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61" r:id="rId4"/>
    <p:sldId id="267" r:id="rId5"/>
    <p:sldId id="266" r:id="rId6"/>
    <p:sldId id="258" r:id="rId7"/>
    <p:sldId id="269" r:id="rId8"/>
    <p:sldId id="273" r:id="rId9"/>
    <p:sldId id="270" r:id="rId10"/>
    <p:sldId id="281" r:id="rId11"/>
    <p:sldId id="277" r:id="rId12"/>
    <p:sldId id="282" r:id="rId13"/>
    <p:sldId id="265" r:id="rId14"/>
    <p:sldId id="283" r:id="rId15"/>
    <p:sldId id="274" r:id="rId16"/>
    <p:sldId id="286" r:id="rId17"/>
    <p:sldId id="279" r:id="rId18"/>
    <p:sldId id="262" r:id="rId19"/>
    <p:sldId id="292" r:id="rId20"/>
    <p:sldId id="291" r:id="rId21"/>
    <p:sldId id="284" r:id="rId22"/>
    <p:sldId id="285" r:id="rId23"/>
    <p:sldId id="278" r:id="rId24"/>
    <p:sldId id="263" r:id="rId25"/>
    <p:sldId id="288" r:id="rId26"/>
    <p:sldId id="290" r:id="rId27"/>
    <p:sldId id="289" r:id="rId28"/>
  </p:sldIdLst>
  <p:sldSz cx="9144000" cy="6858000" type="screen4x3"/>
  <p:notesSz cx="6669088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BFAF7"/>
    <a:srgbClr val="F2F1EA"/>
    <a:srgbClr val="F1F0E7"/>
    <a:srgbClr val="F8F7DC"/>
    <a:srgbClr val="EDED73"/>
    <a:srgbClr val="FFFFE7"/>
    <a:srgbClr val="FF9999"/>
    <a:srgbClr val="FEEDE6"/>
    <a:srgbClr val="FEE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78942" autoAdjust="0"/>
  </p:normalViewPr>
  <p:slideViewPr>
    <p:cSldViewPr>
      <p:cViewPr>
        <p:scale>
          <a:sx n="100" d="100"/>
          <a:sy n="100" d="100"/>
        </p:scale>
        <p:origin x="-21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notesViewPr>
    <p:cSldViewPr>
      <p:cViewPr varScale="1">
        <p:scale>
          <a:sx n="81" d="100"/>
          <a:sy n="81" d="100"/>
        </p:scale>
        <p:origin x="-3972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861A-253B-4D77-BCD5-3AB6E4942761}" type="datetimeFigureOut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776866" y="9430218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215E1-0CBA-4AAD-B441-918E85B3E5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8462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861AB-A17F-4082-AF6A-A73737E26ED8}" type="datetimeFigureOut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1EF70-2555-4DD2-8B48-E4258CEF41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76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Good </a:t>
            </a:r>
            <a:r>
              <a:rPr lang="en-US" altLang="ko-KR" baseline="0" dirty="0" smtClean="0"/>
              <a:t>morning, everyone</a:t>
            </a:r>
          </a:p>
          <a:p>
            <a:r>
              <a:rPr lang="en-US" altLang="ko-KR" baseline="0" dirty="0" smtClean="0"/>
              <a:t>My name is </a:t>
            </a:r>
            <a:r>
              <a:rPr lang="en-US" altLang="ko-KR" baseline="0" dirty="0" err="1" smtClean="0"/>
              <a:t>Seonjin</a:t>
            </a:r>
            <a:r>
              <a:rPr lang="en-US" altLang="ko-KR" baseline="0" dirty="0" smtClean="0"/>
              <a:t> HA from KIGAM, Korea. Today I’m going to talk about the </a:t>
            </a:r>
            <a:r>
              <a:rPr lang="en-US" altLang="ko-KR" baseline="0" dirty="0" smtClean="0">
                <a:solidFill>
                  <a:srgbClr val="FF0000"/>
                </a:solidFill>
              </a:rPr>
              <a:t>vulnerability assessment index </a:t>
            </a:r>
            <a:r>
              <a:rPr lang="en-US" altLang="ko-KR" baseline="0" dirty="0" smtClean="0"/>
              <a:t>of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against spilled acids.</a:t>
            </a:r>
          </a:p>
          <a:p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276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slide shows</a:t>
            </a:r>
            <a:r>
              <a:rPr lang="en-US" altLang="ko-KR" baseline="0" dirty="0" smtClean="0"/>
              <a:t> factors that reflect </a:t>
            </a:r>
            <a:r>
              <a:rPr lang="en-US" altLang="ko-KR" baseline="0" dirty="0" err="1" smtClean="0"/>
              <a:t>geomedia’s</a:t>
            </a:r>
            <a:r>
              <a:rPr lang="en-US" altLang="ko-KR" baseline="0" dirty="0" smtClean="0"/>
              <a:t> reaction and transport properties.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In</a:t>
            </a:r>
            <a:r>
              <a:rPr lang="en-US" altLang="ko-KR" baseline="0" dirty="0" smtClean="0"/>
              <a:t> reaction between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and acid, there are quite a lot of factors would be involved. </a:t>
            </a:r>
          </a:p>
          <a:p>
            <a:r>
              <a:rPr lang="en-US" altLang="ko-KR" baseline="0" dirty="0" smtClean="0"/>
              <a:t>For the </a:t>
            </a:r>
            <a:r>
              <a:rPr lang="en-US" altLang="ko-KR" baseline="0" dirty="0" err="1" smtClean="0"/>
              <a:t>physicochemcial</a:t>
            </a:r>
            <a:r>
              <a:rPr lang="en-US" altLang="ko-KR" baseline="0" dirty="0" smtClean="0"/>
              <a:t> properties, amount, concentration, type and phase of acid would be considered.</a:t>
            </a:r>
          </a:p>
          <a:p>
            <a:r>
              <a:rPr lang="en-US" altLang="ko-KR" baseline="0" dirty="0" smtClean="0"/>
              <a:t>Regarding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, particle size, surface area, porosity, permeability, hydraulic conductivity, ratio of top soil and clay soil would be considered.</a:t>
            </a:r>
          </a:p>
          <a:p>
            <a:r>
              <a:rPr lang="en-US" altLang="ko-KR" baseline="0" dirty="0" smtClean="0"/>
              <a:t>For the soil composition, different soil minerals and rock have different hydrogen consumption so that should be also taken into account.</a:t>
            </a:r>
          </a:p>
          <a:p>
            <a:r>
              <a:rPr lang="en-US" altLang="ko-KR" baseline="0" dirty="0" smtClean="0"/>
              <a:t>And furthermore, </a:t>
            </a:r>
            <a:r>
              <a:rPr lang="en-US" altLang="ko-KR" baseline="0" dirty="0" err="1" smtClean="0"/>
              <a:t>microorganic</a:t>
            </a:r>
            <a:r>
              <a:rPr lang="en-US" altLang="ko-KR" baseline="0" dirty="0" smtClean="0"/>
              <a:t> community in soil might behave differently once attacked by acid spill.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207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But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is really complex to estimate and some factors are interdependent to be evaluated.</a:t>
            </a:r>
          </a:p>
          <a:p>
            <a:r>
              <a:rPr lang="en-US" altLang="ko-KR" baseline="0" dirty="0" smtClean="0"/>
              <a:t>For example, quartz content has low potential to neutralize the acid but porosity is high so move widely.</a:t>
            </a:r>
          </a:p>
          <a:p>
            <a:r>
              <a:rPr lang="en-US" altLang="ko-KR" baseline="0" dirty="0" smtClean="0"/>
              <a:t>The clay hinders the movement of acid but consuming hydrogen ion well.</a:t>
            </a:r>
          </a:p>
          <a:p>
            <a:r>
              <a:rPr lang="en-US" altLang="ko-KR" baseline="0" dirty="0" smtClean="0"/>
              <a:t>And particle size, surface area, porosity, permeability, hydraulic conductivity is defined as function of each other.</a:t>
            </a:r>
          </a:p>
          <a:p>
            <a:r>
              <a:rPr lang="en-US" altLang="ko-KR" baseline="0" dirty="0" smtClean="0"/>
              <a:t>So in this study, factors that can represent the other factors are selected along with publicly available data.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666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</a:t>
            </a:r>
            <a:r>
              <a:rPr lang="en-US" altLang="ko-KR" baseline="0" dirty="0" smtClean="0"/>
              <a:t> main physical factor that I chose is soil drainage. </a:t>
            </a:r>
          </a:p>
          <a:p>
            <a:r>
              <a:rPr lang="en-US" altLang="ko-KR" baseline="0" dirty="0" smtClean="0"/>
              <a:t>By </a:t>
            </a:r>
            <a:r>
              <a:rPr lang="en-US" altLang="ko-KR" baseline="0" dirty="0" err="1" smtClean="0"/>
              <a:t>bea’s</a:t>
            </a:r>
            <a:r>
              <a:rPr lang="en-US" altLang="ko-KR" baseline="0" dirty="0" smtClean="0"/>
              <a:t> group in earth science group at LBNL, permeability has larger impact on migration of acid spill than other </a:t>
            </a:r>
            <a:r>
              <a:rPr lang="en-US" altLang="ko-KR" baseline="0" dirty="0" err="1" smtClean="0"/>
              <a:t>geochemcial</a:t>
            </a:r>
            <a:r>
              <a:rPr lang="en-US" altLang="ko-KR" baseline="0" dirty="0" smtClean="0"/>
              <a:t> factors.</a:t>
            </a:r>
          </a:p>
          <a:p>
            <a:r>
              <a:rPr lang="en-US" altLang="ko-KR" baseline="0" dirty="0" smtClean="0"/>
              <a:t>So 5 categorized soil drainage, from very good to very poor, is given more weighted score than any other parameter.</a:t>
            </a:r>
          </a:p>
          <a:p>
            <a:r>
              <a:rPr lang="en-US" altLang="ko-KR" baseline="0" dirty="0" smtClean="0"/>
              <a:t>For the top soil content and subsoil content, the score decided based on the clay and fine soil content.</a:t>
            </a:r>
          </a:p>
          <a:p>
            <a:r>
              <a:rPr lang="en-US" altLang="ko-KR" baseline="0" dirty="0" smtClean="0"/>
              <a:t>But practically, pure clay and pure fine soil doesn’t exist in </a:t>
            </a:r>
            <a:r>
              <a:rPr lang="en-US" altLang="ko-KR" baseline="0" dirty="0" err="1" smtClean="0"/>
              <a:t>korea</a:t>
            </a:r>
            <a:r>
              <a:rPr lang="en-US" altLang="ko-KR" baseline="0" dirty="0" smtClean="0"/>
              <a:t> territory classified by triangle table.</a:t>
            </a:r>
          </a:p>
          <a:p>
            <a:r>
              <a:rPr lang="en-US" altLang="ko-KR" baseline="0" dirty="0" smtClean="0"/>
              <a:t>So we defined clay by accumulating region on clay, clay loam, </a:t>
            </a:r>
            <a:r>
              <a:rPr lang="en-US" altLang="ko-KR" baseline="0" dirty="0" err="1" smtClean="0"/>
              <a:t>silty</a:t>
            </a:r>
            <a:r>
              <a:rPr lang="en-US" altLang="ko-KR" baseline="0" dirty="0" smtClean="0"/>
              <a:t> clay and </a:t>
            </a:r>
            <a:r>
              <a:rPr lang="en-US" altLang="ko-KR" baseline="0" dirty="0" err="1" smtClean="0"/>
              <a:t>silty</a:t>
            </a:r>
            <a:r>
              <a:rPr lang="en-US" altLang="ko-KR" baseline="0" dirty="0" smtClean="0"/>
              <a:t> clay loam together and fine soil as very fine and fine soil together.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226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Main geochemical factor is</a:t>
            </a:r>
            <a:r>
              <a:rPr lang="en-US" altLang="ko-KR" baseline="0" dirty="0" smtClean="0"/>
              <a:t> hydrogen ion consumption capacity.</a:t>
            </a:r>
          </a:p>
          <a:p>
            <a:r>
              <a:rPr lang="en-US" altLang="ko-KR" baseline="0" dirty="0" smtClean="0"/>
              <a:t>Since 2014, we have conducted experiments using diluted and original sulfuric acid to 10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samples collected from the </a:t>
            </a:r>
            <a:r>
              <a:rPr lang="en-US" altLang="ko-KR" baseline="0" dirty="0" err="1" smtClean="0"/>
              <a:t>Geum</a:t>
            </a:r>
            <a:r>
              <a:rPr lang="en-US" altLang="ko-KR" baseline="0" dirty="0" smtClean="0"/>
              <a:t> river basin.</a:t>
            </a:r>
          </a:p>
          <a:p>
            <a:r>
              <a:rPr lang="en-US" altLang="ko-KR" baseline="0" dirty="0" smtClean="0"/>
              <a:t>As results, hydrogen ion consumption is not simply depending on specific surface area but surface functional groups according to the difference of the configuration minerals.</a:t>
            </a:r>
          </a:p>
          <a:p>
            <a:r>
              <a:rPr lang="en-US" altLang="ko-KR" dirty="0" smtClean="0"/>
              <a:t>So if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contains more sandstone, granite and kaolinite than other contents, that </a:t>
            </a:r>
            <a:r>
              <a:rPr lang="en-US" altLang="ko-KR" baseline="0" dirty="0" err="1" smtClean="0"/>
              <a:t>willl</a:t>
            </a:r>
            <a:r>
              <a:rPr lang="en-US" altLang="ko-KR" baseline="0" dirty="0" smtClean="0"/>
              <a:t> be evaluated to be less vulnerable.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3283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 most tricky part that</a:t>
            </a:r>
            <a:r>
              <a:rPr lang="en-US" altLang="ko-KR" baseline="0" dirty="0" smtClean="0"/>
              <a:t> I’m struggling on is how to weigh on each parameter while make distinction.</a:t>
            </a:r>
          </a:p>
          <a:p>
            <a:r>
              <a:rPr lang="en-US" altLang="ko-KR" baseline="0" dirty="0" smtClean="0"/>
              <a:t>Overall, drainage level of </a:t>
            </a:r>
            <a:r>
              <a:rPr lang="en-US" altLang="ko-KR" baseline="0" dirty="0" err="1" smtClean="0"/>
              <a:t>korea</a:t>
            </a:r>
            <a:r>
              <a:rPr lang="en-US" altLang="ko-KR" baseline="0" dirty="0" smtClean="0"/>
              <a:t> is high due to the slope and clay content ratio increases along the coastal border.</a:t>
            </a:r>
          </a:p>
          <a:p>
            <a:r>
              <a:rPr lang="en-US" altLang="ko-KR" baseline="0" dirty="0" smtClean="0"/>
              <a:t>And top soil and sub soil shows the difference between southeastern and northern region.</a:t>
            </a:r>
          </a:p>
          <a:p>
            <a:r>
              <a:rPr lang="en-US" altLang="ko-KR" baseline="0" dirty="0" smtClean="0"/>
              <a:t>So 5 representative areas were pre-tested and adjusted the weight to evaluate the entire area evenly.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86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Through that</a:t>
            </a:r>
            <a:r>
              <a:rPr lang="en-US" altLang="ko-KR" baseline="0" dirty="0" smtClean="0"/>
              <a:t> kind of algorithm, now we do develop a prototype having a goal for service to users who are interested in.</a:t>
            </a:r>
          </a:p>
          <a:p>
            <a:r>
              <a:rPr lang="en-US" altLang="ko-KR" baseline="0" dirty="0" smtClean="0"/>
              <a:t>The system asks users the region of interest and call the database from geologic map. </a:t>
            </a:r>
          </a:p>
          <a:p>
            <a:r>
              <a:rPr lang="en-US" altLang="ko-KR" baseline="0" dirty="0" smtClean="0"/>
              <a:t>Then calculated score and alphabetical index based the algorithm will be pop up to users.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461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You geologists might be quite familiar</a:t>
            </a:r>
            <a:r>
              <a:rPr lang="en-US" altLang="ko-KR" baseline="0" dirty="0" smtClean="0"/>
              <a:t> with this type of decision tree.</a:t>
            </a:r>
          </a:p>
          <a:p>
            <a:r>
              <a:rPr lang="en-US" altLang="ko-KR" baseline="0" dirty="0" smtClean="0"/>
              <a:t>Yes, we brought USGS soil classification algorithm to classify </a:t>
            </a:r>
            <a:r>
              <a:rPr lang="en-US" altLang="ko-KR" baseline="0" dirty="0" err="1" smtClean="0"/>
              <a:t>geomedia</a:t>
            </a:r>
            <a:endParaRPr lang="en-US" altLang="ko-KR" baseline="0" dirty="0" smtClean="0"/>
          </a:p>
          <a:p>
            <a:r>
              <a:rPr lang="en-US" altLang="ko-KR" dirty="0" smtClean="0"/>
              <a:t>So if one region has very good permeability,</a:t>
            </a:r>
            <a:r>
              <a:rPr lang="en-US" altLang="ko-KR" baseline="0" dirty="0" smtClean="0"/>
              <a:t> more than 5 % clay at top soil, more than 5 % of fine soil at subsoil and more than 50% of kaolinite,</a:t>
            </a:r>
          </a:p>
          <a:p>
            <a:r>
              <a:rPr lang="en-US" altLang="ko-KR" dirty="0" smtClean="0"/>
              <a:t>That will</a:t>
            </a:r>
            <a:r>
              <a:rPr lang="en-US" altLang="ko-KR" baseline="0" dirty="0" smtClean="0"/>
              <a:t> be marked 6.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464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3086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Here</a:t>
            </a:r>
            <a:r>
              <a:rPr lang="en-US" altLang="ko-KR" baseline="0" dirty="0" smtClean="0"/>
              <a:t> is point of interest, the </a:t>
            </a:r>
            <a:r>
              <a:rPr lang="en-US" altLang="ko-KR" baseline="0" dirty="0" err="1" smtClean="0"/>
              <a:t>geum</a:t>
            </a:r>
            <a:r>
              <a:rPr lang="en-US" altLang="ko-KR" baseline="0" dirty="0" smtClean="0"/>
              <a:t> river basin and here is southern </a:t>
            </a:r>
            <a:r>
              <a:rPr lang="en-US" altLang="ko-KR" baseline="0" dirty="0" err="1" smtClean="0"/>
              <a:t>korea</a:t>
            </a:r>
            <a:r>
              <a:rPr lang="en-US" altLang="ko-KR" baseline="0" dirty="0" smtClean="0"/>
              <a:t> peninsula.</a:t>
            </a:r>
          </a:p>
          <a:p>
            <a:r>
              <a:rPr lang="en-US" altLang="ko-KR" baseline="0" dirty="0" smtClean="0"/>
              <a:t>Through vulnerability assessment system, the </a:t>
            </a:r>
            <a:r>
              <a:rPr lang="en-US" altLang="ko-KR" baseline="0" dirty="0" err="1" smtClean="0"/>
              <a:t>Geum</a:t>
            </a:r>
            <a:r>
              <a:rPr lang="en-US" altLang="ko-KR" baseline="0" dirty="0" smtClean="0"/>
              <a:t> river basin was evaluated as quite vulnerable area showing more red index than green index.</a:t>
            </a:r>
          </a:p>
          <a:p>
            <a:r>
              <a:rPr lang="en-US" altLang="ko-KR" baseline="0" dirty="0" smtClean="0"/>
              <a:t>Right side picture shows that Industrial </a:t>
            </a:r>
            <a:r>
              <a:rPr lang="en-US" altLang="ko-KR" baseline="0" dirty="0" smtClean="0"/>
              <a:t>complexes gravitate towards northern part of the </a:t>
            </a:r>
            <a:r>
              <a:rPr lang="en-US" altLang="ko-KR" baseline="0" dirty="0" err="1" smtClean="0"/>
              <a:t>Geum</a:t>
            </a:r>
            <a:r>
              <a:rPr lang="en-US" altLang="ko-KR" baseline="0" dirty="0" smtClean="0"/>
              <a:t> river </a:t>
            </a:r>
            <a:r>
              <a:rPr lang="en-US" altLang="ko-KR" baseline="0" dirty="0" smtClean="0"/>
              <a:t>basin.</a:t>
            </a:r>
          </a:p>
          <a:p>
            <a:r>
              <a:rPr lang="en-US" altLang="ko-KR" baseline="0" dirty="0" smtClean="0"/>
              <a:t>So as result, the companies near here need cares to treat to prevent acid release.  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459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Next case study points were </a:t>
            </a:r>
            <a:r>
              <a:rPr lang="en-US" altLang="ko-KR" baseline="0" dirty="0" err="1" smtClean="0"/>
              <a:t>sihwa</a:t>
            </a:r>
            <a:r>
              <a:rPr lang="en-US" altLang="ko-KR" baseline="0" dirty="0" smtClean="0"/>
              <a:t>, </a:t>
            </a:r>
            <a:r>
              <a:rPr lang="en-US" altLang="ko-KR" baseline="0" dirty="0" err="1" smtClean="0"/>
              <a:t>Onsan</a:t>
            </a:r>
            <a:r>
              <a:rPr lang="en-US" altLang="ko-KR" baseline="0" dirty="0" smtClean="0"/>
              <a:t> </a:t>
            </a:r>
            <a:r>
              <a:rPr lang="en-US" altLang="ko-KR" baseline="0" dirty="0" smtClean="0"/>
              <a:t>and </a:t>
            </a:r>
            <a:r>
              <a:rPr lang="en-US" altLang="ko-KR" baseline="0" dirty="0" err="1" smtClean="0"/>
              <a:t>yeosu</a:t>
            </a:r>
            <a:r>
              <a:rPr lang="en-US" altLang="ko-KR" baseline="0" dirty="0" smtClean="0"/>
              <a:t> industrial complex that located in northern, eastern, and southern part of the </a:t>
            </a:r>
            <a:r>
              <a:rPr lang="en-US" altLang="ko-KR" baseline="0" dirty="0" err="1" smtClean="0"/>
              <a:t>korea</a:t>
            </a:r>
            <a:r>
              <a:rPr lang="en-US" altLang="ko-KR" baseline="0" dirty="0" smtClean="0"/>
              <a:t> </a:t>
            </a:r>
            <a:r>
              <a:rPr lang="en-US" altLang="ko-KR" baseline="0" dirty="0" smtClean="0"/>
              <a:t>peninsula.</a:t>
            </a:r>
          </a:p>
          <a:p>
            <a:r>
              <a:rPr lang="en-US" altLang="ko-KR" baseline="0" dirty="0" smtClean="0"/>
              <a:t>These region are national industrial complexes that many companies gravitate in. </a:t>
            </a:r>
          </a:p>
          <a:p>
            <a:r>
              <a:rPr lang="en-US" altLang="ko-KR" baseline="0" dirty="0" smtClean="0"/>
              <a:t>Through the assessment, we examined that these areas were quite resistant against acid spill showing the greenish colors.</a:t>
            </a:r>
          </a:p>
          <a:p>
            <a:r>
              <a:rPr lang="en-US" altLang="ko-KR" baseline="0" dirty="0" smtClean="0"/>
              <a:t>It might be a coincidence but the results may come from coastal boarder that has high clay contents in spite of high drainage.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45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Recently,</a:t>
            </a:r>
            <a:r>
              <a:rPr lang="en-US" altLang="ko-KR" baseline="0" dirty="0" smtClean="0"/>
              <a:t> 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 spill accidents are frequently occurring in Korea.</a:t>
            </a:r>
          </a:p>
          <a:p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2012, at Gumi,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Gyeong-buk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province, hydrofluoric acid leak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occured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one of the chemical-handling facilities.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465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 ‘d like to sum up the main</a:t>
            </a:r>
            <a:r>
              <a:rPr lang="en-US" altLang="ko-KR" baseline="0" dirty="0" smtClean="0"/>
              <a:t> points now</a:t>
            </a:r>
          </a:p>
          <a:p>
            <a:r>
              <a:rPr lang="en-US" altLang="ko-KR" dirty="0" smtClean="0"/>
              <a:t>We began development of vulnerability assessment system</a:t>
            </a:r>
            <a:r>
              <a:rPr lang="en-US" altLang="ko-KR" baseline="0" dirty="0" smtClean="0"/>
              <a:t> by selecting </a:t>
            </a:r>
            <a:r>
              <a:rPr lang="en-US" altLang="ko-KR" baseline="0" dirty="0" err="1" smtClean="0"/>
              <a:t>fators</a:t>
            </a:r>
            <a:r>
              <a:rPr lang="en-US" altLang="ko-KR" baseline="0" dirty="0" smtClean="0"/>
              <a:t> and weighting.</a:t>
            </a:r>
            <a:endParaRPr lang="en-US" altLang="ko-KR" dirty="0" smtClean="0"/>
          </a:p>
          <a:p>
            <a:r>
              <a:rPr lang="en-US" altLang="ko-KR" dirty="0" smtClean="0"/>
              <a:t>And</a:t>
            </a:r>
            <a:r>
              <a:rPr lang="en-US" altLang="ko-KR" baseline="0" dirty="0" smtClean="0"/>
              <a:t> a</a:t>
            </a:r>
            <a:r>
              <a:rPr lang="en-US" altLang="ko-KR" dirty="0" smtClean="0"/>
              <a:t>ccording </a:t>
            </a:r>
            <a:r>
              <a:rPr lang="en-US" altLang="ko-KR" dirty="0" smtClean="0"/>
              <a:t>to </a:t>
            </a:r>
            <a:r>
              <a:rPr lang="en-US" altLang="ko-KR" dirty="0" smtClean="0"/>
              <a:t>application</a:t>
            </a:r>
            <a:r>
              <a:rPr lang="en-US" altLang="ko-KR" baseline="0" dirty="0" smtClean="0"/>
              <a:t> into</a:t>
            </a:r>
            <a:r>
              <a:rPr lang="en-US" altLang="ko-KR" dirty="0" smtClean="0"/>
              <a:t> </a:t>
            </a:r>
            <a:r>
              <a:rPr lang="en-US" altLang="ko-KR" dirty="0" smtClean="0"/>
              <a:t>the </a:t>
            </a:r>
            <a:r>
              <a:rPr lang="en-US" altLang="ko-KR" dirty="0" err="1" smtClean="0"/>
              <a:t>Geum</a:t>
            </a:r>
            <a:r>
              <a:rPr lang="en-US" altLang="ko-KR" dirty="0" smtClean="0"/>
              <a:t> River basin </a:t>
            </a:r>
            <a:r>
              <a:rPr lang="en-US" altLang="ko-KR" dirty="0" smtClean="0"/>
              <a:t>area</a:t>
            </a:r>
            <a:r>
              <a:rPr lang="en-US" altLang="ko-KR" baseline="0" dirty="0" smtClean="0"/>
              <a:t> and 3</a:t>
            </a:r>
            <a:r>
              <a:rPr lang="en-US" altLang="ko-KR" dirty="0" smtClean="0"/>
              <a:t> </a:t>
            </a:r>
            <a:r>
              <a:rPr lang="en-US" altLang="ko-KR" dirty="0" smtClean="0"/>
              <a:t>industrial complex </a:t>
            </a:r>
            <a:r>
              <a:rPr lang="en-US" altLang="ko-KR" dirty="0" smtClean="0"/>
              <a:t>sites,</a:t>
            </a:r>
            <a:r>
              <a:rPr lang="en-US" altLang="ko-KR" baseline="0" dirty="0" smtClean="0"/>
              <a:t> index were evenly distributed and demo site were evaluated by index from 1 to 10 with colors.</a:t>
            </a:r>
          </a:p>
          <a:p>
            <a:r>
              <a:rPr lang="en-US" altLang="ko-KR" dirty="0" smtClean="0"/>
              <a:t>So </a:t>
            </a:r>
            <a:r>
              <a:rPr lang="en-US" altLang="ko-KR" dirty="0" smtClean="0"/>
              <a:t>if we</a:t>
            </a:r>
            <a:r>
              <a:rPr lang="en-US" altLang="ko-KR" baseline="0" dirty="0" smtClean="0"/>
              <a:t> develop it reasonably, it can contribute to decide the appropriate site and remediation sphere by serving ancillary data.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650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In the future</a:t>
            </a:r>
            <a:r>
              <a:rPr lang="en-US" altLang="ko-KR" baseline="0" dirty="0" smtClean="0"/>
              <a:t> work, t</a:t>
            </a:r>
            <a:r>
              <a:rPr lang="en-US" altLang="ko-KR" dirty="0" smtClean="0"/>
              <a:t>he weight</a:t>
            </a:r>
            <a:r>
              <a:rPr lang="en-US" altLang="ko-KR" baseline="0" dirty="0" smtClean="0"/>
              <a:t> will be corrected through opinions from expert survey. And </a:t>
            </a:r>
            <a:r>
              <a:rPr lang="en-US" altLang="ko-KR" baseline="0" smtClean="0"/>
              <a:t>GUI will be </a:t>
            </a:r>
            <a:r>
              <a:rPr lang="en-US" altLang="ko-KR" baseline="0" dirty="0" smtClean="0"/>
              <a:t>produced soon.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650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This research</a:t>
            </a:r>
            <a:r>
              <a:rPr lang="en-US" altLang="ko-KR" baseline="0" dirty="0" smtClean="0"/>
              <a:t> is supported from KIGAM and KAIST funded by Korea </a:t>
            </a:r>
            <a:r>
              <a:rPr lang="en-US" altLang="ko-KR" baseline="0" dirty="0" smtClean="0"/>
              <a:t>government.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396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very much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your attention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any questions, I shall do my best to answer them. Thank </a:t>
            </a:r>
            <a:r>
              <a:rPr lang="en-US" altLang="ko-K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you.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260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147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790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4837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830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By that accident,</a:t>
            </a:r>
            <a:r>
              <a:rPr lang="en-US" altLang="ko-KR" baseline="0" dirty="0" smtClean="0"/>
              <a:t> about 12 tons of hydrofluoric acid gas leaked, 5 people died on the spot and 18 got injured.</a:t>
            </a:r>
          </a:p>
          <a:p>
            <a:r>
              <a:rPr lang="en-US" altLang="ko-KR" baseline="0" dirty="0" smtClean="0"/>
              <a:t>This incident eventually caused the disposal of 3000 livestock and plants withered over 200 hectare.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465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slide summarizes that a</a:t>
            </a:r>
            <a:r>
              <a:rPr lang="en-US" altLang="ko-KR" dirty="0" smtClean="0"/>
              <a:t>cid spill accidents are</a:t>
            </a:r>
            <a:r>
              <a:rPr lang="en-US" altLang="ko-KR" baseline="0" dirty="0" smtClean="0"/>
              <a:t> happening n</a:t>
            </a:r>
            <a:r>
              <a:rPr lang="en-US" altLang="ko-KR" dirty="0" smtClean="0"/>
              <a:t>ot</a:t>
            </a:r>
            <a:r>
              <a:rPr lang="en-US" altLang="ko-KR" baseline="0" dirty="0" smtClean="0"/>
              <a:t> only in Korea but globally including the U.S. and Australia.</a:t>
            </a:r>
          </a:p>
          <a:p>
            <a:r>
              <a:rPr lang="en-US" altLang="ko-KR" baseline="0" dirty="0" smtClean="0"/>
              <a:t>Breakdown of container during handling or road spills during transport are major acid release mechanisms to the environment.  </a:t>
            </a:r>
          </a:p>
          <a:p>
            <a:r>
              <a:rPr lang="en-US" altLang="ko-KR" baseline="0" dirty="0" smtClean="0"/>
              <a:t>The spilled acid can travel up to 10s of miles depending the geography &amp; geology of the spill accident location.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46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Once</a:t>
            </a:r>
            <a:r>
              <a:rPr lang="en-US" altLang="ko-KR" baseline="0" dirty="0" smtClean="0"/>
              <a:t> that kinds of acid release accident occurs, we normally identify the location of acid leak and quantity of spilled acid or count casualties.</a:t>
            </a:r>
          </a:p>
          <a:p>
            <a:r>
              <a:rPr lang="en-US" altLang="ko-KR" baseline="0" dirty="0" smtClean="0"/>
              <a:t>Then accident response team might sprays counteractive and restrict the access for a while. </a:t>
            </a:r>
            <a:endParaRPr lang="en-US" altLang="ko-KR" dirty="0" smtClean="0"/>
          </a:p>
          <a:p>
            <a:r>
              <a:rPr lang="en-US" altLang="ko-KR" dirty="0" smtClean="0"/>
              <a:t>However, though behaviors</a:t>
            </a:r>
            <a:r>
              <a:rPr lang="en-US" altLang="ko-KR" baseline="0" dirty="0" smtClean="0"/>
              <a:t> of spilled acid will be different depending on the type of soil, there are no researches that evaluate the tolerance of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against acid spill. </a:t>
            </a:r>
          </a:p>
          <a:p>
            <a:r>
              <a:rPr lang="en-US" altLang="ko-KR" baseline="0" dirty="0" smtClean="0"/>
              <a:t>If hazard level is established, it obviously help estimate the dosage of counteragent, recovery period and expenses against accident. </a:t>
            </a:r>
          </a:p>
          <a:p>
            <a:r>
              <a:rPr lang="en-US" altLang="ko-KR" baseline="0" dirty="0" smtClean="0"/>
              <a:t>So my project group focused on the lack of understanding and began to give scores for preparing remediation and deciding expense based on understanding reaction between acid and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89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 objective of my presentation is</a:t>
            </a:r>
            <a:r>
              <a:rPr lang="en-US" altLang="ko-KR" baseline="0" dirty="0" smtClean="0"/>
              <a:t> to introduce </a:t>
            </a:r>
            <a:r>
              <a:rPr lang="en-US" altLang="ko-KR" baseline="0" dirty="0" err="1" smtClean="0"/>
              <a:t>geomedia’s</a:t>
            </a:r>
            <a:r>
              <a:rPr lang="en-US" altLang="ko-KR" baseline="0" dirty="0" smtClean="0"/>
              <a:t> vulnerability assessment system against spilled acid and show you some demos using the assessment system.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381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To</a:t>
            </a:r>
            <a:r>
              <a:rPr lang="en-US" altLang="ko-KR" baseline="0" dirty="0" smtClean="0"/>
              <a:t> help understanding the concept of vulnerability assessment, I prepared 2 scenarios.</a:t>
            </a:r>
            <a:endParaRPr lang="en-US" altLang="ko-KR" dirty="0" smtClean="0"/>
          </a:p>
          <a:p>
            <a:r>
              <a:rPr lang="en-US" altLang="ko-KR" baseline="0" dirty="0" smtClean="0"/>
              <a:t>On the left,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A that has bedrock and consist of unsaturated zone.</a:t>
            </a:r>
          </a:p>
          <a:p>
            <a:r>
              <a:rPr lang="en-US" altLang="ko-KR" baseline="0" dirty="0" smtClean="0"/>
              <a:t>On the right,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B that has thick saturated zone underneath sand media.</a:t>
            </a:r>
          </a:p>
          <a:p>
            <a:r>
              <a:rPr lang="en-US" altLang="ko-KR" baseline="0" dirty="0" smtClean="0"/>
              <a:t>If there are same amount of the acid spills, how the acid bloom move and how affected volume varies in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A and B?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988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As you might</a:t>
            </a:r>
            <a:r>
              <a:rPr lang="en-US" altLang="ko-KR" baseline="0" dirty="0" smtClean="0"/>
              <a:t> imagine, the initial acid will be dispersed by gravity as function of time.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Affected spatial and time range until neutralization will be determined by features of the geological media. </a:t>
            </a:r>
          </a:p>
          <a:p>
            <a:r>
              <a:rPr lang="en-US" altLang="ko-KR" baseline="0" dirty="0" smtClean="0"/>
              <a:t>If the acid front meet the impermeable bedrock and unsaturated zone like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A, the affected domain will be limited.</a:t>
            </a:r>
          </a:p>
          <a:p>
            <a:r>
              <a:rPr lang="en-US" altLang="ko-KR" baseline="0" dirty="0" smtClean="0"/>
              <a:t>In case of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B, the dilution and dispersion will be fast once it meet the saturated zone.  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105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Ultimately, the vulnerability assessment index reflects the affected volume of the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connecting pH 2 points after 48 hrs. </a:t>
            </a:r>
          </a:p>
          <a:p>
            <a:r>
              <a:rPr lang="en-US" altLang="ko-KR" baseline="0" dirty="0" smtClean="0"/>
              <a:t>Larger pH 2 boundary </a:t>
            </a:r>
            <a:r>
              <a:rPr lang="en-US" altLang="ko-KR" baseline="0" dirty="0" err="1" smtClean="0"/>
              <a:t>geomedia</a:t>
            </a:r>
            <a:r>
              <a:rPr lang="en-US" altLang="ko-KR" baseline="0" dirty="0" smtClean="0"/>
              <a:t> volume will marked as higher index and that  means more vulnerable to acid and less resistant to damage.</a:t>
            </a:r>
          </a:p>
          <a:p>
            <a:r>
              <a:rPr lang="en-US" altLang="ko-KR" baseline="0" dirty="0" smtClean="0"/>
              <a:t>But making acid spill accident deliberately and measuring the affected volume in field are realistically impossible.</a:t>
            </a:r>
          </a:p>
          <a:p>
            <a:r>
              <a:rPr lang="en-US" altLang="ko-KR" baseline="0" dirty="0" smtClean="0"/>
              <a:t>So we had approaches to make algorithms by adding factors affecting outcome together to estimate the affected volume.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1EF70-2555-4DD2-8B48-E4258CEF413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99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6011-A08D-497F-ABB9-06DA91FE3A1A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69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9D57-DFF1-4D32-874A-3F375DC4C5D7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61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C9C57-37A8-49A2-B402-DA9E2F9F2F1E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344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0948-343A-4045-8375-512262F2E868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51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788D-9410-4C49-946B-5254C1C5E364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A5E42-5F11-4740-A5E8-0B7686D65FBF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73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22B4-DBAD-40EF-B8AC-533E65F8FBEB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94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FCE9-5080-4B9A-AB35-ADCB1427DEEA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40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E9975-0123-4CB6-9F41-4FF28A0CE949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95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FADBC-F140-4DCF-ADFF-26A7E7E1DFDE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261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797C-AE11-4CD3-846C-D6D0BB1350DF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05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FE5C3-4037-4143-9DBC-C91A3B89C7D9}" type="datetime1">
              <a:rPr lang="ko-KR" altLang="en-US" smtClean="0"/>
              <a:t>2016-09-23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F2032-B0F9-4E8E-8925-6BB3CFFA52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701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9.jpeg"/><Relationship Id="rId18" Type="http://schemas.microsoft.com/office/2007/relationships/hdphoto" Target="../media/hdphoto7.wdp"/><Relationship Id="rId3" Type="http://schemas.openxmlformats.org/officeDocument/2006/relationships/image" Target="../media/image36.png"/><Relationship Id="rId21" Type="http://schemas.microsoft.com/office/2007/relationships/hdphoto" Target="../media/hdphoto8.wdp"/><Relationship Id="rId7" Type="http://schemas.openxmlformats.org/officeDocument/2006/relationships/image" Target="../media/image38.png"/><Relationship Id="rId12" Type="http://schemas.openxmlformats.org/officeDocument/2006/relationships/image" Target="../media/image28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27.jpeg"/><Relationship Id="rId5" Type="http://schemas.openxmlformats.org/officeDocument/2006/relationships/image" Target="../media/image35.png"/><Relationship Id="rId15" Type="http://schemas.openxmlformats.org/officeDocument/2006/relationships/image" Target="../media/image23.jpeg"/><Relationship Id="rId10" Type="http://schemas.openxmlformats.org/officeDocument/2006/relationships/image" Target="../media/image26.jpeg"/><Relationship Id="rId19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7.jpeg"/><Relationship Id="rId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35.png"/><Relationship Id="rId21" Type="http://schemas.openxmlformats.org/officeDocument/2006/relationships/image" Target="../media/image57.png"/><Relationship Id="rId7" Type="http://schemas.openxmlformats.org/officeDocument/2006/relationships/image" Target="../media/image39.png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0.wdp"/><Relationship Id="rId5" Type="http://schemas.openxmlformats.org/officeDocument/2006/relationships/image" Target="../media/image37.png"/><Relationship Id="rId15" Type="http://schemas.microsoft.com/office/2007/relationships/hdphoto" Target="../media/hdphoto11.wdp"/><Relationship Id="rId23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53.png"/><Relationship Id="rId2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61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4.png"/><Relationship Id="rId21" Type="http://schemas.openxmlformats.org/officeDocument/2006/relationships/image" Target="../media/image80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6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45.png"/><Relationship Id="rId7" Type="http://schemas.openxmlformats.org/officeDocument/2006/relationships/image" Target="../media/image89.emf"/><Relationship Id="rId12" Type="http://schemas.openxmlformats.org/officeDocument/2006/relationships/image" Target="../media/image9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emf"/><Relationship Id="rId5" Type="http://schemas.openxmlformats.org/officeDocument/2006/relationships/image" Target="../media/image87.gif"/><Relationship Id="rId10" Type="http://schemas.openxmlformats.org/officeDocument/2006/relationships/image" Target="../media/image92.emf"/><Relationship Id="rId4" Type="http://schemas.openxmlformats.org/officeDocument/2006/relationships/image" Target="../media/image44.png"/><Relationship Id="rId9" Type="http://schemas.openxmlformats.org/officeDocument/2006/relationships/image" Target="../media/image9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emf"/><Relationship Id="rId18" Type="http://schemas.openxmlformats.org/officeDocument/2006/relationships/image" Target="../media/image107.emf"/><Relationship Id="rId3" Type="http://schemas.openxmlformats.org/officeDocument/2006/relationships/image" Target="../media/image95.png"/><Relationship Id="rId7" Type="http://schemas.openxmlformats.org/officeDocument/2006/relationships/image" Target="../media/image89.emf"/><Relationship Id="rId12" Type="http://schemas.openxmlformats.org/officeDocument/2006/relationships/image" Target="../media/image101.emf"/><Relationship Id="rId17" Type="http://schemas.openxmlformats.org/officeDocument/2006/relationships/image" Target="../media/image106.em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5.emf"/><Relationship Id="rId20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0.emf"/><Relationship Id="rId5" Type="http://schemas.openxmlformats.org/officeDocument/2006/relationships/image" Target="../media/image44.png"/><Relationship Id="rId15" Type="http://schemas.openxmlformats.org/officeDocument/2006/relationships/image" Target="../media/image104.emf"/><Relationship Id="rId10" Type="http://schemas.openxmlformats.org/officeDocument/2006/relationships/image" Target="../media/image99.emf"/><Relationship Id="rId19" Type="http://schemas.openxmlformats.org/officeDocument/2006/relationships/image" Target="../media/image108.emf"/><Relationship Id="rId4" Type="http://schemas.openxmlformats.org/officeDocument/2006/relationships/image" Target="../media/image45.png"/><Relationship Id="rId9" Type="http://schemas.openxmlformats.org/officeDocument/2006/relationships/image" Target="../media/image98.png"/><Relationship Id="rId14" Type="http://schemas.openxmlformats.org/officeDocument/2006/relationships/image" Target="../media/image10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microsoft.com/office/2007/relationships/hdphoto" Target="../media/hdphoto21.wdp"/><Relationship Id="rId18" Type="http://schemas.openxmlformats.org/officeDocument/2006/relationships/image" Target="../media/image118.png"/><Relationship Id="rId26" Type="http://schemas.openxmlformats.org/officeDocument/2006/relationships/image" Target="../media/image123.png"/><Relationship Id="rId3" Type="http://schemas.openxmlformats.org/officeDocument/2006/relationships/image" Target="../media/image28.jpeg"/><Relationship Id="rId21" Type="http://schemas.microsoft.com/office/2007/relationships/hdphoto" Target="../media/hdphoto25.wdp"/><Relationship Id="rId34" Type="http://schemas.openxmlformats.org/officeDocument/2006/relationships/image" Target="../media/image30.png"/><Relationship Id="rId7" Type="http://schemas.openxmlformats.org/officeDocument/2006/relationships/image" Target="../media/image22.jpeg"/><Relationship Id="rId12" Type="http://schemas.openxmlformats.org/officeDocument/2006/relationships/image" Target="../media/image115.png"/><Relationship Id="rId17" Type="http://schemas.microsoft.com/office/2007/relationships/hdphoto" Target="../media/hdphoto23.wdp"/><Relationship Id="rId25" Type="http://schemas.openxmlformats.org/officeDocument/2006/relationships/image" Target="../media/image122.png"/><Relationship Id="rId33" Type="http://schemas.microsoft.com/office/2007/relationships/hdphoto" Target="../media/hdphoto29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microsoft.com/office/2007/relationships/hdphoto" Target="../media/hdphoto20.wdp"/><Relationship Id="rId24" Type="http://schemas.openxmlformats.org/officeDocument/2006/relationships/image" Target="../media/image121.png"/><Relationship Id="rId32" Type="http://schemas.openxmlformats.org/officeDocument/2006/relationships/image" Target="../media/image127.png"/><Relationship Id="rId5" Type="http://schemas.openxmlformats.org/officeDocument/2006/relationships/image" Target="../media/image23.jpeg"/><Relationship Id="rId15" Type="http://schemas.microsoft.com/office/2007/relationships/hdphoto" Target="../media/hdphoto22.wdp"/><Relationship Id="rId23" Type="http://schemas.microsoft.com/office/2007/relationships/hdphoto" Target="../media/hdphoto26.wdp"/><Relationship Id="rId28" Type="http://schemas.microsoft.com/office/2007/relationships/hdphoto" Target="../media/hdphoto27.wdp"/><Relationship Id="rId10" Type="http://schemas.openxmlformats.org/officeDocument/2006/relationships/image" Target="../media/image114.png"/><Relationship Id="rId19" Type="http://schemas.microsoft.com/office/2007/relationships/hdphoto" Target="../media/hdphoto24.wdp"/><Relationship Id="rId31" Type="http://schemas.openxmlformats.org/officeDocument/2006/relationships/image" Target="../media/image126.png"/><Relationship Id="rId4" Type="http://schemas.openxmlformats.org/officeDocument/2006/relationships/image" Target="../media/image27.jpeg"/><Relationship Id="rId9" Type="http://schemas.openxmlformats.org/officeDocument/2006/relationships/image" Target="../media/image113.jpeg"/><Relationship Id="rId14" Type="http://schemas.openxmlformats.org/officeDocument/2006/relationships/image" Target="../media/image116.png"/><Relationship Id="rId22" Type="http://schemas.openxmlformats.org/officeDocument/2006/relationships/image" Target="../media/image120.png"/><Relationship Id="rId27" Type="http://schemas.openxmlformats.org/officeDocument/2006/relationships/image" Target="../media/image124.png"/><Relationship Id="rId30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6.jpe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microsoft.com/office/2007/relationships/hdphoto" Target="../media/hdphoto5.wdp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26.jpeg"/><Relationship Id="rId9" Type="http://schemas.openxmlformats.org/officeDocument/2006/relationships/image" Target="../media/image23.jpe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4.png"/><Relationship Id="rId4" Type="http://schemas.openxmlformats.org/officeDocument/2006/relationships/image" Target="../media/image26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sz="35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VULNERABILITY ASSESSMENT OF GEOMEDIA AGAINST SPILLED ACIDS</a:t>
            </a:r>
            <a:endParaRPr lang="ko-KR" altLang="en-US" sz="35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971800"/>
          </a:xfrm>
        </p:spPr>
        <p:txBody>
          <a:bodyPr>
            <a:noAutofit/>
          </a:bodyPr>
          <a:lstStyle/>
          <a:p>
            <a:r>
              <a:rPr lang="en-US" altLang="ko-KR" sz="2200" b="1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HA, </a:t>
            </a:r>
            <a:r>
              <a:rPr lang="en-US" altLang="ko-KR" sz="2200" b="1" u="sng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Seonjin</a:t>
            </a:r>
            <a:r>
              <a:rPr lang="en-US" altLang="ko-KR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Yoon,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Sukhwan</a:t>
            </a:r>
            <a:endParaRPr lang="en-US" altLang="ko-KR" sz="22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ko-KR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HYUN, Sung </a:t>
            </a:r>
            <a:r>
              <a:rPr lang="en-US" altLang="ko-KR" sz="2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Pil</a:t>
            </a:r>
            <a:r>
              <a:rPr lang="en-US" altLang="ko-KR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</a:t>
            </a:r>
          </a:p>
          <a:p>
            <a:endParaRPr lang="en-US" altLang="ko-KR" sz="22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ko-K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Dept</a:t>
            </a:r>
            <a:r>
              <a:rPr lang="en-US" altLang="ko-K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of </a:t>
            </a:r>
            <a:r>
              <a:rPr lang="en-US" altLang="ko-K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Groundwater</a:t>
            </a:r>
          </a:p>
          <a:p>
            <a:r>
              <a:rPr lang="en-US" altLang="ko-K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Korea </a:t>
            </a:r>
            <a:r>
              <a:rPr lang="en-US" altLang="ko-KR" sz="2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Institute of Geoscience and Mineral </a:t>
            </a:r>
            <a:endParaRPr lang="en-US" altLang="ko-KR" sz="20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ko-KR" sz="20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sha@kigam.re.kr</a:t>
            </a:r>
            <a:endParaRPr lang="ko-KR" altLang="en-US" sz="20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08" y="360000"/>
            <a:ext cx="571429" cy="18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0"/>
            <a:ext cx="645740" cy="72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773" l="10000" r="90000">
                        <a14:foregroundMark x1="45600" y1="41477" x2="45600" y2="41477"/>
                        <a14:foregroundMark x1="50400" y1="30114" x2="50400" y2="30114"/>
                        <a14:foregroundMark x1="57867" y1="28977" x2="57867" y2="28977"/>
                        <a14:foregroundMark x1="64400" y1="26705" x2="64400" y2="26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37" y="285658"/>
            <a:ext cx="1534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"/>
    </mc:Choice>
    <mc:Fallback xmlns="">
      <p:transition spd="slow" advTm="195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순서도: 추출 23"/>
          <p:cNvSpPr/>
          <p:nvPr/>
        </p:nvSpPr>
        <p:spPr>
          <a:xfrm rot="5400000">
            <a:off x="3918629" y="1789044"/>
            <a:ext cx="1695735" cy="5472608"/>
          </a:xfrm>
          <a:prstGeom prst="flowChartExtract">
            <a:avLst/>
          </a:prstGeom>
          <a:gradFill flip="none" rotWithShape="1">
            <a:gsLst>
              <a:gs pos="100000">
                <a:srgbClr val="EDED73"/>
              </a:gs>
              <a:gs pos="89000">
                <a:srgbClr val="F8F7DC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순서도: 추출 21"/>
          <p:cNvSpPr/>
          <p:nvPr/>
        </p:nvSpPr>
        <p:spPr>
          <a:xfrm rot="5400000">
            <a:off x="3975052" y="3357635"/>
            <a:ext cx="1582888" cy="5472608"/>
          </a:xfrm>
          <a:prstGeom prst="flowChartExtract">
            <a:avLst/>
          </a:prstGeom>
          <a:gradFill flip="none" rotWithShape="1">
            <a:gsLst>
              <a:gs pos="100000">
                <a:srgbClr val="EDED73"/>
              </a:gs>
              <a:gs pos="89000">
                <a:srgbClr val="F8F7DC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순서도: 추출 22"/>
          <p:cNvSpPr/>
          <p:nvPr/>
        </p:nvSpPr>
        <p:spPr>
          <a:xfrm rot="5400000">
            <a:off x="3958122" y="196750"/>
            <a:ext cx="1616748" cy="5472608"/>
          </a:xfrm>
          <a:prstGeom prst="flowChartExtract">
            <a:avLst/>
          </a:prstGeom>
          <a:gradFill flip="none" rotWithShape="1">
            <a:gsLst>
              <a:gs pos="100000">
                <a:srgbClr val="EDED73"/>
              </a:gs>
              <a:gs pos="89000">
                <a:srgbClr val="F8F7DC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순서도: 추출 2"/>
          <p:cNvSpPr/>
          <p:nvPr/>
        </p:nvSpPr>
        <p:spPr>
          <a:xfrm rot="5400000">
            <a:off x="3952692" y="-1358094"/>
            <a:ext cx="1627608" cy="5472608"/>
          </a:xfrm>
          <a:prstGeom prst="flowChartExtract">
            <a:avLst/>
          </a:prstGeom>
          <a:gradFill flip="none" rotWithShape="1">
            <a:gsLst>
              <a:gs pos="100000">
                <a:srgbClr val="EDED73"/>
              </a:gs>
              <a:gs pos="89000">
                <a:srgbClr val="F8F7DC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 rot="5400000">
            <a:off x="-1782712" y="2889994"/>
            <a:ext cx="6402365" cy="1431706"/>
            <a:chOff x="1172068" y="1741321"/>
            <a:chExt cx="5418707" cy="1431706"/>
          </a:xfrm>
          <a:solidFill>
            <a:srgbClr val="92D050"/>
          </a:solidFill>
        </p:grpSpPr>
        <p:sp>
          <p:nvSpPr>
            <p:cNvPr id="51" name="직사각형 50"/>
            <p:cNvSpPr/>
            <p:nvPr/>
          </p:nvSpPr>
          <p:spPr>
            <a:xfrm>
              <a:off x="1172068" y="1741321"/>
              <a:ext cx="5400000" cy="36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190775" y="2813027"/>
              <a:ext cx="5400000" cy="36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Factor selection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37" y="5409360"/>
            <a:ext cx="1235173" cy="1260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124352" y="3778180"/>
            <a:ext cx="2431424" cy="1080002"/>
            <a:chOff x="4645736" y="1177971"/>
            <a:chExt cx="2049721" cy="942849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736" y="1177971"/>
              <a:ext cx="1073304" cy="942848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321" y="1177972"/>
              <a:ext cx="952136" cy="942848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3" y="836900"/>
            <a:ext cx="1260000" cy="108262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3" y="2244446"/>
            <a:ext cx="1260000" cy="104747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6360" y="789716"/>
            <a:ext cx="41068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Physicochemical properties of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Amount of acid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Concentration of acid</a:t>
            </a:r>
            <a:endParaRPr lang="en-US" altLang="ko-KR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Type of acid (density, volatility…)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Phase of acid …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63706" y="2244446"/>
            <a:ext cx="47758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Physicochemical Properties of </a:t>
            </a:r>
            <a:r>
              <a:rPr lang="en-US" altLang="ko-KR" b="1" dirty="0" err="1" smtClean="0">
                <a:latin typeface="Calibri" panose="020F0502020204030204" pitchFamily="34" charset="0"/>
              </a:rPr>
              <a:t>Geomedia</a:t>
            </a: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Particle size / Surface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Porosity / Permeability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Hydraulic conductivity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Ratio of top soil and clay soil …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94916" y="4133515"/>
            <a:ext cx="326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Soil Composition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66360" y="5589239"/>
            <a:ext cx="32240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Soil Biology</a:t>
            </a:r>
            <a:r>
              <a:rPr lang="en-US" altLang="ko-KR" sz="2400" dirty="0"/>
              <a:t> </a:t>
            </a:r>
            <a:endParaRPr lang="en-US" altLang="ko-KR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Community of soil organism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Calibri" panose="020F0502020204030204" pitchFamily="34" charset="0"/>
              </a:rPr>
              <a:t>Effect of bioremediation …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47656" y="3083953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pt-BR" altLang="ko-KR" sz="1200" b="1" dirty="0" smtClean="0">
                <a:latin typeface="Calibri" panose="020F0502020204030204" pitchFamily="34" charset="0"/>
              </a:rPr>
              <a:t>Kaolinite  </a:t>
            </a:r>
            <a:r>
              <a:rPr lang="pt-BR" altLang="ko-KR" sz="1200" b="1" dirty="0">
                <a:latin typeface="Calibri" panose="020F0502020204030204" pitchFamily="34" charset="0"/>
              </a:rPr>
              <a:t>+ 6H</a:t>
            </a:r>
            <a:r>
              <a:rPr lang="pt-BR" altLang="ko-KR" sz="1200" b="1" baseline="30000" dirty="0" smtClean="0">
                <a:latin typeface="Calibri" panose="020F0502020204030204" pitchFamily="34" charset="0"/>
              </a:rPr>
              <a:t>+    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 ↔  </a:t>
            </a:r>
            <a:r>
              <a:rPr lang="pt-BR" altLang="ko-KR" sz="1200" b="1" dirty="0">
                <a:latin typeface="Calibri" panose="020F0502020204030204" pitchFamily="34" charset="0"/>
              </a:rPr>
              <a:t>2Al</a:t>
            </a:r>
            <a:r>
              <a:rPr lang="pt-BR" altLang="ko-KR" sz="1200" b="1" baseline="30000" dirty="0">
                <a:latin typeface="Calibri" panose="020F0502020204030204" pitchFamily="34" charset="0"/>
              </a:rPr>
              <a:t>3+</a:t>
            </a:r>
            <a:r>
              <a:rPr lang="pt-BR" altLang="ko-KR" sz="1200" b="1" dirty="0">
                <a:latin typeface="Calibri" panose="020F0502020204030204" pitchFamily="34" charset="0"/>
              </a:rPr>
              <a:t> + 2SiO</a:t>
            </a:r>
            <a:r>
              <a:rPr lang="pt-BR" altLang="ko-KR" sz="1200" b="1" baseline="-25000" dirty="0">
                <a:latin typeface="Calibri" panose="020F0502020204030204" pitchFamily="34" charset="0"/>
              </a:rPr>
              <a:t>2(aq)</a:t>
            </a:r>
            <a:r>
              <a:rPr lang="pt-BR" altLang="ko-KR" sz="1200" b="1" dirty="0">
                <a:latin typeface="Calibri" panose="020F0502020204030204" pitchFamily="34" charset="0"/>
              </a:rPr>
              <a:t> + 5H</a:t>
            </a:r>
            <a:r>
              <a:rPr lang="pt-BR" altLang="ko-KR" sz="1200" b="1" baseline="-25000" dirty="0">
                <a:latin typeface="Calibri" panose="020F0502020204030204" pitchFamily="34" charset="0"/>
              </a:rPr>
              <a:t>2</a:t>
            </a:r>
            <a:r>
              <a:rPr lang="pt-BR" altLang="ko-KR" sz="1200" b="1" dirty="0">
                <a:latin typeface="Calibri" panose="020F0502020204030204" pitchFamily="34" charset="0"/>
              </a:rPr>
              <a:t>O </a:t>
            </a:r>
          </a:p>
          <a:p>
            <a:pPr fontAlgn="base" latinLnBrk="0"/>
            <a:r>
              <a:rPr lang="pt-BR" altLang="ko-KR" sz="1200" b="1" dirty="0">
                <a:latin typeface="Calibri" panose="020F0502020204030204" pitchFamily="34" charset="0"/>
              </a:rPr>
              <a:t>Goethite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 + </a:t>
            </a:r>
            <a:r>
              <a:rPr lang="pt-BR" altLang="ko-KR" sz="1200" b="1" dirty="0">
                <a:latin typeface="Calibri" panose="020F0502020204030204" pitchFamily="34" charset="0"/>
              </a:rPr>
              <a:t>3H</a:t>
            </a:r>
            <a:r>
              <a:rPr lang="pt-BR" altLang="ko-KR" sz="1200" b="1" baseline="30000" dirty="0">
                <a:latin typeface="Calibri" panose="020F0502020204030204" pitchFamily="34" charset="0"/>
              </a:rPr>
              <a:t>+</a:t>
            </a:r>
            <a:r>
              <a:rPr lang="pt-BR" altLang="ko-KR" sz="1200" b="1" dirty="0">
                <a:latin typeface="Calibri" panose="020F0502020204030204" pitchFamily="34" charset="0"/>
              </a:rPr>
              <a:t>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   ↔  Fe</a:t>
            </a:r>
            <a:r>
              <a:rPr lang="pt-BR" altLang="ko-KR" sz="1200" b="1" baseline="30000" dirty="0" smtClean="0">
                <a:latin typeface="Calibri" panose="020F0502020204030204" pitchFamily="34" charset="0"/>
              </a:rPr>
              <a:t>3</a:t>
            </a:r>
            <a:r>
              <a:rPr lang="pt-BR" altLang="ko-KR" sz="1200" b="1" baseline="30000" dirty="0">
                <a:latin typeface="Calibri" panose="020F0502020204030204" pitchFamily="34" charset="0"/>
              </a:rPr>
              <a:t>+</a:t>
            </a:r>
            <a:r>
              <a:rPr lang="pt-BR" altLang="ko-KR" sz="1200" b="1" dirty="0">
                <a:latin typeface="Calibri" panose="020F0502020204030204" pitchFamily="34" charset="0"/>
              </a:rPr>
              <a:t> + 2H</a:t>
            </a:r>
            <a:r>
              <a:rPr lang="pt-BR" altLang="ko-KR" sz="1200" b="1" baseline="-25000" dirty="0">
                <a:latin typeface="Calibri" panose="020F0502020204030204" pitchFamily="34" charset="0"/>
              </a:rPr>
              <a:t>2</a:t>
            </a:r>
            <a:r>
              <a:rPr lang="pt-BR" altLang="ko-KR" sz="1200" b="1" dirty="0">
                <a:latin typeface="Calibri" panose="020F0502020204030204" pitchFamily="34" charset="0"/>
              </a:rPr>
              <a:t>O</a:t>
            </a:r>
          </a:p>
          <a:p>
            <a:pPr fontAlgn="base" latinLnBrk="0"/>
            <a:r>
              <a:rPr lang="pt-BR" altLang="ko-KR" sz="1200" b="1" dirty="0">
                <a:latin typeface="Calibri" panose="020F0502020204030204" pitchFamily="34" charset="0"/>
              </a:rPr>
              <a:t>Gibbsite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  + </a:t>
            </a:r>
            <a:r>
              <a:rPr lang="pt-BR" altLang="ko-KR" sz="1200" b="1" dirty="0">
                <a:latin typeface="Calibri" panose="020F0502020204030204" pitchFamily="34" charset="0"/>
              </a:rPr>
              <a:t>3H</a:t>
            </a:r>
            <a:r>
              <a:rPr lang="pt-BR" altLang="ko-KR" sz="1200" b="1" baseline="30000" dirty="0">
                <a:latin typeface="Calibri" panose="020F0502020204030204" pitchFamily="34" charset="0"/>
              </a:rPr>
              <a:t>+</a:t>
            </a:r>
            <a:r>
              <a:rPr lang="pt-BR" altLang="ko-KR" sz="1200" b="1" dirty="0">
                <a:latin typeface="Calibri" panose="020F0502020204030204" pitchFamily="34" charset="0"/>
              </a:rPr>
              <a:t>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   ↔  </a:t>
            </a:r>
            <a:r>
              <a:rPr lang="pt-BR" altLang="ko-KR" sz="1200" b="1" dirty="0">
                <a:latin typeface="Calibri" panose="020F0502020204030204" pitchFamily="34" charset="0"/>
              </a:rPr>
              <a:t>Al</a:t>
            </a:r>
            <a:r>
              <a:rPr lang="pt-BR" altLang="ko-KR" sz="1200" b="1" baseline="30000" dirty="0">
                <a:latin typeface="Calibri" panose="020F0502020204030204" pitchFamily="34" charset="0"/>
              </a:rPr>
              <a:t>3+</a:t>
            </a:r>
            <a:r>
              <a:rPr lang="pt-BR" altLang="ko-KR" sz="1200" b="1" dirty="0">
                <a:latin typeface="Calibri" panose="020F0502020204030204" pitchFamily="34" charset="0"/>
              </a:rPr>
              <a:t> +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3H</a:t>
            </a:r>
            <a:r>
              <a:rPr lang="pt-BR" altLang="ko-KR" sz="1200" b="1" baseline="-25000" dirty="0" smtClean="0">
                <a:latin typeface="Calibri" panose="020F0502020204030204" pitchFamily="34" charset="0"/>
              </a:rPr>
              <a:t>2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O</a:t>
            </a:r>
          </a:p>
          <a:p>
            <a:pPr fontAlgn="base" latinLnBrk="0"/>
            <a:r>
              <a:rPr lang="pt-BR" altLang="ko-KR" sz="1200" b="1" dirty="0" smtClean="0">
                <a:latin typeface="Calibri" panose="020F0502020204030204" pitchFamily="34" charset="0"/>
              </a:rPr>
              <a:t>Calcite      + H</a:t>
            </a:r>
            <a:r>
              <a:rPr lang="pt-BR" altLang="ko-KR" sz="1200" b="1" baseline="30000" dirty="0" smtClean="0">
                <a:latin typeface="Calibri" panose="020F0502020204030204" pitchFamily="34" charset="0"/>
              </a:rPr>
              <a:t>+         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↔  Ca</a:t>
            </a:r>
            <a:r>
              <a:rPr lang="pt-BR" altLang="ko-KR" sz="1200" b="1" baseline="30000" dirty="0" smtClean="0">
                <a:latin typeface="Calibri" panose="020F0502020204030204" pitchFamily="34" charset="0"/>
              </a:rPr>
              <a:t>2+ </a:t>
            </a:r>
            <a:r>
              <a:rPr lang="pt-BR" altLang="ko-KR" sz="1200" b="1" dirty="0" smtClean="0">
                <a:latin typeface="Calibri" panose="020F0502020204030204" pitchFamily="34" charset="0"/>
              </a:rPr>
              <a:t>+ HCO</a:t>
            </a:r>
            <a:r>
              <a:rPr lang="pt-BR" altLang="ko-KR" sz="1200" b="1" baseline="-25000" dirty="0" smtClean="0">
                <a:latin typeface="Calibri" panose="020F0502020204030204" pitchFamily="34" charset="0"/>
              </a:rPr>
              <a:t>3</a:t>
            </a:r>
            <a:r>
              <a:rPr lang="pt-BR" altLang="ko-KR" sz="1200" b="1" baseline="30000" dirty="0" smtClean="0">
                <a:latin typeface="Calibri" panose="020F0502020204030204" pitchFamily="34" charset="0"/>
              </a:rPr>
              <a:t>-</a:t>
            </a:r>
            <a:endParaRPr lang="pt-BR" altLang="ko-KR" sz="1200" b="1" baseline="30000" dirty="0">
              <a:latin typeface="Calibri" panose="020F0502020204030204" pitchFamily="34" charset="0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869843"/>
              </p:ext>
            </p:extLst>
          </p:nvPr>
        </p:nvGraphicFramePr>
        <p:xfrm>
          <a:off x="4865127" y="4014218"/>
          <a:ext cx="4278873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0563"/>
                <a:gridCol w="583219"/>
                <a:gridCol w="851408"/>
                <a:gridCol w="1073683"/>
              </a:tblGrid>
              <a:tr h="236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Sample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Initial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pH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surface area (m</a:t>
                      </a:r>
                      <a:r>
                        <a:rPr lang="en-US" altLang="ko-KR" sz="850" b="1" baseline="30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/kg)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Hydrogen ion consumption (µ</a:t>
                      </a:r>
                      <a:r>
                        <a:rPr lang="en-US" altLang="ko-KR" sz="850" b="1" dirty="0" err="1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ko-KR" sz="850" b="1" baseline="30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sandstone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7.74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3910.1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34.63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granite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7.04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3790.5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32.18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 schist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6.67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4146.3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25.80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 basalt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7.40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21290.0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8.99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50" b="1" kern="12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Granite soil (industrial area)</a:t>
                      </a:r>
                      <a:endParaRPr lang="en-US" altLang="ko-KR" sz="850" b="1" i="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7.04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6224.3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20.48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Granite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soil (control)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5.18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12549.7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8.96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Schist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soil (industrial area)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4.71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19287.5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Kaolinite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4.71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19392.1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4.53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1" dirty="0" err="1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Montmorillonite</a:t>
                      </a:r>
                      <a:endParaRPr lang="ko-KR" altLang="en-US" sz="85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58415.0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50" b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3.92</a:t>
                      </a:r>
                      <a:endParaRPr lang="ko-KR" altLang="en-US" sz="850" b="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7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06983" y="3933150"/>
            <a:ext cx="2706753" cy="1260000"/>
            <a:chOff x="4492607" y="1177973"/>
            <a:chExt cx="2706753" cy="1260000"/>
          </a:xfrm>
          <a:solidFill>
            <a:schemeClr val="bg1">
              <a:lumMod val="95000"/>
            </a:schemeClr>
          </a:solidFill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07" y="1177973"/>
              <a:ext cx="1434339" cy="1260000"/>
            </a:xfrm>
            <a:prstGeom prst="rect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/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946" y="1177973"/>
              <a:ext cx="1272414" cy="1260000"/>
            </a:xfrm>
            <a:prstGeom prst="rect">
              <a:avLst/>
            </a:prstGeom>
            <a:grpFill/>
            <a:ln w="381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50" name="그룹 49"/>
          <p:cNvGrpSpPr/>
          <p:nvPr/>
        </p:nvGrpSpPr>
        <p:grpSpPr>
          <a:xfrm rot="5400000">
            <a:off x="-1628177" y="3044528"/>
            <a:ext cx="6093296" cy="1431706"/>
            <a:chOff x="1172068" y="1741321"/>
            <a:chExt cx="5418707" cy="1431706"/>
          </a:xfrm>
          <a:solidFill>
            <a:schemeClr val="bg1">
              <a:lumMod val="95000"/>
            </a:schemeClr>
          </a:solidFill>
        </p:grpSpPr>
        <p:sp>
          <p:nvSpPr>
            <p:cNvPr id="51" name="직사각형 50"/>
            <p:cNvSpPr/>
            <p:nvPr/>
          </p:nvSpPr>
          <p:spPr>
            <a:xfrm>
              <a:off x="1172068" y="1741321"/>
              <a:ext cx="5400000" cy="360000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190775" y="2813027"/>
              <a:ext cx="5400000" cy="360000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Factor selection - Problem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37" y="5409360"/>
            <a:ext cx="1235173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86" name="Picture 3" descr="C:\Users\USER\AppData\Local\Microsoft\Windows\Temporary Internet Files\Content.IE5\UVOQ1F9N\2574224891_30ca2176a1_z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05" y="4717669"/>
            <a:ext cx="3112926" cy="207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3" y="980728"/>
            <a:ext cx="1466441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7" y="2456939"/>
            <a:ext cx="1515652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2246" y="773923"/>
            <a:ext cx="410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Physicochemical properties of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Amount of acid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Concentration of acid</a:t>
            </a:r>
            <a:endParaRPr lang="en-US" altLang="ko-KR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Type of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Phase of acid …</a:t>
            </a:r>
            <a:endParaRPr lang="ko-KR" altLang="en-US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42246" y="2461103"/>
            <a:ext cx="4775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Physicochemical Properties of </a:t>
            </a:r>
            <a:r>
              <a:rPr lang="en-US" altLang="ko-KR" sz="2000" b="1" dirty="0" err="1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Geomedia</a:t>
            </a:r>
            <a:endParaRPr lang="en-US" altLang="ko-KR" sz="2000" b="1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Particle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Porosity / Permeability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Hydraulic conductivity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Ratio of top soil and clay soil …</a:t>
            </a:r>
            <a:endParaRPr lang="ko-KR" altLang="en-US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42246" y="4148283"/>
            <a:ext cx="32680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Soil Composition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Particle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Porosity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Ratio of top soil and clay soil …</a:t>
            </a:r>
            <a:endParaRPr lang="ko-KR" altLang="en-US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42246" y="5589240"/>
            <a:ext cx="32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Soil Biology</a:t>
            </a: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</a:rPr>
              <a:t> </a:t>
            </a:r>
            <a:endParaRPr lang="en-US" altLang="ko-KR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Community of soil organism …</a:t>
            </a:r>
            <a:endParaRPr lang="ko-KR" altLang="en-US" sz="16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66" name="그룹 65"/>
          <p:cNvGrpSpPr/>
          <p:nvPr/>
        </p:nvGrpSpPr>
        <p:grpSpPr>
          <a:xfrm>
            <a:off x="4052341" y="1338708"/>
            <a:ext cx="1622493" cy="1558866"/>
            <a:chOff x="1077299" y="1920371"/>
            <a:chExt cx="1622493" cy="1558866"/>
          </a:xfrm>
          <a:scene3d>
            <a:camera prst="orthographicFront"/>
            <a:lightRig rig="morning" dir="t"/>
          </a:scene3d>
        </p:grpSpPr>
        <p:sp>
          <p:nvSpPr>
            <p:cNvPr id="67" name="직사각형 66"/>
            <p:cNvSpPr/>
            <p:nvPr/>
          </p:nvSpPr>
          <p:spPr>
            <a:xfrm>
              <a:off x="1103924" y="1947457"/>
              <a:ext cx="1594922" cy="1450917"/>
            </a:xfrm>
            <a:prstGeom prst="rect">
              <a:avLst/>
            </a:prstGeom>
            <a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자유형 67"/>
            <p:cNvSpPr/>
            <p:nvPr/>
          </p:nvSpPr>
          <p:spPr>
            <a:xfrm>
              <a:off x="1103924" y="2592051"/>
              <a:ext cx="1594922" cy="887186"/>
            </a:xfrm>
            <a:custGeom>
              <a:avLst/>
              <a:gdLst>
                <a:gd name="connsiteX0" fmla="*/ 257 w 1363231"/>
                <a:gd name="connsiteY0" fmla="*/ 51759 h 232913"/>
                <a:gd name="connsiteX1" fmla="*/ 257 w 1363231"/>
                <a:gd name="connsiteY1" fmla="*/ 51759 h 232913"/>
                <a:gd name="connsiteX2" fmla="*/ 138280 w 1363231"/>
                <a:gd name="connsiteY2" fmla="*/ 34506 h 232913"/>
                <a:gd name="connsiteX3" fmla="*/ 181412 w 1363231"/>
                <a:gd name="connsiteY3" fmla="*/ 25879 h 232913"/>
                <a:gd name="connsiteX4" fmla="*/ 276302 w 1363231"/>
                <a:gd name="connsiteY4" fmla="*/ 17253 h 232913"/>
                <a:gd name="connsiteX5" fmla="*/ 345314 w 1363231"/>
                <a:gd name="connsiteY5" fmla="*/ 0 h 232913"/>
                <a:gd name="connsiteX6" fmla="*/ 397072 w 1363231"/>
                <a:gd name="connsiteY6" fmla="*/ 8627 h 232913"/>
                <a:gd name="connsiteX7" fmla="*/ 457457 w 1363231"/>
                <a:gd name="connsiteY7" fmla="*/ 25879 h 232913"/>
                <a:gd name="connsiteX8" fmla="*/ 552348 w 1363231"/>
                <a:gd name="connsiteY8" fmla="*/ 77638 h 232913"/>
                <a:gd name="connsiteX9" fmla="*/ 629985 w 1363231"/>
                <a:gd name="connsiteY9" fmla="*/ 120770 h 232913"/>
                <a:gd name="connsiteX10" fmla="*/ 750755 w 1363231"/>
                <a:gd name="connsiteY10" fmla="*/ 103517 h 232913"/>
                <a:gd name="connsiteX11" fmla="*/ 828393 w 1363231"/>
                <a:gd name="connsiteY11" fmla="*/ 69012 h 232913"/>
                <a:gd name="connsiteX12" fmla="*/ 1276967 w 1363231"/>
                <a:gd name="connsiteY12" fmla="*/ 60385 h 232913"/>
                <a:gd name="connsiteX13" fmla="*/ 1302846 w 1363231"/>
                <a:gd name="connsiteY13" fmla="*/ 43132 h 232913"/>
                <a:gd name="connsiteX14" fmla="*/ 1337351 w 1363231"/>
                <a:gd name="connsiteY14" fmla="*/ 17253 h 232913"/>
                <a:gd name="connsiteX15" fmla="*/ 1363231 w 1363231"/>
                <a:gd name="connsiteY15" fmla="*/ 17253 h 232913"/>
                <a:gd name="connsiteX16" fmla="*/ 1354604 w 1363231"/>
                <a:gd name="connsiteY16" fmla="*/ 224287 h 232913"/>
                <a:gd name="connsiteX17" fmla="*/ 1242461 w 1363231"/>
                <a:gd name="connsiteY17" fmla="*/ 198408 h 232913"/>
                <a:gd name="connsiteX18" fmla="*/ 1156197 w 1363231"/>
                <a:gd name="connsiteY18" fmla="*/ 181155 h 232913"/>
                <a:gd name="connsiteX19" fmla="*/ 983668 w 1363231"/>
                <a:gd name="connsiteY19" fmla="*/ 189781 h 232913"/>
                <a:gd name="connsiteX20" fmla="*/ 897404 w 1363231"/>
                <a:gd name="connsiteY20" fmla="*/ 207034 h 232913"/>
                <a:gd name="connsiteX21" fmla="*/ 776634 w 1363231"/>
                <a:gd name="connsiteY21" fmla="*/ 224287 h 232913"/>
                <a:gd name="connsiteX22" fmla="*/ 638612 w 1363231"/>
                <a:gd name="connsiteY22" fmla="*/ 215661 h 232913"/>
                <a:gd name="connsiteX23" fmla="*/ 604106 w 1363231"/>
                <a:gd name="connsiteY23" fmla="*/ 207034 h 232913"/>
                <a:gd name="connsiteX24" fmla="*/ 552348 w 1363231"/>
                <a:gd name="connsiteY24" fmla="*/ 198408 h 232913"/>
                <a:gd name="connsiteX25" fmla="*/ 86521 w 1363231"/>
                <a:gd name="connsiteY25" fmla="*/ 207034 h 232913"/>
                <a:gd name="connsiteX26" fmla="*/ 34763 w 1363231"/>
                <a:gd name="connsiteY26" fmla="*/ 224287 h 232913"/>
                <a:gd name="connsiteX27" fmla="*/ 8884 w 1363231"/>
                <a:gd name="connsiteY27" fmla="*/ 232913 h 232913"/>
                <a:gd name="connsiteX28" fmla="*/ 8884 w 1363231"/>
                <a:gd name="connsiteY28" fmla="*/ 232913 h 232913"/>
                <a:gd name="connsiteX29" fmla="*/ 257 w 1363231"/>
                <a:gd name="connsiteY29" fmla="*/ 155276 h 232913"/>
                <a:gd name="connsiteX30" fmla="*/ 17510 w 1363231"/>
                <a:gd name="connsiteY30" fmla="*/ 103517 h 232913"/>
                <a:gd name="connsiteX31" fmla="*/ 257 w 1363231"/>
                <a:gd name="connsiteY31" fmla="*/ 51759 h 23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63231" h="232913">
                  <a:moveTo>
                    <a:pt x="257" y="51759"/>
                  </a:moveTo>
                  <a:lnTo>
                    <a:pt x="257" y="51759"/>
                  </a:lnTo>
                  <a:lnTo>
                    <a:pt x="138280" y="34506"/>
                  </a:lnTo>
                  <a:cubicBezTo>
                    <a:pt x="152795" y="32432"/>
                    <a:pt x="166863" y="27698"/>
                    <a:pt x="181412" y="25879"/>
                  </a:cubicBezTo>
                  <a:cubicBezTo>
                    <a:pt x="212927" y="21940"/>
                    <a:pt x="244672" y="20128"/>
                    <a:pt x="276302" y="17253"/>
                  </a:cubicBezTo>
                  <a:cubicBezTo>
                    <a:pt x="296721" y="10447"/>
                    <a:pt x="324499" y="0"/>
                    <a:pt x="345314" y="0"/>
                  </a:cubicBezTo>
                  <a:cubicBezTo>
                    <a:pt x="362805" y="0"/>
                    <a:pt x="379921" y="5197"/>
                    <a:pt x="397072" y="8627"/>
                  </a:cubicBezTo>
                  <a:cubicBezTo>
                    <a:pt x="424155" y="14044"/>
                    <a:pt x="432789" y="17657"/>
                    <a:pt x="457457" y="25879"/>
                  </a:cubicBezTo>
                  <a:cubicBezTo>
                    <a:pt x="534179" y="73831"/>
                    <a:pt x="500733" y="60434"/>
                    <a:pt x="552348" y="77638"/>
                  </a:cubicBezTo>
                  <a:cubicBezTo>
                    <a:pt x="611672" y="117188"/>
                    <a:pt x="584435" y="105587"/>
                    <a:pt x="629985" y="120770"/>
                  </a:cubicBezTo>
                  <a:cubicBezTo>
                    <a:pt x="645205" y="119248"/>
                    <a:pt x="722201" y="115755"/>
                    <a:pt x="750755" y="103517"/>
                  </a:cubicBezTo>
                  <a:cubicBezTo>
                    <a:pt x="788677" y="87264"/>
                    <a:pt x="772217" y="70092"/>
                    <a:pt x="828393" y="69012"/>
                  </a:cubicBezTo>
                  <a:lnTo>
                    <a:pt x="1276967" y="60385"/>
                  </a:lnTo>
                  <a:cubicBezTo>
                    <a:pt x="1285593" y="54634"/>
                    <a:pt x="1294410" y="49158"/>
                    <a:pt x="1302846" y="43132"/>
                  </a:cubicBezTo>
                  <a:cubicBezTo>
                    <a:pt x="1314545" y="34775"/>
                    <a:pt x="1324136" y="22916"/>
                    <a:pt x="1337351" y="17253"/>
                  </a:cubicBezTo>
                  <a:cubicBezTo>
                    <a:pt x="1345280" y="13855"/>
                    <a:pt x="1354604" y="17253"/>
                    <a:pt x="1363231" y="17253"/>
                  </a:cubicBezTo>
                  <a:lnTo>
                    <a:pt x="1354604" y="224287"/>
                  </a:lnTo>
                  <a:lnTo>
                    <a:pt x="1242461" y="198408"/>
                  </a:lnTo>
                  <a:cubicBezTo>
                    <a:pt x="1213706" y="192657"/>
                    <a:pt x="1185505" y="182132"/>
                    <a:pt x="1156197" y="181155"/>
                  </a:cubicBezTo>
                  <a:cubicBezTo>
                    <a:pt x="1098647" y="179237"/>
                    <a:pt x="1041080" y="185365"/>
                    <a:pt x="983668" y="189781"/>
                  </a:cubicBezTo>
                  <a:cubicBezTo>
                    <a:pt x="944903" y="192763"/>
                    <a:pt x="932144" y="199314"/>
                    <a:pt x="897404" y="207034"/>
                  </a:cubicBezTo>
                  <a:cubicBezTo>
                    <a:pt x="842464" y="219243"/>
                    <a:pt x="844471" y="216750"/>
                    <a:pt x="776634" y="224287"/>
                  </a:cubicBezTo>
                  <a:cubicBezTo>
                    <a:pt x="730627" y="221412"/>
                    <a:pt x="684480" y="220248"/>
                    <a:pt x="638612" y="215661"/>
                  </a:cubicBezTo>
                  <a:cubicBezTo>
                    <a:pt x="626815" y="214481"/>
                    <a:pt x="615732" y="209359"/>
                    <a:pt x="604106" y="207034"/>
                  </a:cubicBezTo>
                  <a:cubicBezTo>
                    <a:pt x="586955" y="203604"/>
                    <a:pt x="569601" y="201283"/>
                    <a:pt x="552348" y="198408"/>
                  </a:cubicBezTo>
                  <a:cubicBezTo>
                    <a:pt x="397072" y="201283"/>
                    <a:pt x="241630" y="199279"/>
                    <a:pt x="86521" y="207034"/>
                  </a:cubicBezTo>
                  <a:cubicBezTo>
                    <a:pt x="68358" y="207942"/>
                    <a:pt x="52016" y="218536"/>
                    <a:pt x="34763" y="224287"/>
                  </a:cubicBezTo>
                  <a:lnTo>
                    <a:pt x="8884" y="232913"/>
                  </a:lnTo>
                  <a:lnTo>
                    <a:pt x="8884" y="232913"/>
                  </a:lnTo>
                  <a:cubicBezTo>
                    <a:pt x="6008" y="207034"/>
                    <a:pt x="-1475" y="181257"/>
                    <a:pt x="257" y="155276"/>
                  </a:cubicBezTo>
                  <a:cubicBezTo>
                    <a:pt x="1467" y="137130"/>
                    <a:pt x="17510" y="121703"/>
                    <a:pt x="17510" y="103517"/>
                  </a:cubicBezTo>
                  <a:lnTo>
                    <a:pt x="257" y="51759"/>
                  </a:lnTo>
                  <a:close/>
                </a:path>
              </a:pathLst>
            </a:custGeom>
            <a:blipFill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자유형 68"/>
            <p:cNvSpPr/>
            <p:nvPr/>
          </p:nvSpPr>
          <p:spPr>
            <a:xfrm>
              <a:off x="1095279" y="2327263"/>
              <a:ext cx="1604513" cy="1088472"/>
            </a:xfrm>
            <a:custGeom>
              <a:avLst/>
              <a:gdLst>
                <a:gd name="connsiteX0" fmla="*/ 17253 w 1604513"/>
                <a:gd name="connsiteY0" fmla="*/ 94890 h 370936"/>
                <a:gd name="connsiteX1" fmla="*/ 17253 w 1604513"/>
                <a:gd name="connsiteY1" fmla="*/ 94890 h 370936"/>
                <a:gd name="connsiteX2" fmla="*/ 181154 w 1604513"/>
                <a:gd name="connsiteY2" fmla="*/ 103517 h 370936"/>
                <a:gd name="connsiteX3" fmla="*/ 741871 w 1604513"/>
                <a:gd name="connsiteY3" fmla="*/ 120770 h 370936"/>
                <a:gd name="connsiteX4" fmla="*/ 793630 w 1604513"/>
                <a:gd name="connsiteY4" fmla="*/ 138022 h 370936"/>
                <a:gd name="connsiteX5" fmla="*/ 819509 w 1604513"/>
                <a:gd name="connsiteY5" fmla="*/ 146649 h 370936"/>
                <a:gd name="connsiteX6" fmla="*/ 1173192 w 1604513"/>
                <a:gd name="connsiteY6" fmla="*/ 138022 h 370936"/>
                <a:gd name="connsiteX7" fmla="*/ 1224951 w 1604513"/>
                <a:gd name="connsiteY7" fmla="*/ 112143 h 370936"/>
                <a:gd name="connsiteX8" fmla="*/ 1250830 w 1604513"/>
                <a:gd name="connsiteY8" fmla="*/ 86264 h 370936"/>
                <a:gd name="connsiteX9" fmla="*/ 1302588 w 1604513"/>
                <a:gd name="connsiteY9" fmla="*/ 51758 h 370936"/>
                <a:gd name="connsiteX10" fmla="*/ 1328468 w 1604513"/>
                <a:gd name="connsiteY10" fmla="*/ 34505 h 370936"/>
                <a:gd name="connsiteX11" fmla="*/ 1354347 w 1604513"/>
                <a:gd name="connsiteY11" fmla="*/ 25879 h 370936"/>
                <a:gd name="connsiteX12" fmla="*/ 1406105 w 1604513"/>
                <a:gd name="connsiteY12" fmla="*/ 0 h 370936"/>
                <a:gd name="connsiteX13" fmla="*/ 1431985 w 1604513"/>
                <a:gd name="connsiteY13" fmla="*/ 8626 h 370936"/>
                <a:gd name="connsiteX14" fmla="*/ 1595887 w 1604513"/>
                <a:gd name="connsiteY14" fmla="*/ 17253 h 370936"/>
                <a:gd name="connsiteX15" fmla="*/ 1604513 w 1604513"/>
                <a:gd name="connsiteY15" fmla="*/ 43132 h 370936"/>
                <a:gd name="connsiteX16" fmla="*/ 1595887 w 1604513"/>
                <a:gd name="connsiteY16" fmla="*/ 198407 h 370936"/>
                <a:gd name="connsiteX17" fmla="*/ 1578634 w 1604513"/>
                <a:gd name="connsiteY17" fmla="*/ 224287 h 370936"/>
                <a:gd name="connsiteX18" fmla="*/ 1526875 w 1604513"/>
                <a:gd name="connsiteY18" fmla="*/ 267419 h 370936"/>
                <a:gd name="connsiteX19" fmla="*/ 1500996 w 1604513"/>
                <a:gd name="connsiteY19" fmla="*/ 276045 h 370936"/>
                <a:gd name="connsiteX20" fmla="*/ 1345720 w 1604513"/>
                <a:gd name="connsiteY20" fmla="*/ 250166 h 370936"/>
                <a:gd name="connsiteX21" fmla="*/ 1164566 w 1604513"/>
                <a:gd name="connsiteY21" fmla="*/ 267419 h 370936"/>
                <a:gd name="connsiteX22" fmla="*/ 974785 w 1604513"/>
                <a:gd name="connsiteY22" fmla="*/ 276045 h 370936"/>
                <a:gd name="connsiteX23" fmla="*/ 940279 w 1604513"/>
                <a:gd name="connsiteY23" fmla="*/ 284672 h 370936"/>
                <a:gd name="connsiteX24" fmla="*/ 914400 w 1604513"/>
                <a:gd name="connsiteY24" fmla="*/ 301924 h 370936"/>
                <a:gd name="connsiteX25" fmla="*/ 854015 w 1604513"/>
                <a:gd name="connsiteY25" fmla="*/ 345056 h 370936"/>
                <a:gd name="connsiteX26" fmla="*/ 776377 w 1604513"/>
                <a:gd name="connsiteY26" fmla="*/ 370936 h 370936"/>
                <a:gd name="connsiteX27" fmla="*/ 715992 w 1604513"/>
                <a:gd name="connsiteY27" fmla="*/ 362309 h 370936"/>
                <a:gd name="connsiteX28" fmla="*/ 698739 w 1604513"/>
                <a:gd name="connsiteY28" fmla="*/ 336430 h 370936"/>
                <a:gd name="connsiteX29" fmla="*/ 638354 w 1604513"/>
                <a:gd name="connsiteY29" fmla="*/ 310551 h 370936"/>
                <a:gd name="connsiteX30" fmla="*/ 612475 w 1604513"/>
                <a:gd name="connsiteY30" fmla="*/ 284672 h 370936"/>
                <a:gd name="connsiteX31" fmla="*/ 595222 w 1604513"/>
                <a:gd name="connsiteY31" fmla="*/ 258792 h 370936"/>
                <a:gd name="connsiteX32" fmla="*/ 543464 w 1604513"/>
                <a:gd name="connsiteY32" fmla="*/ 215660 h 370936"/>
                <a:gd name="connsiteX33" fmla="*/ 491705 w 1604513"/>
                <a:gd name="connsiteY33" fmla="*/ 198407 h 370936"/>
                <a:gd name="connsiteX34" fmla="*/ 345056 w 1604513"/>
                <a:gd name="connsiteY34" fmla="*/ 224287 h 370936"/>
                <a:gd name="connsiteX35" fmla="*/ 284671 w 1604513"/>
                <a:gd name="connsiteY35" fmla="*/ 241539 h 370936"/>
                <a:gd name="connsiteX36" fmla="*/ 258792 w 1604513"/>
                <a:gd name="connsiteY36" fmla="*/ 258792 h 370936"/>
                <a:gd name="connsiteX37" fmla="*/ 207034 w 1604513"/>
                <a:gd name="connsiteY37" fmla="*/ 267419 h 370936"/>
                <a:gd name="connsiteX38" fmla="*/ 129396 w 1604513"/>
                <a:gd name="connsiteY38" fmla="*/ 276045 h 370936"/>
                <a:gd name="connsiteX39" fmla="*/ 69011 w 1604513"/>
                <a:gd name="connsiteY39" fmla="*/ 284672 h 370936"/>
                <a:gd name="connsiteX40" fmla="*/ 17253 w 1604513"/>
                <a:gd name="connsiteY40" fmla="*/ 310551 h 370936"/>
                <a:gd name="connsiteX41" fmla="*/ 0 w 1604513"/>
                <a:gd name="connsiteY41" fmla="*/ 362309 h 370936"/>
                <a:gd name="connsiteX42" fmla="*/ 17253 w 1604513"/>
                <a:gd name="connsiteY42" fmla="*/ 94890 h 37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04513" h="370936">
                  <a:moveTo>
                    <a:pt x="17253" y="94890"/>
                  </a:moveTo>
                  <a:lnTo>
                    <a:pt x="17253" y="94890"/>
                  </a:lnTo>
                  <a:lnTo>
                    <a:pt x="181154" y="103517"/>
                  </a:lnTo>
                  <a:cubicBezTo>
                    <a:pt x="375750" y="111798"/>
                    <a:pt x="544688" y="115440"/>
                    <a:pt x="741871" y="120770"/>
                  </a:cubicBezTo>
                  <a:lnTo>
                    <a:pt x="793630" y="138022"/>
                  </a:lnTo>
                  <a:lnTo>
                    <a:pt x="819509" y="146649"/>
                  </a:lnTo>
                  <a:cubicBezTo>
                    <a:pt x="937403" y="143773"/>
                    <a:pt x="1055384" y="143377"/>
                    <a:pt x="1173192" y="138022"/>
                  </a:cubicBezTo>
                  <a:cubicBezTo>
                    <a:pt x="1189652" y="137274"/>
                    <a:pt x="1213459" y="121719"/>
                    <a:pt x="1224951" y="112143"/>
                  </a:cubicBezTo>
                  <a:cubicBezTo>
                    <a:pt x="1234323" y="104333"/>
                    <a:pt x="1241200" y="93754"/>
                    <a:pt x="1250830" y="86264"/>
                  </a:cubicBezTo>
                  <a:cubicBezTo>
                    <a:pt x="1267197" y="73534"/>
                    <a:pt x="1285335" y="63260"/>
                    <a:pt x="1302588" y="51758"/>
                  </a:cubicBezTo>
                  <a:cubicBezTo>
                    <a:pt x="1311215" y="46007"/>
                    <a:pt x="1318632" y="37784"/>
                    <a:pt x="1328468" y="34505"/>
                  </a:cubicBezTo>
                  <a:lnTo>
                    <a:pt x="1354347" y="25879"/>
                  </a:lnTo>
                  <a:cubicBezTo>
                    <a:pt x="1367432" y="17155"/>
                    <a:pt x="1388247" y="0"/>
                    <a:pt x="1406105" y="0"/>
                  </a:cubicBezTo>
                  <a:cubicBezTo>
                    <a:pt x="1415198" y="0"/>
                    <a:pt x="1422929" y="7803"/>
                    <a:pt x="1431985" y="8626"/>
                  </a:cubicBezTo>
                  <a:cubicBezTo>
                    <a:pt x="1486470" y="13579"/>
                    <a:pt x="1541253" y="14377"/>
                    <a:pt x="1595887" y="17253"/>
                  </a:cubicBezTo>
                  <a:cubicBezTo>
                    <a:pt x="1598762" y="25879"/>
                    <a:pt x="1604513" y="34039"/>
                    <a:pt x="1604513" y="43132"/>
                  </a:cubicBezTo>
                  <a:cubicBezTo>
                    <a:pt x="1604513" y="94970"/>
                    <a:pt x="1603218" y="147090"/>
                    <a:pt x="1595887" y="198407"/>
                  </a:cubicBezTo>
                  <a:cubicBezTo>
                    <a:pt x="1594421" y="208671"/>
                    <a:pt x="1585271" y="216322"/>
                    <a:pt x="1578634" y="224287"/>
                  </a:cubicBezTo>
                  <a:cubicBezTo>
                    <a:pt x="1565009" y="240637"/>
                    <a:pt x="1546260" y="257726"/>
                    <a:pt x="1526875" y="267419"/>
                  </a:cubicBezTo>
                  <a:cubicBezTo>
                    <a:pt x="1518742" y="271485"/>
                    <a:pt x="1509622" y="273170"/>
                    <a:pt x="1500996" y="276045"/>
                  </a:cubicBezTo>
                  <a:cubicBezTo>
                    <a:pt x="1368489" y="257115"/>
                    <a:pt x="1419677" y="268654"/>
                    <a:pt x="1345720" y="250166"/>
                  </a:cubicBezTo>
                  <a:cubicBezTo>
                    <a:pt x="1279320" y="257544"/>
                    <a:pt x="1233326" y="263374"/>
                    <a:pt x="1164566" y="267419"/>
                  </a:cubicBezTo>
                  <a:cubicBezTo>
                    <a:pt x="1101350" y="271138"/>
                    <a:pt x="1038045" y="273170"/>
                    <a:pt x="974785" y="276045"/>
                  </a:cubicBezTo>
                  <a:cubicBezTo>
                    <a:pt x="963283" y="278921"/>
                    <a:pt x="951176" y="280002"/>
                    <a:pt x="940279" y="284672"/>
                  </a:cubicBezTo>
                  <a:cubicBezTo>
                    <a:pt x="930750" y="288756"/>
                    <a:pt x="922836" y="295898"/>
                    <a:pt x="914400" y="301924"/>
                  </a:cubicBezTo>
                  <a:cubicBezTo>
                    <a:pt x="895875" y="315156"/>
                    <a:pt x="874353" y="333434"/>
                    <a:pt x="854015" y="345056"/>
                  </a:cubicBezTo>
                  <a:cubicBezTo>
                    <a:pt x="815552" y="367035"/>
                    <a:pt x="821679" y="361875"/>
                    <a:pt x="776377" y="370936"/>
                  </a:cubicBezTo>
                  <a:cubicBezTo>
                    <a:pt x="756249" y="368060"/>
                    <a:pt x="734572" y="370567"/>
                    <a:pt x="715992" y="362309"/>
                  </a:cubicBezTo>
                  <a:cubicBezTo>
                    <a:pt x="706518" y="358098"/>
                    <a:pt x="706704" y="343067"/>
                    <a:pt x="698739" y="336430"/>
                  </a:cubicBezTo>
                  <a:cubicBezTo>
                    <a:pt x="684524" y="324584"/>
                    <a:pt x="656335" y="316544"/>
                    <a:pt x="638354" y="310551"/>
                  </a:cubicBezTo>
                  <a:cubicBezTo>
                    <a:pt x="629728" y="301925"/>
                    <a:pt x="620285" y="294044"/>
                    <a:pt x="612475" y="284672"/>
                  </a:cubicBezTo>
                  <a:cubicBezTo>
                    <a:pt x="605838" y="276707"/>
                    <a:pt x="601859" y="266757"/>
                    <a:pt x="595222" y="258792"/>
                  </a:cubicBezTo>
                  <a:cubicBezTo>
                    <a:pt x="583273" y="244453"/>
                    <a:pt x="561425" y="223643"/>
                    <a:pt x="543464" y="215660"/>
                  </a:cubicBezTo>
                  <a:cubicBezTo>
                    <a:pt x="526845" y="208274"/>
                    <a:pt x="491705" y="198407"/>
                    <a:pt x="491705" y="198407"/>
                  </a:cubicBezTo>
                  <a:cubicBezTo>
                    <a:pt x="442822" y="207034"/>
                    <a:pt x="392147" y="208591"/>
                    <a:pt x="345056" y="224287"/>
                  </a:cubicBezTo>
                  <a:cubicBezTo>
                    <a:pt x="307929" y="236662"/>
                    <a:pt x="327998" y="230708"/>
                    <a:pt x="284671" y="241539"/>
                  </a:cubicBezTo>
                  <a:cubicBezTo>
                    <a:pt x="276045" y="247290"/>
                    <a:pt x="268628" y="255513"/>
                    <a:pt x="258792" y="258792"/>
                  </a:cubicBezTo>
                  <a:cubicBezTo>
                    <a:pt x="242199" y="264323"/>
                    <a:pt x="224371" y="265107"/>
                    <a:pt x="207034" y="267419"/>
                  </a:cubicBezTo>
                  <a:cubicBezTo>
                    <a:pt x="181224" y="270860"/>
                    <a:pt x="155233" y="272815"/>
                    <a:pt x="129396" y="276045"/>
                  </a:cubicBezTo>
                  <a:cubicBezTo>
                    <a:pt x="109220" y="278567"/>
                    <a:pt x="89139" y="281796"/>
                    <a:pt x="69011" y="284672"/>
                  </a:cubicBezTo>
                  <a:cubicBezTo>
                    <a:pt x="54909" y="289372"/>
                    <a:pt x="26055" y="296468"/>
                    <a:pt x="17253" y="310551"/>
                  </a:cubicBezTo>
                  <a:cubicBezTo>
                    <a:pt x="7614" y="325973"/>
                    <a:pt x="0" y="362309"/>
                    <a:pt x="0" y="362309"/>
                  </a:cubicBezTo>
                  <a:lnTo>
                    <a:pt x="17253" y="94890"/>
                  </a:lnTo>
                  <a:close/>
                </a:path>
              </a:pathLst>
            </a:custGeom>
            <a:blipFill>
              <a:blip r:embed="rId1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자유형 69"/>
            <p:cNvSpPr/>
            <p:nvPr/>
          </p:nvSpPr>
          <p:spPr>
            <a:xfrm>
              <a:off x="1086170" y="1920371"/>
              <a:ext cx="1613622" cy="1290198"/>
            </a:xfrm>
            <a:custGeom>
              <a:avLst/>
              <a:gdLst>
                <a:gd name="connsiteX0" fmla="*/ 0 w 1587260"/>
                <a:gd name="connsiteY0" fmla="*/ 163902 h 284672"/>
                <a:gd name="connsiteX1" fmla="*/ 0 w 1587260"/>
                <a:gd name="connsiteY1" fmla="*/ 163902 h 284672"/>
                <a:gd name="connsiteX2" fmla="*/ 715992 w 1587260"/>
                <a:gd name="connsiteY2" fmla="*/ 155275 h 284672"/>
                <a:gd name="connsiteX3" fmla="*/ 741871 w 1587260"/>
                <a:gd name="connsiteY3" fmla="*/ 138023 h 284672"/>
                <a:gd name="connsiteX4" fmla="*/ 776377 w 1587260"/>
                <a:gd name="connsiteY4" fmla="*/ 129396 h 284672"/>
                <a:gd name="connsiteX5" fmla="*/ 854015 w 1587260"/>
                <a:gd name="connsiteY5" fmla="*/ 94891 h 284672"/>
                <a:gd name="connsiteX6" fmla="*/ 905773 w 1587260"/>
                <a:gd name="connsiteY6" fmla="*/ 77638 h 284672"/>
                <a:gd name="connsiteX7" fmla="*/ 931652 w 1587260"/>
                <a:gd name="connsiteY7" fmla="*/ 60385 h 284672"/>
                <a:gd name="connsiteX8" fmla="*/ 992037 w 1587260"/>
                <a:gd name="connsiteY8" fmla="*/ 43132 h 284672"/>
                <a:gd name="connsiteX9" fmla="*/ 1069675 w 1587260"/>
                <a:gd name="connsiteY9" fmla="*/ 8626 h 284672"/>
                <a:gd name="connsiteX10" fmla="*/ 1095554 w 1587260"/>
                <a:gd name="connsiteY10" fmla="*/ 0 h 284672"/>
                <a:gd name="connsiteX11" fmla="*/ 1173192 w 1587260"/>
                <a:gd name="connsiteY11" fmla="*/ 8626 h 284672"/>
                <a:gd name="connsiteX12" fmla="*/ 1242203 w 1587260"/>
                <a:gd name="connsiteY12" fmla="*/ 25879 h 284672"/>
                <a:gd name="connsiteX13" fmla="*/ 1293962 w 1587260"/>
                <a:gd name="connsiteY13" fmla="*/ 34506 h 284672"/>
                <a:gd name="connsiteX14" fmla="*/ 1328467 w 1587260"/>
                <a:gd name="connsiteY14" fmla="*/ 43132 h 284672"/>
                <a:gd name="connsiteX15" fmla="*/ 1371600 w 1587260"/>
                <a:gd name="connsiteY15" fmla="*/ 51758 h 284672"/>
                <a:gd name="connsiteX16" fmla="*/ 1423358 w 1587260"/>
                <a:gd name="connsiteY16" fmla="*/ 60385 h 284672"/>
                <a:gd name="connsiteX17" fmla="*/ 1449237 w 1587260"/>
                <a:gd name="connsiteY17" fmla="*/ 69011 h 284672"/>
                <a:gd name="connsiteX18" fmla="*/ 1483743 w 1587260"/>
                <a:gd name="connsiteY18" fmla="*/ 77638 h 284672"/>
                <a:gd name="connsiteX19" fmla="*/ 1509622 w 1587260"/>
                <a:gd name="connsiteY19" fmla="*/ 86264 h 284672"/>
                <a:gd name="connsiteX20" fmla="*/ 1587260 w 1587260"/>
                <a:gd name="connsiteY20" fmla="*/ 94891 h 284672"/>
                <a:gd name="connsiteX21" fmla="*/ 1578634 w 1587260"/>
                <a:gd name="connsiteY21" fmla="*/ 172528 h 284672"/>
                <a:gd name="connsiteX22" fmla="*/ 1570007 w 1587260"/>
                <a:gd name="connsiteY22" fmla="*/ 198408 h 284672"/>
                <a:gd name="connsiteX23" fmla="*/ 1500996 w 1587260"/>
                <a:gd name="connsiteY23" fmla="*/ 189781 h 284672"/>
                <a:gd name="connsiteX24" fmla="*/ 1475117 w 1587260"/>
                <a:gd name="connsiteY24" fmla="*/ 181155 h 284672"/>
                <a:gd name="connsiteX25" fmla="*/ 1138686 w 1587260"/>
                <a:gd name="connsiteY25" fmla="*/ 181155 h 284672"/>
                <a:gd name="connsiteX26" fmla="*/ 1104181 w 1587260"/>
                <a:gd name="connsiteY26" fmla="*/ 189781 h 284672"/>
                <a:gd name="connsiteX27" fmla="*/ 1078301 w 1587260"/>
                <a:gd name="connsiteY27" fmla="*/ 198408 h 284672"/>
                <a:gd name="connsiteX28" fmla="*/ 1035169 w 1587260"/>
                <a:gd name="connsiteY28" fmla="*/ 207034 h 284672"/>
                <a:gd name="connsiteX29" fmla="*/ 1009290 w 1587260"/>
                <a:gd name="connsiteY29" fmla="*/ 224287 h 284672"/>
                <a:gd name="connsiteX30" fmla="*/ 879894 w 1587260"/>
                <a:gd name="connsiteY30" fmla="*/ 241540 h 284672"/>
                <a:gd name="connsiteX31" fmla="*/ 241539 w 1587260"/>
                <a:gd name="connsiteY31" fmla="*/ 258792 h 284672"/>
                <a:gd name="connsiteX32" fmla="*/ 215660 w 1587260"/>
                <a:gd name="connsiteY32" fmla="*/ 267419 h 284672"/>
                <a:gd name="connsiteX33" fmla="*/ 103517 w 1587260"/>
                <a:gd name="connsiteY33" fmla="*/ 284672 h 284672"/>
                <a:gd name="connsiteX34" fmla="*/ 0 w 1587260"/>
                <a:gd name="connsiteY34" fmla="*/ 163902 h 28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260" h="284672">
                  <a:moveTo>
                    <a:pt x="0" y="163902"/>
                  </a:moveTo>
                  <a:lnTo>
                    <a:pt x="0" y="163902"/>
                  </a:lnTo>
                  <a:cubicBezTo>
                    <a:pt x="238664" y="161026"/>
                    <a:pt x="477456" y="163596"/>
                    <a:pt x="715992" y="155275"/>
                  </a:cubicBezTo>
                  <a:cubicBezTo>
                    <a:pt x="726353" y="154914"/>
                    <a:pt x="732342" y="142107"/>
                    <a:pt x="741871" y="138023"/>
                  </a:cubicBezTo>
                  <a:cubicBezTo>
                    <a:pt x="752768" y="133353"/>
                    <a:pt x="764875" y="132272"/>
                    <a:pt x="776377" y="129396"/>
                  </a:cubicBezTo>
                  <a:cubicBezTo>
                    <a:pt x="831165" y="88305"/>
                    <a:pt x="788063" y="112878"/>
                    <a:pt x="854015" y="94891"/>
                  </a:cubicBezTo>
                  <a:cubicBezTo>
                    <a:pt x="871560" y="90106"/>
                    <a:pt x="905773" y="77638"/>
                    <a:pt x="905773" y="77638"/>
                  </a:cubicBezTo>
                  <a:cubicBezTo>
                    <a:pt x="914399" y="71887"/>
                    <a:pt x="922379" y="65022"/>
                    <a:pt x="931652" y="60385"/>
                  </a:cubicBezTo>
                  <a:cubicBezTo>
                    <a:pt x="944030" y="54196"/>
                    <a:pt x="980978" y="45897"/>
                    <a:pt x="992037" y="43132"/>
                  </a:cubicBezTo>
                  <a:cubicBezTo>
                    <a:pt x="1033048" y="15792"/>
                    <a:pt x="1008082" y="29157"/>
                    <a:pt x="1069675" y="8626"/>
                  </a:cubicBezTo>
                  <a:lnTo>
                    <a:pt x="1095554" y="0"/>
                  </a:lnTo>
                  <a:cubicBezTo>
                    <a:pt x="1121433" y="2875"/>
                    <a:pt x="1147550" y="4101"/>
                    <a:pt x="1173192" y="8626"/>
                  </a:cubicBezTo>
                  <a:cubicBezTo>
                    <a:pt x="1196543" y="12747"/>
                    <a:pt x="1218814" y="21981"/>
                    <a:pt x="1242203" y="25879"/>
                  </a:cubicBezTo>
                  <a:cubicBezTo>
                    <a:pt x="1259456" y="28755"/>
                    <a:pt x="1276811" y="31076"/>
                    <a:pt x="1293962" y="34506"/>
                  </a:cubicBezTo>
                  <a:cubicBezTo>
                    <a:pt x="1305587" y="36831"/>
                    <a:pt x="1316894" y="40560"/>
                    <a:pt x="1328467" y="43132"/>
                  </a:cubicBezTo>
                  <a:cubicBezTo>
                    <a:pt x="1342780" y="46313"/>
                    <a:pt x="1357174" y="49135"/>
                    <a:pt x="1371600" y="51758"/>
                  </a:cubicBezTo>
                  <a:cubicBezTo>
                    <a:pt x="1388809" y="54887"/>
                    <a:pt x="1406284" y="56591"/>
                    <a:pt x="1423358" y="60385"/>
                  </a:cubicBezTo>
                  <a:cubicBezTo>
                    <a:pt x="1432234" y="62358"/>
                    <a:pt x="1440494" y="66513"/>
                    <a:pt x="1449237" y="69011"/>
                  </a:cubicBezTo>
                  <a:cubicBezTo>
                    <a:pt x="1460637" y="72268"/>
                    <a:pt x="1472343" y="74381"/>
                    <a:pt x="1483743" y="77638"/>
                  </a:cubicBezTo>
                  <a:cubicBezTo>
                    <a:pt x="1492486" y="80136"/>
                    <a:pt x="1500653" y="84769"/>
                    <a:pt x="1509622" y="86264"/>
                  </a:cubicBezTo>
                  <a:cubicBezTo>
                    <a:pt x="1535306" y="90545"/>
                    <a:pt x="1561381" y="92015"/>
                    <a:pt x="1587260" y="94891"/>
                  </a:cubicBezTo>
                  <a:cubicBezTo>
                    <a:pt x="1584385" y="120770"/>
                    <a:pt x="1582915" y="146844"/>
                    <a:pt x="1578634" y="172528"/>
                  </a:cubicBezTo>
                  <a:cubicBezTo>
                    <a:pt x="1577139" y="181498"/>
                    <a:pt x="1578884" y="196435"/>
                    <a:pt x="1570007" y="198408"/>
                  </a:cubicBezTo>
                  <a:cubicBezTo>
                    <a:pt x="1547376" y="203437"/>
                    <a:pt x="1524000" y="192657"/>
                    <a:pt x="1500996" y="189781"/>
                  </a:cubicBezTo>
                  <a:cubicBezTo>
                    <a:pt x="1492370" y="186906"/>
                    <a:pt x="1484190" y="181760"/>
                    <a:pt x="1475117" y="181155"/>
                  </a:cubicBezTo>
                  <a:cubicBezTo>
                    <a:pt x="1260439" y="166843"/>
                    <a:pt x="1296078" y="168038"/>
                    <a:pt x="1138686" y="181155"/>
                  </a:cubicBezTo>
                  <a:cubicBezTo>
                    <a:pt x="1127184" y="184030"/>
                    <a:pt x="1115580" y="186524"/>
                    <a:pt x="1104181" y="189781"/>
                  </a:cubicBezTo>
                  <a:cubicBezTo>
                    <a:pt x="1095438" y="192279"/>
                    <a:pt x="1087123" y="196203"/>
                    <a:pt x="1078301" y="198408"/>
                  </a:cubicBezTo>
                  <a:cubicBezTo>
                    <a:pt x="1064077" y="201964"/>
                    <a:pt x="1049546" y="204159"/>
                    <a:pt x="1035169" y="207034"/>
                  </a:cubicBezTo>
                  <a:cubicBezTo>
                    <a:pt x="1026543" y="212785"/>
                    <a:pt x="1018819" y="220203"/>
                    <a:pt x="1009290" y="224287"/>
                  </a:cubicBezTo>
                  <a:cubicBezTo>
                    <a:pt x="978518" y="237475"/>
                    <a:pt x="894046" y="240253"/>
                    <a:pt x="879894" y="241540"/>
                  </a:cubicBezTo>
                  <a:cubicBezTo>
                    <a:pt x="638710" y="289775"/>
                    <a:pt x="898474" y="240544"/>
                    <a:pt x="241539" y="258792"/>
                  </a:cubicBezTo>
                  <a:cubicBezTo>
                    <a:pt x="232449" y="259044"/>
                    <a:pt x="224536" y="265446"/>
                    <a:pt x="215660" y="267419"/>
                  </a:cubicBezTo>
                  <a:cubicBezTo>
                    <a:pt x="194132" y="272203"/>
                    <a:pt x="122760" y="281923"/>
                    <a:pt x="103517" y="284672"/>
                  </a:cubicBezTo>
                  <a:cubicBezTo>
                    <a:pt x="-31521" y="273418"/>
                    <a:pt x="17253" y="184030"/>
                    <a:pt x="0" y="163902"/>
                  </a:cubicBezTo>
                  <a:close/>
                </a:path>
              </a:pathLst>
            </a:custGeom>
            <a:blipFill>
              <a:blip r:embed="rId1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자유형 70"/>
            <p:cNvSpPr/>
            <p:nvPr/>
          </p:nvSpPr>
          <p:spPr>
            <a:xfrm>
              <a:off x="1077299" y="3010216"/>
              <a:ext cx="1613140" cy="405519"/>
            </a:xfrm>
            <a:custGeom>
              <a:avLst/>
              <a:gdLst>
                <a:gd name="connsiteX0" fmla="*/ 0 w 1613140"/>
                <a:gd name="connsiteY0" fmla="*/ 138023 h 198408"/>
                <a:gd name="connsiteX1" fmla="*/ 0 w 1613140"/>
                <a:gd name="connsiteY1" fmla="*/ 138023 h 198408"/>
                <a:gd name="connsiteX2" fmla="*/ 60385 w 1613140"/>
                <a:gd name="connsiteY2" fmla="*/ 86265 h 198408"/>
                <a:gd name="connsiteX3" fmla="*/ 112144 w 1613140"/>
                <a:gd name="connsiteY3" fmla="*/ 43132 h 198408"/>
                <a:gd name="connsiteX4" fmla="*/ 189781 w 1613140"/>
                <a:gd name="connsiteY4" fmla="*/ 60385 h 198408"/>
                <a:gd name="connsiteX5" fmla="*/ 215661 w 1613140"/>
                <a:gd name="connsiteY5" fmla="*/ 77638 h 198408"/>
                <a:gd name="connsiteX6" fmla="*/ 250166 w 1613140"/>
                <a:gd name="connsiteY6" fmla="*/ 94891 h 198408"/>
                <a:gd name="connsiteX7" fmla="*/ 301925 w 1613140"/>
                <a:gd name="connsiteY7" fmla="*/ 129397 h 198408"/>
                <a:gd name="connsiteX8" fmla="*/ 336430 w 1613140"/>
                <a:gd name="connsiteY8" fmla="*/ 138023 h 198408"/>
                <a:gd name="connsiteX9" fmla="*/ 370936 w 1613140"/>
                <a:gd name="connsiteY9" fmla="*/ 155276 h 198408"/>
                <a:gd name="connsiteX10" fmla="*/ 543464 w 1613140"/>
                <a:gd name="connsiteY10" fmla="*/ 129397 h 198408"/>
                <a:gd name="connsiteX11" fmla="*/ 569344 w 1613140"/>
                <a:gd name="connsiteY11" fmla="*/ 120770 h 198408"/>
                <a:gd name="connsiteX12" fmla="*/ 621102 w 1613140"/>
                <a:gd name="connsiteY12" fmla="*/ 86265 h 198408"/>
                <a:gd name="connsiteX13" fmla="*/ 646981 w 1613140"/>
                <a:gd name="connsiteY13" fmla="*/ 77638 h 198408"/>
                <a:gd name="connsiteX14" fmla="*/ 741872 w 1613140"/>
                <a:gd name="connsiteY14" fmla="*/ 60385 h 198408"/>
                <a:gd name="connsiteX15" fmla="*/ 767751 w 1613140"/>
                <a:gd name="connsiteY15" fmla="*/ 51759 h 198408"/>
                <a:gd name="connsiteX16" fmla="*/ 879895 w 1613140"/>
                <a:gd name="connsiteY16" fmla="*/ 43132 h 198408"/>
                <a:gd name="connsiteX17" fmla="*/ 1371600 w 1613140"/>
                <a:gd name="connsiteY17" fmla="*/ 34506 h 198408"/>
                <a:gd name="connsiteX18" fmla="*/ 1492370 w 1613140"/>
                <a:gd name="connsiteY18" fmla="*/ 17253 h 198408"/>
                <a:gd name="connsiteX19" fmla="*/ 1535502 w 1613140"/>
                <a:gd name="connsiteY19" fmla="*/ 8627 h 198408"/>
                <a:gd name="connsiteX20" fmla="*/ 1613140 w 1613140"/>
                <a:gd name="connsiteY20" fmla="*/ 0 h 198408"/>
                <a:gd name="connsiteX21" fmla="*/ 1613140 w 1613140"/>
                <a:gd name="connsiteY21" fmla="*/ 198408 h 198408"/>
                <a:gd name="connsiteX22" fmla="*/ 17253 w 1613140"/>
                <a:gd name="connsiteY22" fmla="*/ 189782 h 198408"/>
                <a:gd name="connsiteX23" fmla="*/ 0 w 1613140"/>
                <a:gd name="connsiteY23" fmla="*/ 138023 h 19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3140" h="198408">
                  <a:moveTo>
                    <a:pt x="0" y="138023"/>
                  </a:moveTo>
                  <a:lnTo>
                    <a:pt x="0" y="138023"/>
                  </a:lnTo>
                  <a:cubicBezTo>
                    <a:pt x="20128" y="120770"/>
                    <a:pt x="40680" y="104000"/>
                    <a:pt x="60385" y="86265"/>
                  </a:cubicBezTo>
                  <a:cubicBezTo>
                    <a:pt x="107832" y="43563"/>
                    <a:pt x="64014" y="75218"/>
                    <a:pt x="112144" y="43132"/>
                  </a:cubicBezTo>
                  <a:cubicBezTo>
                    <a:pt x="138023" y="48883"/>
                    <a:pt x="164631" y="52002"/>
                    <a:pt x="189781" y="60385"/>
                  </a:cubicBezTo>
                  <a:cubicBezTo>
                    <a:pt x="199617" y="63664"/>
                    <a:pt x="206659" y="72494"/>
                    <a:pt x="215661" y="77638"/>
                  </a:cubicBezTo>
                  <a:cubicBezTo>
                    <a:pt x="226826" y="84018"/>
                    <a:pt x="239139" y="88275"/>
                    <a:pt x="250166" y="94891"/>
                  </a:cubicBezTo>
                  <a:cubicBezTo>
                    <a:pt x="267947" y="105559"/>
                    <a:pt x="281809" y="124368"/>
                    <a:pt x="301925" y="129397"/>
                  </a:cubicBezTo>
                  <a:lnTo>
                    <a:pt x="336430" y="138023"/>
                  </a:lnTo>
                  <a:cubicBezTo>
                    <a:pt x="347932" y="143774"/>
                    <a:pt x="358096" y="154563"/>
                    <a:pt x="370936" y="155276"/>
                  </a:cubicBezTo>
                  <a:cubicBezTo>
                    <a:pt x="464481" y="160473"/>
                    <a:pt x="473859" y="152598"/>
                    <a:pt x="543464" y="129397"/>
                  </a:cubicBezTo>
                  <a:cubicBezTo>
                    <a:pt x="552091" y="126521"/>
                    <a:pt x="561778" y="125814"/>
                    <a:pt x="569344" y="120770"/>
                  </a:cubicBezTo>
                  <a:cubicBezTo>
                    <a:pt x="586597" y="109268"/>
                    <a:pt x="601431" y="92822"/>
                    <a:pt x="621102" y="86265"/>
                  </a:cubicBezTo>
                  <a:cubicBezTo>
                    <a:pt x="629728" y="83389"/>
                    <a:pt x="638105" y="79611"/>
                    <a:pt x="646981" y="77638"/>
                  </a:cubicBezTo>
                  <a:cubicBezTo>
                    <a:pt x="716253" y="62244"/>
                    <a:pt x="679031" y="76095"/>
                    <a:pt x="741872" y="60385"/>
                  </a:cubicBezTo>
                  <a:cubicBezTo>
                    <a:pt x="750693" y="58180"/>
                    <a:pt x="758728" y="52887"/>
                    <a:pt x="767751" y="51759"/>
                  </a:cubicBezTo>
                  <a:cubicBezTo>
                    <a:pt x="804953" y="47109"/>
                    <a:pt x="842419" y="44203"/>
                    <a:pt x="879895" y="43132"/>
                  </a:cubicBezTo>
                  <a:cubicBezTo>
                    <a:pt x="1043755" y="38450"/>
                    <a:pt x="1207698" y="37381"/>
                    <a:pt x="1371600" y="34506"/>
                  </a:cubicBezTo>
                  <a:cubicBezTo>
                    <a:pt x="1411857" y="28755"/>
                    <a:pt x="1452494" y="25228"/>
                    <a:pt x="1492370" y="17253"/>
                  </a:cubicBezTo>
                  <a:cubicBezTo>
                    <a:pt x="1506747" y="14378"/>
                    <a:pt x="1520987" y="10701"/>
                    <a:pt x="1535502" y="8627"/>
                  </a:cubicBezTo>
                  <a:cubicBezTo>
                    <a:pt x="1561279" y="4945"/>
                    <a:pt x="1613140" y="0"/>
                    <a:pt x="1613140" y="0"/>
                  </a:cubicBezTo>
                  <a:lnTo>
                    <a:pt x="1613140" y="198408"/>
                  </a:lnTo>
                  <a:lnTo>
                    <a:pt x="17253" y="189782"/>
                  </a:lnTo>
                  <a:lnTo>
                    <a:pt x="0" y="138023"/>
                  </a:lnTo>
                  <a:close/>
                </a:path>
              </a:pathLst>
            </a:custGeom>
            <a:blipFill>
              <a:blip r:embed="rId1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4043178" y="3448338"/>
            <a:ext cx="1622303" cy="1490223"/>
            <a:chOff x="835953" y="4603073"/>
            <a:chExt cx="1622303" cy="1490223"/>
          </a:xfrm>
          <a:scene3d>
            <a:camera prst="orthographicFront"/>
            <a:lightRig rig="morning" dir="t"/>
          </a:scene3d>
        </p:grpSpPr>
        <p:sp>
          <p:nvSpPr>
            <p:cNvPr id="73" name="직사각형 72"/>
            <p:cNvSpPr/>
            <p:nvPr/>
          </p:nvSpPr>
          <p:spPr>
            <a:xfrm>
              <a:off x="858058" y="4603073"/>
              <a:ext cx="1594922" cy="1450917"/>
            </a:xfrm>
            <a:prstGeom prst="rect">
              <a:avLst/>
            </a:prstGeom>
            <a:blipFill>
              <a:blip r:embed="rId1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자유형 73"/>
            <p:cNvSpPr/>
            <p:nvPr/>
          </p:nvSpPr>
          <p:spPr>
            <a:xfrm>
              <a:off x="835953" y="5388117"/>
              <a:ext cx="1613140" cy="705179"/>
            </a:xfrm>
            <a:custGeom>
              <a:avLst/>
              <a:gdLst>
                <a:gd name="connsiteX0" fmla="*/ 0 w 1613140"/>
                <a:gd name="connsiteY0" fmla="*/ 138023 h 198408"/>
                <a:gd name="connsiteX1" fmla="*/ 0 w 1613140"/>
                <a:gd name="connsiteY1" fmla="*/ 138023 h 198408"/>
                <a:gd name="connsiteX2" fmla="*/ 60385 w 1613140"/>
                <a:gd name="connsiteY2" fmla="*/ 86265 h 198408"/>
                <a:gd name="connsiteX3" fmla="*/ 112144 w 1613140"/>
                <a:gd name="connsiteY3" fmla="*/ 43132 h 198408"/>
                <a:gd name="connsiteX4" fmla="*/ 189781 w 1613140"/>
                <a:gd name="connsiteY4" fmla="*/ 60385 h 198408"/>
                <a:gd name="connsiteX5" fmla="*/ 215661 w 1613140"/>
                <a:gd name="connsiteY5" fmla="*/ 77638 h 198408"/>
                <a:gd name="connsiteX6" fmla="*/ 250166 w 1613140"/>
                <a:gd name="connsiteY6" fmla="*/ 94891 h 198408"/>
                <a:gd name="connsiteX7" fmla="*/ 301925 w 1613140"/>
                <a:gd name="connsiteY7" fmla="*/ 129397 h 198408"/>
                <a:gd name="connsiteX8" fmla="*/ 336430 w 1613140"/>
                <a:gd name="connsiteY8" fmla="*/ 138023 h 198408"/>
                <a:gd name="connsiteX9" fmla="*/ 370936 w 1613140"/>
                <a:gd name="connsiteY9" fmla="*/ 155276 h 198408"/>
                <a:gd name="connsiteX10" fmla="*/ 543464 w 1613140"/>
                <a:gd name="connsiteY10" fmla="*/ 129397 h 198408"/>
                <a:gd name="connsiteX11" fmla="*/ 569344 w 1613140"/>
                <a:gd name="connsiteY11" fmla="*/ 120770 h 198408"/>
                <a:gd name="connsiteX12" fmla="*/ 621102 w 1613140"/>
                <a:gd name="connsiteY12" fmla="*/ 86265 h 198408"/>
                <a:gd name="connsiteX13" fmla="*/ 646981 w 1613140"/>
                <a:gd name="connsiteY13" fmla="*/ 77638 h 198408"/>
                <a:gd name="connsiteX14" fmla="*/ 741872 w 1613140"/>
                <a:gd name="connsiteY14" fmla="*/ 60385 h 198408"/>
                <a:gd name="connsiteX15" fmla="*/ 767751 w 1613140"/>
                <a:gd name="connsiteY15" fmla="*/ 51759 h 198408"/>
                <a:gd name="connsiteX16" fmla="*/ 879895 w 1613140"/>
                <a:gd name="connsiteY16" fmla="*/ 43132 h 198408"/>
                <a:gd name="connsiteX17" fmla="*/ 1371600 w 1613140"/>
                <a:gd name="connsiteY17" fmla="*/ 34506 h 198408"/>
                <a:gd name="connsiteX18" fmla="*/ 1492370 w 1613140"/>
                <a:gd name="connsiteY18" fmla="*/ 17253 h 198408"/>
                <a:gd name="connsiteX19" fmla="*/ 1535502 w 1613140"/>
                <a:gd name="connsiteY19" fmla="*/ 8627 h 198408"/>
                <a:gd name="connsiteX20" fmla="*/ 1613140 w 1613140"/>
                <a:gd name="connsiteY20" fmla="*/ 0 h 198408"/>
                <a:gd name="connsiteX21" fmla="*/ 1613140 w 1613140"/>
                <a:gd name="connsiteY21" fmla="*/ 198408 h 198408"/>
                <a:gd name="connsiteX22" fmla="*/ 17253 w 1613140"/>
                <a:gd name="connsiteY22" fmla="*/ 189782 h 198408"/>
                <a:gd name="connsiteX23" fmla="*/ 0 w 1613140"/>
                <a:gd name="connsiteY23" fmla="*/ 138023 h 19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3140" h="198408">
                  <a:moveTo>
                    <a:pt x="0" y="138023"/>
                  </a:moveTo>
                  <a:lnTo>
                    <a:pt x="0" y="138023"/>
                  </a:lnTo>
                  <a:cubicBezTo>
                    <a:pt x="20128" y="120770"/>
                    <a:pt x="40680" y="104000"/>
                    <a:pt x="60385" y="86265"/>
                  </a:cubicBezTo>
                  <a:cubicBezTo>
                    <a:pt x="107832" y="43563"/>
                    <a:pt x="64014" y="75218"/>
                    <a:pt x="112144" y="43132"/>
                  </a:cubicBezTo>
                  <a:cubicBezTo>
                    <a:pt x="138023" y="48883"/>
                    <a:pt x="164631" y="52002"/>
                    <a:pt x="189781" y="60385"/>
                  </a:cubicBezTo>
                  <a:cubicBezTo>
                    <a:pt x="199617" y="63664"/>
                    <a:pt x="206659" y="72494"/>
                    <a:pt x="215661" y="77638"/>
                  </a:cubicBezTo>
                  <a:cubicBezTo>
                    <a:pt x="226826" y="84018"/>
                    <a:pt x="239139" y="88275"/>
                    <a:pt x="250166" y="94891"/>
                  </a:cubicBezTo>
                  <a:cubicBezTo>
                    <a:pt x="267947" y="105559"/>
                    <a:pt x="281809" y="124368"/>
                    <a:pt x="301925" y="129397"/>
                  </a:cubicBezTo>
                  <a:lnTo>
                    <a:pt x="336430" y="138023"/>
                  </a:lnTo>
                  <a:cubicBezTo>
                    <a:pt x="347932" y="143774"/>
                    <a:pt x="358096" y="154563"/>
                    <a:pt x="370936" y="155276"/>
                  </a:cubicBezTo>
                  <a:cubicBezTo>
                    <a:pt x="464481" y="160473"/>
                    <a:pt x="473859" y="152598"/>
                    <a:pt x="543464" y="129397"/>
                  </a:cubicBezTo>
                  <a:cubicBezTo>
                    <a:pt x="552091" y="126521"/>
                    <a:pt x="561778" y="125814"/>
                    <a:pt x="569344" y="120770"/>
                  </a:cubicBezTo>
                  <a:cubicBezTo>
                    <a:pt x="586597" y="109268"/>
                    <a:pt x="601431" y="92822"/>
                    <a:pt x="621102" y="86265"/>
                  </a:cubicBezTo>
                  <a:cubicBezTo>
                    <a:pt x="629728" y="83389"/>
                    <a:pt x="638105" y="79611"/>
                    <a:pt x="646981" y="77638"/>
                  </a:cubicBezTo>
                  <a:cubicBezTo>
                    <a:pt x="716253" y="62244"/>
                    <a:pt x="679031" y="76095"/>
                    <a:pt x="741872" y="60385"/>
                  </a:cubicBezTo>
                  <a:cubicBezTo>
                    <a:pt x="750693" y="58180"/>
                    <a:pt x="758728" y="52887"/>
                    <a:pt x="767751" y="51759"/>
                  </a:cubicBezTo>
                  <a:cubicBezTo>
                    <a:pt x="804953" y="47109"/>
                    <a:pt x="842419" y="44203"/>
                    <a:pt x="879895" y="43132"/>
                  </a:cubicBezTo>
                  <a:cubicBezTo>
                    <a:pt x="1043755" y="38450"/>
                    <a:pt x="1207698" y="37381"/>
                    <a:pt x="1371600" y="34506"/>
                  </a:cubicBezTo>
                  <a:cubicBezTo>
                    <a:pt x="1411857" y="28755"/>
                    <a:pt x="1452494" y="25228"/>
                    <a:pt x="1492370" y="17253"/>
                  </a:cubicBezTo>
                  <a:cubicBezTo>
                    <a:pt x="1506747" y="14378"/>
                    <a:pt x="1520987" y="10701"/>
                    <a:pt x="1535502" y="8627"/>
                  </a:cubicBezTo>
                  <a:cubicBezTo>
                    <a:pt x="1561279" y="4945"/>
                    <a:pt x="1613140" y="0"/>
                    <a:pt x="1613140" y="0"/>
                  </a:cubicBezTo>
                  <a:lnTo>
                    <a:pt x="1613140" y="198408"/>
                  </a:lnTo>
                  <a:lnTo>
                    <a:pt x="17253" y="189782"/>
                  </a:lnTo>
                  <a:lnTo>
                    <a:pt x="0" y="138023"/>
                  </a:lnTo>
                  <a:close/>
                </a:path>
              </a:pathLst>
            </a:custGeom>
            <a:blipFill>
              <a:blip r:embed="rId1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자유형 74"/>
            <p:cNvSpPr/>
            <p:nvPr/>
          </p:nvSpPr>
          <p:spPr>
            <a:xfrm>
              <a:off x="845082" y="5866567"/>
              <a:ext cx="1613174" cy="176718"/>
            </a:xfrm>
            <a:custGeom>
              <a:avLst/>
              <a:gdLst>
                <a:gd name="connsiteX0" fmla="*/ 1745 w 1589005"/>
                <a:gd name="connsiteY0" fmla="*/ 120770 h 181167"/>
                <a:gd name="connsiteX1" fmla="*/ 1745 w 1589005"/>
                <a:gd name="connsiteY1" fmla="*/ 120770 h 181167"/>
                <a:gd name="connsiteX2" fmla="*/ 79383 w 1589005"/>
                <a:gd name="connsiteY2" fmla="*/ 103517 h 181167"/>
                <a:gd name="connsiteX3" fmla="*/ 131141 w 1589005"/>
                <a:gd name="connsiteY3" fmla="*/ 94890 h 181167"/>
                <a:gd name="connsiteX4" fmla="*/ 182900 w 1589005"/>
                <a:gd name="connsiteY4" fmla="*/ 77637 h 181167"/>
                <a:gd name="connsiteX5" fmla="*/ 208779 w 1589005"/>
                <a:gd name="connsiteY5" fmla="*/ 69011 h 181167"/>
                <a:gd name="connsiteX6" fmla="*/ 320922 w 1589005"/>
                <a:gd name="connsiteY6" fmla="*/ 77637 h 181167"/>
                <a:gd name="connsiteX7" fmla="*/ 398560 w 1589005"/>
                <a:gd name="connsiteY7" fmla="*/ 120770 h 181167"/>
                <a:gd name="connsiteX8" fmla="*/ 424439 w 1589005"/>
                <a:gd name="connsiteY8" fmla="*/ 129396 h 181167"/>
                <a:gd name="connsiteX9" fmla="*/ 622847 w 1589005"/>
                <a:gd name="connsiteY9" fmla="*/ 120770 h 181167"/>
                <a:gd name="connsiteX10" fmla="*/ 683232 w 1589005"/>
                <a:gd name="connsiteY10" fmla="*/ 103517 h 181167"/>
                <a:gd name="connsiteX11" fmla="*/ 760869 w 1589005"/>
                <a:gd name="connsiteY11" fmla="*/ 112143 h 181167"/>
                <a:gd name="connsiteX12" fmla="*/ 829881 w 1589005"/>
                <a:gd name="connsiteY12" fmla="*/ 129396 h 181167"/>
                <a:gd name="connsiteX13" fmla="*/ 873013 w 1589005"/>
                <a:gd name="connsiteY13" fmla="*/ 146649 h 181167"/>
                <a:gd name="connsiteX14" fmla="*/ 942024 w 1589005"/>
                <a:gd name="connsiteY14" fmla="*/ 155275 h 181167"/>
                <a:gd name="connsiteX15" fmla="*/ 1019662 w 1589005"/>
                <a:gd name="connsiteY15" fmla="*/ 163902 h 181167"/>
                <a:gd name="connsiteX16" fmla="*/ 1166311 w 1589005"/>
                <a:gd name="connsiteY16" fmla="*/ 172528 h 181167"/>
                <a:gd name="connsiteX17" fmla="*/ 1192190 w 1589005"/>
                <a:gd name="connsiteY17" fmla="*/ 181154 h 181167"/>
                <a:gd name="connsiteX18" fmla="*/ 1364719 w 1589005"/>
                <a:gd name="connsiteY18" fmla="*/ 163902 h 181167"/>
                <a:gd name="connsiteX19" fmla="*/ 1459609 w 1589005"/>
                <a:gd name="connsiteY19" fmla="*/ 138022 h 181167"/>
                <a:gd name="connsiteX20" fmla="*/ 1511368 w 1589005"/>
                <a:gd name="connsiteY20" fmla="*/ 120770 h 181167"/>
                <a:gd name="connsiteX21" fmla="*/ 1589005 w 1589005"/>
                <a:gd name="connsiteY21" fmla="*/ 120770 h 181167"/>
                <a:gd name="connsiteX22" fmla="*/ 1580379 w 1589005"/>
                <a:gd name="connsiteY22" fmla="*/ 60385 h 181167"/>
                <a:gd name="connsiteX23" fmla="*/ 1580379 w 1589005"/>
                <a:gd name="connsiteY23" fmla="*/ 60385 h 181167"/>
                <a:gd name="connsiteX24" fmla="*/ 1494115 w 1589005"/>
                <a:gd name="connsiteY24" fmla="*/ 69011 h 181167"/>
                <a:gd name="connsiteX25" fmla="*/ 1442356 w 1589005"/>
                <a:gd name="connsiteY25" fmla="*/ 86264 h 181167"/>
                <a:gd name="connsiteX26" fmla="*/ 1407851 w 1589005"/>
                <a:gd name="connsiteY26" fmla="*/ 94890 h 181167"/>
                <a:gd name="connsiteX27" fmla="*/ 1045541 w 1589005"/>
                <a:gd name="connsiteY27" fmla="*/ 86264 h 181167"/>
                <a:gd name="connsiteX28" fmla="*/ 769496 w 1589005"/>
                <a:gd name="connsiteY28" fmla="*/ 69011 h 181167"/>
                <a:gd name="connsiteX29" fmla="*/ 674605 w 1589005"/>
                <a:gd name="connsiteY29" fmla="*/ 51758 h 181167"/>
                <a:gd name="connsiteX30" fmla="*/ 640100 w 1589005"/>
                <a:gd name="connsiteY30" fmla="*/ 43132 h 181167"/>
                <a:gd name="connsiteX31" fmla="*/ 614220 w 1589005"/>
                <a:gd name="connsiteY31" fmla="*/ 25879 h 181167"/>
                <a:gd name="connsiteX32" fmla="*/ 562462 w 1589005"/>
                <a:gd name="connsiteY32" fmla="*/ 60385 h 181167"/>
                <a:gd name="connsiteX33" fmla="*/ 502077 w 1589005"/>
                <a:gd name="connsiteY33" fmla="*/ 51758 h 181167"/>
                <a:gd name="connsiteX34" fmla="*/ 364054 w 1589005"/>
                <a:gd name="connsiteY34" fmla="*/ 43132 h 181167"/>
                <a:gd name="connsiteX35" fmla="*/ 312296 w 1589005"/>
                <a:gd name="connsiteY35" fmla="*/ 17253 h 181167"/>
                <a:gd name="connsiteX36" fmla="*/ 260537 w 1589005"/>
                <a:gd name="connsiteY36" fmla="*/ 0 h 181167"/>
                <a:gd name="connsiteX37" fmla="*/ 148394 w 1589005"/>
                <a:gd name="connsiteY37" fmla="*/ 8626 h 181167"/>
                <a:gd name="connsiteX38" fmla="*/ 122515 w 1589005"/>
                <a:gd name="connsiteY38" fmla="*/ 17253 h 181167"/>
                <a:gd name="connsiteX39" fmla="*/ 44877 w 1589005"/>
                <a:gd name="connsiteY39" fmla="*/ 8626 h 181167"/>
                <a:gd name="connsiteX40" fmla="*/ 1745 w 1589005"/>
                <a:gd name="connsiteY40" fmla="*/ 17253 h 181167"/>
                <a:gd name="connsiteX41" fmla="*/ 10371 w 1589005"/>
                <a:gd name="connsiteY41" fmla="*/ 43132 h 181167"/>
                <a:gd name="connsiteX42" fmla="*/ 1745 w 1589005"/>
                <a:gd name="connsiteY42" fmla="*/ 120770 h 18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89005" h="181167">
                  <a:moveTo>
                    <a:pt x="1745" y="120770"/>
                  </a:moveTo>
                  <a:lnTo>
                    <a:pt x="1745" y="120770"/>
                  </a:lnTo>
                  <a:cubicBezTo>
                    <a:pt x="27624" y="115019"/>
                    <a:pt x="53387" y="108716"/>
                    <a:pt x="79383" y="103517"/>
                  </a:cubicBezTo>
                  <a:cubicBezTo>
                    <a:pt x="96534" y="100087"/>
                    <a:pt x="114173" y="99132"/>
                    <a:pt x="131141" y="94890"/>
                  </a:cubicBezTo>
                  <a:cubicBezTo>
                    <a:pt x="148784" y="90479"/>
                    <a:pt x="165647" y="83388"/>
                    <a:pt x="182900" y="77637"/>
                  </a:cubicBezTo>
                  <a:lnTo>
                    <a:pt x="208779" y="69011"/>
                  </a:lnTo>
                  <a:cubicBezTo>
                    <a:pt x="246160" y="71886"/>
                    <a:pt x="283720" y="72987"/>
                    <a:pt x="320922" y="77637"/>
                  </a:cubicBezTo>
                  <a:cubicBezTo>
                    <a:pt x="362548" y="82840"/>
                    <a:pt x="348185" y="103979"/>
                    <a:pt x="398560" y="120770"/>
                  </a:cubicBezTo>
                  <a:lnTo>
                    <a:pt x="424439" y="129396"/>
                  </a:lnTo>
                  <a:cubicBezTo>
                    <a:pt x="490575" y="126521"/>
                    <a:pt x="556829" y="125660"/>
                    <a:pt x="622847" y="120770"/>
                  </a:cubicBezTo>
                  <a:cubicBezTo>
                    <a:pt x="636767" y="119739"/>
                    <a:pt x="668659" y="108374"/>
                    <a:pt x="683232" y="103517"/>
                  </a:cubicBezTo>
                  <a:cubicBezTo>
                    <a:pt x="709111" y="106392"/>
                    <a:pt x="735227" y="107618"/>
                    <a:pt x="760869" y="112143"/>
                  </a:cubicBezTo>
                  <a:cubicBezTo>
                    <a:pt x="784220" y="116264"/>
                    <a:pt x="807865" y="120590"/>
                    <a:pt x="829881" y="129396"/>
                  </a:cubicBezTo>
                  <a:cubicBezTo>
                    <a:pt x="844258" y="135147"/>
                    <a:pt x="857925" y="143167"/>
                    <a:pt x="873013" y="146649"/>
                  </a:cubicBezTo>
                  <a:cubicBezTo>
                    <a:pt x="895602" y="151862"/>
                    <a:pt x="919020" y="152400"/>
                    <a:pt x="942024" y="155275"/>
                  </a:cubicBezTo>
                  <a:cubicBezTo>
                    <a:pt x="1002409" y="175403"/>
                    <a:pt x="976530" y="178279"/>
                    <a:pt x="1019662" y="163902"/>
                  </a:cubicBezTo>
                  <a:cubicBezTo>
                    <a:pt x="1068545" y="166777"/>
                    <a:pt x="1117587" y="167656"/>
                    <a:pt x="1166311" y="172528"/>
                  </a:cubicBezTo>
                  <a:cubicBezTo>
                    <a:pt x="1175359" y="173433"/>
                    <a:pt x="1183106" y="181549"/>
                    <a:pt x="1192190" y="181154"/>
                  </a:cubicBezTo>
                  <a:cubicBezTo>
                    <a:pt x="1249932" y="178644"/>
                    <a:pt x="1364719" y="163902"/>
                    <a:pt x="1364719" y="163902"/>
                  </a:cubicBezTo>
                  <a:cubicBezTo>
                    <a:pt x="1425686" y="151708"/>
                    <a:pt x="1393938" y="159912"/>
                    <a:pt x="1459609" y="138022"/>
                  </a:cubicBezTo>
                  <a:cubicBezTo>
                    <a:pt x="1459611" y="138021"/>
                    <a:pt x="1511367" y="120770"/>
                    <a:pt x="1511368" y="120770"/>
                  </a:cubicBezTo>
                  <a:lnTo>
                    <a:pt x="1589005" y="120770"/>
                  </a:lnTo>
                  <a:lnTo>
                    <a:pt x="1580379" y="60385"/>
                  </a:lnTo>
                  <a:lnTo>
                    <a:pt x="1580379" y="60385"/>
                  </a:lnTo>
                  <a:cubicBezTo>
                    <a:pt x="1551624" y="63260"/>
                    <a:pt x="1522518" y="63685"/>
                    <a:pt x="1494115" y="69011"/>
                  </a:cubicBezTo>
                  <a:cubicBezTo>
                    <a:pt x="1476240" y="72362"/>
                    <a:pt x="1459999" y="81853"/>
                    <a:pt x="1442356" y="86264"/>
                  </a:cubicBezTo>
                  <a:lnTo>
                    <a:pt x="1407851" y="94890"/>
                  </a:lnTo>
                  <a:lnTo>
                    <a:pt x="1045541" y="86264"/>
                  </a:lnTo>
                  <a:cubicBezTo>
                    <a:pt x="842976" y="80126"/>
                    <a:pt x="897771" y="85045"/>
                    <a:pt x="769496" y="69011"/>
                  </a:cubicBezTo>
                  <a:cubicBezTo>
                    <a:pt x="713972" y="50504"/>
                    <a:pt x="772147" y="68015"/>
                    <a:pt x="674605" y="51758"/>
                  </a:cubicBezTo>
                  <a:cubicBezTo>
                    <a:pt x="662911" y="49809"/>
                    <a:pt x="651602" y="46007"/>
                    <a:pt x="640100" y="43132"/>
                  </a:cubicBezTo>
                  <a:cubicBezTo>
                    <a:pt x="631473" y="37381"/>
                    <a:pt x="624447" y="27584"/>
                    <a:pt x="614220" y="25879"/>
                  </a:cubicBezTo>
                  <a:cubicBezTo>
                    <a:pt x="592818" y="22312"/>
                    <a:pt x="573236" y="49610"/>
                    <a:pt x="562462" y="60385"/>
                  </a:cubicBezTo>
                  <a:cubicBezTo>
                    <a:pt x="542334" y="57509"/>
                    <a:pt x="522333" y="53519"/>
                    <a:pt x="502077" y="51758"/>
                  </a:cubicBezTo>
                  <a:cubicBezTo>
                    <a:pt x="456153" y="47765"/>
                    <a:pt x="409898" y="47958"/>
                    <a:pt x="364054" y="43132"/>
                  </a:cubicBezTo>
                  <a:cubicBezTo>
                    <a:pt x="333140" y="39878"/>
                    <a:pt x="340268" y="29685"/>
                    <a:pt x="312296" y="17253"/>
                  </a:cubicBezTo>
                  <a:cubicBezTo>
                    <a:pt x="295677" y="9867"/>
                    <a:pt x="260537" y="0"/>
                    <a:pt x="260537" y="0"/>
                  </a:cubicBezTo>
                  <a:cubicBezTo>
                    <a:pt x="223156" y="2875"/>
                    <a:pt x="185596" y="3976"/>
                    <a:pt x="148394" y="8626"/>
                  </a:cubicBezTo>
                  <a:cubicBezTo>
                    <a:pt x="139371" y="9754"/>
                    <a:pt x="131608" y="17253"/>
                    <a:pt x="122515" y="17253"/>
                  </a:cubicBezTo>
                  <a:cubicBezTo>
                    <a:pt x="96476" y="17253"/>
                    <a:pt x="70756" y="11502"/>
                    <a:pt x="44877" y="8626"/>
                  </a:cubicBezTo>
                  <a:cubicBezTo>
                    <a:pt x="30500" y="11502"/>
                    <a:pt x="12113" y="6885"/>
                    <a:pt x="1745" y="17253"/>
                  </a:cubicBezTo>
                  <a:cubicBezTo>
                    <a:pt x="-4685" y="23683"/>
                    <a:pt x="8588" y="34216"/>
                    <a:pt x="10371" y="43132"/>
                  </a:cubicBezTo>
                  <a:cubicBezTo>
                    <a:pt x="19811" y="90333"/>
                    <a:pt x="3183" y="107830"/>
                    <a:pt x="1745" y="12077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6" name="직사각형 75"/>
          <p:cNvSpPr/>
          <p:nvPr/>
        </p:nvSpPr>
        <p:spPr>
          <a:xfrm>
            <a:off x="149716" y="6193108"/>
            <a:ext cx="8836430" cy="6648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" b="1" dirty="0" smtClean="0">
                <a:latin typeface="Calibri" panose="020F0502020204030204" pitchFamily="34" charset="0"/>
              </a:rPr>
              <a:t>But </a:t>
            </a:r>
            <a:r>
              <a:rPr lang="en-US" altLang="ko-KR" sz="2500" b="1" dirty="0" err="1">
                <a:latin typeface="Calibri" panose="020F0502020204030204" pitchFamily="34" charset="0"/>
              </a:rPr>
              <a:t>g</a:t>
            </a:r>
            <a:r>
              <a:rPr lang="en-US" altLang="ko-KR" sz="2500" b="1" dirty="0" err="1" smtClean="0">
                <a:latin typeface="Calibri" panose="020F0502020204030204" pitchFamily="34" charset="0"/>
              </a:rPr>
              <a:t>eomedia</a:t>
            </a:r>
            <a:r>
              <a:rPr lang="en-US" altLang="ko-KR" sz="2500" b="1" dirty="0" smtClean="0">
                <a:latin typeface="Calibri" panose="020F0502020204030204" pitchFamily="34" charset="0"/>
              </a:rPr>
              <a:t> are really complex and factors are interdependent!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478518" y="4944332"/>
            <a:ext cx="8723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latin typeface="Calibri" panose="020F0502020204030204" pitchFamily="34" charset="0"/>
              </a:rPr>
              <a:t>T = 48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hr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87608" y="1439622"/>
            <a:ext cx="544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1400" b="1" dirty="0"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14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ko-KR" altLang="en-US" sz="1400" dirty="0"/>
          </a:p>
        </p:txBody>
      </p:sp>
      <p:pic>
        <p:nvPicPr>
          <p:cNvPr id="80" name="Picture 3" descr="C:\Users\USER\AppData\Local\Microsoft\Windows\Temporary Internet Files\Content.IE5\5C6HK1JK\clipart0183[1].jpg"/>
          <p:cNvPicPr>
            <a:picLocks noChangeAspect="1" noChangeArrowheads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9" y="3145395"/>
            <a:ext cx="3104763" cy="17989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858816" y="1388836"/>
            <a:ext cx="16213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Geomedia</a:t>
            </a: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  <a:p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Vulnerability Assessment</a:t>
            </a:r>
          </a:p>
          <a:p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Index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50714" y="3475167"/>
            <a:ext cx="174887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Geomedia</a:t>
            </a: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  <a:p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Vulnerability </a:t>
            </a:r>
            <a:r>
              <a:rPr lang="en-US" altLang="ko-KR" sz="15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Assessment </a:t>
            </a:r>
            <a:endParaRPr lang="en-US" altLang="ko-KR" sz="1500" b="1" dirty="0" smtClea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ko-KR" sz="15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Index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363047" y="1502556"/>
            <a:ext cx="702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5</a:t>
            </a:r>
            <a:endParaRPr lang="ko-KR" altLang="en-US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34749" y="3657877"/>
            <a:ext cx="729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10</a:t>
            </a:r>
            <a:endParaRPr lang="ko-KR" altLang="en-US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2" b="93675" l="1793" r="97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70"/>
          <a:stretch/>
        </p:blipFill>
        <p:spPr bwMode="auto">
          <a:xfrm>
            <a:off x="299111" y="1056880"/>
            <a:ext cx="8358813" cy="488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489" y="2470302"/>
            <a:ext cx="3561792" cy="356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9" y="4600020"/>
            <a:ext cx="1937628" cy="19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60" y="2883379"/>
            <a:ext cx="1937628" cy="19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21" y="3886228"/>
            <a:ext cx="1937628" cy="19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88" y="2107235"/>
            <a:ext cx="1937628" cy="19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C:\Users\USER\AppData\Local\Microsoft\Windows\Temporary Internet Files\Content.IE5\TK3NX2WU\110859301_5cc01c7ed5[1]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59" b="93466" l="46272" r="98458">
                        <a14:foregroundMark x1="70180" y1="59943" x2="70180" y2="59943"/>
                        <a14:foregroundMark x1="75321" y1="55398" x2="75321" y2="55398"/>
                        <a14:foregroundMark x1="72494" y1="53977" x2="72494" y2="53977"/>
                        <a14:foregroundMark x1="71208" y1="53125" x2="71208" y2="53125"/>
                        <a14:foregroundMark x1="75835" y1="32955" x2="75835" y2="32955"/>
                        <a14:foregroundMark x1="74293" y1="34943" x2="74293" y2="34943"/>
                        <a14:foregroundMark x1="82005" y1="32955" x2="82005" y2="32955"/>
                        <a14:foregroundMark x1="85604" y1="13352" x2="85604" y2="13352"/>
                        <a14:foregroundMark x1="95373" y1="30966" x2="95373" y2="30966"/>
                        <a14:foregroundMark x1="56041" y1="21591" x2="56041" y2="21591"/>
                        <a14:foregroundMark x1="58355" y1="19034" x2="58355" y2="19034"/>
                        <a14:foregroundMark x1="52442" y1="26705" x2="52442" y2="26705"/>
                        <a14:foregroundMark x1="49871" y1="26989" x2="49871" y2="26989"/>
                        <a14:foregroundMark x1="60154" y1="49716" x2="60154" y2="49716"/>
                        <a14:foregroundMark x1="73779" y1="51705" x2="73779" y2="51705"/>
                        <a14:foregroundMark x1="57069" y1="38352" x2="57069" y2="38352"/>
                        <a14:foregroundMark x1="80977" y1="69602" x2="80977" y2="69602"/>
                        <a14:foregroundMark x1="74293" y1="71875" x2="74293" y2="71875"/>
                        <a14:foregroundMark x1="72494" y1="76989" x2="72494" y2="76989"/>
                        <a14:foregroundMark x1="70180" y1="81250" x2="70180" y2="81250"/>
                        <a14:foregroundMark x1="79434" y1="83523" x2="79434" y2="83523"/>
                        <a14:foregroundMark x1="82262" y1="84943" x2="82262" y2="84943"/>
                        <a14:foregroundMark x1="77121" y1="75284" x2="77121" y2="75284"/>
                        <a14:foregroundMark x1="81748" y1="75568" x2="81748" y2="75568"/>
                        <a14:foregroundMark x1="82776" y1="75284" x2="82776" y2="75284"/>
                        <a14:foregroundMark x1="85604" y1="77841" x2="85604" y2="77841"/>
                        <a14:foregroundMark x1="86889" y1="83239" x2="86889" y2="83239"/>
                        <a14:foregroundMark x1="86889" y1="84091" x2="85861" y2="84091"/>
                        <a14:foregroundMark x1="80463" y1="84943" x2="78149" y2="86080"/>
                        <a14:foregroundMark x1="75321" y1="88352" x2="75321" y2="88352"/>
                        <a14:foregroundMark x1="85090" y1="88636" x2="85090" y2="88636"/>
                        <a14:foregroundMark x1="89974" y1="89205" x2="89974" y2="89205"/>
                        <a14:foregroundMark x1="91003" y1="89205" x2="91003" y2="89205"/>
                        <a14:foregroundMark x1="83033" y1="76989" x2="83033" y2="76989"/>
                        <a14:foregroundMark x1="66838" y1="80398" x2="66838" y2="80398"/>
                        <a14:foregroundMark x1="59126" y1="76989" x2="59126" y2="76989"/>
                        <a14:foregroundMark x1="55013" y1="78977" x2="55013" y2="78977"/>
                        <a14:foregroundMark x1="54499" y1="69886" x2="54499" y2="69886"/>
                        <a14:foregroundMark x1="53728" y1="67614" x2="52185" y2="66761"/>
                        <a14:foregroundMark x1="51414" y1="65909" x2="51414" y2="65909"/>
                        <a14:foregroundMark x1="52442" y1="61932" x2="52442" y2="61932"/>
                        <a14:foregroundMark x1="53470" y1="77841" x2="53470" y2="77841"/>
                        <a14:foregroundMark x1="49357" y1="76136" x2="49357" y2="76136"/>
                        <a14:foregroundMark x1="57841" y1="77841" x2="58869" y2="78409"/>
                        <a14:foregroundMark x1="95116" y1="88920" x2="95116" y2="88920"/>
                        <a14:foregroundMark x1="94602" y1="86932" x2="94602" y2="86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87" y="422170"/>
            <a:ext cx="2969100" cy="26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90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순서도: 추출 16"/>
          <p:cNvSpPr/>
          <p:nvPr/>
        </p:nvSpPr>
        <p:spPr>
          <a:xfrm rot="16200000">
            <a:off x="1644640" y="-1393011"/>
            <a:ext cx="5838762" cy="9159957"/>
          </a:xfrm>
          <a:prstGeom prst="flowChartExtract">
            <a:avLst/>
          </a:prstGeom>
          <a:gradFill flip="none" rotWithShape="1">
            <a:gsLst>
              <a:gs pos="100000">
                <a:srgbClr val="EDED73"/>
              </a:gs>
              <a:gs pos="89000">
                <a:srgbClr val="F8F7DC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 rot="5400000">
            <a:off x="-1628177" y="3044528"/>
            <a:ext cx="6093296" cy="1431706"/>
            <a:chOff x="1172068" y="1741321"/>
            <a:chExt cx="5418707" cy="1431706"/>
          </a:xfrm>
          <a:solidFill>
            <a:schemeClr val="bg1">
              <a:lumMod val="95000"/>
            </a:schemeClr>
          </a:solidFill>
        </p:grpSpPr>
        <p:sp>
          <p:nvSpPr>
            <p:cNvPr id="51" name="직사각형 50"/>
            <p:cNvSpPr/>
            <p:nvPr/>
          </p:nvSpPr>
          <p:spPr>
            <a:xfrm>
              <a:off x="1172068" y="1741321"/>
              <a:ext cx="5400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190775" y="2813027"/>
              <a:ext cx="5400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Factor selection – Main physical factor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37" y="5409360"/>
            <a:ext cx="1235173" cy="126000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65047" y="3933150"/>
            <a:ext cx="2706753" cy="1260000"/>
            <a:chOff x="4492607" y="1177973"/>
            <a:chExt cx="2706753" cy="12600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07" y="1177973"/>
              <a:ext cx="1434339" cy="1260000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946" y="1177973"/>
              <a:ext cx="1272414" cy="1260000"/>
            </a:xfrm>
            <a:prstGeom prst="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3" y="980728"/>
            <a:ext cx="1466441" cy="126000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7" y="2456939"/>
            <a:ext cx="1515652" cy="1260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713733"/>
            <a:ext cx="67360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b="1" dirty="0">
                <a:latin typeface="Calibri" panose="020F0502020204030204" pitchFamily="34" charset="0"/>
              </a:rPr>
              <a:t>Physical parameter is given more weighted score than geochemistry parameter as differences in permeability have a progressively larger impact on migration of acid spill (Bea, 2013</a:t>
            </a:r>
            <a:r>
              <a:rPr lang="en-US" altLang="ko-KR" b="1" dirty="0" smtClean="0">
                <a:latin typeface="Calibri" panose="020F0502020204030204" pitchFamily="34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latin typeface="Calibri" panose="020F0502020204030204" pitchFamily="34" charset="0"/>
              </a:rPr>
              <a:t>Valuation basis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latin typeface="Calibri" panose="020F0502020204030204" pitchFamily="34" charset="0"/>
              </a:rPr>
              <a:t>Soil drainage classification ( 5 levels)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latin typeface="Calibri" panose="020F0502020204030204" pitchFamily="34" charset="0"/>
              </a:rPr>
              <a:t>Topsoil : 5 % Clay(clay + clay loam + </a:t>
            </a:r>
            <a:r>
              <a:rPr lang="en-US" altLang="ko-KR" b="1" dirty="0" err="1" smtClean="0">
                <a:latin typeface="Calibri" panose="020F0502020204030204" pitchFamily="34" charset="0"/>
              </a:rPr>
              <a:t>silty</a:t>
            </a:r>
            <a:r>
              <a:rPr lang="en-US" altLang="ko-KR" b="1" dirty="0" smtClean="0">
                <a:latin typeface="Calibri" panose="020F0502020204030204" pitchFamily="34" charset="0"/>
              </a:rPr>
              <a:t> clay + </a:t>
            </a:r>
            <a:r>
              <a:rPr lang="en-US" altLang="ko-KR" b="1" dirty="0" err="1" smtClean="0">
                <a:latin typeface="Calibri" panose="020F0502020204030204" pitchFamily="34" charset="0"/>
              </a:rPr>
              <a:t>silty</a:t>
            </a:r>
            <a:r>
              <a:rPr lang="en-US" altLang="ko-KR" b="1" dirty="0" smtClean="0">
                <a:latin typeface="Calibri" panose="020F0502020204030204" pitchFamily="34" charset="0"/>
              </a:rPr>
              <a:t> clay loam)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latin typeface="Calibri" panose="020F0502020204030204" pitchFamily="34" charset="0"/>
              </a:rPr>
              <a:t>Subsoil : 5 % Fine soil(very fine + fine)</a:t>
            </a:r>
            <a:endParaRPr lang="en-US" altLang="ko-KR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b="1" dirty="0">
              <a:latin typeface="Calibri" panose="020F050202020403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923928" y="1610728"/>
            <a:ext cx="374441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721" y="2727529"/>
            <a:ext cx="2537261" cy="18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3702749"/>
            <a:ext cx="2417717" cy="18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7"/>
          <a:stretch/>
        </p:blipFill>
        <p:spPr bwMode="auto">
          <a:xfrm>
            <a:off x="-5077072" y="734769"/>
            <a:ext cx="4590423" cy="257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6387926" y="2727530"/>
            <a:ext cx="1856482" cy="1773652"/>
            <a:chOff x="6444208" y="4488602"/>
            <a:chExt cx="1888112" cy="1800000"/>
          </a:xfrm>
        </p:grpSpPr>
        <p:pic>
          <p:nvPicPr>
            <p:cNvPr id="9218" name="Picture 2" descr="http://www.ess.co.at/MANUALS/WATERWARE/GIF/triangl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488602"/>
              <a:ext cx="1888112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자유형 13"/>
            <p:cNvSpPr/>
            <p:nvPr/>
          </p:nvSpPr>
          <p:spPr>
            <a:xfrm>
              <a:off x="6846172" y="4563150"/>
              <a:ext cx="1070804" cy="972000"/>
            </a:xfrm>
            <a:custGeom>
              <a:avLst/>
              <a:gdLst>
                <a:gd name="connsiteX0" fmla="*/ 0 w 1073150"/>
                <a:gd name="connsiteY0" fmla="*/ 914400 h 920750"/>
                <a:gd name="connsiteX1" fmla="*/ 1073150 w 1073150"/>
                <a:gd name="connsiteY1" fmla="*/ 920750 h 920750"/>
                <a:gd name="connsiteX2" fmla="*/ 533400 w 1073150"/>
                <a:gd name="connsiteY2" fmla="*/ 0 h 920750"/>
                <a:gd name="connsiteX3" fmla="*/ 0 w 1073150"/>
                <a:gd name="connsiteY3" fmla="*/ 914400 h 92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3150" h="920750">
                  <a:moveTo>
                    <a:pt x="0" y="914400"/>
                  </a:moveTo>
                  <a:lnTo>
                    <a:pt x="1073150" y="920750"/>
                  </a:lnTo>
                  <a:lnTo>
                    <a:pt x="533400" y="0"/>
                  </a:lnTo>
                  <a:lnTo>
                    <a:pt x="0" y="91440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3814146" y="2727529"/>
            <a:ext cx="2126006" cy="1796810"/>
            <a:chOff x="4257002" y="4575180"/>
            <a:chExt cx="2046835" cy="1800000"/>
          </a:xfrm>
        </p:grpSpPr>
        <p:pic>
          <p:nvPicPr>
            <p:cNvPr id="24" name="Picture 2" descr="soil classification에 대한 이미지 검색결과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002" y="4575180"/>
              <a:ext cx="2046835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자유형 12"/>
            <p:cNvSpPr/>
            <p:nvPr/>
          </p:nvSpPr>
          <p:spPr>
            <a:xfrm>
              <a:off x="4840982" y="4663607"/>
              <a:ext cx="1067420" cy="1116000"/>
            </a:xfrm>
            <a:custGeom>
              <a:avLst/>
              <a:gdLst>
                <a:gd name="connsiteX0" fmla="*/ 393700 w 990600"/>
                <a:gd name="connsiteY0" fmla="*/ 0 h 1104900"/>
                <a:gd name="connsiteX1" fmla="*/ 0 w 990600"/>
                <a:gd name="connsiteY1" fmla="*/ 673100 h 1104900"/>
                <a:gd name="connsiteX2" fmla="*/ 133350 w 990600"/>
                <a:gd name="connsiteY2" fmla="*/ 908050 h 1104900"/>
                <a:gd name="connsiteX3" fmla="*/ 228600 w 990600"/>
                <a:gd name="connsiteY3" fmla="*/ 1098550 h 1104900"/>
                <a:gd name="connsiteX4" fmla="*/ 990600 w 990600"/>
                <a:gd name="connsiteY4" fmla="*/ 1104900 h 1104900"/>
                <a:gd name="connsiteX5" fmla="*/ 393700 w 990600"/>
                <a:gd name="connsiteY5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04900">
                  <a:moveTo>
                    <a:pt x="393700" y="0"/>
                  </a:moveTo>
                  <a:lnTo>
                    <a:pt x="0" y="673100"/>
                  </a:lnTo>
                  <a:lnTo>
                    <a:pt x="133350" y="908050"/>
                  </a:lnTo>
                  <a:lnTo>
                    <a:pt x="228600" y="1098550"/>
                  </a:lnTo>
                  <a:lnTo>
                    <a:pt x="990600" y="1104900"/>
                  </a:lnTo>
                  <a:lnTo>
                    <a:pt x="39370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21601"/>
              </p:ext>
            </p:extLst>
          </p:nvPr>
        </p:nvGraphicFramePr>
        <p:xfrm>
          <a:off x="2916165" y="4718602"/>
          <a:ext cx="6087621" cy="1918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93"/>
                <a:gridCol w="1080120"/>
                <a:gridCol w="576064"/>
                <a:gridCol w="864096"/>
                <a:gridCol w="1152128"/>
                <a:gridCol w="1152128"/>
                <a:gridCol w="589292"/>
              </a:tblGrid>
              <a:tr h="14683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Condition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Mottle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Water migration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Groundwater level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Color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Slope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Very good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Well drainage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N/A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Fast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Light</a:t>
                      </a:r>
                      <a:r>
                        <a:rPr lang="en-US" altLang="ko-KR" sz="850" b="0" baseline="0" dirty="0" smtClean="0">
                          <a:latin typeface="Calibri" panose="020F0502020204030204" pitchFamily="34" charset="0"/>
                        </a:rPr>
                        <a:t> brown, brown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Steep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Good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Well drainage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Rather</a:t>
                      </a:r>
                      <a:r>
                        <a:rPr lang="en-US" altLang="ko-KR" sz="850" b="0" baseline="0" dirty="0" smtClean="0">
                          <a:latin typeface="Calibri" panose="020F0502020204030204" pitchFamily="34" charset="0"/>
                        </a:rPr>
                        <a:t> slow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Reddish</a:t>
                      </a:r>
                      <a:r>
                        <a:rPr lang="en-US" altLang="ko-KR" sz="850" b="0" baseline="0" dirty="0" smtClean="0">
                          <a:latin typeface="Calibri" panose="020F0502020204030204" pitchFamily="34" charset="0"/>
                        </a:rPr>
                        <a:t> brown, yellowish brown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-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Rather poor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Wet short period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Slow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High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grayish brown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-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Poor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Wet long period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High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Slow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High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Gray, slate</a:t>
                      </a:r>
                      <a:endParaRPr lang="ko-KR" altLang="en-US" sz="850" b="0" dirty="0" smtClean="0">
                        <a:latin typeface="Calibri" panose="020F050202020403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-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7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1" dirty="0" smtClean="0"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en-US" altLang="ko-KR" sz="850" b="1" baseline="0" dirty="0" smtClean="0">
                          <a:latin typeface="Calibri" panose="020F0502020204030204" pitchFamily="34" charset="0"/>
                        </a:rPr>
                        <a:t> poor </a:t>
                      </a:r>
                      <a:endParaRPr lang="ko-KR" altLang="en-US" sz="85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Wet long period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Low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en-US" altLang="ko-KR" sz="850" b="0" baseline="0" dirty="0" smtClean="0">
                          <a:latin typeface="Calibri" panose="020F0502020204030204" pitchFamily="34" charset="0"/>
                        </a:rPr>
                        <a:t> sl</a:t>
                      </a: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ow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High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Gray, slate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50" b="0" dirty="0" smtClean="0">
                          <a:latin typeface="Calibri" panose="020F0502020204030204" pitchFamily="34" charset="0"/>
                        </a:rPr>
                        <a:t>-</a:t>
                      </a:r>
                      <a:endParaRPr lang="ko-KR" altLang="en-US" sz="850" b="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45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순서도: 추출 17"/>
          <p:cNvSpPr/>
          <p:nvPr/>
        </p:nvSpPr>
        <p:spPr>
          <a:xfrm rot="16200000">
            <a:off x="-567438" y="-1213972"/>
            <a:ext cx="8071011" cy="11390609"/>
          </a:xfrm>
          <a:prstGeom prst="flowChartExtract">
            <a:avLst/>
          </a:prstGeom>
          <a:gradFill flip="none" rotWithShape="1">
            <a:gsLst>
              <a:gs pos="100000">
                <a:srgbClr val="EDED73"/>
              </a:gs>
              <a:gs pos="89000">
                <a:srgbClr val="F8F7DC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 rot="5400000">
            <a:off x="-1628177" y="3044528"/>
            <a:ext cx="6093296" cy="1431706"/>
            <a:chOff x="1172068" y="1741321"/>
            <a:chExt cx="5418707" cy="1431706"/>
          </a:xfrm>
          <a:solidFill>
            <a:schemeClr val="bg1">
              <a:lumMod val="95000"/>
            </a:schemeClr>
          </a:solidFill>
        </p:grpSpPr>
        <p:sp>
          <p:nvSpPr>
            <p:cNvPr id="51" name="직사각형 50"/>
            <p:cNvSpPr/>
            <p:nvPr/>
          </p:nvSpPr>
          <p:spPr>
            <a:xfrm>
              <a:off x="1172068" y="1741321"/>
              <a:ext cx="5400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190775" y="2813027"/>
              <a:ext cx="5400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Factor selection – Main geochemical factor 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37" y="5409360"/>
            <a:ext cx="1235173" cy="126000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65047" y="3933150"/>
            <a:ext cx="2706753" cy="1260000"/>
            <a:chOff x="4492607" y="1177973"/>
            <a:chExt cx="2706753" cy="12600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07" y="1177973"/>
              <a:ext cx="1434339" cy="1260000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946" y="1177973"/>
              <a:ext cx="1272414" cy="1260000"/>
            </a:xfrm>
            <a:prstGeom prst="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4" y="980728"/>
            <a:ext cx="1152994" cy="990679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7" y="2456939"/>
            <a:ext cx="1515652" cy="126000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81530"/>
              </p:ext>
            </p:extLst>
          </p:nvPr>
        </p:nvGraphicFramePr>
        <p:xfrm>
          <a:off x="3481585" y="1321930"/>
          <a:ext cx="5688633" cy="26462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022"/>
                <a:gridCol w="720080"/>
                <a:gridCol w="1584176"/>
                <a:gridCol w="1582355"/>
              </a:tblGrid>
              <a:tr h="2715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Sample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Initial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pH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surface area (m</a:t>
                      </a:r>
                      <a:r>
                        <a:rPr lang="en-US" altLang="ko-KR" sz="1000" b="1" baseline="30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/kg)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Hydrogen ion consumption (µ</a:t>
                      </a:r>
                      <a:r>
                        <a:rPr lang="en-US" altLang="ko-KR" sz="1000" b="1" dirty="0" err="1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mol</a:t>
                      </a:r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ko-KR" sz="1000" b="1" baseline="300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sandstone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7.74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3910.1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34.63</a:t>
                      </a:r>
                    </a:p>
                  </a:txBody>
                  <a:tcPr marL="45720" marR="4572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granite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7.04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3790.5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32.18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 schist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6.67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4146.3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25.80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Crushed basalt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7.40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21290.0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8.99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577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kern="12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Granite soil (industrial area)</a:t>
                      </a:r>
                      <a:endParaRPr lang="en-US" altLang="ko-KR" sz="1000" b="1" i="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7.04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6224.3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20.48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Granite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soil (control)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5.18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12549.7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8.96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2715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Schist</a:t>
                      </a:r>
                      <a:r>
                        <a:rPr lang="en-US" altLang="ko-KR" sz="1000" b="1" baseline="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soil (industrial area)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4.71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19287.5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Kaolinite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4.71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19392.1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4.53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7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err="1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Montmorillonite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58415.0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3.92</a:t>
                      </a:r>
                      <a:endParaRPr lang="ko-KR" altLang="en-US" sz="1000" b="1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4542902" y="4320323"/>
            <a:ext cx="3341465" cy="22765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44519312" descr="EMB00002320119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" b="961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3" y="492218"/>
            <a:ext cx="967800" cy="54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7" name="_x44519312" descr="EMB00002320119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8" y="1193016"/>
            <a:ext cx="1006755" cy="5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5341756"/>
            <a:ext cx="132906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4" y="5345993"/>
            <a:ext cx="139299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4" y="468674"/>
            <a:ext cx="767010" cy="7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77" b="99438" l="148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54" y="952614"/>
            <a:ext cx="749323" cy="84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_x43430288" descr="EMB00002320119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4053"/>
            <a:ext cx="760935" cy="42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그룹 39"/>
          <p:cNvGrpSpPr>
            <a:grpSpLocks noChangeAspect="1"/>
          </p:cNvGrpSpPr>
          <p:nvPr/>
        </p:nvGrpSpPr>
        <p:grpSpPr>
          <a:xfrm>
            <a:off x="224000" y="1772612"/>
            <a:ext cx="1889277" cy="1377836"/>
            <a:chOff x="6084168" y="1052736"/>
            <a:chExt cx="3059832" cy="2520000"/>
          </a:xfrm>
        </p:grpSpPr>
        <p:pic>
          <p:nvPicPr>
            <p:cNvPr id="41" name="_x115813368" descr="EMB00000648b9e8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7564831" y="1052736"/>
              <a:ext cx="1579169" cy="2520000"/>
            </a:xfrm>
            <a:prstGeom prst="rect">
              <a:avLst/>
            </a:prstGeom>
            <a:noFill/>
          </p:spPr>
        </p:pic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084168" y="1052736"/>
              <a:ext cx="1417500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76249" y="1510325"/>
            <a:ext cx="1248535" cy="70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_x115813368" descr="EMB00000648b9e5"/>
          <p:cNvPicPr preferRelativeResize="0"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81953" y="641305"/>
            <a:ext cx="1237125" cy="834762"/>
          </a:xfrm>
          <a:prstGeom prst="rect">
            <a:avLst/>
          </a:prstGeom>
          <a:noFill/>
        </p:spPr>
      </p:pic>
      <p:grpSp>
        <p:nvGrpSpPr>
          <p:cNvPr id="8" name="그룹 7"/>
          <p:cNvGrpSpPr/>
          <p:nvPr/>
        </p:nvGrpSpPr>
        <p:grpSpPr>
          <a:xfrm>
            <a:off x="3785304" y="1956553"/>
            <a:ext cx="4780923" cy="1728192"/>
            <a:chOff x="3812083" y="4725144"/>
            <a:chExt cx="4780923" cy="1728192"/>
          </a:xfrm>
        </p:grpSpPr>
        <p:cxnSp>
          <p:nvCxnSpPr>
            <p:cNvPr id="27" name="직선 연결선 26"/>
            <p:cNvCxnSpPr/>
            <p:nvPr/>
          </p:nvCxnSpPr>
          <p:spPr>
            <a:xfrm>
              <a:off x="3822716" y="4941168"/>
              <a:ext cx="477029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3822716" y="4725144"/>
              <a:ext cx="477029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3812083" y="6453336"/>
              <a:ext cx="477029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421979" y="634248"/>
            <a:ext cx="567593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Calibri" panose="020F0502020204030204" pitchFamily="34" charset="0"/>
              </a:rPr>
              <a:t>Experimental hydrogen ion consumption capacity :</a:t>
            </a:r>
          </a:p>
          <a:p>
            <a:pPr algn="ctr"/>
            <a:r>
              <a:rPr lang="en-US" altLang="ko-KR" sz="1600" b="1" dirty="0" smtClean="0">
                <a:latin typeface="Calibri" panose="020F0502020204030204" pitchFamily="34" charset="0"/>
              </a:rPr>
              <a:t>Sandstone &gt; Granite &gt; Schist &gt; Basalt </a:t>
            </a: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>
              <a:latin typeface="Calibri" panose="020F0502020204030204" pitchFamily="34" charset="0"/>
            </a:endParaRPr>
          </a:p>
          <a:p>
            <a:pPr algn="ctr"/>
            <a:endParaRPr lang="en-US" altLang="ko-KR" sz="16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Calibri" panose="020F0502020204030204" pitchFamily="34" charset="0"/>
              </a:rPr>
              <a:t>Hydrogen ion consumption is not simply depending on specific surface area </a:t>
            </a:r>
            <a:r>
              <a:rPr lang="en-US" altLang="ko-KR" b="1" dirty="0">
                <a:latin typeface="Calibri" panose="020F0502020204030204" pitchFamily="34" charset="0"/>
              </a:rPr>
              <a:t>but surface functional groups according to the difference of the configuration minerals.</a:t>
            </a:r>
            <a:endParaRPr lang="en-US" altLang="ko-KR" b="1" dirty="0" smtClean="0">
              <a:latin typeface="Calibri" panose="020F0502020204030204" pitchFamily="34" charset="0"/>
            </a:endParaRPr>
          </a:p>
          <a:p>
            <a:endParaRPr lang="ko-KR" altLang="en-US" b="1" dirty="0">
              <a:latin typeface="Calibri" panose="020F0502020204030204" pitchFamily="34" charset="0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4544888" y="4300598"/>
            <a:ext cx="36903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pt-BR" altLang="ko-KR" sz="1300" b="1" dirty="0" smtClean="0">
                <a:latin typeface="Calibri" panose="020F0502020204030204" pitchFamily="34" charset="0"/>
              </a:rPr>
              <a:t>Kaolinite  </a:t>
            </a:r>
            <a:r>
              <a:rPr lang="pt-BR" altLang="ko-KR" sz="1300" b="1" dirty="0">
                <a:latin typeface="Calibri" panose="020F0502020204030204" pitchFamily="34" charset="0"/>
              </a:rPr>
              <a:t>+ 6H</a:t>
            </a:r>
            <a:r>
              <a:rPr lang="pt-BR" altLang="ko-KR" sz="1300" b="1" baseline="30000" dirty="0" smtClean="0">
                <a:latin typeface="Calibri" panose="020F0502020204030204" pitchFamily="34" charset="0"/>
              </a:rPr>
              <a:t>+    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 ↔  </a:t>
            </a:r>
            <a:r>
              <a:rPr lang="pt-BR" altLang="ko-KR" sz="1300" b="1" dirty="0">
                <a:latin typeface="Calibri" panose="020F0502020204030204" pitchFamily="34" charset="0"/>
              </a:rPr>
              <a:t>2Al</a:t>
            </a:r>
            <a:r>
              <a:rPr lang="pt-BR" altLang="ko-KR" sz="1300" b="1" baseline="30000" dirty="0">
                <a:latin typeface="Calibri" panose="020F0502020204030204" pitchFamily="34" charset="0"/>
              </a:rPr>
              <a:t>3+</a:t>
            </a:r>
            <a:r>
              <a:rPr lang="pt-BR" altLang="ko-KR" sz="1300" b="1" dirty="0">
                <a:latin typeface="Calibri" panose="020F0502020204030204" pitchFamily="34" charset="0"/>
              </a:rPr>
              <a:t> + 2SiO</a:t>
            </a:r>
            <a:r>
              <a:rPr lang="pt-BR" altLang="ko-KR" sz="1300" b="1" baseline="-25000" dirty="0">
                <a:latin typeface="Calibri" panose="020F0502020204030204" pitchFamily="34" charset="0"/>
              </a:rPr>
              <a:t>2(aq)</a:t>
            </a:r>
            <a:r>
              <a:rPr lang="pt-BR" altLang="ko-KR" sz="1300" b="1" dirty="0">
                <a:latin typeface="Calibri" panose="020F0502020204030204" pitchFamily="34" charset="0"/>
              </a:rPr>
              <a:t> + 5H</a:t>
            </a:r>
            <a:r>
              <a:rPr lang="pt-BR" altLang="ko-KR" sz="1300" b="1" baseline="-25000" dirty="0">
                <a:latin typeface="Calibri" panose="020F0502020204030204" pitchFamily="34" charset="0"/>
              </a:rPr>
              <a:t>2</a:t>
            </a:r>
            <a:r>
              <a:rPr lang="pt-BR" altLang="ko-KR" sz="1300" b="1" dirty="0">
                <a:latin typeface="Calibri" panose="020F0502020204030204" pitchFamily="34" charset="0"/>
              </a:rPr>
              <a:t>O </a:t>
            </a:r>
          </a:p>
          <a:p>
            <a:pPr fontAlgn="base" latinLnBrk="0"/>
            <a:r>
              <a:rPr lang="pt-BR" altLang="ko-KR" sz="1300" b="1" dirty="0">
                <a:latin typeface="Calibri" panose="020F0502020204030204" pitchFamily="34" charset="0"/>
              </a:rPr>
              <a:t>Goethite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 + </a:t>
            </a:r>
            <a:r>
              <a:rPr lang="pt-BR" altLang="ko-KR" sz="1300" b="1" dirty="0">
                <a:latin typeface="Calibri" panose="020F0502020204030204" pitchFamily="34" charset="0"/>
              </a:rPr>
              <a:t>3H</a:t>
            </a:r>
            <a:r>
              <a:rPr lang="pt-BR" altLang="ko-KR" sz="1300" b="1" baseline="30000" dirty="0">
                <a:latin typeface="Calibri" panose="020F0502020204030204" pitchFamily="34" charset="0"/>
              </a:rPr>
              <a:t>+</a:t>
            </a:r>
            <a:r>
              <a:rPr lang="pt-BR" altLang="ko-KR" sz="1300" b="1" dirty="0">
                <a:latin typeface="Calibri" panose="020F0502020204030204" pitchFamily="34" charset="0"/>
              </a:rPr>
              <a:t>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   ↔  Fe</a:t>
            </a:r>
            <a:r>
              <a:rPr lang="pt-BR" altLang="ko-KR" sz="1300" b="1" baseline="30000" dirty="0" smtClean="0">
                <a:latin typeface="Calibri" panose="020F0502020204030204" pitchFamily="34" charset="0"/>
              </a:rPr>
              <a:t>3</a:t>
            </a:r>
            <a:r>
              <a:rPr lang="pt-BR" altLang="ko-KR" sz="1300" b="1" baseline="30000" dirty="0">
                <a:latin typeface="Calibri" panose="020F0502020204030204" pitchFamily="34" charset="0"/>
              </a:rPr>
              <a:t>+</a:t>
            </a:r>
            <a:r>
              <a:rPr lang="pt-BR" altLang="ko-KR" sz="1300" b="1" dirty="0">
                <a:latin typeface="Calibri" panose="020F0502020204030204" pitchFamily="34" charset="0"/>
              </a:rPr>
              <a:t> + 2H</a:t>
            </a:r>
            <a:r>
              <a:rPr lang="pt-BR" altLang="ko-KR" sz="1300" b="1" baseline="-25000" dirty="0">
                <a:latin typeface="Calibri" panose="020F0502020204030204" pitchFamily="34" charset="0"/>
              </a:rPr>
              <a:t>2</a:t>
            </a:r>
            <a:r>
              <a:rPr lang="pt-BR" altLang="ko-KR" sz="1300" b="1" dirty="0">
                <a:latin typeface="Calibri" panose="020F0502020204030204" pitchFamily="34" charset="0"/>
              </a:rPr>
              <a:t>O</a:t>
            </a:r>
          </a:p>
          <a:p>
            <a:pPr fontAlgn="base" latinLnBrk="0"/>
            <a:r>
              <a:rPr lang="pt-BR" altLang="ko-KR" sz="1300" b="1" dirty="0">
                <a:latin typeface="Calibri" panose="020F0502020204030204" pitchFamily="34" charset="0"/>
              </a:rPr>
              <a:t>Gibbsite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  + </a:t>
            </a:r>
            <a:r>
              <a:rPr lang="pt-BR" altLang="ko-KR" sz="1300" b="1" dirty="0">
                <a:latin typeface="Calibri" panose="020F0502020204030204" pitchFamily="34" charset="0"/>
              </a:rPr>
              <a:t>3H</a:t>
            </a:r>
            <a:r>
              <a:rPr lang="pt-BR" altLang="ko-KR" sz="1300" b="1" baseline="30000" dirty="0">
                <a:latin typeface="Calibri" panose="020F0502020204030204" pitchFamily="34" charset="0"/>
              </a:rPr>
              <a:t>+</a:t>
            </a:r>
            <a:r>
              <a:rPr lang="pt-BR" altLang="ko-KR" sz="1300" b="1" dirty="0">
                <a:latin typeface="Calibri" panose="020F0502020204030204" pitchFamily="34" charset="0"/>
              </a:rPr>
              <a:t>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   ↔  </a:t>
            </a:r>
            <a:r>
              <a:rPr lang="pt-BR" altLang="ko-KR" sz="1300" b="1" dirty="0">
                <a:latin typeface="Calibri" panose="020F0502020204030204" pitchFamily="34" charset="0"/>
              </a:rPr>
              <a:t>Al</a:t>
            </a:r>
            <a:r>
              <a:rPr lang="pt-BR" altLang="ko-KR" sz="1300" b="1" baseline="30000" dirty="0">
                <a:latin typeface="Calibri" panose="020F0502020204030204" pitchFamily="34" charset="0"/>
              </a:rPr>
              <a:t>3+</a:t>
            </a:r>
            <a:r>
              <a:rPr lang="pt-BR" altLang="ko-KR" sz="1300" b="1" dirty="0">
                <a:latin typeface="Calibri" panose="020F0502020204030204" pitchFamily="34" charset="0"/>
              </a:rPr>
              <a:t> +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3H</a:t>
            </a:r>
            <a:r>
              <a:rPr lang="pt-BR" altLang="ko-KR" sz="1300" b="1" baseline="-25000" dirty="0" smtClean="0">
                <a:latin typeface="Calibri" panose="020F0502020204030204" pitchFamily="34" charset="0"/>
              </a:rPr>
              <a:t>2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O</a:t>
            </a:r>
          </a:p>
          <a:p>
            <a:pPr fontAlgn="base" latinLnBrk="0"/>
            <a:r>
              <a:rPr lang="pt-BR" altLang="ko-KR" sz="1300" b="1" dirty="0" smtClean="0">
                <a:latin typeface="Calibri" panose="020F0502020204030204" pitchFamily="34" charset="0"/>
              </a:rPr>
              <a:t>Calcite      + H</a:t>
            </a:r>
            <a:r>
              <a:rPr lang="pt-BR" altLang="ko-KR" sz="1300" b="1" baseline="30000" dirty="0" smtClean="0">
                <a:latin typeface="Calibri" panose="020F0502020204030204" pitchFamily="34" charset="0"/>
              </a:rPr>
              <a:t>+         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↔  Ca</a:t>
            </a:r>
            <a:r>
              <a:rPr lang="pt-BR" altLang="ko-KR" sz="1300" b="1" baseline="30000" dirty="0" smtClean="0">
                <a:latin typeface="Calibri" panose="020F0502020204030204" pitchFamily="34" charset="0"/>
              </a:rPr>
              <a:t>2+ </a:t>
            </a:r>
            <a:r>
              <a:rPr lang="pt-BR" altLang="ko-KR" sz="1300" b="1" dirty="0" smtClean="0">
                <a:latin typeface="Calibri" panose="020F0502020204030204" pitchFamily="34" charset="0"/>
              </a:rPr>
              <a:t>+ HCO</a:t>
            </a:r>
            <a:r>
              <a:rPr lang="pt-BR" altLang="ko-KR" sz="1300" b="1" baseline="-25000" dirty="0" smtClean="0">
                <a:latin typeface="Calibri" panose="020F0502020204030204" pitchFamily="34" charset="0"/>
              </a:rPr>
              <a:t>3</a:t>
            </a:r>
            <a:r>
              <a:rPr lang="pt-BR" altLang="ko-KR" sz="1300" b="1" baseline="30000" dirty="0" smtClean="0">
                <a:latin typeface="Calibri" panose="020F0502020204030204" pitchFamily="34" charset="0"/>
              </a:rPr>
              <a:t>-</a:t>
            </a:r>
            <a:endParaRPr lang="pt-BR" altLang="ko-KR" sz="1300" b="1" baseline="30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2627784" y="4240981"/>
            <a:ext cx="2746727" cy="2376264"/>
          </a:xfrm>
          <a:prstGeom prst="rect">
            <a:avLst/>
          </a:prstGeom>
          <a:solidFill>
            <a:srgbClr val="F2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489569" y="4240981"/>
            <a:ext cx="1738615" cy="2376264"/>
          </a:xfrm>
          <a:prstGeom prst="rect">
            <a:avLst/>
          </a:prstGeom>
          <a:solidFill>
            <a:srgbClr val="FB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-46935" y="4240981"/>
            <a:ext cx="2746727" cy="23762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Factor selection – weighting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620688"/>
            <a:ext cx="8856984" cy="6336704"/>
          </a:xfrm>
        </p:spPr>
        <p:txBody>
          <a:bodyPr>
            <a:normAutofit/>
          </a:bodyPr>
          <a:lstStyle/>
          <a:p>
            <a:r>
              <a:rPr lang="en-US" altLang="ko-KR" sz="1900" b="1" dirty="0" smtClean="0">
                <a:latin typeface="Calibri" panose="020F0502020204030204" pitchFamily="34" charset="0"/>
              </a:rPr>
              <a:t>Characteristic of Korea Terrain </a:t>
            </a:r>
            <a:endParaRPr lang="en-US" altLang="ko-KR" sz="1900" b="1" dirty="0">
              <a:latin typeface="Calibri" panose="020F0502020204030204" pitchFamily="34" charset="0"/>
            </a:endParaRPr>
          </a:p>
          <a:p>
            <a:pPr lvl="1"/>
            <a:r>
              <a:rPr lang="en-US" altLang="ko-KR" sz="1900" b="1" dirty="0">
                <a:latin typeface="Calibri" panose="020F0502020204030204" pitchFamily="34" charset="0"/>
              </a:rPr>
              <a:t>Overall, the </a:t>
            </a:r>
            <a:r>
              <a:rPr lang="en-US" altLang="ko-KR" sz="1900" b="1" dirty="0" smtClean="0">
                <a:latin typeface="Calibri" panose="020F0502020204030204" pitchFamily="34" charset="0"/>
              </a:rPr>
              <a:t>drainage level is high due to terrain slope (</a:t>
            </a:r>
            <a:r>
              <a:rPr lang="ko-KR" altLang="en-US" sz="2000" b="1" dirty="0">
                <a:latin typeface="Calibri" panose="020F0502020204030204" pitchFamily="34" charset="0"/>
              </a:rPr>
              <a:t>① 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,</a:t>
            </a:r>
            <a:r>
              <a:rPr lang="ko-KR" altLang="en-US" sz="1900" b="1" dirty="0" smtClean="0"/>
              <a:t>②</a:t>
            </a:r>
            <a:r>
              <a:rPr lang="en-US" altLang="ko-KR" sz="1900" b="1" dirty="0" smtClean="0"/>
              <a:t>).</a:t>
            </a:r>
            <a:endParaRPr lang="en-US" altLang="ko-KR" sz="1900" b="1" dirty="0" smtClean="0">
              <a:latin typeface="Calibri" panose="020F0502020204030204" pitchFamily="34" charset="0"/>
            </a:endParaRPr>
          </a:p>
          <a:p>
            <a:pPr lvl="1"/>
            <a:r>
              <a:rPr lang="en-US" altLang="ko-KR" sz="1900" b="1" dirty="0">
                <a:latin typeface="Calibri" panose="020F0502020204030204" pitchFamily="34" charset="0"/>
              </a:rPr>
              <a:t>Along the coastal border of the peninsula, </a:t>
            </a:r>
            <a:r>
              <a:rPr lang="en-US" altLang="ko-KR" sz="1900" b="1" dirty="0" smtClean="0">
                <a:latin typeface="Calibri" panose="020F0502020204030204" pitchFamily="34" charset="0"/>
              </a:rPr>
              <a:t>clay content ratio increases (</a:t>
            </a:r>
            <a:r>
              <a:rPr lang="ko-KR" altLang="en-US" sz="1900" b="1" dirty="0" smtClean="0"/>
              <a:t>③</a:t>
            </a:r>
            <a:r>
              <a:rPr lang="en-US" altLang="ko-KR" sz="1900" b="1" dirty="0" smtClean="0"/>
              <a:t>)</a:t>
            </a:r>
            <a:r>
              <a:rPr lang="en-US" altLang="ko-KR" sz="1900" b="1" dirty="0" smtClean="0"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en-US" altLang="ko-KR" sz="1900" b="1" dirty="0" smtClean="0">
                <a:latin typeface="Calibri" panose="020F0502020204030204" pitchFamily="34" charset="0"/>
              </a:rPr>
              <a:t>Top soil and subsoil shows the difference between southeastern and northern region (</a:t>
            </a:r>
            <a:r>
              <a:rPr lang="ko-KR" altLang="en-US" sz="2000" b="1" dirty="0" smtClean="0"/>
              <a:t>③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④</a:t>
            </a:r>
            <a:r>
              <a:rPr lang="en-US" altLang="ko-KR" sz="2000" b="1" dirty="0" smtClean="0"/>
              <a:t>)</a:t>
            </a:r>
            <a:r>
              <a:rPr lang="en-US" altLang="ko-KR" sz="1900" b="1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altLang="ko-KR" sz="1900" b="1" dirty="0" smtClean="0">
                <a:latin typeface="Calibri" panose="020F0502020204030204" pitchFamily="34" charset="0"/>
              </a:rPr>
              <a:t>The region is distinguished by given weight at each factor and determined by summation of each category</a:t>
            </a:r>
            <a:endParaRPr lang="en-US" altLang="ko-KR" sz="1900" b="1" dirty="0">
              <a:latin typeface="Calibri" panose="020F0502020204030204" pitchFamily="34" charset="0"/>
            </a:endParaRPr>
          </a:p>
          <a:p>
            <a:r>
              <a:rPr lang="en-US" altLang="ko-KR" sz="1900" b="1" dirty="0" smtClean="0">
                <a:latin typeface="Calibri" panose="020F0502020204030204" pitchFamily="34" charset="0"/>
              </a:rPr>
              <a:t>5 representative area were pre-tested and adjusted the </a:t>
            </a:r>
            <a:r>
              <a:rPr lang="en-US" altLang="ko-KR" sz="1900" b="1" dirty="0">
                <a:latin typeface="Calibri" panose="020F0502020204030204" pitchFamily="34" charset="0"/>
              </a:rPr>
              <a:t>weight </a:t>
            </a:r>
            <a:r>
              <a:rPr lang="en-US" altLang="ko-KR" sz="1900" b="1" dirty="0" smtClean="0">
                <a:latin typeface="Calibri" panose="020F0502020204030204" pitchFamily="34" charset="0"/>
              </a:rPr>
              <a:t>to </a:t>
            </a:r>
            <a:r>
              <a:rPr lang="en-US" altLang="ko-KR" sz="1900" b="1" dirty="0">
                <a:latin typeface="Calibri" panose="020F0502020204030204" pitchFamily="34" charset="0"/>
              </a:rPr>
              <a:t>evaluate the entire area evenly.</a:t>
            </a:r>
            <a:endParaRPr lang="en-US" altLang="ko-KR" sz="1900" b="1" dirty="0" smtClean="0">
              <a:latin typeface="Calibri" panose="020F0502020204030204" pitchFamily="34" charset="0"/>
            </a:endParaRPr>
          </a:p>
          <a:p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39" y="4417782"/>
            <a:ext cx="2714357" cy="23765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45774"/>
            <a:ext cx="2733026" cy="23765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1" l="140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4" y="4417782"/>
            <a:ext cx="2311513" cy="23765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28" y="4417782"/>
            <a:ext cx="2302369" cy="237654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-3157267" y="2560171"/>
            <a:ext cx="2929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전문가 설문조사를 바탕으로 의견을 수렴하여 설정</a:t>
            </a:r>
          </a:p>
          <a:p>
            <a:r>
              <a:rPr lang="ko-KR" altLang="en-US" dirty="0"/>
              <a:t>전문가 전공 영역 </a:t>
            </a:r>
            <a:r>
              <a:rPr lang="en-US" altLang="ko-KR" dirty="0"/>
              <a:t>: ---</a:t>
            </a:r>
          </a:p>
          <a:p>
            <a:r>
              <a:rPr lang="ko-KR" altLang="en-US" dirty="0"/>
              <a:t>설문 내용 </a:t>
            </a:r>
            <a:r>
              <a:rPr lang="en-US" altLang="ko-KR" dirty="0"/>
              <a:t>: ---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26FF2032-B0F9-4E8E-8925-6BB3CFFA52A5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69944" y="4247510"/>
            <a:ext cx="7650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 smtClean="0">
                <a:latin typeface="Calibri" panose="020F0502020204030204" pitchFamily="34" charset="0"/>
              </a:rPr>
              <a:t>① </a:t>
            </a:r>
            <a:r>
              <a:rPr lang="en-US" altLang="ko-KR" sz="1100" b="1" dirty="0" smtClean="0">
                <a:latin typeface="Calibri" panose="020F0502020204030204" pitchFamily="34" charset="0"/>
              </a:rPr>
              <a:t>Slope                                  </a:t>
            </a:r>
            <a:r>
              <a:rPr lang="ko-KR" altLang="en-US" sz="1100" b="1" dirty="0" smtClean="0">
                <a:latin typeface="Calibri" panose="020F0502020204030204" pitchFamily="34" charset="0"/>
              </a:rPr>
              <a:t>② </a:t>
            </a:r>
            <a:r>
              <a:rPr lang="en-US" altLang="ko-KR" sz="1100" b="1" dirty="0">
                <a:latin typeface="Calibri" panose="020F0502020204030204" pitchFamily="34" charset="0"/>
              </a:rPr>
              <a:t>D</a:t>
            </a:r>
            <a:r>
              <a:rPr lang="en-US" altLang="ko-KR" sz="1100" b="1" dirty="0" smtClean="0">
                <a:latin typeface="Calibri" panose="020F0502020204030204" pitchFamily="34" charset="0"/>
              </a:rPr>
              <a:t>rainage</a:t>
            </a:r>
            <a:r>
              <a:rPr lang="ko-KR" altLang="en-US" sz="1100" b="1" dirty="0" smtClean="0">
                <a:latin typeface="Calibri" panose="020F0502020204030204" pitchFamily="34" charset="0"/>
              </a:rPr>
              <a:t>                                    ③ </a:t>
            </a:r>
            <a:r>
              <a:rPr lang="en-US" altLang="ko-KR" sz="1100" b="1" dirty="0" smtClean="0">
                <a:latin typeface="Calibri" panose="020F0502020204030204" pitchFamily="34" charset="0"/>
              </a:rPr>
              <a:t>Topsoil</a:t>
            </a:r>
            <a:r>
              <a:rPr lang="ko-KR" altLang="en-US" sz="1100" b="1" dirty="0" smtClean="0">
                <a:latin typeface="Calibri" panose="020F0502020204030204" pitchFamily="34" charset="0"/>
              </a:rPr>
              <a:t>                                     ④ </a:t>
            </a:r>
            <a:r>
              <a:rPr lang="en-US" altLang="ko-KR" sz="1100" b="1" dirty="0" smtClean="0">
                <a:latin typeface="Calibri" panose="020F0502020204030204" pitchFamily="34" charset="0"/>
              </a:rPr>
              <a:t>Subsoil distribution </a:t>
            </a:r>
            <a:r>
              <a:rPr lang="ko-KR" altLang="en-US" sz="1100" b="1" dirty="0" smtClean="0">
                <a:latin typeface="Calibri" panose="020F0502020204030204" pitchFamily="34" charset="0"/>
              </a:rPr>
              <a:t> </a:t>
            </a:r>
            <a:endParaRPr lang="ko-KR" altLang="en-US" sz="1100" b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3649" y="6583818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&lt;&lt;&lt;&lt; More weighted                                                                                                Less weighted &gt;&gt;&gt;&gt; 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순서도: 대조 8"/>
          <p:cNvSpPr/>
          <p:nvPr/>
        </p:nvSpPr>
        <p:spPr>
          <a:xfrm rot="5400000">
            <a:off x="2492145" y="378443"/>
            <a:ext cx="3920873" cy="9217024"/>
          </a:xfrm>
          <a:prstGeom prst="flowChartCollate">
            <a:avLst/>
          </a:prstGeom>
          <a:gradFill flip="none" rotWithShape="1">
            <a:gsLst>
              <a:gs pos="35000">
                <a:srgbClr val="EDED73">
                  <a:tint val="66000"/>
                  <a:satMod val="160000"/>
                </a:srgbClr>
              </a:gs>
              <a:gs pos="59000">
                <a:srgbClr val="FFFFE7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493018"/>
            <a:ext cx="6048672" cy="54533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Target area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The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Geum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river basin </a:t>
            </a:r>
            <a:r>
              <a:rPr lang="ko-KR" altLang="en-US" sz="1500" b="1" dirty="0">
                <a:latin typeface="Calibri" panose="020F0502020204030204" pitchFamily="34" charset="0"/>
              </a:rPr>
              <a:t>①</a:t>
            </a:r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500" b="1" dirty="0" err="1" smtClean="0">
                <a:latin typeface="Calibri" panose="020F0502020204030204" pitchFamily="34" charset="0"/>
              </a:rPr>
              <a:t>Siwha</a:t>
            </a:r>
            <a:r>
              <a:rPr lang="ko-KR" altLang="en-US" sz="1500" b="1" dirty="0">
                <a:latin typeface="Calibri" panose="020F0502020204030204" pitchFamily="34" charset="0"/>
              </a:rPr>
              <a:t> ②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/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Onsan</a:t>
            </a:r>
            <a:r>
              <a:rPr lang="ko-KR" altLang="en-US" sz="1500" b="1" dirty="0" smtClean="0">
                <a:latin typeface="Calibri" panose="020F0502020204030204" pitchFamily="34" charset="0"/>
              </a:rPr>
              <a:t> </a:t>
            </a:r>
            <a:r>
              <a:rPr lang="ko-KR" altLang="en-US" sz="1500" b="1" dirty="0">
                <a:latin typeface="Calibri" panose="020F0502020204030204" pitchFamily="34" charset="0"/>
              </a:rPr>
              <a:t>③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/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Yeosu</a:t>
            </a:r>
            <a:r>
              <a:rPr lang="ko-KR" altLang="en-US" sz="1500" b="1" dirty="0">
                <a:latin typeface="Calibri" panose="020F0502020204030204" pitchFamily="34" charset="0"/>
              </a:rPr>
              <a:t> ④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industrial complexes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Minimum factor method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Physical factor : permeability of </a:t>
            </a:r>
            <a:r>
              <a:rPr lang="en-US" altLang="ko-KR" sz="2000" b="1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 </a:t>
            </a:r>
            <a:endParaRPr lang="en-US" altLang="ko-KR" sz="2000" b="1" baseline="300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Chemical factor : </a:t>
            </a:r>
            <a:r>
              <a:rPr lang="en-US" altLang="ko-KR" sz="2000" b="1" dirty="0">
                <a:latin typeface="Calibri" panose="020F0502020204030204" pitchFamily="34" charset="0"/>
              </a:rPr>
              <a:t>contents of reactive 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primary &amp; secondary minerals 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Weighted </a:t>
            </a:r>
            <a:r>
              <a:rPr lang="en-US" altLang="ko-KR" sz="2000" b="1" dirty="0">
                <a:latin typeface="Calibri" panose="020F0502020204030204" pitchFamily="34" charset="0"/>
              </a:rPr>
              <a:t>score for each factor to get the final vulnerability indices.  </a:t>
            </a:r>
            <a:endParaRPr lang="ko-KR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Prototype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95536" y="3933096"/>
            <a:ext cx="1728192" cy="36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latin typeface="Calibri" panose="020F0502020204030204" pitchFamily="34" charset="0"/>
              </a:rPr>
              <a:t>Location in</a:t>
            </a:r>
            <a:endParaRPr lang="ko-KR" altLang="en-US" sz="2000" b="1" dirty="0">
              <a:latin typeface="Calibri" panose="020F0502020204030204" pitchFamily="34" charset="0"/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58" y="5445224"/>
            <a:ext cx="1080000" cy="108853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6" y="4490126"/>
            <a:ext cx="1080000" cy="104609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152" y="6476208"/>
            <a:ext cx="239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</a:rPr>
              <a:t>Address or </a:t>
            </a:r>
            <a:r>
              <a:rPr lang="en-US" altLang="ko-KR" sz="1600" b="1" dirty="0">
                <a:latin typeface="Calibri" panose="020F0502020204030204" pitchFamily="34" charset="0"/>
              </a:rPr>
              <a:t>C</a:t>
            </a:r>
            <a:r>
              <a:rPr lang="en-US" altLang="ko-KR" sz="1600" b="1" dirty="0" smtClean="0">
                <a:latin typeface="Calibri" panose="020F0502020204030204" pitchFamily="34" charset="0"/>
              </a:rPr>
              <a:t>oordinate</a:t>
            </a:r>
            <a:endParaRPr lang="ko-KR" alt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naturalresources2011.files.wordpress.com/2011/11/4-rivers-map1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6672"/>
            <a:ext cx="2989058" cy="39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naturalresources2011.files.wordpress.com/2011/11/4-rivers-map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18894" r="34069" b="34682"/>
          <a:stretch/>
        </p:blipFill>
        <p:spPr bwMode="auto">
          <a:xfrm>
            <a:off x="6733522" y="1765337"/>
            <a:ext cx="1087043" cy="10801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직사각형 66"/>
          <p:cNvSpPr/>
          <p:nvPr/>
        </p:nvSpPr>
        <p:spPr>
          <a:xfrm>
            <a:off x="7332902" y="4011533"/>
            <a:ext cx="1728192" cy="3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Index out</a:t>
            </a:r>
            <a:endParaRPr lang="ko-KR" alt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67827" y="6453336"/>
            <a:ext cx="1723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</a:rPr>
              <a:t>Index &amp; color</a:t>
            </a:r>
            <a:endParaRPr lang="ko-KR" alt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028" name="Picture 4" descr="mapping에 대한 이미지 검색결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" y="5445224"/>
            <a:ext cx="1080000" cy="10798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1016752"/>
            <a:ext cx="409655" cy="3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126" y="1628800"/>
            <a:ext cx="420113" cy="273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350" y="2084832"/>
            <a:ext cx="316191" cy="546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38" y="2699838"/>
            <a:ext cx="342382" cy="5461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37" y="5451488"/>
            <a:ext cx="1705022" cy="881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Top">
              <a:rot lat="19200000" lon="18000000" rev="3600000"/>
            </a:camera>
            <a:lightRig rig="threePt" dir="t">
              <a:rot lat="0" lon="0" rev="2700000"/>
            </a:lightRig>
          </a:scene3d>
          <a:sp3d z="12700"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61" y="3537517"/>
            <a:ext cx="432836" cy="4096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82" y="5210777"/>
            <a:ext cx="1163641" cy="7385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Right">
              <a:rot lat="19200000" lon="18000000" rev="3600000"/>
            </a:camera>
            <a:lightRig rig="threePt" dir="t">
              <a:rot lat="0" lon="0" rev="2700000"/>
            </a:lightRig>
          </a:scene3d>
          <a:sp3d z="12700"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30" y="4933847"/>
            <a:ext cx="1163640" cy="6553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Right">
              <a:rot lat="19200000" lon="18000000" rev="3600000"/>
            </a:camera>
            <a:lightRig rig="threePt" dir="t">
              <a:rot lat="0" lon="0" rev="2700000"/>
            </a:lightRig>
          </a:scene3d>
          <a:sp3d z="12700"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04" y="4645295"/>
            <a:ext cx="1163639" cy="6559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Right">
              <a:rot lat="19200000" lon="18000000" rev="3600000"/>
            </a:camera>
            <a:lightRig rig="threePt" dir="t">
              <a:rot lat="0" lon="0" rev="2700000"/>
            </a:lightRig>
          </a:scene3d>
          <a:sp3d z="12700"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15" y="4221088"/>
            <a:ext cx="1574642" cy="8290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Right">
              <a:rot lat="19200000" lon="18000000" rev="3600000"/>
            </a:camera>
            <a:lightRig rig="threePt" dir="t">
              <a:rot lat="0" lon="0" rev="2700000"/>
            </a:lightRig>
          </a:scene3d>
          <a:sp3d z="12700"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classification algorithm에 대한 이미지 검색결과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7" b="99346" l="1754" r="98246">
                        <a14:foregroundMark x1="29825" y1="39542" x2="29825" y2="39542"/>
                        <a14:foregroundMark x1="28363" y1="37582" x2="28363" y2="37582"/>
                        <a14:foregroundMark x1="24269" y1="39216" x2="24269" y2="39216"/>
                        <a14:foregroundMark x1="49708" y1="53595" x2="49708" y2="53595"/>
                        <a14:foregroundMark x1="71053" y1="60131" x2="71053" y2="60131"/>
                        <a14:foregroundMark x1="71345" y1="70588" x2="71345" y2="70588"/>
                        <a14:foregroundMark x1="61404" y1="64379" x2="61404" y2="64379"/>
                        <a14:foregroundMark x1="36550" y1="64379" x2="36550" y2="64379"/>
                        <a14:foregroundMark x1="36550" y1="64379" x2="36550" y2="64379"/>
                        <a14:foregroundMark x1="31579" y1="59804" x2="31579" y2="59804"/>
                        <a14:foregroundMark x1="31579" y1="59804" x2="31579" y2="59804"/>
                        <a14:foregroundMark x1="33626" y1="62092" x2="33626" y2="62092"/>
                        <a14:foregroundMark x1="33626" y1="62092" x2="33626" y2="62092"/>
                        <a14:foregroundMark x1="33626" y1="62092" x2="33626" y2="62092"/>
                        <a14:foregroundMark x1="32456" y1="60784" x2="32456" y2="60784"/>
                        <a14:foregroundMark x1="32456" y1="60784" x2="32456" y2="60784"/>
                        <a14:foregroundMark x1="32456" y1="60784" x2="32456" y2="60784"/>
                        <a14:foregroundMark x1="30117" y1="59150" x2="30117" y2="59150"/>
                        <a14:foregroundMark x1="30117" y1="59150" x2="30117" y2="59150"/>
                        <a14:foregroundMark x1="30117" y1="59150" x2="30117" y2="59150"/>
                        <a14:foregroundMark x1="25731" y1="62418" x2="25731" y2="62418"/>
                        <a14:foregroundMark x1="25731" y1="62418" x2="25731" y2="61438"/>
                        <a14:foregroundMark x1="75146" y1="49020" x2="88304" y2="33987"/>
                        <a14:foregroundMark x1="88596" y1="32680" x2="82749" y2="59150"/>
                        <a14:foregroundMark x1="62281" y1="73856" x2="59357" y2="56209"/>
                        <a14:foregroundMark x1="61404" y1="57843" x2="80994" y2="62092"/>
                        <a14:foregroundMark x1="82456" y1="64052" x2="66374" y2="73856"/>
                        <a14:foregroundMark x1="27485" y1="75817" x2="45029" y2="67974"/>
                        <a14:foregroundMark x1="42398" y1="70588" x2="39474" y2="83660"/>
                        <a14:foregroundMark x1="36257" y1="86275" x2="25146" y2="77451"/>
                        <a14:foregroundMark x1="58772" y1="91503" x2="62865" y2="78105"/>
                        <a14:foregroundMark x1="28363" y1="54575" x2="37427" y2="50327"/>
                        <a14:foregroundMark x1="24854" y1="54248" x2="13450" y2="50000"/>
                        <a14:foregroundMark x1="26316" y1="50980" x2="23977" y2="32026"/>
                        <a14:foregroundMark x1="23977" y1="32026" x2="23977" y2="32026"/>
                        <a14:foregroundMark x1="45906" y1="24183" x2="70175" y2="16993"/>
                        <a14:foregroundMark x1="45322" y1="30065" x2="52047" y2="43791"/>
                        <a14:foregroundMark x1="54971" y1="43791" x2="66959" y2="28105"/>
                        <a14:foregroundMark x1="67836" y1="26797" x2="74561" y2="50327"/>
                        <a14:foregroundMark x1="75439" y1="51634" x2="66374" y2="41830"/>
                        <a14:foregroundMark x1="75439" y1="52941" x2="53216" y2="46078"/>
                        <a14:foregroundMark x1="44737" y1="50980" x2="58480" y2="56863"/>
                        <a14:foregroundMark x1="47953" y1="65686" x2="59649" y2="57190"/>
                        <a14:foregroundMark x1="38596" y1="50980" x2="41228" y2="6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05" y="4309065"/>
            <a:ext cx="1173698" cy="10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UI map phone에 대한 이미지 검색결과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72" y="5206932"/>
            <a:ext cx="1368020" cy="10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/>
          <p:cNvSpPr txBox="1"/>
          <p:nvPr/>
        </p:nvSpPr>
        <p:spPr>
          <a:xfrm>
            <a:off x="2493092" y="6284059"/>
            <a:ext cx="4844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</a:rPr>
              <a:t>Data from geologic map  +  Algorithm  +  GUI</a:t>
            </a:r>
            <a:endParaRPr lang="ko-KR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7308304" y="3501008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6588264" y="1124744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8691569" y="284545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109573" y="1700808"/>
            <a:ext cx="8386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ko-KR" altLang="en-US" sz="1500" b="1" dirty="0">
                <a:latin typeface="Calibri" panose="020F0502020204030204" pitchFamily="34" charset="0"/>
              </a:rPr>
              <a:t>①</a:t>
            </a:r>
            <a:endParaRPr lang="en-US" altLang="ko-KR" sz="1500" b="1" dirty="0">
              <a:latin typeface="Calibri" panose="020F050202020403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00192" y="980728"/>
            <a:ext cx="3770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dirty="0">
                <a:latin typeface="Calibri" panose="020F0502020204030204" pitchFamily="34" charset="0"/>
              </a:rPr>
              <a:t>②</a:t>
            </a:r>
            <a:endParaRPr lang="ko-KR" altLang="en-US" sz="1500" dirty="0"/>
          </a:p>
        </p:txBody>
      </p:sp>
      <p:sp>
        <p:nvSpPr>
          <p:cNvPr id="18" name="직사각형 17"/>
          <p:cNvSpPr/>
          <p:nvPr/>
        </p:nvSpPr>
        <p:spPr>
          <a:xfrm>
            <a:off x="8460432" y="2673787"/>
            <a:ext cx="3770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dirty="0">
                <a:latin typeface="Calibri" panose="020F0502020204030204" pitchFamily="34" charset="0"/>
              </a:rPr>
              <a:t>③</a:t>
            </a:r>
            <a:endParaRPr lang="ko-KR" altLang="en-US" sz="1500" dirty="0"/>
          </a:p>
        </p:txBody>
      </p:sp>
      <p:sp>
        <p:nvSpPr>
          <p:cNvPr id="19" name="직사각형 18"/>
          <p:cNvSpPr/>
          <p:nvPr/>
        </p:nvSpPr>
        <p:spPr>
          <a:xfrm>
            <a:off x="7065321" y="3356992"/>
            <a:ext cx="3770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dirty="0">
                <a:latin typeface="Calibri" panose="020F0502020204030204" pitchFamily="34" charset="0"/>
              </a:rPr>
              <a:t>④</a:t>
            </a:r>
            <a:endParaRPr lang="ko-KR" altLang="en-US" sz="15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23" y="4807788"/>
            <a:ext cx="13906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5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Method - Soil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Algorithm</a:t>
            </a:r>
            <a:endParaRPr lang="en-US" altLang="ko-KR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1133" y="1019503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 smtClean="0">
                <a:latin typeface="Calibri" panose="020F0502020204030204" pitchFamily="34" charset="0"/>
              </a:rPr>
              <a:t>Permeability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43029" y="2425085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Very good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13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843813" y="1882046"/>
            <a:ext cx="105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&gt;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3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950928" y="2965646"/>
            <a:ext cx="8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≤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3364332" y="1725805"/>
            <a:ext cx="1268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Fine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3305505" y="2166423"/>
            <a:ext cx="138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2</a:t>
            </a:r>
            <a:endParaRPr lang="ko-KR" altLang="en-US" sz="1200" dirty="0" smtClean="0">
              <a:latin typeface="Calibri" panose="020F050202020403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305506" y="2720552"/>
            <a:ext cx="1386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310959" y="3512041"/>
            <a:ext cx="1442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5 %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 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7020272" y="904086"/>
            <a:ext cx="21237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 smtClean="0">
                <a:latin typeface="Calibri" panose="020F0502020204030204" pitchFamily="34" charset="0"/>
              </a:rPr>
              <a:t>Vulnerability Index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180" name="직선 화살표 연결선 179"/>
          <p:cNvCxnSpPr>
            <a:stCxn id="172" idx="3"/>
            <a:endCxn id="173" idx="1"/>
          </p:cNvCxnSpPr>
          <p:nvPr/>
        </p:nvCxnSpPr>
        <p:spPr>
          <a:xfrm flipV="1">
            <a:off x="1358645" y="2112879"/>
            <a:ext cx="485168" cy="54303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화살표 연결선 180"/>
          <p:cNvCxnSpPr>
            <a:stCxn id="172" idx="3"/>
            <a:endCxn id="174" idx="1"/>
          </p:cNvCxnSpPr>
          <p:nvPr/>
        </p:nvCxnSpPr>
        <p:spPr>
          <a:xfrm>
            <a:off x="1358645" y="2655918"/>
            <a:ext cx="592283" cy="5405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화살표 연결선 181"/>
          <p:cNvCxnSpPr>
            <a:stCxn id="173" idx="3"/>
            <a:endCxn id="175" idx="1"/>
          </p:cNvCxnSpPr>
          <p:nvPr/>
        </p:nvCxnSpPr>
        <p:spPr>
          <a:xfrm flipV="1">
            <a:off x="2897803" y="1864305"/>
            <a:ext cx="466529" cy="24857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화살표 연결선 182"/>
          <p:cNvCxnSpPr>
            <a:stCxn id="173" idx="3"/>
            <a:endCxn id="176" idx="1"/>
          </p:cNvCxnSpPr>
          <p:nvPr/>
        </p:nvCxnSpPr>
        <p:spPr>
          <a:xfrm>
            <a:off x="2897803" y="2112879"/>
            <a:ext cx="407702" cy="28437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화살표 연결선 183"/>
          <p:cNvCxnSpPr>
            <a:stCxn id="174" idx="3"/>
            <a:endCxn id="177" idx="1"/>
          </p:cNvCxnSpPr>
          <p:nvPr/>
        </p:nvCxnSpPr>
        <p:spPr>
          <a:xfrm flipV="1">
            <a:off x="2790689" y="2859052"/>
            <a:ext cx="514817" cy="33742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직선 화살표 연결선 184"/>
          <p:cNvCxnSpPr>
            <a:stCxn id="174" idx="3"/>
            <a:endCxn id="178" idx="1"/>
          </p:cNvCxnSpPr>
          <p:nvPr/>
        </p:nvCxnSpPr>
        <p:spPr>
          <a:xfrm>
            <a:off x="2790689" y="3196479"/>
            <a:ext cx="520270" cy="4540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직선 화살표 연결선 195"/>
          <p:cNvCxnSpPr>
            <a:stCxn id="175" idx="3"/>
            <a:endCxn id="202" idx="1"/>
          </p:cNvCxnSpPr>
          <p:nvPr/>
        </p:nvCxnSpPr>
        <p:spPr>
          <a:xfrm flipV="1">
            <a:off x="4633135" y="1740491"/>
            <a:ext cx="813607" cy="12381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직선 화살표 연결선 196"/>
          <p:cNvCxnSpPr/>
          <p:nvPr/>
        </p:nvCxnSpPr>
        <p:spPr>
          <a:xfrm>
            <a:off x="4644845" y="2412938"/>
            <a:ext cx="2478185" cy="1214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직선 화살표 연결선 197"/>
          <p:cNvCxnSpPr>
            <a:stCxn id="178" idx="3"/>
          </p:cNvCxnSpPr>
          <p:nvPr/>
        </p:nvCxnSpPr>
        <p:spPr>
          <a:xfrm flipV="1">
            <a:off x="4753338" y="3638969"/>
            <a:ext cx="2373851" cy="115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직선 화살표 연결선 198"/>
          <p:cNvCxnSpPr>
            <a:stCxn id="175" idx="3"/>
            <a:endCxn id="203" idx="1"/>
          </p:cNvCxnSpPr>
          <p:nvPr/>
        </p:nvCxnSpPr>
        <p:spPr>
          <a:xfrm>
            <a:off x="4633135" y="1864305"/>
            <a:ext cx="813607" cy="28926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317808" y="902623"/>
            <a:ext cx="188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Topsoil (~20cm)</a:t>
            </a:r>
          </a:p>
          <a:p>
            <a:pPr algn="ctr"/>
            <a:r>
              <a:rPr lang="en-US" altLang="ko-KR" sz="1400" b="1" dirty="0">
                <a:latin typeface="Calibri" panose="020F0502020204030204" pitchFamily="34" charset="0"/>
              </a:rPr>
              <a:t>Soil textural classes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3131840" y="902623"/>
            <a:ext cx="178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Calibri" panose="020F0502020204030204" pitchFamily="34" charset="0"/>
              </a:rPr>
              <a:t>Subsoil(20 ~100cm)</a:t>
            </a:r>
          </a:p>
          <a:p>
            <a:r>
              <a:rPr lang="en-US" altLang="ko-KR" sz="1400" b="1" dirty="0" smtClean="0">
                <a:latin typeface="Calibri" panose="020F0502020204030204" pitchFamily="34" charset="0"/>
              </a:rPr>
              <a:t>Soil </a:t>
            </a:r>
            <a:r>
              <a:rPr lang="en-US" altLang="ko-KR" sz="1400" b="1" dirty="0">
                <a:latin typeface="Calibri" panose="020F0502020204030204" pitchFamily="34" charset="0"/>
              </a:rPr>
              <a:t>textural family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446742" y="1509658"/>
            <a:ext cx="1166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0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5446742" y="1922733"/>
            <a:ext cx="1166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205" name="직선 화살표 연결선 204"/>
          <p:cNvCxnSpPr/>
          <p:nvPr/>
        </p:nvCxnSpPr>
        <p:spPr>
          <a:xfrm>
            <a:off x="6538100" y="2060848"/>
            <a:ext cx="589089" cy="68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화살표 연결선 205"/>
          <p:cNvCxnSpPr>
            <a:stCxn id="177" idx="3"/>
            <a:endCxn id="208" idx="1"/>
          </p:cNvCxnSpPr>
          <p:nvPr/>
        </p:nvCxnSpPr>
        <p:spPr>
          <a:xfrm flipV="1">
            <a:off x="4691961" y="2808036"/>
            <a:ext cx="829501" cy="5101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화살표 연결선 206"/>
          <p:cNvCxnSpPr>
            <a:stCxn id="177" idx="3"/>
            <a:endCxn id="209" idx="1"/>
          </p:cNvCxnSpPr>
          <p:nvPr/>
        </p:nvCxnSpPr>
        <p:spPr>
          <a:xfrm>
            <a:off x="4691961" y="2859052"/>
            <a:ext cx="760323" cy="33759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>
            <a:off x="5521462" y="2669536"/>
            <a:ext cx="1210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5452284" y="3058144"/>
            <a:ext cx="1183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10" name="직선 화살표 연결선 209"/>
          <p:cNvCxnSpPr>
            <a:stCxn id="208" idx="3"/>
          </p:cNvCxnSpPr>
          <p:nvPr/>
        </p:nvCxnSpPr>
        <p:spPr>
          <a:xfrm>
            <a:off x="6732240" y="2808036"/>
            <a:ext cx="394949" cy="698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직선 화살표 연결선 210"/>
          <p:cNvCxnSpPr>
            <a:stCxn id="209" idx="3"/>
          </p:cNvCxnSpPr>
          <p:nvPr/>
        </p:nvCxnSpPr>
        <p:spPr>
          <a:xfrm flipV="1">
            <a:off x="6636154" y="3190497"/>
            <a:ext cx="491035" cy="614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43029" y="4921648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Good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12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1962846" y="4378609"/>
            <a:ext cx="81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&gt; 5%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Score : 2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1950928" y="5462209"/>
            <a:ext cx="8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Score : 4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3305505" y="4222368"/>
            <a:ext cx="138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197286" y="4740193"/>
            <a:ext cx="160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Score : 3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3197286" y="5175030"/>
            <a:ext cx="160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3289350" y="5960313"/>
            <a:ext cx="160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 : 3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20" name="직선 화살표 연결선 219"/>
          <p:cNvCxnSpPr>
            <a:stCxn id="213" idx="3"/>
            <a:endCxn id="214" idx="1"/>
          </p:cNvCxnSpPr>
          <p:nvPr/>
        </p:nvCxnSpPr>
        <p:spPr>
          <a:xfrm flipV="1">
            <a:off x="1358645" y="4609442"/>
            <a:ext cx="604201" cy="54303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직선 화살표 연결선 220"/>
          <p:cNvCxnSpPr>
            <a:stCxn id="213" idx="3"/>
            <a:endCxn id="215" idx="1"/>
          </p:cNvCxnSpPr>
          <p:nvPr/>
        </p:nvCxnSpPr>
        <p:spPr>
          <a:xfrm>
            <a:off x="1358645" y="5152481"/>
            <a:ext cx="592283" cy="5405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직선 화살표 연결선 221"/>
          <p:cNvCxnSpPr>
            <a:stCxn id="214" idx="3"/>
            <a:endCxn id="216" idx="1"/>
          </p:cNvCxnSpPr>
          <p:nvPr/>
        </p:nvCxnSpPr>
        <p:spPr>
          <a:xfrm flipV="1">
            <a:off x="2778770" y="4360868"/>
            <a:ext cx="526735" cy="24857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직선 화살표 연결선 222"/>
          <p:cNvCxnSpPr>
            <a:stCxn id="214" idx="3"/>
            <a:endCxn id="217" idx="1"/>
          </p:cNvCxnSpPr>
          <p:nvPr/>
        </p:nvCxnSpPr>
        <p:spPr>
          <a:xfrm>
            <a:off x="2778770" y="4609442"/>
            <a:ext cx="418516" cy="36158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직선 화살표 연결선 223"/>
          <p:cNvCxnSpPr>
            <a:stCxn id="215" idx="3"/>
            <a:endCxn id="218" idx="1"/>
          </p:cNvCxnSpPr>
          <p:nvPr/>
        </p:nvCxnSpPr>
        <p:spPr>
          <a:xfrm flipV="1">
            <a:off x="2790689" y="5313530"/>
            <a:ext cx="406597" cy="37951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직선 화살표 연결선 224"/>
          <p:cNvCxnSpPr>
            <a:stCxn id="215" idx="3"/>
            <a:endCxn id="219" idx="1"/>
          </p:cNvCxnSpPr>
          <p:nvPr/>
        </p:nvCxnSpPr>
        <p:spPr>
          <a:xfrm>
            <a:off x="2790689" y="5693042"/>
            <a:ext cx="498661" cy="40577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직선 화살표 연결선 226"/>
          <p:cNvCxnSpPr>
            <a:stCxn id="216" idx="3"/>
            <a:endCxn id="231" idx="1"/>
          </p:cNvCxnSpPr>
          <p:nvPr/>
        </p:nvCxnSpPr>
        <p:spPr>
          <a:xfrm flipV="1">
            <a:off x="4691962" y="4211261"/>
            <a:ext cx="729262" cy="14960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직선 화살표 연결선 227"/>
          <p:cNvCxnSpPr/>
          <p:nvPr/>
        </p:nvCxnSpPr>
        <p:spPr>
          <a:xfrm>
            <a:off x="4771198" y="4921929"/>
            <a:ext cx="2362427" cy="110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직선 화살표 연결선 228"/>
          <p:cNvCxnSpPr>
            <a:stCxn id="219" idx="3"/>
          </p:cNvCxnSpPr>
          <p:nvPr/>
        </p:nvCxnSpPr>
        <p:spPr>
          <a:xfrm>
            <a:off x="4892245" y="6098813"/>
            <a:ext cx="2241380" cy="1836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직선 화살표 연결선 229"/>
          <p:cNvCxnSpPr>
            <a:stCxn id="216" idx="3"/>
            <a:endCxn id="232" idx="1"/>
          </p:cNvCxnSpPr>
          <p:nvPr/>
        </p:nvCxnSpPr>
        <p:spPr>
          <a:xfrm>
            <a:off x="4691962" y="4360868"/>
            <a:ext cx="729262" cy="27176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5421224" y="4072761"/>
            <a:ext cx="1191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5421224" y="4494131"/>
            <a:ext cx="1214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33" name="직선 화살표 연결선 232"/>
          <p:cNvCxnSpPr>
            <a:stCxn id="231" idx="3"/>
          </p:cNvCxnSpPr>
          <p:nvPr/>
        </p:nvCxnSpPr>
        <p:spPr>
          <a:xfrm>
            <a:off x="6612820" y="4211261"/>
            <a:ext cx="520805" cy="157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직선 화살표 연결선 233"/>
          <p:cNvCxnSpPr/>
          <p:nvPr/>
        </p:nvCxnSpPr>
        <p:spPr>
          <a:xfrm>
            <a:off x="6512582" y="4609703"/>
            <a:ext cx="621043" cy="601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화살표 연결선 234"/>
          <p:cNvCxnSpPr>
            <a:stCxn id="218" idx="3"/>
            <a:endCxn id="237" idx="1"/>
          </p:cNvCxnSpPr>
          <p:nvPr/>
        </p:nvCxnSpPr>
        <p:spPr>
          <a:xfrm flipV="1">
            <a:off x="4800181" y="5298190"/>
            <a:ext cx="497471" cy="1534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직선 화살표 연결선 235"/>
          <p:cNvCxnSpPr>
            <a:stCxn id="218" idx="3"/>
            <a:endCxn id="238" idx="1"/>
          </p:cNvCxnSpPr>
          <p:nvPr/>
        </p:nvCxnSpPr>
        <p:spPr>
          <a:xfrm>
            <a:off x="4800181" y="5313530"/>
            <a:ext cx="497471" cy="35516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5297652" y="5159690"/>
            <a:ext cx="133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0.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5297652" y="5530198"/>
            <a:ext cx="1434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 : 1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39" name="직선 화살표 연결선 238"/>
          <p:cNvCxnSpPr>
            <a:stCxn id="237" idx="3"/>
          </p:cNvCxnSpPr>
          <p:nvPr/>
        </p:nvCxnSpPr>
        <p:spPr>
          <a:xfrm flipV="1">
            <a:off x="6636154" y="5293229"/>
            <a:ext cx="497471" cy="496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직선 화살표 연결선 239"/>
          <p:cNvCxnSpPr>
            <a:stCxn id="238" idx="3"/>
          </p:cNvCxnSpPr>
          <p:nvPr/>
        </p:nvCxnSpPr>
        <p:spPr>
          <a:xfrm>
            <a:off x="6732240" y="5668698"/>
            <a:ext cx="401385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5039260" y="914698"/>
            <a:ext cx="17838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>
                <a:latin typeface="Calibri" panose="020F0502020204030204" pitchFamily="34" charset="0"/>
              </a:rPr>
              <a:t>Content of kaolinite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pic>
        <p:nvPicPr>
          <p:cNvPr id="2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116" y="2339989"/>
            <a:ext cx="2417717" cy="18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2635965"/>
            <a:ext cx="2537261" cy="18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16</a:t>
            </a:fld>
            <a:endParaRPr lang="ko-KR" altLang="en-US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151639"/>
              </p:ext>
            </p:extLst>
          </p:nvPr>
        </p:nvGraphicFramePr>
        <p:xfrm>
          <a:off x="7236296" y="1519801"/>
          <a:ext cx="714910" cy="2269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910"/>
              </a:tblGrid>
              <a:tr h="3809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9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9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9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96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4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742972"/>
              </p:ext>
            </p:extLst>
          </p:nvPr>
        </p:nvGraphicFramePr>
        <p:xfrm>
          <a:off x="7236296" y="3983062"/>
          <a:ext cx="716400" cy="226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400"/>
              </a:tblGrid>
              <a:tr h="37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99" y="1509658"/>
            <a:ext cx="672336" cy="227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12" y="3985356"/>
            <a:ext cx="664246" cy="22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7336909" y="1562308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(-10)=</a:t>
            </a:r>
            <a:br>
              <a:rPr lang="en-US" altLang="ko-KR" sz="1200" b="1" dirty="0" smtClean="0">
                <a:latin typeface="Calibri" panose="020F0502020204030204" pitchFamily="34" charset="0"/>
              </a:rPr>
            </a:br>
            <a:endParaRPr lang="en-US" altLang="ko-KR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1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Method - Soil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ko-K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Algorithm</a:t>
            </a:r>
            <a:endParaRPr lang="en-US" altLang="ko-KR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332865" y="1605110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Rather poor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10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1881490" y="1062515"/>
            <a:ext cx="81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3</a:t>
            </a:r>
            <a:endParaRPr lang="en-US" altLang="ko-KR" sz="1200" b="1" dirty="0" smtClean="0">
              <a:latin typeface="Calibri" panose="020F0502020204030204" pitchFamily="34" charset="0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1856367" y="2169296"/>
            <a:ext cx="8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5</a:t>
            </a:r>
          </a:p>
        </p:txBody>
      </p:sp>
      <p:sp>
        <p:nvSpPr>
          <p:cNvPr id="332" name="TextBox 331"/>
          <p:cNvSpPr txBox="1"/>
          <p:nvPr/>
        </p:nvSpPr>
        <p:spPr>
          <a:xfrm>
            <a:off x="3308245" y="644951"/>
            <a:ext cx="128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5 %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3321591" y="1048068"/>
            <a:ext cx="135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2</a:t>
            </a:r>
            <a:endParaRPr lang="ko-KR" altLang="en-US" sz="1200" dirty="0" smtClean="0">
              <a:latin typeface="Calibri" panose="020F0502020204030204" pitchFamily="34" charset="0"/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3294105" y="1723112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3321591" y="2100243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36" name="직선 화살표 연결선 335"/>
          <p:cNvCxnSpPr>
            <a:stCxn id="329" idx="3"/>
            <a:endCxn id="330" idx="1"/>
          </p:cNvCxnSpPr>
          <p:nvPr/>
        </p:nvCxnSpPr>
        <p:spPr>
          <a:xfrm flipV="1">
            <a:off x="1448481" y="1293348"/>
            <a:ext cx="433009" cy="54259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직선 화살표 연결선 336"/>
          <p:cNvCxnSpPr>
            <a:stCxn id="329" idx="3"/>
            <a:endCxn id="331" idx="1"/>
          </p:cNvCxnSpPr>
          <p:nvPr/>
        </p:nvCxnSpPr>
        <p:spPr>
          <a:xfrm>
            <a:off x="1448481" y="1835943"/>
            <a:ext cx="407886" cy="56418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직선 화살표 연결선 337"/>
          <p:cNvCxnSpPr>
            <a:stCxn id="330" idx="3"/>
            <a:endCxn id="332" idx="1"/>
          </p:cNvCxnSpPr>
          <p:nvPr/>
        </p:nvCxnSpPr>
        <p:spPr>
          <a:xfrm flipV="1">
            <a:off x="2697414" y="783451"/>
            <a:ext cx="610831" cy="5098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직선 화살표 연결선 338"/>
          <p:cNvCxnSpPr>
            <a:stCxn id="330" idx="3"/>
            <a:endCxn id="333" idx="1"/>
          </p:cNvCxnSpPr>
          <p:nvPr/>
        </p:nvCxnSpPr>
        <p:spPr>
          <a:xfrm flipV="1">
            <a:off x="2697414" y="1278901"/>
            <a:ext cx="624177" cy="1444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직선 화살표 연결선 339"/>
          <p:cNvCxnSpPr>
            <a:stCxn id="331" idx="3"/>
            <a:endCxn id="334" idx="1"/>
          </p:cNvCxnSpPr>
          <p:nvPr/>
        </p:nvCxnSpPr>
        <p:spPr>
          <a:xfrm flipV="1">
            <a:off x="2696128" y="1861612"/>
            <a:ext cx="597977" cy="53851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직선 화살표 연결선 340"/>
          <p:cNvCxnSpPr>
            <a:stCxn id="331" idx="3"/>
            <a:endCxn id="335" idx="1"/>
          </p:cNvCxnSpPr>
          <p:nvPr/>
        </p:nvCxnSpPr>
        <p:spPr>
          <a:xfrm flipV="1">
            <a:off x="2696128" y="2238743"/>
            <a:ext cx="625463" cy="16138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직선 화살표 연결선 351"/>
          <p:cNvCxnSpPr>
            <a:stCxn id="332" idx="3"/>
          </p:cNvCxnSpPr>
          <p:nvPr/>
        </p:nvCxnSpPr>
        <p:spPr>
          <a:xfrm flipV="1">
            <a:off x="4595477" y="628579"/>
            <a:ext cx="521602" cy="1548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직선 화살표 연결선 352"/>
          <p:cNvCxnSpPr>
            <a:stCxn id="333" idx="3"/>
          </p:cNvCxnSpPr>
          <p:nvPr/>
        </p:nvCxnSpPr>
        <p:spPr>
          <a:xfrm>
            <a:off x="4680831" y="1278901"/>
            <a:ext cx="2543915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직선 화살표 연결선 353"/>
          <p:cNvCxnSpPr>
            <a:stCxn id="335" idx="3"/>
          </p:cNvCxnSpPr>
          <p:nvPr/>
        </p:nvCxnSpPr>
        <p:spPr>
          <a:xfrm>
            <a:off x="4680831" y="2238743"/>
            <a:ext cx="2543915" cy="21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직선 화살표 연결선 354"/>
          <p:cNvCxnSpPr>
            <a:stCxn id="332" idx="3"/>
            <a:endCxn id="357" idx="1"/>
          </p:cNvCxnSpPr>
          <p:nvPr/>
        </p:nvCxnSpPr>
        <p:spPr>
          <a:xfrm>
            <a:off x="4595477" y="783451"/>
            <a:ext cx="521601" cy="26649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TextBox 355"/>
          <p:cNvSpPr txBox="1"/>
          <p:nvPr/>
        </p:nvSpPr>
        <p:spPr>
          <a:xfrm>
            <a:off x="5107742" y="513359"/>
            <a:ext cx="119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0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5117078" y="819116"/>
            <a:ext cx="118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358" name="직선 화살표 연결선 357"/>
          <p:cNvCxnSpPr/>
          <p:nvPr/>
        </p:nvCxnSpPr>
        <p:spPr>
          <a:xfrm>
            <a:off x="6208437" y="628579"/>
            <a:ext cx="1015024" cy="33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직선 화살표 연결선 358"/>
          <p:cNvCxnSpPr/>
          <p:nvPr/>
        </p:nvCxnSpPr>
        <p:spPr>
          <a:xfrm flipV="1">
            <a:off x="6208437" y="937123"/>
            <a:ext cx="1015024" cy="325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직선 화살표 연결선 359"/>
          <p:cNvCxnSpPr>
            <a:stCxn id="334" idx="3"/>
            <a:endCxn id="362" idx="1"/>
          </p:cNvCxnSpPr>
          <p:nvPr/>
        </p:nvCxnSpPr>
        <p:spPr>
          <a:xfrm flipV="1">
            <a:off x="4653345" y="1600650"/>
            <a:ext cx="494259" cy="26096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직선 화살표 연결선 360"/>
          <p:cNvCxnSpPr>
            <a:stCxn id="334" idx="3"/>
            <a:endCxn id="363" idx="1"/>
          </p:cNvCxnSpPr>
          <p:nvPr/>
        </p:nvCxnSpPr>
        <p:spPr>
          <a:xfrm>
            <a:off x="4653345" y="1861612"/>
            <a:ext cx="488649" cy="11261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5147604" y="1462150"/>
            <a:ext cx="1224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5141994" y="1835723"/>
            <a:ext cx="123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64" name="직선 화살표 연결선 363"/>
          <p:cNvCxnSpPr>
            <a:stCxn id="362" idx="3"/>
          </p:cNvCxnSpPr>
          <p:nvPr/>
        </p:nvCxnSpPr>
        <p:spPr>
          <a:xfrm flipV="1">
            <a:off x="6372200" y="1597169"/>
            <a:ext cx="852546" cy="348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직선 화살표 연결선 364"/>
          <p:cNvCxnSpPr/>
          <p:nvPr/>
        </p:nvCxnSpPr>
        <p:spPr>
          <a:xfrm flipV="1">
            <a:off x="6233352" y="1945235"/>
            <a:ext cx="991394" cy="158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/>
          <p:cNvSpPr txBox="1"/>
          <p:nvPr/>
        </p:nvSpPr>
        <p:spPr>
          <a:xfrm>
            <a:off x="323528" y="3529334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Poor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8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1894705" y="2930054"/>
            <a:ext cx="815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1847031" y="4188486"/>
            <a:ext cx="83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3274720" y="2641219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3285150" y="3239219"/>
            <a:ext cx="1372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3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3283482" y="3775364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3360756" y="4257961"/>
            <a:ext cx="128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74" name="직선 화살표 연결선 373"/>
          <p:cNvCxnSpPr>
            <a:stCxn id="367" idx="3"/>
            <a:endCxn id="368" idx="1"/>
          </p:cNvCxnSpPr>
          <p:nvPr/>
        </p:nvCxnSpPr>
        <p:spPr>
          <a:xfrm flipV="1">
            <a:off x="1439144" y="3068554"/>
            <a:ext cx="455561" cy="69161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직선 화살표 연결선 374"/>
          <p:cNvCxnSpPr>
            <a:stCxn id="367" idx="3"/>
            <a:endCxn id="369" idx="1"/>
          </p:cNvCxnSpPr>
          <p:nvPr/>
        </p:nvCxnSpPr>
        <p:spPr>
          <a:xfrm>
            <a:off x="1439144" y="3760167"/>
            <a:ext cx="407887" cy="56681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직선 화살표 연결선 375"/>
          <p:cNvCxnSpPr>
            <a:stCxn id="368" idx="3"/>
            <a:endCxn id="370" idx="1"/>
          </p:cNvCxnSpPr>
          <p:nvPr/>
        </p:nvCxnSpPr>
        <p:spPr>
          <a:xfrm flipV="1">
            <a:off x="2710629" y="2779719"/>
            <a:ext cx="564091" cy="28883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직선 화살표 연결선 376"/>
          <p:cNvCxnSpPr>
            <a:stCxn id="368" idx="3"/>
            <a:endCxn id="371" idx="1"/>
          </p:cNvCxnSpPr>
          <p:nvPr/>
        </p:nvCxnSpPr>
        <p:spPr>
          <a:xfrm>
            <a:off x="2710629" y="3068554"/>
            <a:ext cx="574521" cy="3091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직선 화살표 연결선 377"/>
          <p:cNvCxnSpPr>
            <a:stCxn id="369" idx="3"/>
            <a:endCxn id="372" idx="1"/>
          </p:cNvCxnSpPr>
          <p:nvPr/>
        </p:nvCxnSpPr>
        <p:spPr>
          <a:xfrm flipV="1">
            <a:off x="2686792" y="3913864"/>
            <a:ext cx="596690" cy="4131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직선 화살표 연결선 378"/>
          <p:cNvCxnSpPr>
            <a:stCxn id="369" idx="3"/>
            <a:endCxn id="373" idx="1"/>
          </p:cNvCxnSpPr>
          <p:nvPr/>
        </p:nvCxnSpPr>
        <p:spPr>
          <a:xfrm>
            <a:off x="2686792" y="4326986"/>
            <a:ext cx="673964" cy="694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직선 화살표 연결선 380"/>
          <p:cNvCxnSpPr>
            <a:endCxn id="385" idx="1"/>
          </p:cNvCxnSpPr>
          <p:nvPr/>
        </p:nvCxnSpPr>
        <p:spPr>
          <a:xfrm flipV="1">
            <a:off x="4633801" y="2714437"/>
            <a:ext cx="508341" cy="6649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직선 화살표 연결선 381"/>
          <p:cNvCxnSpPr>
            <a:stCxn id="371" idx="3"/>
          </p:cNvCxnSpPr>
          <p:nvPr/>
        </p:nvCxnSpPr>
        <p:spPr>
          <a:xfrm flipV="1">
            <a:off x="4657752" y="3377718"/>
            <a:ext cx="2531606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직선 화살표 연결선 382"/>
          <p:cNvCxnSpPr>
            <a:stCxn id="373" idx="3"/>
          </p:cNvCxnSpPr>
          <p:nvPr/>
        </p:nvCxnSpPr>
        <p:spPr>
          <a:xfrm>
            <a:off x="4647988" y="4396461"/>
            <a:ext cx="2567421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직선 화살표 연결선 383"/>
          <p:cNvCxnSpPr>
            <a:stCxn id="370" idx="3"/>
            <a:endCxn id="386" idx="1"/>
          </p:cNvCxnSpPr>
          <p:nvPr/>
        </p:nvCxnSpPr>
        <p:spPr>
          <a:xfrm>
            <a:off x="4633960" y="2779719"/>
            <a:ext cx="498846" cy="25046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5142142" y="2575937"/>
            <a:ext cx="1230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5132806" y="2891685"/>
            <a:ext cx="116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87" name="직선 화살표 연결선 386"/>
          <p:cNvCxnSpPr>
            <a:stCxn id="385" idx="3"/>
          </p:cNvCxnSpPr>
          <p:nvPr/>
        </p:nvCxnSpPr>
        <p:spPr>
          <a:xfrm>
            <a:off x="6372199" y="2714437"/>
            <a:ext cx="843210" cy="4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직선 화살표 연결선 387"/>
          <p:cNvCxnSpPr>
            <a:stCxn id="386" idx="3"/>
          </p:cNvCxnSpPr>
          <p:nvPr/>
        </p:nvCxnSpPr>
        <p:spPr>
          <a:xfrm>
            <a:off x="6300192" y="3030185"/>
            <a:ext cx="915217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직선 화살표 연결선 388"/>
          <p:cNvCxnSpPr>
            <a:endCxn id="391" idx="1"/>
          </p:cNvCxnSpPr>
          <p:nvPr/>
        </p:nvCxnSpPr>
        <p:spPr>
          <a:xfrm flipV="1">
            <a:off x="4642722" y="3706720"/>
            <a:ext cx="466305" cy="33533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직선 화살표 연결선 389"/>
          <p:cNvCxnSpPr>
            <a:endCxn id="392" idx="1"/>
          </p:cNvCxnSpPr>
          <p:nvPr/>
        </p:nvCxnSpPr>
        <p:spPr>
          <a:xfrm>
            <a:off x="4642722" y="4042051"/>
            <a:ext cx="490084" cy="4053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TextBox 390"/>
          <p:cNvSpPr txBox="1"/>
          <p:nvPr/>
        </p:nvSpPr>
        <p:spPr>
          <a:xfrm>
            <a:off x="5109027" y="3568220"/>
            <a:ext cx="1263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5132806" y="3944089"/>
            <a:ext cx="123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93" name="직선 화살표 연결선 392"/>
          <p:cNvCxnSpPr/>
          <p:nvPr/>
        </p:nvCxnSpPr>
        <p:spPr>
          <a:xfrm flipV="1">
            <a:off x="6200385" y="3711016"/>
            <a:ext cx="1015024" cy="601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직선 화살표 연결선 393"/>
          <p:cNvCxnSpPr>
            <a:stCxn id="392" idx="3"/>
          </p:cNvCxnSpPr>
          <p:nvPr/>
        </p:nvCxnSpPr>
        <p:spPr>
          <a:xfrm flipV="1">
            <a:off x="6372200" y="4076176"/>
            <a:ext cx="843209" cy="641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TextBox 406"/>
          <p:cNvSpPr txBox="1"/>
          <p:nvPr/>
        </p:nvSpPr>
        <p:spPr>
          <a:xfrm>
            <a:off x="323528" y="5448574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Very poor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7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1870868" y="4881271"/>
            <a:ext cx="815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1870868" y="5964871"/>
            <a:ext cx="83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3274720" y="4774667"/>
            <a:ext cx="1360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3283482" y="5328803"/>
            <a:ext cx="136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3283483" y="5721718"/>
            <a:ext cx="1360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3312254" y="6309561"/>
            <a:ext cx="133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Fine ≤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5%</a:t>
            </a:r>
          </a:p>
        </p:txBody>
      </p:sp>
      <p:cxnSp>
        <p:nvCxnSpPr>
          <p:cNvPr id="414" name="직선 화살표 연결선 413"/>
          <p:cNvCxnSpPr>
            <a:stCxn id="407" idx="3"/>
            <a:endCxn id="408" idx="1"/>
          </p:cNvCxnSpPr>
          <p:nvPr/>
        </p:nvCxnSpPr>
        <p:spPr>
          <a:xfrm flipV="1">
            <a:off x="1439144" y="5019771"/>
            <a:ext cx="431724" cy="65963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직선 화살표 연결선 414"/>
          <p:cNvCxnSpPr>
            <a:stCxn id="407" idx="3"/>
            <a:endCxn id="409" idx="1"/>
          </p:cNvCxnSpPr>
          <p:nvPr/>
        </p:nvCxnSpPr>
        <p:spPr>
          <a:xfrm>
            <a:off x="1439144" y="5679407"/>
            <a:ext cx="431724" cy="4239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직선 화살표 연결선 415"/>
          <p:cNvCxnSpPr>
            <a:stCxn id="408" idx="3"/>
            <a:endCxn id="410" idx="1"/>
          </p:cNvCxnSpPr>
          <p:nvPr/>
        </p:nvCxnSpPr>
        <p:spPr>
          <a:xfrm flipV="1">
            <a:off x="2686792" y="4913167"/>
            <a:ext cx="587928" cy="10660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직선 화살표 연결선 416"/>
          <p:cNvCxnSpPr>
            <a:stCxn id="408" idx="3"/>
            <a:endCxn id="411" idx="1"/>
          </p:cNvCxnSpPr>
          <p:nvPr/>
        </p:nvCxnSpPr>
        <p:spPr>
          <a:xfrm>
            <a:off x="2686792" y="5019771"/>
            <a:ext cx="596690" cy="4475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직선 화살표 연결선 417"/>
          <p:cNvCxnSpPr>
            <a:stCxn id="409" idx="3"/>
            <a:endCxn id="412" idx="1"/>
          </p:cNvCxnSpPr>
          <p:nvPr/>
        </p:nvCxnSpPr>
        <p:spPr>
          <a:xfrm flipV="1">
            <a:off x="2710629" y="5860218"/>
            <a:ext cx="572854" cy="24315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직선 화살표 연결선 418"/>
          <p:cNvCxnSpPr>
            <a:stCxn id="409" idx="3"/>
            <a:endCxn id="413" idx="1"/>
          </p:cNvCxnSpPr>
          <p:nvPr/>
        </p:nvCxnSpPr>
        <p:spPr>
          <a:xfrm>
            <a:off x="2710629" y="6103371"/>
            <a:ext cx="601625" cy="34469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직선 화살표 연결선 419"/>
          <p:cNvCxnSpPr>
            <a:stCxn id="410" idx="3"/>
            <a:endCxn id="424" idx="1"/>
          </p:cNvCxnSpPr>
          <p:nvPr/>
        </p:nvCxnSpPr>
        <p:spPr>
          <a:xfrm flipV="1">
            <a:off x="4635246" y="4697232"/>
            <a:ext cx="472496" cy="21593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직선 화살표 연결선 420"/>
          <p:cNvCxnSpPr/>
          <p:nvPr/>
        </p:nvCxnSpPr>
        <p:spPr>
          <a:xfrm flipV="1">
            <a:off x="4851697" y="5430225"/>
            <a:ext cx="2355991" cy="1863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직선 화살표 연결선 421"/>
          <p:cNvCxnSpPr>
            <a:stCxn id="413" idx="3"/>
          </p:cNvCxnSpPr>
          <p:nvPr/>
        </p:nvCxnSpPr>
        <p:spPr>
          <a:xfrm flipV="1">
            <a:off x="4644008" y="6441951"/>
            <a:ext cx="2571401" cy="611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직선 화살표 연결선 422"/>
          <p:cNvCxnSpPr>
            <a:stCxn id="410" idx="3"/>
            <a:endCxn id="425" idx="1"/>
          </p:cNvCxnSpPr>
          <p:nvPr/>
        </p:nvCxnSpPr>
        <p:spPr>
          <a:xfrm>
            <a:off x="4635246" y="4913167"/>
            <a:ext cx="472496" cy="20543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TextBox 423"/>
          <p:cNvSpPr txBox="1"/>
          <p:nvPr/>
        </p:nvSpPr>
        <p:spPr>
          <a:xfrm>
            <a:off x="5107742" y="4558732"/>
            <a:ext cx="119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5107742" y="4980102"/>
            <a:ext cx="119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426" name="직선 화살표 연결선 425"/>
          <p:cNvCxnSpPr/>
          <p:nvPr/>
        </p:nvCxnSpPr>
        <p:spPr>
          <a:xfrm>
            <a:off x="6199100" y="4725144"/>
            <a:ext cx="99888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직선 화살표 연결선 426"/>
          <p:cNvCxnSpPr>
            <a:stCxn id="425" idx="3"/>
          </p:cNvCxnSpPr>
          <p:nvPr/>
        </p:nvCxnSpPr>
        <p:spPr>
          <a:xfrm flipV="1">
            <a:off x="6300192" y="5114175"/>
            <a:ext cx="889166" cy="442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직선 화살표 연결선 427"/>
          <p:cNvCxnSpPr>
            <a:stCxn id="412" idx="3"/>
            <a:endCxn id="430" idx="1"/>
          </p:cNvCxnSpPr>
          <p:nvPr/>
        </p:nvCxnSpPr>
        <p:spPr>
          <a:xfrm flipV="1">
            <a:off x="4644008" y="5768348"/>
            <a:ext cx="463734" cy="918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직선 화살표 연결선 428"/>
          <p:cNvCxnSpPr>
            <a:stCxn id="412" idx="3"/>
            <a:endCxn id="431" idx="1"/>
          </p:cNvCxnSpPr>
          <p:nvPr/>
        </p:nvCxnSpPr>
        <p:spPr>
          <a:xfrm>
            <a:off x="4644008" y="5860218"/>
            <a:ext cx="463734" cy="27863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TextBox 429"/>
          <p:cNvSpPr txBox="1"/>
          <p:nvPr/>
        </p:nvSpPr>
        <p:spPr>
          <a:xfrm>
            <a:off x="5107742" y="5629848"/>
            <a:ext cx="119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31" name="TextBox 430"/>
          <p:cNvSpPr txBox="1"/>
          <p:nvPr/>
        </p:nvSpPr>
        <p:spPr>
          <a:xfrm>
            <a:off x="5107742" y="6000356"/>
            <a:ext cx="1264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50%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432" name="직선 화살표 연결선 431"/>
          <p:cNvCxnSpPr>
            <a:stCxn id="430" idx="3"/>
          </p:cNvCxnSpPr>
          <p:nvPr/>
        </p:nvCxnSpPr>
        <p:spPr>
          <a:xfrm flipV="1">
            <a:off x="6300192" y="5761747"/>
            <a:ext cx="913932" cy="660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직선 화살표 연결선 432"/>
          <p:cNvCxnSpPr>
            <a:stCxn id="431" idx="3"/>
          </p:cNvCxnSpPr>
          <p:nvPr/>
        </p:nvCxnSpPr>
        <p:spPr>
          <a:xfrm flipV="1">
            <a:off x="6372200" y="6137219"/>
            <a:ext cx="841924" cy="163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3675" y="2810069"/>
            <a:ext cx="2417717" cy="18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721" y="2727529"/>
            <a:ext cx="2537261" cy="18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17</a:t>
            </a:fld>
            <a:endParaRPr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479480"/>
              </p:ext>
            </p:extLst>
          </p:nvPr>
        </p:nvGraphicFramePr>
        <p:xfrm>
          <a:off x="7308304" y="544214"/>
          <a:ext cx="720080" cy="1855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</a:tblGrid>
              <a:tr h="3093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93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93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93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93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931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057122"/>
              </p:ext>
            </p:extLst>
          </p:nvPr>
        </p:nvGraphicFramePr>
        <p:xfrm>
          <a:off x="7308304" y="2564904"/>
          <a:ext cx="720080" cy="1985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</a:tblGrid>
              <a:tr h="33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09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960325"/>
              </p:ext>
            </p:extLst>
          </p:nvPr>
        </p:nvGraphicFramePr>
        <p:xfrm>
          <a:off x="7308304" y="4534960"/>
          <a:ext cx="720080" cy="2134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</a:tblGrid>
              <a:tr h="3557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57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57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57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57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altLang="ko-K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57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975" y="537637"/>
            <a:ext cx="542617" cy="183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24" y="2564904"/>
            <a:ext cx="588107" cy="199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682" y="4641532"/>
            <a:ext cx="598136" cy="202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2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Case study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1 -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Geum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River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basin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3740095"/>
            <a:ext cx="2417717" cy="18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1484784"/>
            <a:ext cx="2537261" cy="18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geum river south korea에 대한 이미지 검색결과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r="29543" b="39144"/>
          <a:stretch/>
        </p:blipFill>
        <p:spPr bwMode="auto">
          <a:xfrm>
            <a:off x="13678" y="512274"/>
            <a:ext cx="5535154" cy="338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map seoul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-16003" y="4005064"/>
            <a:ext cx="91188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latin typeface="Calibri" panose="020F0502020204030204" pitchFamily="34" charset="0"/>
              </a:rPr>
              <a:t>Through vulnerability assessment system, </a:t>
            </a:r>
            <a:r>
              <a:rPr lang="en-US" altLang="ko-KR" b="1" dirty="0" smtClean="0">
                <a:latin typeface="Calibri" panose="020F0502020204030204" pitchFamily="34" charset="0"/>
              </a:rPr>
              <a:t>the </a:t>
            </a:r>
            <a:r>
              <a:rPr lang="en-US" altLang="ko-KR" b="1" dirty="0" err="1" smtClean="0">
                <a:latin typeface="Calibri" panose="020F0502020204030204" pitchFamily="34" charset="0"/>
              </a:rPr>
              <a:t>Geum</a:t>
            </a:r>
            <a:r>
              <a:rPr lang="en-US" altLang="ko-KR" b="1" dirty="0" smtClean="0">
                <a:latin typeface="Calibri" panose="020F0502020204030204" pitchFamily="34" charset="0"/>
              </a:rPr>
              <a:t> river basin was evaluated as quite vulnerable area showing more red index than green index.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Calibri" panose="020F0502020204030204" pitchFamily="34" charset="0"/>
              </a:rPr>
              <a:t>Industrial complexes gravitate towards northern part </a:t>
            </a:r>
            <a:r>
              <a:rPr lang="en-US" altLang="ko-KR" b="1" dirty="0">
                <a:latin typeface="Calibri" panose="020F0502020204030204" pitchFamily="34" charset="0"/>
              </a:rPr>
              <a:t>of the </a:t>
            </a:r>
            <a:r>
              <a:rPr lang="en-US" altLang="ko-KR" b="1" dirty="0" err="1">
                <a:latin typeface="Calibri" panose="020F0502020204030204" pitchFamily="34" charset="0"/>
              </a:rPr>
              <a:t>Geum</a:t>
            </a:r>
            <a:r>
              <a:rPr lang="en-US" altLang="ko-KR" b="1" dirty="0">
                <a:latin typeface="Calibri" panose="020F0502020204030204" pitchFamily="34" charset="0"/>
              </a:rPr>
              <a:t> river </a:t>
            </a:r>
            <a:r>
              <a:rPr lang="en-US" altLang="ko-KR" b="1" dirty="0" smtClean="0">
                <a:latin typeface="Calibri" panose="020F0502020204030204" pitchFamily="34" charset="0"/>
              </a:rPr>
              <a:t>basin.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 smtClean="0">
                <a:latin typeface="Calibri" panose="020F0502020204030204" pitchFamily="34" charset="0"/>
              </a:rPr>
              <a:t>The site of </a:t>
            </a:r>
            <a:r>
              <a:rPr lang="en-US" altLang="ko-KR" b="1" dirty="0" err="1" smtClean="0">
                <a:latin typeface="Calibri" panose="020F0502020204030204" pitchFamily="34" charset="0"/>
              </a:rPr>
              <a:t>industiral</a:t>
            </a:r>
            <a:r>
              <a:rPr lang="en-US" altLang="ko-KR" b="1" dirty="0" smtClean="0">
                <a:latin typeface="Calibri" panose="020F0502020204030204" pitchFamily="34" charset="0"/>
              </a:rPr>
              <a:t> complexes are not matching with the acid-resistance </a:t>
            </a:r>
            <a:r>
              <a:rPr lang="en-US" altLang="ko-KR" b="1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b="1" dirty="0">
                <a:latin typeface="Calibri" panose="020F0502020204030204" pitchFamily="34" charset="0"/>
              </a:rPr>
              <a:t>.</a:t>
            </a:r>
            <a:endParaRPr lang="en-US" altLang="ko-KR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b="1" dirty="0" smtClean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4"/>
          <a:stretch/>
        </p:blipFill>
        <p:spPr bwMode="auto">
          <a:xfrm>
            <a:off x="4991100" y="518613"/>
            <a:ext cx="4152900" cy="33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" y="3166645"/>
            <a:ext cx="911214" cy="72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555776" y="296550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680576" y="23860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402177" y="263691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570478" y="214255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187624" y="119675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860576" y="312424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358952" y="354664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176978" y="10210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240028" y="223730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506041" y="321424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722695" y="323623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416041" y="332623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701198" y="14372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619672" y="119675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144152" y="29587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480478" y="12634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448952" y="32635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757052" y="346691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366576" y="14569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403432" y="11948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1069449" y="13748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512295" y="24558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144152" y="25660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664695" y="26082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275856" y="290173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447753" y="281695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985376" y="26908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398897" y="25660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265579" y="272742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332295" y="245691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488897" y="26640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직사각형 2051"/>
          <p:cNvSpPr/>
          <p:nvPr/>
        </p:nvSpPr>
        <p:spPr>
          <a:xfrm>
            <a:off x="4375472" y="3244334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7</a:t>
            </a:r>
            <a:r>
              <a:rPr lang="ko-KR" altLang="en-US" dirty="0"/>
              <a:t> </a:t>
            </a:r>
          </a:p>
        </p:txBody>
      </p:sp>
      <p:pic>
        <p:nvPicPr>
          <p:cNvPr id="96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881198" y="13748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611560" y="17072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2538909" y="16369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979449" y="15272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3167864" y="227687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985376" y="25660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2812695" y="25458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2802150" y="22758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2910654" y="23860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048902" y="24282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947126" y="21858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820654" y="211780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249449" y="11458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481778" y="13258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222177" y="16369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353506" y="15324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420028" y="175758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041880" y="163107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2570478" y="144707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 bwMode="auto">
          <a:xfrm>
            <a:off x="2060028" y="14158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675281" y="17269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855281" y="211633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481778" y="19069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1880028" y="18815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4079886" y="267792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766730" y="290742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999564" y="28608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692295" y="281673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332295" y="9714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574695" y="12358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275856" y="11432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832976" y="126707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895690" y="155588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268952" y="161270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992695" y="14158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075376" y="166758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082695" y="155679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347864" y="175801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2890503" y="173949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601352" y="352863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390083" y="184138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105458" y="1943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190281" y="1853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527864" y="18815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332295" y="19715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218897" y="2033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406065" y="2185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480083" y="202615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161706" y="17972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496065" y="181695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431560" y="12848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383075" y="168407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43503"/>
          <a:stretch/>
        </p:blipFill>
        <p:spPr bwMode="auto">
          <a:xfrm>
            <a:off x="230675" y="149303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직사각형 148"/>
          <p:cNvSpPr/>
          <p:nvPr/>
        </p:nvSpPr>
        <p:spPr>
          <a:xfrm>
            <a:off x="-8671" y="648310"/>
            <a:ext cx="25791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ko-KR" altLang="en-US" sz="1500" b="1" dirty="0" smtClean="0">
                <a:latin typeface="Calibri" panose="020F0502020204030204" pitchFamily="34" charset="0"/>
              </a:rPr>
              <a:t>①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the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Geum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river basin</a:t>
            </a:r>
            <a:endParaRPr lang="en-US" altLang="ko-KR" sz="15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56" y="1521088"/>
            <a:ext cx="2264848" cy="27000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Case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study 2 –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industrial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complexes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3740095"/>
            <a:ext cx="2417717" cy="18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1484784"/>
            <a:ext cx="2537261" cy="18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map seoul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1"/>
          <a:stretch/>
        </p:blipFill>
        <p:spPr bwMode="auto">
          <a:xfrm>
            <a:off x="2486704" y="476671"/>
            <a:ext cx="4208413" cy="643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각 삼각형 19"/>
          <p:cNvSpPr/>
          <p:nvPr/>
        </p:nvSpPr>
        <p:spPr>
          <a:xfrm rot="13383097">
            <a:off x="2601217" y="4838018"/>
            <a:ext cx="1458599" cy="1593288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각 삼각형 2"/>
          <p:cNvSpPr/>
          <p:nvPr/>
        </p:nvSpPr>
        <p:spPr>
          <a:xfrm rot="13383097">
            <a:off x="2102036" y="1935780"/>
            <a:ext cx="1527140" cy="1591592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t="28503" r="54037" b="53474"/>
          <a:stretch/>
        </p:blipFill>
        <p:spPr bwMode="auto">
          <a:xfrm>
            <a:off x="3275856" y="2181034"/>
            <a:ext cx="1147861" cy="11600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54117" b="28806"/>
          <a:stretch/>
        </p:blipFill>
        <p:spPr bwMode="auto">
          <a:xfrm>
            <a:off x="5769499" y="4005064"/>
            <a:ext cx="1180174" cy="109919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79956"/>
            <a:ext cx="13906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직사각형 47"/>
          <p:cNvSpPr/>
          <p:nvPr/>
        </p:nvSpPr>
        <p:spPr>
          <a:xfrm>
            <a:off x="21048" y="1293336"/>
            <a:ext cx="24047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dirty="0" smtClean="0">
                <a:latin typeface="Calibri" panose="020F0502020204030204" pitchFamily="34" charset="0"/>
              </a:rPr>
              <a:t>②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Sihwa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industrial complex</a:t>
            </a:r>
            <a:endParaRPr lang="ko-KR" altLang="en-US" sz="1500" dirty="0"/>
          </a:p>
        </p:txBody>
      </p:sp>
      <p:sp>
        <p:nvSpPr>
          <p:cNvPr id="49" name="직사각형 48"/>
          <p:cNvSpPr/>
          <p:nvPr/>
        </p:nvSpPr>
        <p:spPr>
          <a:xfrm>
            <a:off x="6799093" y="1159555"/>
            <a:ext cx="25254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dirty="0" smtClean="0">
                <a:latin typeface="Calibri" panose="020F0502020204030204" pitchFamily="34" charset="0"/>
              </a:rPr>
              <a:t>③</a:t>
            </a:r>
            <a:r>
              <a:rPr lang="en-US" altLang="ko-KR" sz="1500" b="1" dirty="0">
                <a:latin typeface="Calibri" panose="020F0502020204030204" pitchFamily="34" charset="0"/>
              </a:rPr>
              <a:t>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Onsan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industrial </a:t>
            </a:r>
            <a:r>
              <a:rPr lang="en-US" altLang="ko-KR" sz="1500" b="1" dirty="0">
                <a:latin typeface="Calibri" panose="020F0502020204030204" pitchFamily="34" charset="0"/>
              </a:rPr>
              <a:t>complex</a:t>
            </a:r>
            <a:endParaRPr lang="ko-KR" altLang="en-US" sz="1500" dirty="0"/>
          </a:p>
        </p:txBody>
      </p:sp>
      <p:sp>
        <p:nvSpPr>
          <p:cNvPr id="50" name="직사각형 49"/>
          <p:cNvSpPr/>
          <p:nvPr/>
        </p:nvSpPr>
        <p:spPr>
          <a:xfrm>
            <a:off x="-20238" y="4150200"/>
            <a:ext cx="25630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dirty="0" smtClean="0">
                <a:latin typeface="Calibri" panose="020F0502020204030204" pitchFamily="34" charset="0"/>
              </a:rPr>
              <a:t>④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Yeosu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industrial complexes</a:t>
            </a:r>
            <a:endParaRPr lang="ko-KR" altLang="en-US" sz="15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" y="4554663"/>
            <a:ext cx="3319610" cy="21600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3" t="74837" r="38936" b="12582"/>
          <a:stretch/>
        </p:blipFill>
        <p:spPr bwMode="auto">
          <a:xfrm>
            <a:off x="4258499" y="5427500"/>
            <a:ext cx="791570" cy="80981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" y="1628800"/>
            <a:ext cx="2976904" cy="19800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081377" y="200530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18324" y="288814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775606" y="191530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8324" y="339735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55576" y="325109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326118" y="26188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628192" y="172174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577019" y="218530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171377" y="17406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511467" y="19059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171266" y="251654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628192" y="29769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905949" y="264157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840223" y="284794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516776" y="236530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081266" y="2823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861467" y="169377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005020" y="197170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253765" y="217765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429010" y="18187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185020" y="1650675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633430" y="177963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979740" y="180864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825020" y="316318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596336" y="2733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938981" y="269654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506336" y="350100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519797" y="299396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164288" y="307318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500320" y="2107567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435970" y="291366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318398" y="159963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613309" y="206837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613309" y="246365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344288" y="319721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776336" y="363198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6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40800"/>
          <a:stretch/>
        </p:blipFill>
        <p:spPr bwMode="auto">
          <a:xfrm>
            <a:off x="7232451" y="339428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260770" y="366711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1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581410" y="264157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726718" y="149245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2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201661" y="266057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581410" y="150444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55576" y="546723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162512" y="563466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232176" y="644956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3008725" y="5014263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691467" y="576492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860767" y="606566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628192" y="472514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426776" y="575007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210749" y="2946376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55780" y="6092622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8275" y="566007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566025" y="575007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972956" y="589032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2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935576" y="654301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410373" y="54275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1562773" y="557990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745723" y="5943981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390973" y="625971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655723" y="6259719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2648725" y="6294350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575576" y="5559964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34247"/>
          <a:stretch/>
        </p:blipFill>
        <p:spPr bwMode="auto">
          <a:xfrm>
            <a:off x="815499" y="5674928"/>
            <a:ext cx="180000" cy="18000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9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세계 지도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5498350" cy="26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5958" y="0"/>
            <a:ext cx="9340485" cy="47667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Introduction</a:t>
            </a:r>
            <a:r>
              <a:rPr lang="en-US" altLang="ko-K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3075" y="62068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Hydrofluoric Acid </a:t>
            </a:r>
            <a:r>
              <a:rPr lang="en-US" altLang="ko-K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eak in South Korea (2012)</a:t>
            </a:r>
            <a:endParaRPr lang="ko-KR" alt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4644008" y="2488610"/>
            <a:ext cx="792088" cy="209251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H="1" flipV="1">
            <a:off x="305890" y="2581754"/>
            <a:ext cx="4003497" cy="207138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구미 불산사고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50" y="1512793"/>
            <a:ext cx="1278604" cy="126813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불산누출에 대한 이미지 검색결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2" y="1512793"/>
            <a:ext cx="1256796" cy="126813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south korea hydrofluoric acid에 대한 이미지 검색결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AutoShape 8" descr="south korea hydrofluoric acid accident에 대한 이미지 검색결과"/>
          <p:cNvSpPr>
            <a:spLocks noChangeAspect="1" noChangeArrowheads="1"/>
          </p:cNvSpPr>
          <p:nvPr/>
        </p:nvSpPr>
        <p:spPr bwMode="auto">
          <a:xfrm>
            <a:off x="762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28" y="1512793"/>
            <a:ext cx="1242876" cy="126813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6" name="그룹 25"/>
          <p:cNvGrpSpPr/>
          <p:nvPr/>
        </p:nvGrpSpPr>
        <p:grpSpPr>
          <a:xfrm>
            <a:off x="4343005" y="4295018"/>
            <a:ext cx="274663" cy="435041"/>
            <a:chOff x="4158089" y="4549096"/>
            <a:chExt cx="134481" cy="202535"/>
          </a:xfrm>
          <a:solidFill>
            <a:srgbClr val="92D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순서도: 병합 23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98" y="4884412"/>
            <a:ext cx="3491880" cy="195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78300"/>
            <a:ext cx="3467244" cy="37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기사 대표 이미지:불산 누출, 근로자 실수로…밸브 열 때 깜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56" y="1512793"/>
            <a:ext cx="1281770" cy="126813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3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Summary and Conclusion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57200" y="692696"/>
            <a:ext cx="8291264" cy="5433467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latin typeface="Calibri" panose="020F0502020204030204" pitchFamily="34" charset="0"/>
              </a:rPr>
              <a:t>Development of vulnerability assessment 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system</a:t>
            </a:r>
          </a:p>
          <a:p>
            <a:pPr lvl="1"/>
            <a:r>
              <a:rPr lang="en-US" altLang="ko-KR" sz="2000" b="1" dirty="0" smtClean="0">
                <a:latin typeface="Calibri" panose="020F0502020204030204" pitchFamily="34" charset="0"/>
              </a:rPr>
              <a:t>Factors : drainage, topsoil, subsoil and contents of kaolinite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 </a:t>
            </a:r>
            <a:endParaRPr lang="en-US" altLang="ko-KR" sz="2000" b="1" dirty="0" smtClean="0">
              <a:latin typeface="Calibri" panose="020F0502020204030204" pitchFamily="34" charset="0"/>
            </a:endParaRPr>
          </a:p>
          <a:p>
            <a:r>
              <a:rPr lang="en-US" altLang="ko-KR" sz="2400" b="1" dirty="0" smtClean="0">
                <a:latin typeface="Calibri" panose="020F0502020204030204" pitchFamily="34" charset="0"/>
              </a:rPr>
              <a:t>Demonstration sites</a:t>
            </a:r>
          </a:p>
          <a:p>
            <a:pPr lvl="1"/>
            <a:r>
              <a:rPr lang="en-US" altLang="ko-KR" sz="2000" b="1" dirty="0" smtClean="0">
                <a:latin typeface="Calibri" panose="020F0502020204030204" pitchFamily="34" charset="0"/>
              </a:rPr>
              <a:t>the </a:t>
            </a:r>
            <a:r>
              <a:rPr lang="en-US" altLang="ko-KR" sz="2000" b="1" dirty="0" err="1" smtClean="0">
                <a:latin typeface="Calibri" panose="020F0502020204030204" pitchFamily="34" charset="0"/>
              </a:rPr>
              <a:t>Geum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 river 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basin : Vulnerable</a:t>
            </a:r>
            <a:endParaRPr lang="en-US" altLang="ko-KR" sz="2000" b="1" dirty="0" smtClean="0">
              <a:latin typeface="Calibri" panose="020F0502020204030204" pitchFamily="34" charset="0"/>
            </a:endParaRPr>
          </a:p>
          <a:p>
            <a:pPr lvl="1"/>
            <a:r>
              <a:rPr lang="en-US" altLang="ko-KR" sz="2000" b="1" dirty="0" smtClean="0">
                <a:latin typeface="Calibri" panose="020F0502020204030204" pitchFamily="34" charset="0"/>
              </a:rPr>
              <a:t>the  </a:t>
            </a:r>
            <a:r>
              <a:rPr lang="en-US" altLang="ko-KR" sz="2000" b="1" dirty="0" err="1" smtClean="0">
                <a:latin typeface="Calibri" panose="020F0502020204030204" pitchFamily="34" charset="0"/>
              </a:rPr>
              <a:t>Siwha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/</a:t>
            </a:r>
            <a:r>
              <a:rPr lang="en-US" altLang="ko-KR" sz="2000" b="1" dirty="0" err="1" smtClean="0">
                <a:latin typeface="Calibri" panose="020F0502020204030204" pitchFamily="34" charset="0"/>
              </a:rPr>
              <a:t>Onsan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/</a:t>
            </a:r>
            <a:r>
              <a:rPr lang="en-US" altLang="ko-KR" sz="2000" b="1" dirty="0" err="1" smtClean="0">
                <a:latin typeface="Calibri" panose="020F0502020204030204" pitchFamily="34" charset="0"/>
              </a:rPr>
              <a:t>Yeosu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 industrial complexes : Less vulnerable</a:t>
            </a:r>
            <a:endParaRPr lang="en-US" altLang="ko-KR" sz="2000" b="1" dirty="0" smtClean="0">
              <a:latin typeface="Calibri" panose="020F0502020204030204" pitchFamily="34" charset="0"/>
            </a:endParaRPr>
          </a:p>
          <a:p>
            <a:endParaRPr lang="en-US" altLang="ko-KR" sz="2400" b="1" dirty="0">
              <a:latin typeface="Calibri" panose="020F0502020204030204" pitchFamily="34" charset="0"/>
            </a:endParaRPr>
          </a:p>
          <a:p>
            <a:endParaRPr lang="ko-KR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4949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Expert survey ( ~ Sep 2016)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GUI development ( ~ Dec 2016)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Evaluation </a:t>
            </a:r>
            <a:r>
              <a:rPr lang="en-US" altLang="ko-KR" sz="2000" b="1" dirty="0">
                <a:latin typeface="Calibri" panose="020F0502020204030204" pitchFamily="34" charset="0"/>
              </a:rPr>
              <a:t>of performance of vulnerability 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index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Improvement </a:t>
            </a:r>
            <a:r>
              <a:rPr lang="en-US" altLang="ko-KR" sz="2000" b="1" dirty="0">
                <a:latin typeface="Calibri" panose="020F0502020204030204" pitchFamily="34" charset="0"/>
              </a:rPr>
              <a:t>by adding factors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2000" b="1" dirty="0" smtClean="0">
                <a:latin typeface="Calibri" panose="020F0502020204030204" pitchFamily="34" charset="0"/>
              </a:rPr>
              <a:t>Application</a:t>
            </a:r>
            <a:endParaRPr lang="en-US" altLang="ko-KR" sz="2000" b="1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ko-KR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Future work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1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4949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altLang="ko-KR" sz="2000" b="1" dirty="0"/>
              <a:t>This research was financially supported by KIGAM’s Basic Research Project (GP2015-023) </a:t>
            </a:r>
            <a:r>
              <a:rPr lang="en-US" altLang="ko-KR" sz="2000" b="1" dirty="0" smtClean="0"/>
              <a:t>and KAIST’s IWT project (N01160456) funded </a:t>
            </a:r>
            <a:r>
              <a:rPr lang="en-US" altLang="ko-KR" sz="2000" b="1" dirty="0"/>
              <a:t>by the Ministry of Science, ICT, and Future Planning</a:t>
            </a:r>
            <a:r>
              <a:rPr lang="en-US" altLang="ko-KR" sz="2000" b="1" dirty="0" smtClean="0"/>
              <a:t>. </a:t>
            </a:r>
            <a:endParaRPr lang="ko-KR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Acknowledgement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02162" y="2738785"/>
            <a:ext cx="6678191" cy="1470025"/>
          </a:xfrm>
        </p:spPr>
        <p:txBody>
          <a:bodyPr>
            <a:noAutofit/>
          </a:bodyPr>
          <a:lstStyle/>
          <a:p>
            <a:pPr algn="r"/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VULNERABILITY ASSESSMENT INDEX OF GEOMEDIA AGAINST SPILLED ACIDS</a:t>
            </a:r>
            <a:endParaRPr lang="ko-KR" alt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3332693"/>
            <a:ext cx="3168352" cy="2971800"/>
          </a:xfrm>
        </p:spPr>
        <p:txBody>
          <a:bodyPr>
            <a:noAutofit/>
          </a:bodyPr>
          <a:lstStyle/>
          <a:p>
            <a:pPr algn="l"/>
            <a:r>
              <a:rPr lang="en-US" altLang="ko-KR" sz="1400" b="1" u="sng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en-US" altLang="ko-KR" sz="1400" b="1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ko-KR" sz="1400" b="1" u="sng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Seonjin</a:t>
            </a:r>
            <a:r>
              <a:rPr lang="en-US" altLang="ko-KR" sz="14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altLang="ko-KR" sz="14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altLang="ko-KR" sz="14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Yoon, </a:t>
            </a:r>
            <a:r>
              <a:rPr lang="en-US" altLang="ko-KR" sz="1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Sukhwan</a:t>
            </a:r>
            <a:endParaRPr lang="en-US" altLang="ko-KR" sz="14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HYUN, Sung </a:t>
            </a:r>
            <a:r>
              <a:rPr lang="en-US" altLang="ko-KR" sz="1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Pil</a:t>
            </a:r>
            <a:r>
              <a:rPr lang="en-US" altLang="ko-KR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</a:t>
            </a:r>
          </a:p>
          <a:p>
            <a:pPr algn="l"/>
            <a:r>
              <a:rPr lang="en-US" altLang="ko-KR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Dept</a:t>
            </a: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of </a:t>
            </a:r>
            <a:r>
              <a:rPr lang="en-US" altLang="ko-KR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Groundwater</a:t>
            </a:r>
          </a:p>
          <a:p>
            <a:pPr algn="l"/>
            <a:r>
              <a:rPr lang="en-US" altLang="ko-KR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Korea </a:t>
            </a: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Institute of Geoscience and Mineral </a:t>
            </a:r>
            <a:endParaRPr lang="en-US" altLang="ko-KR" sz="12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altLang="ko-KR" sz="1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sha@kigam.re.kr</a:t>
            </a:r>
            <a:endParaRPr lang="ko-KR" altLang="en-US" sz="12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kigam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5" y="4818593"/>
            <a:ext cx="7623764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703759" y="126876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ko-KR" altLang="en-US" sz="9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24" y="382104"/>
            <a:ext cx="571429" cy="18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2104"/>
            <a:ext cx="645740" cy="72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773" l="10000" r="90000">
                        <a14:foregroundMark x1="45600" y1="41477" x2="45600" y2="41477"/>
                        <a14:foregroundMark x1="50400" y1="30114" x2="50400" y2="30114"/>
                        <a14:foregroundMark x1="57867" y1="28977" x2="57867" y2="28977"/>
                        <a14:foregroundMark x1="64400" y1="26705" x2="64400" y2="26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53" y="307762"/>
            <a:ext cx="15340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다이아몬드 20"/>
          <p:cNvSpPr/>
          <p:nvPr/>
        </p:nvSpPr>
        <p:spPr>
          <a:xfrm>
            <a:off x="796231" y="1305309"/>
            <a:ext cx="7488832" cy="1656184"/>
          </a:xfrm>
          <a:prstGeom prst="diamond">
            <a:avLst/>
          </a:prstGeom>
          <a:solidFill>
            <a:srgbClr val="FEE398"/>
          </a:solidFill>
          <a:ln>
            <a:noFill/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자유형 21"/>
          <p:cNvSpPr/>
          <p:nvPr/>
        </p:nvSpPr>
        <p:spPr>
          <a:xfrm>
            <a:off x="4588769" y="2119803"/>
            <a:ext cx="3744416" cy="3866026"/>
          </a:xfrm>
          <a:custGeom>
            <a:avLst/>
            <a:gdLst>
              <a:gd name="connsiteX0" fmla="*/ 8626 w 2518913"/>
              <a:gd name="connsiteY0" fmla="*/ 414068 h 2035834"/>
              <a:gd name="connsiteX1" fmla="*/ 0 w 2518913"/>
              <a:gd name="connsiteY1" fmla="*/ 2035834 h 2035834"/>
              <a:gd name="connsiteX2" fmla="*/ 2510287 w 2518913"/>
              <a:gd name="connsiteY2" fmla="*/ 1483744 h 2035834"/>
              <a:gd name="connsiteX3" fmla="*/ 2518913 w 2518913"/>
              <a:gd name="connsiteY3" fmla="*/ 0 h 2035834"/>
              <a:gd name="connsiteX4" fmla="*/ 8626 w 2518913"/>
              <a:gd name="connsiteY4" fmla="*/ 414068 h 20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913" h="2035834">
                <a:moveTo>
                  <a:pt x="8626" y="414068"/>
                </a:moveTo>
                <a:cubicBezTo>
                  <a:pt x="5751" y="954657"/>
                  <a:pt x="2875" y="1495245"/>
                  <a:pt x="0" y="2035834"/>
                </a:cubicBezTo>
                <a:lnTo>
                  <a:pt x="2510287" y="1483744"/>
                </a:lnTo>
                <a:cubicBezTo>
                  <a:pt x="2513162" y="989163"/>
                  <a:pt x="2516038" y="494581"/>
                  <a:pt x="2518913" y="0"/>
                </a:cubicBezTo>
                <a:lnTo>
                  <a:pt x="8626" y="414068"/>
                </a:lnTo>
                <a:close/>
              </a:path>
            </a:pathLst>
          </a:custGeom>
          <a:solidFill>
            <a:srgbClr val="FDC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자유형 22"/>
          <p:cNvSpPr/>
          <p:nvPr/>
        </p:nvSpPr>
        <p:spPr>
          <a:xfrm>
            <a:off x="770540" y="2103165"/>
            <a:ext cx="3847381" cy="3882664"/>
          </a:xfrm>
          <a:custGeom>
            <a:avLst/>
            <a:gdLst>
              <a:gd name="connsiteX0" fmla="*/ 112143 w 3847381"/>
              <a:gd name="connsiteY0" fmla="*/ 25879 h 3493698"/>
              <a:gd name="connsiteX1" fmla="*/ 3830128 w 3847381"/>
              <a:gd name="connsiteY1" fmla="*/ 741871 h 3493698"/>
              <a:gd name="connsiteX2" fmla="*/ 3847381 w 3847381"/>
              <a:gd name="connsiteY2" fmla="*/ 3493698 h 3493698"/>
              <a:gd name="connsiteX3" fmla="*/ 25879 w 3847381"/>
              <a:gd name="connsiteY3" fmla="*/ 2510286 h 3493698"/>
              <a:gd name="connsiteX4" fmla="*/ 0 w 3847381"/>
              <a:gd name="connsiteY4" fmla="*/ 0 h 3493698"/>
              <a:gd name="connsiteX5" fmla="*/ 3838755 w 3847381"/>
              <a:gd name="connsiteY5" fmla="*/ 750498 h 3493698"/>
              <a:gd name="connsiteX6" fmla="*/ 3838755 w 3847381"/>
              <a:gd name="connsiteY6" fmla="*/ 793630 h 349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7381" h="3493698">
                <a:moveTo>
                  <a:pt x="112143" y="25879"/>
                </a:moveTo>
                <a:lnTo>
                  <a:pt x="3830128" y="741871"/>
                </a:lnTo>
                <a:lnTo>
                  <a:pt x="3847381" y="3493698"/>
                </a:lnTo>
                <a:lnTo>
                  <a:pt x="25879" y="2510286"/>
                </a:lnTo>
                <a:lnTo>
                  <a:pt x="0" y="0"/>
                </a:lnTo>
                <a:lnTo>
                  <a:pt x="3838755" y="750498"/>
                </a:lnTo>
                <a:lnTo>
                  <a:pt x="3838755" y="793630"/>
                </a:lnTo>
              </a:path>
            </a:pathLst>
          </a:custGeom>
          <a:solidFill>
            <a:srgbClr val="F0C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자유형 23"/>
          <p:cNvSpPr/>
          <p:nvPr/>
        </p:nvSpPr>
        <p:spPr>
          <a:xfrm>
            <a:off x="805046" y="4432660"/>
            <a:ext cx="3830128" cy="1553169"/>
          </a:xfrm>
          <a:custGeom>
            <a:avLst/>
            <a:gdLst>
              <a:gd name="connsiteX0" fmla="*/ 0 w 3830128"/>
              <a:gd name="connsiteY0" fmla="*/ 0 h 1371600"/>
              <a:gd name="connsiteX1" fmla="*/ 0 w 3830128"/>
              <a:gd name="connsiteY1" fmla="*/ 379563 h 1371600"/>
              <a:gd name="connsiteX2" fmla="*/ 3830128 w 3830128"/>
              <a:gd name="connsiteY2" fmla="*/ 1371600 h 1371600"/>
              <a:gd name="connsiteX3" fmla="*/ 3830128 w 3830128"/>
              <a:gd name="connsiteY3" fmla="*/ 1043797 h 1371600"/>
              <a:gd name="connsiteX4" fmla="*/ 0 w 3830128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128" h="1371600">
                <a:moveTo>
                  <a:pt x="0" y="0"/>
                </a:moveTo>
                <a:lnTo>
                  <a:pt x="0" y="379563"/>
                </a:lnTo>
                <a:lnTo>
                  <a:pt x="3830128" y="1371600"/>
                </a:lnTo>
                <a:lnTo>
                  <a:pt x="3830128" y="104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4617921" y="4424035"/>
            <a:ext cx="3717985" cy="1561794"/>
          </a:xfrm>
          <a:custGeom>
            <a:avLst/>
            <a:gdLst>
              <a:gd name="connsiteX0" fmla="*/ 0 w 3683479"/>
              <a:gd name="connsiteY0" fmla="*/ 1035170 h 1362974"/>
              <a:gd name="connsiteX1" fmla="*/ 3683479 w 3683479"/>
              <a:gd name="connsiteY1" fmla="*/ 0 h 1362974"/>
              <a:gd name="connsiteX2" fmla="*/ 3683479 w 3683479"/>
              <a:gd name="connsiteY2" fmla="*/ 439947 h 1362974"/>
              <a:gd name="connsiteX3" fmla="*/ 8626 w 3683479"/>
              <a:gd name="connsiteY3" fmla="*/ 1362974 h 1362974"/>
              <a:gd name="connsiteX4" fmla="*/ 0 w 3683479"/>
              <a:gd name="connsiteY4" fmla="*/ 1035170 h 136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3479" h="1362974">
                <a:moveTo>
                  <a:pt x="0" y="1035170"/>
                </a:moveTo>
                <a:lnTo>
                  <a:pt x="3683479" y="0"/>
                </a:lnTo>
                <a:lnTo>
                  <a:pt x="3683479" y="439947"/>
                </a:lnTo>
                <a:lnTo>
                  <a:pt x="8626" y="1362974"/>
                </a:lnTo>
                <a:lnTo>
                  <a:pt x="0" y="103517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자유형 26"/>
          <p:cNvSpPr/>
          <p:nvPr/>
        </p:nvSpPr>
        <p:spPr>
          <a:xfrm>
            <a:off x="796230" y="4329646"/>
            <a:ext cx="3838943" cy="1397639"/>
          </a:xfrm>
          <a:custGeom>
            <a:avLst/>
            <a:gdLst>
              <a:gd name="connsiteX0" fmla="*/ 0 w 3830128"/>
              <a:gd name="connsiteY0" fmla="*/ 51758 h 1397639"/>
              <a:gd name="connsiteX1" fmla="*/ 0 w 3830128"/>
              <a:gd name="connsiteY1" fmla="*/ 51758 h 1397639"/>
              <a:gd name="connsiteX2" fmla="*/ 129396 w 3830128"/>
              <a:gd name="connsiteY2" fmla="*/ 8626 h 1397639"/>
              <a:gd name="connsiteX3" fmla="*/ 172528 w 3830128"/>
              <a:gd name="connsiteY3" fmla="*/ 0 h 1397639"/>
              <a:gd name="connsiteX4" fmla="*/ 508958 w 3830128"/>
              <a:gd name="connsiteY4" fmla="*/ 8626 h 1397639"/>
              <a:gd name="connsiteX5" fmla="*/ 595222 w 3830128"/>
              <a:gd name="connsiteY5" fmla="*/ 25879 h 1397639"/>
              <a:gd name="connsiteX6" fmla="*/ 664234 w 3830128"/>
              <a:gd name="connsiteY6" fmla="*/ 51758 h 1397639"/>
              <a:gd name="connsiteX7" fmla="*/ 707366 w 3830128"/>
              <a:gd name="connsiteY7" fmla="*/ 69011 h 1397639"/>
              <a:gd name="connsiteX8" fmla="*/ 828135 w 3830128"/>
              <a:gd name="connsiteY8" fmla="*/ 112143 h 1397639"/>
              <a:gd name="connsiteX9" fmla="*/ 871268 w 3830128"/>
              <a:gd name="connsiteY9" fmla="*/ 138022 h 1397639"/>
              <a:gd name="connsiteX10" fmla="*/ 897147 w 3830128"/>
              <a:gd name="connsiteY10" fmla="*/ 146649 h 1397639"/>
              <a:gd name="connsiteX11" fmla="*/ 957532 w 3830128"/>
              <a:gd name="connsiteY11" fmla="*/ 181154 h 1397639"/>
              <a:gd name="connsiteX12" fmla="*/ 1026543 w 3830128"/>
              <a:gd name="connsiteY12" fmla="*/ 215660 h 1397639"/>
              <a:gd name="connsiteX13" fmla="*/ 1078302 w 3830128"/>
              <a:gd name="connsiteY13" fmla="*/ 250166 h 1397639"/>
              <a:gd name="connsiteX14" fmla="*/ 1104181 w 3830128"/>
              <a:gd name="connsiteY14" fmla="*/ 267419 h 1397639"/>
              <a:gd name="connsiteX15" fmla="*/ 1138686 w 3830128"/>
              <a:gd name="connsiteY15" fmla="*/ 284671 h 1397639"/>
              <a:gd name="connsiteX16" fmla="*/ 1190445 w 3830128"/>
              <a:gd name="connsiteY16" fmla="*/ 319177 h 1397639"/>
              <a:gd name="connsiteX17" fmla="*/ 1216324 w 3830128"/>
              <a:gd name="connsiteY17" fmla="*/ 336430 h 1397639"/>
              <a:gd name="connsiteX18" fmla="*/ 1242203 w 3830128"/>
              <a:gd name="connsiteY18" fmla="*/ 345056 h 1397639"/>
              <a:gd name="connsiteX19" fmla="*/ 1293962 w 3830128"/>
              <a:gd name="connsiteY19" fmla="*/ 379562 h 1397639"/>
              <a:gd name="connsiteX20" fmla="*/ 1337094 w 3830128"/>
              <a:gd name="connsiteY20" fmla="*/ 396815 h 1397639"/>
              <a:gd name="connsiteX21" fmla="*/ 1440611 w 3830128"/>
              <a:gd name="connsiteY21" fmla="*/ 431320 h 1397639"/>
              <a:gd name="connsiteX22" fmla="*/ 1518249 w 3830128"/>
              <a:gd name="connsiteY22" fmla="*/ 457200 h 1397639"/>
              <a:gd name="connsiteX23" fmla="*/ 1570007 w 3830128"/>
              <a:gd name="connsiteY23" fmla="*/ 474453 h 1397639"/>
              <a:gd name="connsiteX24" fmla="*/ 1595886 w 3830128"/>
              <a:gd name="connsiteY24" fmla="*/ 483079 h 1397639"/>
              <a:gd name="connsiteX25" fmla="*/ 1664898 w 3830128"/>
              <a:gd name="connsiteY25" fmla="*/ 491705 h 1397639"/>
              <a:gd name="connsiteX26" fmla="*/ 1725283 w 3830128"/>
              <a:gd name="connsiteY26" fmla="*/ 500332 h 1397639"/>
              <a:gd name="connsiteX27" fmla="*/ 1802920 w 3830128"/>
              <a:gd name="connsiteY27" fmla="*/ 508958 h 1397639"/>
              <a:gd name="connsiteX28" fmla="*/ 1923690 w 3830128"/>
              <a:gd name="connsiteY28" fmla="*/ 534837 h 1397639"/>
              <a:gd name="connsiteX29" fmla="*/ 1966822 w 3830128"/>
              <a:gd name="connsiteY29" fmla="*/ 543464 h 1397639"/>
              <a:gd name="connsiteX30" fmla="*/ 2001328 w 3830128"/>
              <a:gd name="connsiteY30" fmla="*/ 552090 h 1397639"/>
              <a:gd name="connsiteX31" fmla="*/ 2078966 w 3830128"/>
              <a:gd name="connsiteY31" fmla="*/ 560717 h 1397639"/>
              <a:gd name="connsiteX32" fmla="*/ 2216988 w 3830128"/>
              <a:gd name="connsiteY32" fmla="*/ 577970 h 1397639"/>
              <a:gd name="connsiteX33" fmla="*/ 2475781 w 3830128"/>
              <a:gd name="connsiteY33" fmla="*/ 595222 h 1397639"/>
              <a:gd name="connsiteX34" fmla="*/ 2553419 w 3830128"/>
              <a:gd name="connsiteY34" fmla="*/ 612475 h 1397639"/>
              <a:gd name="connsiteX35" fmla="*/ 2587924 w 3830128"/>
              <a:gd name="connsiteY35" fmla="*/ 621102 h 1397639"/>
              <a:gd name="connsiteX36" fmla="*/ 2622430 w 3830128"/>
              <a:gd name="connsiteY36" fmla="*/ 638354 h 1397639"/>
              <a:gd name="connsiteX37" fmla="*/ 2648309 w 3830128"/>
              <a:gd name="connsiteY37" fmla="*/ 655607 h 1397639"/>
              <a:gd name="connsiteX38" fmla="*/ 2691441 w 3830128"/>
              <a:gd name="connsiteY38" fmla="*/ 664234 h 1397639"/>
              <a:gd name="connsiteX39" fmla="*/ 2777705 w 3830128"/>
              <a:gd name="connsiteY39" fmla="*/ 724619 h 1397639"/>
              <a:gd name="connsiteX40" fmla="*/ 2812211 w 3830128"/>
              <a:gd name="connsiteY40" fmla="*/ 741871 h 1397639"/>
              <a:gd name="connsiteX41" fmla="*/ 2863969 w 3830128"/>
              <a:gd name="connsiteY41" fmla="*/ 776377 h 1397639"/>
              <a:gd name="connsiteX42" fmla="*/ 2924354 w 3830128"/>
              <a:gd name="connsiteY42" fmla="*/ 802256 h 1397639"/>
              <a:gd name="connsiteX43" fmla="*/ 2984739 w 3830128"/>
              <a:gd name="connsiteY43" fmla="*/ 836762 h 1397639"/>
              <a:gd name="connsiteX44" fmla="*/ 3019245 w 3830128"/>
              <a:gd name="connsiteY44" fmla="*/ 862641 h 1397639"/>
              <a:gd name="connsiteX45" fmla="*/ 3079630 w 3830128"/>
              <a:gd name="connsiteY45" fmla="*/ 879894 h 1397639"/>
              <a:gd name="connsiteX46" fmla="*/ 3122762 w 3830128"/>
              <a:gd name="connsiteY46" fmla="*/ 897147 h 1397639"/>
              <a:gd name="connsiteX47" fmla="*/ 3200400 w 3830128"/>
              <a:gd name="connsiteY47" fmla="*/ 914400 h 1397639"/>
              <a:gd name="connsiteX48" fmla="*/ 3295290 w 3830128"/>
              <a:gd name="connsiteY48" fmla="*/ 905773 h 1397639"/>
              <a:gd name="connsiteX49" fmla="*/ 3329796 w 3830128"/>
              <a:gd name="connsiteY49" fmla="*/ 897147 h 1397639"/>
              <a:gd name="connsiteX50" fmla="*/ 3381554 w 3830128"/>
              <a:gd name="connsiteY50" fmla="*/ 862641 h 1397639"/>
              <a:gd name="connsiteX51" fmla="*/ 3441939 w 3830128"/>
              <a:gd name="connsiteY51" fmla="*/ 836762 h 1397639"/>
              <a:gd name="connsiteX52" fmla="*/ 3519577 w 3830128"/>
              <a:gd name="connsiteY52" fmla="*/ 810883 h 1397639"/>
              <a:gd name="connsiteX53" fmla="*/ 3571335 w 3830128"/>
              <a:gd name="connsiteY53" fmla="*/ 793630 h 1397639"/>
              <a:gd name="connsiteX54" fmla="*/ 3640347 w 3830128"/>
              <a:gd name="connsiteY54" fmla="*/ 802256 h 1397639"/>
              <a:gd name="connsiteX55" fmla="*/ 3717985 w 3830128"/>
              <a:gd name="connsiteY55" fmla="*/ 810883 h 1397639"/>
              <a:gd name="connsiteX56" fmla="*/ 3778369 w 3830128"/>
              <a:gd name="connsiteY56" fmla="*/ 845388 h 1397639"/>
              <a:gd name="connsiteX57" fmla="*/ 3812875 w 3830128"/>
              <a:gd name="connsiteY57" fmla="*/ 888520 h 1397639"/>
              <a:gd name="connsiteX58" fmla="*/ 3830128 w 3830128"/>
              <a:gd name="connsiteY58" fmla="*/ 1362973 h 1397639"/>
              <a:gd name="connsiteX59" fmla="*/ 3821502 w 3830128"/>
              <a:gd name="connsiteY59" fmla="*/ 1362973 h 1397639"/>
              <a:gd name="connsiteX60" fmla="*/ 3666226 w 3830128"/>
              <a:gd name="connsiteY60" fmla="*/ 1388853 h 1397639"/>
              <a:gd name="connsiteX61" fmla="*/ 3640347 w 3830128"/>
              <a:gd name="connsiteY61" fmla="*/ 1371600 h 1397639"/>
              <a:gd name="connsiteX62" fmla="*/ 3605841 w 3830128"/>
              <a:gd name="connsiteY62" fmla="*/ 1345720 h 1397639"/>
              <a:gd name="connsiteX63" fmla="*/ 3554083 w 3830128"/>
              <a:gd name="connsiteY63" fmla="*/ 1328468 h 1397639"/>
              <a:gd name="connsiteX64" fmla="*/ 3502324 w 3830128"/>
              <a:gd name="connsiteY64" fmla="*/ 1302588 h 1397639"/>
              <a:gd name="connsiteX65" fmla="*/ 3459192 w 3830128"/>
              <a:gd name="connsiteY65" fmla="*/ 1276709 h 1397639"/>
              <a:gd name="connsiteX66" fmla="*/ 3433313 w 3830128"/>
              <a:gd name="connsiteY66" fmla="*/ 1268083 h 1397639"/>
              <a:gd name="connsiteX67" fmla="*/ 3398807 w 3830128"/>
              <a:gd name="connsiteY67" fmla="*/ 1250830 h 1397639"/>
              <a:gd name="connsiteX68" fmla="*/ 3372928 w 3830128"/>
              <a:gd name="connsiteY68" fmla="*/ 1242203 h 1397639"/>
              <a:gd name="connsiteX69" fmla="*/ 3329796 w 3830128"/>
              <a:gd name="connsiteY69" fmla="*/ 1224951 h 1397639"/>
              <a:gd name="connsiteX70" fmla="*/ 3200400 w 3830128"/>
              <a:gd name="connsiteY70" fmla="*/ 1173192 h 1397639"/>
              <a:gd name="connsiteX71" fmla="*/ 3105509 w 3830128"/>
              <a:gd name="connsiteY71" fmla="*/ 1164566 h 1397639"/>
              <a:gd name="connsiteX72" fmla="*/ 3027871 w 3830128"/>
              <a:gd name="connsiteY72" fmla="*/ 1147313 h 1397639"/>
              <a:gd name="connsiteX73" fmla="*/ 2967486 w 3830128"/>
              <a:gd name="connsiteY73" fmla="*/ 1130060 h 1397639"/>
              <a:gd name="connsiteX74" fmla="*/ 2881222 w 3830128"/>
              <a:gd name="connsiteY74" fmla="*/ 1121434 h 1397639"/>
              <a:gd name="connsiteX75" fmla="*/ 2803585 w 3830128"/>
              <a:gd name="connsiteY75" fmla="*/ 1104181 h 1397639"/>
              <a:gd name="connsiteX76" fmla="*/ 2751826 w 3830128"/>
              <a:gd name="connsiteY76" fmla="*/ 1095554 h 1397639"/>
              <a:gd name="connsiteX77" fmla="*/ 2717320 w 3830128"/>
              <a:gd name="connsiteY77" fmla="*/ 1086928 h 1397639"/>
              <a:gd name="connsiteX78" fmla="*/ 2631056 w 3830128"/>
              <a:gd name="connsiteY78" fmla="*/ 1069675 h 1397639"/>
              <a:gd name="connsiteX79" fmla="*/ 2562045 w 3830128"/>
              <a:gd name="connsiteY79" fmla="*/ 1052422 h 1397639"/>
              <a:gd name="connsiteX80" fmla="*/ 2536166 w 3830128"/>
              <a:gd name="connsiteY80" fmla="*/ 1043796 h 1397639"/>
              <a:gd name="connsiteX81" fmla="*/ 2501660 w 3830128"/>
              <a:gd name="connsiteY81" fmla="*/ 1035170 h 1397639"/>
              <a:gd name="connsiteX82" fmla="*/ 2441275 w 3830128"/>
              <a:gd name="connsiteY82" fmla="*/ 1009290 h 1397639"/>
              <a:gd name="connsiteX83" fmla="*/ 2406769 w 3830128"/>
              <a:gd name="connsiteY83" fmla="*/ 992037 h 1397639"/>
              <a:gd name="connsiteX84" fmla="*/ 2380890 w 3830128"/>
              <a:gd name="connsiteY84" fmla="*/ 983411 h 1397639"/>
              <a:gd name="connsiteX85" fmla="*/ 2337758 w 3830128"/>
              <a:gd name="connsiteY85" fmla="*/ 966158 h 1397639"/>
              <a:gd name="connsiteX86" fmla="*/ 2216988 w 3830128"/>
              <a:gd name="connsiteY86" fmla="*/ 940279 h 1397639"/>
              <a:gd name="connsiteX87" fmla="*/ 2113471 w 3830128"/>
              <a:gd name="connsiteY87" fmla="*/ 923026 h 1397639"/>
              <a:gd name="connsiteX88" fmla="*/ 2018581 w 3830128"/>
              <a:gd name="connsiteY88" fmla="*/ 905773 h 1397639"/>
              <a:gd name="connsiteX89" fmla="*/ 1932317 w 3830128"/>
              <a:gd name="connsiteY89" fmla="*/ 888520 h 1397639"/>
              <a:gd name="connsiteX90" fmla="*/ 1889185 w 3830128"/>
              <a:gd name="connsiteY90" fmla="*/ 879894 h 1397639"/>
              <a:gd name="connsiteX91" fmla="*/ 1794294 w 3830128"/>
              <a:gd name="connsiteY91" fmla="*/ 845388 h 1397639"/>
              <a:gd name="connsiteX92" fmla="*/ 1733909 w 3830128"/>
              <a:gd name="connsiteY92" fmla="*/ 836762 h 1397639"/>
              <a:gd name="connsiteX93" fmla="*/ 1656271 w 3830128"/>
              <a:gd name="connsiteY93" fmla="*/ 810883 h 1397639"/>
              <a:gd name="connsiteX94" fmla="*/ 1604513 w 3830128"/>
              <a:gd name="connsiteY94" fmla="*/ 793630 h 1397639"/>
              <a:gd name="connsiteX95" fmla="*/ 1570007 w 3830128"/>
              <a:gd name="connsiteY95" fmla="*/ 785003 h 1397639"/>
              <a:gd name="connsiteX96" fmla="*/ 1509622 w 3830128"/>
              <a:gd name="connsiteY96" fmla="*/ 741871 h 1397639"/>
              <a:gd name="connsiteX97" fmla="*/ 1483743 w 3830128"/>
              <a:gd name="connsiteY97" fmla="*/ 733245 h 1397639"/>
              <a:gd name="connsiteX98" fmla="*/ 1406105 w 3830128"/>
              <a:gd name="connsiteY98" fmla="*/ 690113 h 1397639"/>
              <a:gd name="connsiteX99" fmla="*/ 1354347 w 3830128"/>
              <a:gd name="connsiteY99" fmla="*/ 672860 h 1397639"/>
              <a:gd name="connsiteX100" fmla="*/ 1268083 w 3830128"/>
              <a:gd name="connsiteY100" fmla="*/ 646981 h 1397639"/>
              <a:gd name="connsiteX101" fmla="*/ 1233577 w 3830128"/>
              <a:gd name="connsiteY101" fmla="*/ 638354 h 1397639"/>
              <a:gd name="connsiteX102" fmla="*/ 966158 w 3830128"/>
              <a:gd name="connsiteY102" fmla="*/ 629728 h 1397639"/>
              <a:gd name="connsiteX103" fmla="*/ 923026 w 3830128"/>
              <a:gd name="connsiteY103" fmla="*/ 621102 h 1397639"/>
              <a:gd name="connsiteX104" fmla="*/ 888520 w 3830128"/>
              <a:gd name="connsiteY104" fmla="*/ 603849 h 1397639"/>
              <a:gd name="connsiteX105" fmla="*/ 845388 w 3830128"/>
              <a:gd name="connsiteY105" fmla="*/ 586596 h 1397639"/>
              <a:gd name="connsiteX106" fmla="*/ 793630 w 3830128"/>
              <a:gd name="connsiteY106" fmla="*/ 560717 h 1397639"/>
              <a:gd name="connsiteX107" fmla="*/ 724619 w 3830128"/>
              <a:gd name="connsiteY107" fmla="*/ 534837 h 1397639"/>
              <a:gd name="connsiteX108" fmla="*/ 664234 w 3830128"/>
              <a:gd name="connsiteY108" fmla="*/ 517585 h 1397639"/>
              <a:gd name="connsiteX109" fmla="*/ 629728 w 3830128"/>
              <a:gd name="connsiteY109" fmla="*/ 500332 h 1397639"/>
              <a:gd name="connsiteX110" fmla="*/ 560717 w 3830128"/>
              <a:gd name="connsiteY110" fmla="*/ 474453 h 1397639"/>
              <a:gd name="connsiteX111" fmla="*/ 534837 w 3830128"/>
              <a:gd name="connsiteY111" fmla="*/ 457200 h 1397639"/>
              <a:gd name="connsiteX112" fmla="*/ 508958 w 3830128"/>
              <a:gd name="connsiteY112" fmla="*/ 448573 h 1397639"/>
              <a:gd name="connsiteX113" fmla="*/ 483079 w 3830128"/>
              <a:gd name="connsiteY113" fmla="*/ 431320 h 1397639"/>
              <a:gd name="connsiteX114" fmla="*/ 422694 w 3830128"/>
              <a:gd name="connsiteY114" fmla="*/ 414068 h 1397639"/>
              <a:gd name="connsiteX115" fmla="*/ 379562 w 3830128"/>
              <a:gd name="connsiteY115" fmla="*/ 396815 h 1397639"/>
              <a:gd name="connsiteX116" fmla="*/ 336430 w 3830128"/>
              <a:gd name="connsiteY116" fmla="*/ 388188 h 1397639"/>
              <a:gd name="connsiteX117" fmla="*/ 310551 w 3830128"/>
              <a:gd name="connsiteY117" fmla="*/ 379562 h 1397639"/>
              <a:gd name="connsiteX118" fmla="*/ 0 w 3830128"/>
              <a:gd name="connsiteY118" fmla="*/ 370936 h 1397639"/>
              <a:gd name="connsiteX119" fmla="*/ 0 w 3830128"/>
              <a:gd name="connsiteY119" fmla="*/ 51758 h 139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830128" h="1397639">
                <a:moveTo>
                  <a:pt x="0" y="51758"/>
                </a:moveTo>
                <a:lnTo>
                  <a:pt x="0" y="51758"/>
                </a:lnTo>
                <a:cubicBezTo>
                  <a:pt x="43132" y="37381"/>
                  <a:pt x="85848" y="21690"/>
                  <a:pt x="129396" y="8626"/>
                </a:cubicBezTo>
                <a:cubicBezTo>
                  <a:pt x="143440" y="4413"/>
                  <a:pt x="157866" y="0"/>
                  <a:pt x="172528" y="0"/>
                </a:cubicBezTo>
                <a:cubicBezTo>
                  <a:pt x="284708" y="0"/>
                  <a:pt x="396815" y="5751"/>
                  <a:pt x="508958" y="8626"/>
                </a:cubicBezTo>
                <a:cubicBezTo>
                  <a:pt x="537713" y="14377"/>
                  <a:pt x="568994" y="12765"/>
                  <a:pt x="595222" y="25879"/>
                </a:cubicBezTo>
                <a:cubicBezTo>
                  <a:pt x="665814" y="61175"/>
                  <a:pt x="593759" y="28267"/>
                  <a:pt x="664234" y="51758"/>
                </a:cubicBezTo>
                <a:cubicBezTo>
                  <a:pt x="678924" y="56655"/>
                  <a:pt x="692676" y="64114"/>
                  <a:pt x="707366" y="69011"/>
                </a:cubicBezTo>
                <a:cubicBezTo>
                  <a:pt x="764165" y="87944"/>
                  <a:pt x="751112" y="65930"/>
                  <a:pt x="828135" y="112143"/>
                </a:cubicBezTo>
                <a:cubicBezTo>
                  <a:pt x="842513" y="120769"/>
                  <a:pt x="856271" y="130524"/>
                  <a:pt x="871268" y="138022"/>
                </a:cubicBezTo>
                <a:cubicBezTo>
                  <a:pt x="879401" y="142089"/>
                  <a:pt x="888789" y="143067"/>
                  <a:pt x="897147" y="146649"/>
                </a:cubicBezTo>
                <a:cubicBezTo>
                  <a:pt x="961212" y="174107"/>
                  <a:pt x="904596" y="152280"/>
                  <a:pt x="957532" y="181154"/>
                </a:cubicBezTo>
                <a:cubicBezTo>
                  <a:pt x="980111" y="193469"/>
                  <a:pt x="1005144" y="201394"/>
                  <a:pt x="1026543" y="215660"/>
                </a:cubicBezTo>
                <a:lnTo>
                  <a:pt x="1078302" y="250166"/>
                </a:lnTo>
                <a:cubicBezTo>
                  <a:pt x="1086928" y="255917"/>
                  <a:pt x="1094908" y="262783"/>
                  <a:pt x="1104181" y="267419"/>
                </a:cubicBezTo>
                <a:cubicBezTo>
                  <a:pt x="1115683" y="273170"/>
                  <a:pt x="1127659" y="278055"/>
                  <a:pt x="1138686" y="284671"/>
                </a:cubicBezTo>
                <a:cubicBezTo>
                  <a:pt x="1156467" y="295339"/>
                  <a:pt x="1173192" y="307675"/>
                  <a:pt x="1190445" y="319177"/>
                </a:cubicBezTo>
                <a:cubicBezTo>
                  <a:pt x="1199071" y="324928"/>
                  <a:pt x="1206488" y="333152"/>
                  <a:pt x="1216324" y="336430"/>
                </a:cubicBezTo>
                <a:lnTo>
                  <a:pt x="1242203" y="345056"/>
                </a:lnTo>
                <a:cubicBezTo>
                  <a:pt x="1259456" y="356558"/>
                  <a:pt x="1274710" y="371861"/>
                  <a:pt x="1293962" y="379562"/>
                </a:cubicBezTo>
                <a:cubicBezTo>
                  <a:pt x="1308339" y="385313"/>
                  <a:pt x="1322541" y="391523"/>
                  <a:pt x="1337094" y="396815"/>
                </a:cubicBezTo>
                <a:cubicBezTo>
                  <a:pt x="1337153" y="396836"/>
                  <a:pt x="1440552" y="431300"/>
                  <a:pt x="1440611" y="431320"/>
                </a:cubicBezTo>
                <a:lnTo>
                  <a:pt x="1518249" y="457200"/>
                </a:lnTo>
                <a:lnTo>
                  <a:pt x="1570007" y="474453"/>
                </a:lnTo>
                <a:cubicBezTo>
                  <a:pt x="1578633" y="477328"/>
                  <a:pt x="1586863" y="481951"/>
                  <a:pt x="1595886" y="483079"/>
                </a:cubicBezTo>
                <a:lnTo>
                  <a:pt x="1664898" y="491705"/>
                </a:lnTo>
                <a:lnTo>
                  <a:pt x="1725283" y="500332"/>
                </a:lnTo>
                <a:cubicBezTo>
                  <a:pt x="1751120" y="503562"/>
                  <a:pt x="1777041" y="506083"/>
                  <a:pt x="1802920" y="508958"/>
                </a:cubicBezTo>
                <a:cubicBezTo>
                  <a:pt x="1899563" y="536570"/>
                  <a:pt x="1826354" y="518614"/>
                  <a:pt x="1923690" y="534837"/>
                </a:cubicBezTo>
                <a:cubicBezTo>
                  <a:pt x="1938153" y="537247"/>
                  <a:pt x="1952509" y="540283"/>
                  <a:pt x="1966822" y="543464"/>
                </a:cubicBezTo>
                <a:cubicBezTo>
                  <a:pt x="1978396" y="546036"/>
                  <a:pt x="1989610" y="550287"/>
                  <a:pt x="2001328" y="552090"/>
                </a:cubicBezTo>
                <a:cubicBezTo>
                  <a:pt x="2027064" y="556049"/>
                  <a:pt x="2053087" y="557841"/>
                  <a:pt x="2078966" y="560717"/>
                </a:cubicBezTo>
                <a:cubicBezTo>
                  <a:pt x="2148942" y="578210"/>
                  <a:pt x="2096167" y="566986"/>
                  <a:pt x="2216988" y="577970"/>
                </a:cubicBezTo>
                <a:cubicBezTo>
                  <a:pt x="2392428" y="593919"/>
                  <a:pt x="2210867" y="581977"/>
                  <a:pt x="2475781" y="595222"/>
                </a:cubicBezTo>
                <a:cubicBezTo>
                  <a:pt x="2559930" y="616261"/>
                  <a:pt x="2454855" y="590572"/>
                  <a:pt x="2553419" y="612475"/>
                </a:cubicBezTo>
                <a:cubicBezTo>
                  <a:pt x="2564992" y="615047"/>
                  <a:pt x="2576823" y="616939"/>
                  <a:pt x="2587924" y="621102"/>
                </a:cubicBezTo>
                <a:cubicBezTo>
                  <a:pt x="2599965" y="625617"/>
                  <a:pt x="2611265" y="631974"/>
                  <a:pt x="2622430" y="638354"/>
                </a:cubicBezTo>
                <a:cubicBezTo>
                  <a:pt x="2631432" y="643498"/>
                  <a:pt x="2638602" y="651967"/>
                  <a:pt x="2648309" y="655607"/>
                </a:cubicBezTo>
                <a:cubicBezTo>
                  <a:pt x="2662037" y="660755"/>
                  <a:pt x="2677064" y="661358"/>
                  <a:pt x="2691441" y="664234"/>
                </a:cubicBezTo>
                <a:cubicBezTo>
                  <a:pt x="2713075" y="680459"/>
                  <a:pt x="2756473" y="714004"/>
                  <a:pt x="2777705" y="724619"/>
                </a:cubicBezTo>
                <a:cubicBezTo>
                  <a:pt x="2789207" y="730370"/>
                  <a:pt x="2801184" y="735255"/>
                  <a:pt x="2812211" y="741871"/>
                </a:cubicBezTo>
                <a:cubicBezTo>
                  <a:pt x="2829991" y="752539"/>
                  <a:pt x="2845423" y="767104"/>
                  <a:pt x="2863969" y="776377"/>
                </a:cubicBezTo>
                <a:cubicBezTo>
                  <a:pt x="2906608" y="797696"/>
                  <a:pt x="2886275" y="789564"/>
                  <a:pt x="2924354" y="802256"/>
                </a:cubicBezTo>
                <a:cubicBezTo>
                  <a:pt x="2982460" y="860362"/>
                  <a:pt x="2915228" y="802007"/>
                  <a:pt x="2984739" y="836762"/>
                </a:cubicBezTo>
                <a:cubicBezTo>
                  <a:pt x="2997599" y="843192"/>
                  <a:pt x="3006762" y="855508"/>
                  <a:pt x="3019245" y="862641"/>
                </a:cubicBezTo>
                <a:cubicBezTo>
                  <a:pt x="3030881" y="869290"/>
                  <a:pt x="3069538" y="876530"/>
                  <a:pt x="3079630" y="879894"/>
                </a:cubicBezTo>
                <a:cubicBezTo>
                  <a:pt x="3094320" y="884791"/>
                  <a:pt x="3108072" y="892250"/>
                  <a:pt x="3122762" y="897147"/>
                </a:cubicBezTo>
                <a:cubicBezTo>
                  <a:pt x="3141028" y="903236"/>
                  <a:pt x="3183317" y="910983"/>
                  <a:pt x="3200400" y="914400"/>
                </a:cubicBezTo>
                <a:cubicBezTo>
                  <a:pt x="3232030" y="911524"/>
                  <a:pt x="3263808" y="909971"/>
                  <a:pt x="3295290" y="905773"/>
                </a:cubicBezTo>
                <a:cubicBezTo>
                  <a:pt x="3307042" y="904206"/>
                  <a:pt x="3319192" y="902449"/>
                  <a:pt x="3329796" y="897147"/>
                </a:cubicBezTo>
                <a:cubicBezTo>
                  <a:pt x="3348342" y="887874"/>
                  <a:pt x="3361883" y="869198"/>
                  <a:pt x="3381554" y="862641"/>
                </a:cubicBezTo>
                <a:cubicBezTo>
                  <a:pt x="3434706" y="844925"/>
                  <a:pt x="3377986" y="865186"/>
                  <a:pt x="3441939" y="836762"/>
                </a:cubicBezTo>
                <a:cubicBezTo>
                  <a:pt x="3501816" y="810149"/>
                  <a:pt x="3465656" y="827059"/>
                  <a:pt x="3519577" y="810883"/>
                </a:cubicBezTo>
                <a:cubicBezTo>
                  <a:pt x="3536996" y="805657"/>
                  <a:pt x="3571335" y="793630"/>
                  <a:pt x="3571335" y="793630"/>
                </a:cubicBezTo>
                <a:lnTo>
                  <a:pt x="3640347" y="802256"/>
                </a:lnTo>
                <a:cubicBezTo>
                  <a:pt x="3666207" y="805298"/>
                  <a:pt x="3692613" y="805028"/>
                  <a:pt x="3717985" y="810883"/>
                </a:cubicBezTo>
                <a:cubicBezTo>
                  <a:pt x="3734721" y="814745"/>
                  <a:pt x="3763592" y="835537"/>
                  <a:pt x="3778369" y="845388"/>
                </a:cubicBezTo>
                <a:cubicBezTo>
                  <a:pt x="3800133" y="878035"/>
                  <a:pt x="3788291" y="863937"/>
                  <a:pt x="3812875" y="888520"/>
                </a:cubicBezTo>
                <a:lnTo>
                  <a:pt x="3830128" y="1362973"/>
                </a:lnTo>
                <a:lnTo>
                  <a:pt x="3821502" y="1362973"/>
                </a:lnTo>
                <a:cubicBezTo>
                  <a:pt x="3701392" y="1403010"/>
                  <a:pt x="3753862" y="1403458"/>
                  <a:pt x="3666226" y="1388853"/>
                </a:cubicBezTo>
                <a:cubicBezTo>
                  <a:pt x="3657600" y="1383102"/>
                  <a:pt x="3648783" y="1377626"/>
                  <a:pt x="3640347" y="1371600"/>
                </a:cubicBezTo>
                <a:cubicBezTo>
                  <a:pt x="3628648" y="1363243"/>
                  <a:pt x="3618701" y="1352150"/>
                  <a:pt x="3605841" y="1345720"/>
                </a:cubicBezTo>
                <a:cubicBezTo>
                  <a:pt x="3589575" y="1337587"/>
                  <a:pt x="3570349" y="1336601"/>
                  <a:pt x="3554083" y="1328468"/>
                </a:cubicBezTo>
                <a:cubicBezTo>
                  <a:pt x="3536830" y="1319841"/>
                  <a:pt x="3519258" y="1311825"/>
                  <a:pt x="3502324" y="1302588"/>
                </a:cubicBezTo>
                <a:cubicBezTo>
                  <a:pt x="3487605" y="1294559"/>
                  <a:pt x="3474189" y="1284207"/>
                  <a:pt x="3459192" y="1276709"/>
                </a:cubicBezTo>
                <a:cubicBezTo>
                  <a:pt x="3451059" y="1272643"/>
                  <a:pt x="3441671" y="1271665"/>
                  <a:pt x="3433313" y="1268083"/>
                </a:cubicBezTo>
                <a:cubicBezTo>
                  <a:pt x="3421493" y="1263017"/>
                  <a:pt x="3410627" y="1255896"/>
                  <a:pt x="3398807" y="1250830"/>
                </a:cubicBezTo>
                <a:cubicBezTo>
                  <a:pt x="3390449" y="1247248"/>
                  <a:pt x="3381442" y="1245396"/>
                  <a:pt x="3372928" y="1242203"/>
                </a:cubicBezTo>
                <a:cubicBezTo>
                  <a:pt x="3358429" y="1236766"/>
                  <a:pt x="3343893" y="1231359"/>
                  <a:pt x="3329796" y="1224951"/>
                </a:cubicBezTo>
                <a:cubicBezTo>
                  <a:pt x="3289343" y="1206563"/>
                  <a:pt x="3245844" y="1177323"/>
                  <a:pt x="3200400" y="1173192"/>
                </a:cubicBezTo>
                <a:lnTo>
                  <a:pt x="3105509" y="1164566"/>
                </a:lnTo>
                <a:cubicBezTo>
                  <a:pt x="3079630" y="1158815"/>
                  <a:pt x="3053590" y="1153743"/>
                  <a:pt x="3027871" y="1147313"/>
                </a:cubicBezTo>
                <a:cubicBezTo>
                  <a:pt x="2995090" y="1139117"/>
                  <a:pt x="3005148" y="1135440"/>
                  <a:pt x="2967486" y="1130060"/>
                </a:cubicBezTo>
                <a:cubicBezTo>
                  <a:pt x="2938878" y="1125973"/>
                  <a:pt x="2909977" y="1124309"/>
                  <a:pt x="2881222" y="1121434"/>
                </a:cubicBezTo>
                <a:cubicBezTo>
                  <a:pt x="2844290" y="1112200"/>
                  <a:pt x="2843753" y="1111484"/>
                  <a:pt x="2803585" y="1104181"/>
                </a:cubicBezTo>
                <a:cubicBezTo>
                  <a:pt x="2786376" y="1101052"/>
                  <a:pt x="2768977" y="1098984"/>
                  <a:pt x="2751826" y="1095554"/>
                </a:cubicBezTo>
                <a:cubicBezTo>
                  <a:pt x="2740200" y="1093229"/>
                  <a:pt x="2728913" y="1089412"/>
                  <a:pt x="2717320" y="1086928"/>
                </a:cubicBezTo>
                <a:cubicBezTo>
                  <a:pt x="2688647" y="1080784"/>
                  <a:pt x="2658875" y="1078948"/>
                  <a:pt x="2631056" y="1069675"/>
                </a:cubicBezTo>
                <a:cubicBezTo>
                  <a:pt x="2571900" y="1049957"/>
                  <a:pt x="2645322" y="1073242"/>
                  <a:pt x="2562045" y="1052422"/>
                </a:cubicBezTo>
                <a:cubicBezTo>
                  <a:pt x="2553224" y="1050217"/>
                  <a:pt x="2544909" y="1046294"/>
                  <a:pt x="2536166" y="1043796"/>
                </a:cubicBezTo>
                <a:cubicBezTo>
                  <a:pt x="2524766" y="1040539"/>
                  <a:pt x="2513162" y="1038045"/>
                  <a:pt x="2501660" y="1035170"/>
                </a:cubicBezTo>
                <a:cubicBezTo>
                  <a:pt x="2449216" y="1000207"/>
                  <a:pt x="2504936" y="1033163"/>
                  <a:pt x="2441275" y="1009290"/>
                </a:cubicBezTo>
                <a:cubicBezTo>
                  <a:pt x="2429234" y="1004775"/>
                  <a:pt x="2418589" y="997103"/>
                  <a:pt x="2406769" y="992037"/>
                </a:cubicBezTo>
                <a:cubicBezTo>
                  <a:pt x="2398411" y="988455"/>
                  <a:pt x="2389404" y="986604"/>
                  <a:pt x="2380890" y="983411"/>
                </a:cubicBezTo>
                <a:cubicBezTo>
                  <a:pt x="2366391" y="977974"/>
                  <a:pt x="2352558" y="970712"/>
                  <a:pt x="2337758" y="966158"/>
                </a:cubicBezTo>
                <a:cubicBezTo>
                  <a:pt x="2286949" y="950524"/>
                  <a:pt x="2266193" y="948479"/>
                  <a:pt x="2216988" y="940279"/>
                </a:cubicBezTo>
                <a:cubicBezTo>
                  <a:pt x="2164389" y="922747"/>
                  <a:pt x="2205922" y="934583"/>
                  <a:pt x="2113471" y="923026"/>
                </a:cubicBezTo>
                <a:cubicBezTo>
                  <a:pt x="2018552" y="911161"/>
                  <a:pt x="2086104" y="920243"/>
                  <a:pt x="2018581" y="905773"/>
                </a:cubicBezTo>
                <a:cubicBezTo>
                  <a:pt x="1989908" y="899629"/>
                  <a:pt x="1961072" y="894271"/>
                  <a:pt x="1932317" y="888520"/>
                </a:cubicBezTo>
                <a:lnTo>
                  <a:pt x="1889185" y="879894"/>
                </a:lnTo>
                <a:cubicBezTo>
                  <a:pt x="1863461" y="869605"/>
                  <a:pt x="1820467" y="851428"/>
                  <a:pt x="1794294" y="845388"/>
                </a:cubicBezTo>
                <a:cubicBezTo>
                  <a:pt x="1774482" y="840816"/>
                  <a:pt x="1754037" y="839637"/>
                  <a:pt x="1733909" y="836762"/>
                </a:cubicBezTo>
                <a:lnTo>
                  <a:pt x="1656271" y="810883"/>
                </a:lnTo>
                <a:cubicBezTo>
                  <a:pt x="1639018" y="805132"/>
                  <a:pt x="1622156" y="798041"/>
                  <a:pt x="1604513" y="793630"/>
                </a:cubicBezTo>
                <a:lnTo>
                  <a:pt x="1570007" y="785003"/>
                </a:lnTo>
                <a:cubicBezTo>
                  <a:pt x="1562189" y="779139"/>
                  <a:pt x="1522238" y="748179"/>
                  <a:pt x="1509622" y="741871"/>
                </a:cubicBezTo>
                <a:cubicBezTo>
                  <a:pt x="1501489" y="737805"/>
                  <a:pt x="1491876" y="737311"/>
                  <a:pt x="1483743" y="733245"/>
                </a:cubicBezTo>
                <a:cubicBezTo>
                  <a:pt x="1439964" y="711356"/>
                  <a:pt x="1447646" y="706730"/>
                  <a:pt x="1406105" y="690113"/>
                </a:cubicBezTo>
                <a:cubicBezTo>
                  <a:pt x="1389220" y="683359"/>
                  <a:pt x="1371232" y="679614"/>
                  <a:pt x="1354347" y="672860"/>
                </a:cubicBezTo>
                <a:cubicBezTo>
                  <a:pt x="1289899" y="647081"/>
                  <a:pt x="1333692" y="661561"/>
                  <a:pt x="1268083" y="646981"/>
                </a:cubicBezTo>
                <a:cubicBezTo>
                  <a:pt x="1256509" y="644409"/>
                  <a:pt x="1245414" y="639030"/>
                  <a:pt x="1233577" y="638354"/>
                </a:cubicBezTo>
                <a:cubicBezTo>
                  <a:pt x="1144536" y="633266"/>
                  <a:pt x="1055298" y="632603"/>
                  <a:pt x="966158" y="629728"/>
                </a:cubicBezTo>
                <a:cubicBezTo>
                  <a:pt x="951781" y="626853"/>
                  <a:pt x="936936" y="625738"/>
                  <a:pt x="923026" y="621102"/>
                </a:cubicBezTo>
                <a:cubicBezTo>
                  <a:pt x="910826" y="617035"/>
                  <a:pt x="900271" y="609072"/>
                  <a:pt x="888520" y="603849"/>
                </a:cubicBezTo>
                <a:cubicBezTo>
                  <a:pt x="874370" y="597560"/>
                  <a:pt x="859485" y="593004"/>
                  <a:pt x="845388" y="586596"/>
                </a:cubicBezTo>
                <a:cubicBezTo>
                  <a:pt x="827828" y="578614"/>
                  <a:pt x="811190" y="568699"/>
                  <a:pt x="793630" y="560717"/>
                </a:cubicBezTo>
                <a:cubicBezTo>
                  <a:pt x="775170" y="552326"/>
                  <a:pt x="745743" y="541174"/>
                  <a:pt x="724619" y="534837"/>
                </a:cubicBezTo>
                <a:cubicBezTo>
                  <a:pt x="704568" y="528822"/>
                  <a:pt x="683907" y="524739"/>
                  <a:pt x="664234" y="517585"/>
                </a:cubicBezTo>
                <a:cubicBezTo>
                  <a:pt x="652149" y="513190"/>
                  <a:pt x="641548" y="505398"/>
                  <a:pt x="629728" y="500332"/>
                </a:cubicBezTo>
                <a:cubicBezTo>
                  <a:pt x="577473" y="477936"/>
                  <a:pt x="632193" y="510190"/>
                  <a:pt x="560717" y="474453"/>
                </a:cubicBezTo>
                <a:cubicBezTo>
                  <a:pt x="551444" y="469816"/>
                  <a:pt x="544110" y="461837"/>
                  <a:pt x="534837" y="457200"/>
                </a:cubicBezTo>
                <a:cubicBezTo>
                  <a:pt x="526704" y="453133"/>
                  <a:pt x="517091" y="452640"/>
                  <a:pt x="508958" y="448573"/>
                </a:cubicBezTo>
                <a:cubicBezTo>
                  <a:pt x="499685" y="443936"/>
                  <a:pt x="492352" y="435957"/>
                  <a:pt x="483079" y="431320"/>
                </a:cubicBezTo>
                <a:cubicBezTo>
                  <a:pt x="466464" y="423013"/>
                  <a:pt x="439277" y="419595"/>
                  <a:pt x="422694" y="414068"/>
                </a:cubicBezTo>
                <a:cubicBezTo>
                  <a:pt x="408004" y="409171"/>
                  <a:pt x="394394" y="401265"/>
                  <a:pt x="379562" y="396815"/>
                </a:cubicBezTo>
                <a:cubicBezTo>
                  <a:pt x="365518" y="392602"/>
                  <a:pt x="350654" y="391744"/>
                  <a:pt x="336430" y="388188"/>
                </a:cubicBezTo>
                <a:cubicBezTo>
                  <a:pt x="327609" y="385983"/>
                  <a:pt x="319632" y="380028"/>
                  <a:pt x="310551" y="379562"/>
                </a:cubicBezTo>
                <a:cubicBezTo>
                  <a:pt x="207130" y="374259"/>
                  <a:pt x="73226" y="444162"/>
                  <a:pt x="0" y="370936"/>
                </a:cubicBezTo>
                <a:lnTo>
                  <a:pt x="0" y="51758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38" name="그룹 1037"/>
          <p:cNvGrpSpPr/>
          <p:nvPr/>
        </p:nvGrpSpPr>
        <p:grpSpPr>
          <a:xfrm>
            <a:off x="2372555" y="2093498"/>
            <a:ext cx="4573367" cy="2049148"/>
            <a:chOff x="2518913" y="2467155"/>
            <a:chExt cx="5080959" cy="1897949"/>
          </a:xfr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1"/>
            <a:tileRect/>
          </a:gradFill>
        </p:grpSpPr>
        <p:sp>
          <p:nvSpPr>
            <p:cNvPr id="31" name="자유형 30"/>
            <p:cNvSpPr/>
            <p:nvPr/>
          </p:nvSpPr>
          <p:spPr>
            <a:xfrm>
              <a:off x="4839419" y="2780928"/>
              <a:ext cx="2751826" cy="1406403"/>
            </a:xfrm>
            <a:custGeom>
              <a:avLst/>
              <a:gdLst>
                <a:gd name="connsiteX0" fmla="*/ 0 w 2751826"/>
                <a:gd name="connsiteY0" fmla="*/ 526211 h 1406403"/>
                <a:gd name="connsiteX1" fmla="*/ 0 w 2751826"/>
                <a:gd name="connsiteY1" fmla="*/ 526211 h 1406403"/>
                <a:gd name="connsiteX2" fmla="*/ 17253 w 2751826"/>
                <a:gd name="connsiteY2" fmla="*/ 698739 h 1406403"/>
                <a:gd name="connsiteX3" fmla="*/ 34506 w 2751826"/>
                <a:gd name="connsiteY3" fmla="*/ 750498 h 1406403"/>
                <a:gd name="connsiteX4" fmla="*/ 43132 w 2751826"/>
                <a:gd name="connsiteY4" fmla="*/ 1268083 h 1406403"/>
                <a:gd name="connsiteX5" fmla="*/ 69011 w 2751826"/>
                <a:gd name="connsiteY5" fmla="*/ 1345720 h 1406403"/>
                <a:gd name="connsiteX6" fmla="*/ 77638 w 2751826"/>
                <a:gd name="connsiteY6" fmla="*/ 1380226 h 1406403"/>
                <a:gd name="connsiteX7" fmla="*/ 86264 w 2751826"/>
                <a:gd name="connsiteY7" fmla="*/ 1406105 h 1406403"/>
                <a:gd name="connsiteX8" fmla="*/ 112143 w 2751826"/>
                <a:gd name="connsiteY8" fmla="*/ 1388853 h 1406403"/>
                <a:gd name="connsiteX9" fmla="*/ 138023 w 2751826"/>
                <a:gd name="connsiteY9" fmla="*/ 1328468 h 1406403"/>
                <a:gd name="connsiteX10" fmla="*/ 155275 w 2751826"/>
                <a:gd name="connsiteY10" fmla="*/ 1293962 h 1406403"/>
                <a:gd name="connsiteX11" fmla="*/ 181155 w 2751826"/>
                <a:gd name="connsiteY11" fmla="*/ 1276709 h 1406403"/>
                <a:gd name="connsiteX12" fmla="*/ 198407 w 2751826"/>
                <a:gd name="connsiteY12" fmla="*/ 1250830 h 1406403"/>
                <a:gd name="connsiteX13" fmla="*/ 232913 w 2751826"/>
                <a:gd name="connsiteY13" fmla="*/ 1233577 h 1406403"/>
                <a:gd name="connsiteX14" fmla="*/ 258792 w 2751826"/>
                <a:gd name="connsiteY14" fmla="*/ 1216324 h 1406403"/>
                <a:gd name="connsiteX15" fmla="*/ 310551 w 2751826"/>
                <a:gd name="connsiteY15" fmla="*/ 1199071 h 1406403"/>
                <a:gd name="connsiteX16" fmla="*/ 336430 w 2751826"/>
                <a:gd name="connsiteY16" fmla="*/ 1190445 h 1406403"/>
                <a:gd name="connsiteX17" fmla="*/ 422694 w 2751826"/>
                <a:gd name="connsiteY17" fmla="*/ 1155939 h 1406403"/>
                <a:gd name="connsiteX18" fmla="*/ 457200 w 2751826"/>
                <a:gd name="connsiteY18" fmla="*/ 1147313 h 1406403"/>
                <a:gd name="connsiteX19" fmla="*/ 1173192 w 2751826"/>
                <a:gd name="connsiteY19" fmla="*/ 1138687 h 1406403"/>
                <a:gd name="connsiteX20" fmla="*/ 1207698 w 2751826"/>
                <a:gd name="connsiteY20" fmla="*/ 1130060 h 1406403"/>
                <a:gd name="connsiteX21" fmla="*/ 1250830 w 2751826"/>
                <a:gd name="connsiteY21" fmla="*/ 1121434 h 1406403"/>
                <a:gd name="connsiteX22" fmla="*/ 1276709 w 2751826"/>
                <a:gd name="connsiteY22" fmla="*/ 1104181 h 1406403"/>
                <a:gd name="connsiteX23" fmla="*/ 1328468 w 2751826"/>
                <a:gd name="connsiteY23" fmla="*/ 1086928 h 1406403"/>
                <a:gd name="connsiteX24" fmla="*/ 1354347 w 2751826"/>
                <a:gd name="connsiteY24" fmla="*/ 1061049 h 1406403"/>
                <a:gd name="connsiteX25" fmla="*/ 1406106 w 2751826"/>
                <a:gd name="connsiteY25" fmla="*/ 1026543 h 1406403"/>
                <a:gd name="connsiteX26" fmla="*/ 1431985 w 2751826"/>
                <a:gd name="connsiteY26" fmla="*/ 1000664 h 1406403"/>
                <a:gd name="connsiteX27" fmla="*/ 1457864 w 2751826"/>
                <a:gd name="connsiteY27" fmla="*/ 983411 h 1406403"/>
                <a:gd name="connsiteX28" fmla="*/ 1561381 w 2751826"/>
                <a:gd name="connsiteY28" fmla="*/ 897147 h 1406403"/>
                <a:gd name="connsiteX29" fmla="*/ 1587260 w 2751826"/>
                <a:gd name="connsiteY29" fmla="*/ 862641 h 1406403"/>
                <a:gd name="connsiteX30" fmla="*/ 1613139 w 2751826"/>
                <a:gd name="connsiteY30" fmla="*/ 845388 h 1406403"/>
                <a:gd name="connsiteX31" fmla="*/ 1682151 w 2751826"/>
                <a:gd name="connsiteY31" fmla="*/ 793630 h 1406403"/>
                <a:gd name="connsiteX32" fmla="*/ 1725283 w 2751826"/>
                <a:gd name="connsiteY32" fmla="*/ 759124 h 1406403"/>
                <a:gd name="connsiteX33" fmla="*/ 1751162 w 2751826"/>
                <a:gd name="connsiteY33" fmla="*/ 733245 h 1406403"/>
                <a:gd name="connsiteX34" fmla="*/ 1785668 w 2751826"/>
                <a:gd name="connsiteY34" fmla="*/ 724619 h 1406403"/>
                <a:gd name="connsiteX35" fmla="*/ 1802921 w 2751826"/>
                <a:gd name="connsiteY35" fmla="*/ 698739 h 1406403"/>
                <a:gd name="connsiteX36" fmla="*/ 1897811 w 2751826"/>
                <a:gd name="connsiteY36" fmla="*/ 638354 h 1406403"/>
                <a:gd name="connsiteX37" fmla="*/ 1940943 w 2751826"/>
                <a:gd name="connsiteY37" fmla="*/ 612475 h 1406403"/>
                <a:gd name="connsiteX38" fmla="*/ 1975449 w 2751826"/>
                <a:gd name="connsiteY38" fmla="*/ 586596 h 1406403"/>
                <a:gd name="connsiteX39" fmla="*/ 2001328 w 2751826"/>
                <a:gd name="connsiteY39" fmla="*/ 577970 h 1406403"/>
                <a:gd name="connsiteX40" fmla="*/ 2027207 w 2751826"/>
                <a:gd name="connsiteY40" fmla="*/ 552090 h 1406403"/>
                <a:gd name="connsiteX41" fmla="*/ 2070339 w 2751826"/>
                <a:gd name="connsiteY41" fmla="*/ 543464 h 1406403"/>
                <a:gd name="connsiteX42" fmla="*/ 2165230 w 2751826"/>
                <a:gd name="connsiteY42" fmla="*/ 526211 h 1406403"/>
                <a:gd name="connsiteX43" fmla="*/ 2199736 w 2751826"/>
                <a:gd name="connsiteY43" fmla="*/ 508958 h 1406403"/>
                <a:gd name="connsiteX44" fmla="*/ 2251494 w 2751826"/>
                <a:gd name="connsiteY44" fmla="*/ 500332 h 1406403"/>
                <a:gd name="connsiteX45" fmla="*/ 2294626 w 2751826"/>
                <a:gd name="connsiteY45" fmla="*/ 474453 h 1406403"/>
                <a:gd name="connsiteX46" fmla="*/ 2346385 w 2751826"/>
                <a:gd name="connsiteY46" fmla="*/ 457200 h 1406403"/>
                <a:gd name="connsiteX47" fmla="*/ 2380890 w 2751826"/>
                <a:gd name="connsiteY47" fmla="*/ 439947 h 1406403"/>
                <a:gd name="connsiteX48" fmla="*/ 2406770 w 2751826"/>
                <a:gd name="connsiteY48" fmla="*/ 422694 h 1406403"/>
                <a:gd name="connsiteX49" fmla="*/ 2501660 w 2751826"/>
                <a:gd name="connsiteY49" fmla="*/ 379562 h 1406403"/>
                <a:gd name="connsiteX50" fmla="*/ 2527539 w 2751826"/>
                <a:gd name="connsiteY50" fmla="*/ 362309 h 1406403"/>
                <a:gd name="connsiteX51" fmla="*/ 2553419 w 2751826"/>
                <a:gd name="connsiteY51" fmla="*/ 336430 h 1406403"/>
                <a:gd name="connsiteX52" fmla="*/ 2579298 w 2751826"/>
                <a:gd name="connsiteY52" fmla="*/ 327804 h 1406403"/>
                <a:gd name="connsiteX53" fmla="*/ 2631056 w 2751826"/>
                <a:gd name="connsiteY53" fmla="*/ 276045 h 1406403"/>
                <a:gd name="connsiteX54" fmla="*/ 2674189 w 2751826"/>
                <a:gd name="connsiteY54" fmla="*/ 215660 h 1406403"/>
                <a:gd name="connsiteX55" fmla="*/ 2700068 w 2751826"/>
                <a:gd name="connsiteY55" fmla="*/ 155275 h 1406403"/>
                <a:gd name="connsiteX56" fmla="*/ 2725947 w 2751826"/>
                <a:gd name="connsiteY56" fmla="*/ 77637 h 1406403"/>
                <a:gd name="connsiteX57" fmla="*/ 2743200 w 2751826"/>
                <a:gd name="connsiteY57" fmla="*/ 25879 h 1406403"/>
                <a:gd name="connsiteX58" fmla="*/ 2751826 w 2751826"/>
                <a:gd name="connsiteY58" fmla="*/ 0 h 1406403"/>
                <a:gd name="connsiteX59" fmla="*/ 0 w 2751826"/>
                <a:gd name="connsiteY59" fmla="*/ 526211 h 140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751826" h="1406403">
                  <a:moveTo>
                    <a:pt x="0" y="526211"/>
                  </a:moveTo>
                  <a:lnTo>
                    <a:pt x="0" y="526211"/>
                  </a:lnTo>
                  <a:cubicBezTo>
                    <a:pt x="2830" y="565838"/>
                    <a:pt x="5042" y="649897"/>
                    <a:pt x="17253" y="698739"/>
                  </a:cubicBezTo>
                  <a:cubicBezTo>
                    <a:pt x="21664" y="716382"/>
                    <a:pt x="34506" y="750498"/>
                    <a:pt x="34506" y="750498"/>
                  </a:cubicBezTo>
                  <a:cubicBezTo>
                    <a:pt x="37381" y="923026"/>
                    <a:pt x="37906" y="1095610"/>
                    <a:pt x="43132" y="1268083"/>
                  </a:cubicBezTo>
                  <a:cubicBezTo>
                    <a:pt x="44608" y="1316786"/>
                    <a:pt x="47304" y="1313161"/>
                    <a:pt x="69011" y="1345720"/>
                  </a:cubicBezTo>
                  <a:cubicBezTo>
                    <a:pt x="71887" y="1357222"/>
                    <a:pt x="74381" y="1368826"/>
                    <a:pt x="77638" y="1380226"/>
                  </a:cubicBezTo>
                  <a:cubicBezTo>
                    <a:pt x="80136" y="1388969"/>
                    <a:pt x="77443" y="1403899"/>
                    <a:pt x="86264" y="1406105"/>
                  </a:cubicBezTo>
                  <a:cubicBezTo>
                    <a:pt x="96322" y="1408620"/>
                    <a:pt x="103517" y="1394604"/>
                    <a:pt x="112143" y="1388853"/>
                  </a:cubicBezTo>
                  <a:cubicBezTo>
                    <a:pt x="126314" y="1332174"/>
                    <a:pt x="111545" y="1374806"/>
                    <a:pt x="138023" y="1328468"/>
                  </a:cubicBezTo>
                  <a:cubicBezTo>
                    <a:pt x="144403" y="1317303"/>
                    <a:pt x="147043" y="1303841"/>
                    <a:pt x="155275" y="1293962"/>
                  </a:cubicBezTo>
                  <a:cubicBezTo>
                    <a:pt x="161912" y="1285997"/>
                    <a:pt x="172528" y="1282460"/>
                    <a:pt x="181155" y="1276709"/>
                  </a:cubicBezTo>
                  <a:cubicBezTo>
                    <a:pt x="186906" y="1268083"/>
                    <a:pt x="190443" y="1257467"/>
                    <a:pt x="198407" y="1250830"/>
                  </a:cubicBezTo>
                  <a:cubicBezTo>
                    <a:pt x="208286" y="1242597"/>
                    <a:pt x="221748" y="1239957"/>
                    <a:pt x="232913" y="1233577"/>
                  </a:cubicBezTo>
                  <a:cubicBezTo>
                    <a:pt x="241915" y="1228433"/>
                    <a:pt x="249318" y="1220535"/>
                    <a:pt x="258792" y="1216324"/>
                  </a:cubicBezTo>
                  <a:cubicBezTo>
                    <a:pt x="275411" y="1208938"/>
                    <a:pt x="293298" y="1204822"/>
                    <a:pt x="310551" y="1199071"/>
                  </a:cubicBezTo>
                  <a:cubicBezTo>
                    <a:pt x="319177" y="1196196"/>
                    <a:pt x="328297" y="1194511"/>
                    <a:pt x="336430" y="1190445"/>
                  </a:cubicBezTo>
                  <a:cubicBezTo>
                    <a:pt x="372124" y="1172598"/>
                    <a:pt x="380060" y="1166597"/>
                    <a:pt x="422694" y="1155939"/>
                  </a:cubicBezTo>
                  <a:cubicBezTo>
                    <a:pt x="434196" y="1153064"/>
                    <a:pt x="445347" y="1147585"/>
                    <a:pt x="457200" y="1147313"/>
                  </a:cubicBezTo>
                  <a:cubicBezTo>
                    <a:pt x="695818" y="1141828"/>
                    <a:pt x="934528" y="1141562"/>
                    <a:pt x="1173192" y="1138687"/>
                  </a:cubicBezTo>
                  <a:cubicBezTo>
                    <a:pt x="1184694" y="1135811"/>
                    <a:pt x="1196124" y="1132632"/>
                    <a:pt x="1207698" y="1130060"/>
                  </a:cubicBezTo>
                  <a:cubicBezTo>
                    <a:pt x="1222011" y="1126879"/>
                    <a:pt x="1237102" y="1126582"/>
                    <a:pt x="1250830" y="1121434"/>
                  </a:cubicBezTo>
                  <a:cubicBezTo>
                    <a:pt x="1260538" y="1117794"/>
                    <a:pt x="1267235" y="1108392"/>
                    <a:pt x="1276709" y="1104181"/>
                  </a:cubicBezTo>
                  <a:cubicBezTo>
                    <a:pt x="1293328" y="1096795"/>
                    <a:pt x="1328468" y="1086928"/>
                    <a:pt x="1328468" y="1086928"/>
                  </a:cubicBezTo>
                  <a:cubicBezTo>
                    <a:pt x="1337094" y="1078302"/>
                    <a:pt x="1344717" y="1068539"/>
                    <a:pt x="1354347" y="1061049"/>
                  </a:cubicBezTo>
                  <a:cubicBezTo>
                    <a:pt x="1370715" y="1048319"/>
                    <a:pt x="1391444" y="1041205"/>
                    <a:pt x="1406106" y="1026543"/>
                  </a:cubicBezTo>
                  <a:cubicBezTo>
                    <a:pt x="1414732" y="1017917"/>
                    <a:pt x="1422613" y="1008474"/>
                    <a:pt x="1431985" y="1000664"/>
                  </a:cubicBezTo>
                  <a:cubicBezTo>
                    <a:pt x="1439950" y="994027"/>
                    <a:pt x="1450193" y="990385"/>
                    <a:pt x="1457864" y="983411"/>
                  </a:cubicBezTo>
                  <a:cubicBezTo>
                    <a:pt x="1553324" y="896629"/>
                    <a:pt x="1490917" y="932379"/>
                    <a:pt x="1561381" y="897147"/>
                  </a:cubicBezTo>
                  <a:cubicBezTo>
                    <a:pt x="1570007" y="885645"/>
                    <a:pt x="1577094" y="872807"/>
                    <a:pt x="1587260" y="862641"/>
                  </a:cubicBezTo>
                  <a:cubicBezTo>
                    <a:pt x="1594591" y="855310"/>
                    <a:pt x="1604754" y="851486"/>
                    <a:pt x="1613139" y="845388"/>
                  </a:cubicBezTo>
                  <a:cubicBezTo>
                    <a:pt x="1636394" y="828475"/>
                    <a:pt x="1659359" y="811162"/>
                    <a:pt x="1682151" y="793630"/>
                  </a:cubicBezTo>
                  <a:cubicBezTo>
                    <a:pt x="1696745" y="782404"/>
                    <a:pt x="1712264" y="772143"/>
                    <a:pt x="1725283" y="759124"/>
                  </a:cubicBezTo>
                  <a:cubicBezTo>
                    <a:pt x="1733909" y="750498"/>
                    <a:pt x="1740570" y="739298"/>
                    <a:pt x="1751162" y="733245"/>
                  </a:cubicBezTo>
                  <a:cubicBezTo>
                    <a:pt x="1761456" y="727363"/>
                    <a:pt x="1774166" y="727494"/>
                    <a:pt x="1785668" y="724619"/>
                  </a:cubicBezTo>
                  <a:cubicBezTo>
                    <a:pt x="1791419" y="715992"/>
                    <a:pt x="1795590" y="706070"/>
                    <a:pt x="1802921" y="698739"/>
                  </a:cubicBezTo>
                  <a:cubicBezTo>
                    <a:pt x="1842018" y="659642"/>
                    <a:pt x="1849592" y="664656"/>
                    <a:pt x="1897811" y="638354"/>
                  </a:cubicBezTo>
                  <a:cubicBezTo>
                    <a:pt x="1912530" y="630325"/>
                    <a:pt x="1926992" y="621775"/>
                    <a:pt x="1940943" y="612475"/>
                  </a:cubicBezTo>
                  <a:cubicBezTo>
                    <a:pt x="1952906" y="604500"/>
                    <a:pt x="1962966" y="593729"/>
                    <a:pt x="1975449" y="586596"/>
                  </a:cubicBezTo>
                  <a:cubicBezTo>
                    <a:pt x="1983344" y="582085"/>
                    <a:pt x="1992702" y="580845"/>
                    <a:pt x="2001328" y="577970"/>
                  </a:cubicBezTo>
                  <a:cubicBezTo>
                    <a:pt x="2009954" y="569343"/>
                    <a:pt x="2016295" y="557546"/>
                    <a:pt x="2027207" y="552090"/>
                  </a:cubicBezTo>
                  <a:cubicBezTo>
                    <a:pt x="2040321" y="545533"/>
                    <a:pt x="2056026" y="546645"/>
                    <a:pt x="2070339" y="543464"/>
                  </a:cubicBezTo>
                  <a:cubicBezTo>
                    <a:pt x="2143558" y="527193"/>
                    <a:pt x="2060545" y="541165"/>
                    <a:pt x="2165230" y="526211"/>
                  </a:cubicBezTo>
                  <a:cubicBezTo>
                    <a:pt x="2176732" y="520460"/>
                    <a:pt x="2187419" y="512653"/>
                    <a:pt x="2199736" y="508958"/>
                  </a:cubicBezTo>
                  <a:cubicBezTo>
                    <a:pt x="2216489" y="503932"/>
                    <a:pt x="2235056" y="506309"/>
                    <a:pt x="2251494" y="500332"/>
                  </a:cubicBezTo>
                  <a:cubicBezTo>
                    <a:pt x="2267251" y="494602"/>
                    <a:pt x="2279362" y="481391"/>
                    <a:pt x="2294626" y="474453"/>
                  </a:cubicBezTo>
                  <a:cubicBezTo>
                    <a:pt x="2311182" y="466928"/>
                    <a:pt x="2330119" y="465333"/>
                    <a:pt x="2346385" y="457200"/>
                  </a:cubicBezTo>
                  <a:cubicBezTo>
                    <a:pt x="2357887" y="451449"/>
                    <a:pt x="2369725" y="446327"/>
                    <a:pt x="2380890" y="439947"/>
                  </a:cubicBezTo>
                  <a:cubicBezTo>
                    <a:pt x="2389892" y="434803"/>
                    <a:pt x="2397668" y="427659"/>
                    <a:pt x="2406770" y="422694"/>
                  </a:cubicBezTo>
                  <a:cubicBezTo>
                    <a:pt x="2467386" y="389631"/>
                    <a:pt x="2457225" y="394373"/>
                    <a:pt x="2501660" y="379562"/>
                  </a:cubicBezTo>
                  <a:cubicBezTo>
                    <a:pt x="2510286" y="373811"/>
                    <a:pt x="2519574" y="368946"/>
                    <a:pt x="2527539" y="362309"/>
                  </a:cubicBezTo>
                  <a:cubicBezTo>
                    <a:pt x="2536911" y="354499"/>
                    <a:pt x="2543268" y="343197"/>
                    <a:pt x="2553419" y="336430"/>
                  </a:cubicBezTo>
                  <a:cubicBezTo>
                    <a:pt x="2560985" y="331386"/>
                    <a:pt x="2570672" y="330679"/>
                    <a:pt x="2579298" y="327804"/>
                  </a:cubicBezTo>
                  <a:cubicBezTo>
                    <a:pt x="2596551" y="310551"/>
                    <a:pt x="2620144" y="297868"/>
                    <a:pt x="2631056" y="276045"/>
                  </a:cubicBezTo>
                  <a:cubicBezTo>
                    <a:pt x="2653765" y="230627"/>
                    <a:pt x="2639216" y="250632"/>
                    <a:pt x="2674189" y="215660"/>
                  </a:cubicBezTo>
                  <a:cubicBezTo>
                    <a:pt x="2697006" y="124386"/>
                    <a:pt x="2666028" y="231865"/>
                    <a:pt x="2700068" y="155275"/>
                  </a:cubicBezTo>
                  <a:cubicBezTo>
                    <a:pt x="2700076" y="155256"/>
                    <a:pt x="2721631" y="90586"/>
                    <a:pt x="2725947" y="77637"/>
                  </a:cubicBezTo>
                  <a:lnTo>
                    <a:pt x="2743200" y="25879"/>
                  </a:lnTo>
                  <a:lnTo>
                    <a:pt x="2751826" y="0"/>
                  </a:lnTo>
                  <a:lnTo>
                    <a:pt x="0" y="52621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4" name="자유형 1023"/>
            <p:cNvSpPr/>
            <p:nvPr/>
          </p:nvSpPr>
          <p:spPr>
            <a:xfrm>
              <a:off x="2631144" y="2780927"/>
              <a:ext cx="2372904" cy="1584177"/>
            </a:xfrm>
            <a:custGeom>
              <a:avLst/>
              <a:gdLst>
                <a:gd name="connsiteX0" fmla="*/ 2157466 w 2260983"/>
                <a:gd name="connsiteY0" fmla="*/ 399337 h 1272938"/>
                <a:gd name="connsiteX1" fmla="*/ 2157466 w 2260983"/>
                <a:gd name="connsiteY1" fmla="*/ 399337 h 1272938"/>
                <a:gd name="connsiteX2" fmla="*/ 2019443 w 2260983"/>
                <a:gd name="connsiteY2" fmla="*/ 382084 h 1272938"/>
                <a:gd name="connsiteX3" fmla="*/ 1984937 w 2260983"/>
                <a:gd name="connsiteY3" fmla="*/ 364831 h 1272938"/>
                <a:gd name="connsiteX4" fmla="*/ 1890047 w 2260983"/>
                <a:gd name="connsiteY4" fmla="*/ 338952 h 1272938"/>
                <a:gd name="connsiteX5" fmla="*/ 1846915 w 2260983"/>
                <a:gd name="connsiteY5" fmla="*/ 330325 h 1272938"/>
                <a:gd name="connsiteX6" fmla="*/ 1795156 w 2260983"/>
                <a:gd name="connsiteY6" fmla="*/ 313072 h 1272938"/>
                <a:gd name="connsiteX7" fmla="*/ 1769277 w 2260983"/>
                <a:gd name="connsiteY7" fmla="*/ 304446 h 1272938"/>
                <a:gd name="connsiteX8" fmla="*/ 1743398 w 2260983"/>
                <a:gd name="connsiteY8" fmla="*/ 295820 h 1272938"/>
                <a:gd name="connsiteX9" fmla="*/ 1700266 w 2260983"/>
                <a:gd name="connsiteY9" fmla="*/ 287193 h 1272938"/>
                <a:gd name="connsiteX10" fmla="*/ 1665760 w 2260983"/>
                <a:gd name="connsiteY10" fmla="*/ 278567 h 1272938"/>
                <a:gd name="connsiteX11" fmla="*/ 1544990 w 2260983"/>
                <a:gd name="connsiteY11" fmla="*/ 269940 h 1272938"/>
                <a:gd name="connsiteX12" fmla="*/ 1182681 w 2260983"/>
                <a:gd name="connsiteY12" fmla="*/ 252688 h 1272938"/>
                <a:gd name="connsiteX13" fmla="*/ 1105043 w 2260983"/>
                <a:gd name="connsiteY13" fmla="*/ 244061 h 1272938"/>
                <a:gd name="connsiteX14" fmla="*/ 1079164 w 2260983"/>
                <a:gd name="connsiteY14" fmla="*/ 235435 h 1272938"/>
                <a:gd name="connsiteX15" fmla="*/ 1027405 w 2260983"/>
                <a:gd name="connsiteY15" fmla="*/ 226808 h 1272938"/>
                <a:gd name="connsiteX16" fmla="*/ 992900 w 2260983"/>
                <a:gd name="connsiteY16" fmla="*/ 218182 h 1272938"/>
                <a:gd name="connsiteX17" fmla="*/ 949768 w 2260983"/>
                <a:gd name="connsiteY17" fmla="*/ 209556 h 1272938"/>
                <a:gd name="connsiteX18" fmla="*/ 872130 w 2260983"/>
                <a:gd name="connsiteY18" fmla="*/ 183676 h 1272938"/>
                <a:gd name="connsiteX19" fmla="*/ 846251 w 2260983"/>
                <a:gd name="connsiteY19" fmla="*/ 175050 h 1272938"/>
                <a:gd name="connsiteX20" fmla="*/ 811745 w 2260983"/>
                <a:gd name="connsiteY20" fmla="*/ 166423 h 1272938"/>
                <a:gd name="connsiteX21" fmla="*/ 725481 w 2260983"/>
                <a:gd name="connsiteY21" fmla="*/ 149171 h 1272938"/>
                <a:gd name="connsiteX22" fmla="*/ 665096 w 2260983"/>
                <a:gd name="connsiteY22" fmla="*/ 131918 h 1272938"/>
                <a:gd name="connsiteX23" fmla="*/ 604711 w 2260983"/>
                <a:gd name="connsiteY23" fmla="*/ 114665 h 1272938"/>
                <a:gd name="connsiteX24" fmla="*/ 509820 w 2260983"/>
                <a:gd name="connsiteY24" fmla="*/ 97412 h 1272938"/>
                <a:gd name="connsiteX25" fmla="*/ 483941 w 2260983"/>
                <a:gd name="connsiteY25" fmla="*/ 88786 h 1272938"/>
                <a:gd name="connsiteX26" fmla="*/ 440809 w 2260983"/>
                <a:gd name="connsiteY26" fmla="*/ 80159 h 1272938"/>
                <a:gd name="connsiteX27" fmla="*/ 414930 w 2260983"/>
                <a:gd name="connsiteY27" fmla="*/ 71533 h 1272938"/>
                <a:gd name="connsiteX28" fmla="*/ 380424 w 2260983"/>
                <a:gd name="connsiteY28" fmla="*/ 62906 h 1272938"/>
                <a:gd name="connsiteX29" fmla="*/ 328666 w 2260983"/>
                <a:gd name="connsiteY29" fmla="*/ 45654 h 1272938"/>
                <a:gd name="connsiteX30" fmla="*/ 207896 w 2260983"/>
                <a:gd name="connsiteY30" fmla="*/ 28401 h 1272938"/>
                <a:gd name="connsiteX31" fmla="*/ 147511 w 2260983"/>
                <a:gd name="connsiteY31" fmla="*/ 19774 h 1272938"/>
                <a:gd name="connsiteX32" fmla="*/ 26741 w 2260983"/>
                <a:gd name="connsiteY32" fmla="*/ 11148 h 1272938"/>
                <a:gd name="connsiteX33" fmla="*/ 862 w 2260983"/>
                <a:gd name="connsiteY33" fmla="*/ 2522 h 1272938"/>
                <a:gd name="connsiteX34" fmla="*/ 18115 w 2260983"/>
                <a:gd name="connsiteY34" fmla="*/ 28401 h 1272938"/>
                <a:gd name="connsiteX35" fmla="*/ 69873 w 2260983"/>
                <a:gd name="connsiteY35" fmla="*/ 88786 h 1272938"/>
                <a:gd name="connsiteX36" fmla="*/ 104379 w 2260983"/>
                <a:gd name="connsiteY36" fmla="*/ 140544 h 1272938"/>
                <a:gd name="connsiteX37" fmla="*/ 130258 w 2260983"/>
                <a:gd name="connsiteY37" fmla="*/ 166423 h 1272938"/>
                <a:gd name="connsiteX38" fmla="*/ 182017 w 2260983"/>
                <a:gd name="connsiteY38" fmla="*/ 200929 h 1272938"/>
                <a:gd name="connsiteX39" fmla="*/ 207896 w 2260983"/>
                <a:gd name="connsiteY39" fmla="*/ 226808 h 1272938"/>
                <a:gd name="connsiteX40" fmla="*/ 233775 w 2260983"/>
                <a:gd name="connsiteY40" fmla="*/ 235435 h 1272938"/>
                <a:gd name="connsiteX41" fmla="*/ 285534 w 2260983"/>
                <a:gd name="connsiteY41" fmla="*/ 269940 h 1272938"/>
                <a:gd name="connsiteX42" fmla="*/ 311413 w 2260983"/>
                <a:gd name="connsiteY42" fmla="*/ 287193 h 1272938"/>
                <a:gd name="connsiteX43" fmla="*/ 354545 w 2260983"/>
                <a:gd name="connsiteY43" fmla="*/ 295820 h 1272938"/>
                <a:gd name="connsiteX44" fmla="*/ 414930 w 2260983"/>
                <a:gd name="connsiteY44" fmla="*/ 321699 h 1272938"/>
                <a:gd name="connsiteX45" fmla="*/ 483941 w 2260983"/>
                <a:gd name="connsiteY45" fmla="*/ 356205 h 1272938"/>
                <a:gd name="connsiteX46" fmla="*/ 535700 w 2260983"/>
                <a:gd name="connsiteY46" fmla="*/ 373457 h 1272938"/>
                <a:gd name="connsiteX47" fmla="*/ 570205 w 2260983"/>
                <a:gd name="connsiteY47" fmla="*/ 382084 h 1272938"/>
                <a:gd name="connsiteX48" fmla="*/ 639217 w 2260983"/>
                <a:gd name="connsiteY48" fmla="*/ 407963 h 1272938"/>
                <a:gd name="connsiteX49" fmla="*/ 665096 w 2260983"/>
                <a:gd name="connsiteY49" fmla="*/ 416589 h 1272938"/>
                <a:gd name="connsiteX50" fmla="*/ 690975 w 2260983"/>
                <a:gd name="connsiteY50" fmla="*/ 433842 h 1272938"/>
                <a:gd name="connsiteX51" fmla="*/ 777239 w 2260983"/>
                <a:gd name="connsiteY51" fmla="*/ 459722 h 1272938"/>
                <a:gd name="connsiteX52" fmla="*/ 803118 w 2260983"/>
                <a:gd name="connsiteY52" fmla="*/ 476974 h 1272938"/>
                <a:gd name="connsiteX53" fmla="*/ 837624 w 2260983"/>
                <a:gd name="connsiteY53" fmla="*/ 494227 h 1272938"/>
                <a:gd name="connsiteX54" fmla="*/ 880756 w 2260983"/>
                <a:gd name="connsiteY54" fmla="*/ 520106 h 1272938"/>
                <a:gd name="connsiteX55" fmla="*/ 915262 w 2260983"/>
                <a:gd name="connsiteY55" fmla="*/ 528733 h 1272938"/>
                <a:gd name="connsiteX56" fmla="*/ 958394 w 2260983"/>
                <a:gd name="connsiteY56" fmla="*/ 554612 h 1272938"/>
                <a:gd name="connsiteX57" fmla="*/ 1010152 w 2260983"/>
                <a:gd name="connsiteY57" fmla="*/ 571865 h 1272938"/>
                <a:gd name="connsiteX58" fmla="*/ 1079164 w 2260983"/>
                <a:gd name="connsiteY58" fmla="*/ 640876 h 1272938"/>
                <a:gd name="connsiteX59" fmla="*/ 1096417 w 2260983"/>
                <a:gd name="connsiteY59" fmla="*/ 675382 h 1272938"/>
                <a:gd name="connsiteX60" fmla="*/ 1122296 w 2260983"/>
                <a:gd name="connsiteY60" fmla="*/ 692635 h 1272938"/>
                <a:gd name="connsiteX61" fmla="*/ 1156801 w 2260983"/>
                <a:gd name="connsiteY61" fmla="*/ 735767 h 1272938"/>
                <a:gd name="connsiteX62" fmla="*/ 1191307 w 2260983"/>
                <a:gd name="connsiteY62" fmla="*/ 787525 h 1272938"/>
                <a:gd name="connsiteX63" fmla="*/ 1243066 w 2260983"/>
                <a:gd name="connsiteY63" fmla="*/ 839284 h 1272938"/>
                <a:gd name="connsiteX64" fmla="*/ 1303451 w 2260983"/>
                <a:gd name="connsiteY64" fmla="*/ 925548 h 1272938"/>
                <a:gd name="connsiteX65" fmla="*/ 1329330 w 2260983"/>
                <a:gd name="connsiteY65" fmla="*/ 951427 h 1272938"/>
                <a:gd name="connsiteX66" fmla="*/ 1355209 w 2260983"/>
                <a:gd name="connsiteY66" fmla="*/ 985933 h 1272938"/>
                <a:gd name="connsiteX67" fmla="*/ 1381088 w 2260983"/>
                <a:gd name="connsiteY67" fmla="*/ 1011812 h 1272938"/>
                <a:gd name="connsiteX68" fmla="*/ 1398341 w 2260983"/>
                <a:gd name="connsiteY68" fmla="*/ 1037691 h 1272938"/>
                <a:gd name="connsiteX69" fmla="*/ 1501858 w 2260983"/>
                <a:gd name="connsiteY69" fmla="*/ 1089450 h 1272938"/>
                <a:gd name="connsiteX70" fmla="*/ 1527737 w 2260983"/>
                <a:gd name="connsiteY70" fmla="*/ 1098076 h 1272938"/>
                <a:gd name="connsiteX71" fmla="*/ 1553617 w 2260983"/>
                <a:gd name="connsiteY71" fmla="*/ 1106703 h 1272938"/>
                <a:gd name="connsiteX72" fmla="*/ 1588122 w 2260983"/>
                <a:gd name="connsiteY72" fmla="*/ 1115329 h 1272938"/>
                <a:gd name="connsiteX73" fmla="*/ 1812409 w 2260983"/>
                <a:gd name="connsiteY73" fmla="*/ 1106703 h 1272938"/>
                <a:gd name="connsiteX74" fmla="*/ 1846915 w 2260983"/>
                <a:gd name="connsiteY74" fmla="*/ 1098076 h 1272938"/>
                <a:gd name="connsiteX75" fmla="*/ 1933179 w 2260983"/>
                <a:gd name="connsiteY75" fmla="*/ 1106703 h 1272938"/>
                <a:gd name="connsiteX76" fmla="*/ 1959058 w 2260983"/>
                <a:gd name="connsiteY76" fmla="*/ 1115329 h 1272938"/>
                <a:gd name="connsiteX77" fmla="*/ 1984937 w 2260983"/>
                <a:gd name="connsiteY77" fmla="*/ 1141208 h 1272938"/>
                <a:gd name="connsiteX78" fmla="*/ 2010817 w 2260983"/>
                <a:gd name="connsiteY78" fmla="*/ 1158461 h 1272938"/>
                <a:gd name="connsiteX79" fmla="*/ 2071201 w 2260983"/>
                <a:gd name="connsiteY79" fmla="*/ 1236099 h 1272938"/>
                <a:gd name="connsiteX80" fmla="*/ 2122960 w 2260983"/>
                <a:gd name="connsiteY80" fmla="*/ 1253352 h 1272938"/>
                <a:gd name="connsiteX81" fmla="*/ 2148839 w 2260983"/>
                <a:gd name="connsiteY81" fmla="*/ 1261978 h 1272938"/>
                <a:gd name="connsiteX82" fmla="*/ 2260983 w 2260983"/>
                <a:gd name="connsiteY82" fmla="*/ 1270605 h 1272938"/>
                <a:gd name="connsiteX83" fmla="*/ 2260983 w 2260983"/>
                <a:gd name="connsiteY83" fmla="*/ 1270605 h 1272938"/>
                <a:gd name="connsiteX84" fmla="*/ 2157466 w 2260983"/>
                <a:gd name="connsiteY84" fmla="*/ 399337 h 127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260983" h="1272938">
                  <a:moveTo>
                    <a:pt x="2157466" y="399337"/>
                  </a:moveTo>
                  <a:lnTo>
                    <a:pt x="2157466" y="399337"/>
                  </a:lnTo>
                  <a:cubicBezTo>
                    <a:pt x="2148295" y="398318"/>
                    <a:pt x="2036361" y="386698"/>
                    <a:pt x="2019443" y="382084"/>
                  </a:cubicBezTo>
                  <a:cubicBezTo>
                    <a:pt x="2007036" y="378700"/>
                    <a:pt x="1997022" y="369226"/>
                    <a:pt x="1984937" y="364831"/>
                  </a:cubicBezTo>
                  <a:cubicBezTo>
                    <a:pt x="1971712" y="360022"/>
                    <a:pt x="1911696" y="343763"/>
                    <a:pt x="1890047" y="338952"/>
                  </a:cubicBezTo>
                  <a:cubicBezTo>
                    <a:pt x="1875734" y="335771"/>
                    <a:pt x="1861060" y="334183"/>
                    <a:pt x="1846915" y="330325"/>
                  </a:cubicBezTo>
                  <a:cubicBezTo>
                    <a:pt x="1829370" y="325540"/>
                    <a:pt x="1812409" y="318823"/>
                    <a:pt x="1795156" y="313072"/>
                  </a:cubicBezTo>
                  <a:lnTo>
                    <a:pt x="1769277" y="304446"/>
                  </a:lnTo>
                  <a:cubicBezTo>
                    <a:pt x="1760651" y="301571"/>
                    <a:pt x="1752314" y="297603"/>
                    <a:pt x="1743398" y="295820"/>
                  </a:cubicBezTo>
                  <a:cubicBezTo>
                    <a:pt x="1729021" y="292944"/>
                    <a:pt x="1714579" y="290374"/>
                    <a:pt x="1700266" y="287193"/>
                  </a:cubicBezTo>
                  <a:cubicBezTo>
                    <a:pt x="1688692" y="284621"/>
                    <a:pt x="1677543" y="279876"/>
                    <a:pt x="1665760" y="278567"/>
                  </a:cubicBezTo>
                  <a:cubicBezTo>
                    <a:pt x="1625648" y="274110"/>
                    <a:pt x="1585275" y="272382"/>
                    <a:pt x="1544990" y="269940"/>
                  </a:cubicBezTo>
                  <a:cubicBezTo>
                    <a:pt x="1422096" y="262492"/>
                    <a:pt x="1306138" y="258055"/>
                    <a:pt x="1182681" y="252688"/>
                  </a:cubicBezTo>
                  <a:cubicBezTo>
                    <a:pt x="1156802" y="249812"/>
                    <a:pt x="1130727" y="248342"/>
                    <a:pt x="1105043" y="244061"/>
                  </a:cubicBezTo>
                  <a:cubicBezTo>
                    <a:pt x="1096074" y="242566"/>
                    <a:pt x="1088040" y="237408"/>
                    <a:pt x="1079164" y="235435"/>
                  </a:cubicBezTo>
                  <a:cubicBezTo>
                    <a:pt x="1062090" y="231641"/>
                    <a:pt x="1044556" y="230238"/>
                    <a:pt x="1027405" y="226808"/>
                  </a:cubicBezTo>
                  <a:cubicBezTo>
                    <a:pt x="1015780" y="224483"/>
                    <a:pt x="1004473" y="220754"/>
                    <a:pt x="992900" y="218182"/>
                  </a:cubicBezTo>
                  <a:cubicBezTo>
                    <a:pt x="978587" y="215001"/>
                    <a:pt x="963913" y="213414"/>
                    <a:pt x="949768" y="209556"/>
                  </a:cubicBezTo>
                  <a:cubicBezTo>
                    <a:pt x="949734" y="209547"/>
                    <a:pt x="885086" y="187995"/>
                    <a:pt x="872130" y="183676"/>
                  </a:cubicBezTo>
                  <a:cubicBezTo>
                    <a:pt x="863504" y="180801"/>
                    <a:pt x="855072" y="177255"/>
                    <a:pt x="846251" y="175050"/>
                  </a:cubicBezTo>
                  <a:cubicBezTo>
                    <a:pt x="834749" y="172174"/>
                    <a:pt x="823338" y="168907"/>
                    <a:pt x="811745" y="166423"/>
                  </a:cubicBezTo>
                  <a:cubicBezTo>
                    <a:pt x="783072" y="160279"/>
                    <a:pt x="753300" y="158444"/>
                    <a:pt x="725481" y="149171"/>
                  </a:cubicBezTo>
                  <a:cubicBezTo>
                    <a:pt x="663423" y="128484"/>
                    <a:pt x="740927" y="153585"/>
                    <a:pt x="665096" y="131918"/>
                  </a:cubicBezTo>
                  <a:cubicBezTo>
                    <a:pt x="626719" y="120953"/>
                    <a:pt x="649669" y="123656"/>
                    <a:pt x="604711" y="114665"/>
                  </a:cubicBezTo>
                  <a:cubicBezTo>
                    <a:pt x="566235" y="106970"/>
                    <a:pt x="546845" y="106668"/>
                    <a:pt x="509820" y="97412"/>
                  </a:cubicBezTo>
                  <a:cubicBezTo>
                    <a:pt x="500999" y="95207"/>
                    <a:pt x="492762" y="90991"/>
                    <a:pt x="483941" y="88786"/>
                  </a:cubicBezTo>
                  <a:cubicBezTo>
                    <a:pt x="469717" y="85230"/>
                    <a:pt x="455033" y="83715"/>
                    <a:pt x="440809" y="80159"/>
                  </a:cubicBezTo>
                  <a:cubicBezTo>
                    <a:pt x="431988" y="77954"/>
                    <a:pt x="423673" y="74031"/>
                    <a:pt x="414930" y="71533"/>
                  </a:cubicBezTo>
                  <a:cubicBezTo>
                    <a:pt x="403530" y="68276"/>
                    <a:pt x="391780" y="66313"/>
                    <a:pt x="380424" y="62906"/>
                  </a:cubicBezTo>
                  <a:cubicBezTo>
                    <a:pt x="363005" y="57680"/>
                    <a:pt x="346604" y="48644"/>
                    <a:pt x="328666" y="45654"/>
                  </a:cubicBezTo>
                  <a:cubicBezTo>
                    <a:pt x="237739" y="30499"/>
                    <a:pt x="315868" y="42797"/>
                    <a:pt x="207896" y="28401"/>
                  </a:cubicBezTo>
                  <a:cubicBezTo>
                    <a:pt x="187742" y="25714"/>
                    <a:pt x="167752" y="21702"/>
                    <a:pt x="147511" y="19774"/>
                  </a:cubicBezTo>
                  <a:cubicBezTo>
                    <a:pt x="107334" y="15948"/>
                    <a:pt x="66998" y="14023"/>
                    <a:pt x="26741" y="11148"/>
                  </a:cubicBezTo>
                  <a:cubicBezTo>
                    <a:pt x="18115" y="8273"/>
                    <a:pt x="4928" y="-5611"/>
                    <a:pt x="862" y="2522"/>
                  </a:cubicBezTo>
                  <a:cubicBezTo>
                    <a:pt x="-3774" y="11795"/>
                    <a:pt x="11478" y="20436"/>
                    <a:pt x="18115" y="28401"/>
                  </a:cubicBezTo>
                  <a:cubicBezTo>
                    <a:pt x="73965" y="95420"/>
                    <a:pt x="13335" y="8017"/>
                    <a:pt x="69873" y="88786"/>
                  </a:cubicBezTo>
                  <a:cubicBezTo>
                    <a:pt x="81764" y="105773"/>
                    <a:pt x="89717" y="125882"/>
                    <a:pt x="104379" y="140544"/>
                  </a:cubicBezTo>
                  <a:cubicBezTo>
                    <a:pt x="113005" y="149170"/>
                    <a:pt x="120628" y="158933"/>
                    <a:pt x="130258" y="166423"/>
                  </a:cubicBezTo>
                  <a:cubicBezTo>
                    <a:pt x="146626" y="179153"/>
                    <a:pt x="167355" y="186267"/>
                    <a:pt x="182017" y="200929"/>
                  </a:cubicBezTo>
                  <a:cubicBezTo>
                    <a:pt x="190643" y="209555"/>
                    <a:pt x="197745" y="220041"/>
                    <a:pt x="207896" y="226808"/>
                  </a:cubicBezTo>
                  <a:cubicBezTo>
                    <a:pt x="215462" y="231852"/>
                    <a:pt x="225826" y="231019"/>
                    <a:pt x="233775" y="235435"/>
                  </a:cubicBezTo>
                  <a:cubicBezTo>
                    <a:pt x="251901" y="245505"/>
                    <a:pt x="268281" y="258438"/>
                    <a:pt x="285534" y="269940"/>
                  </a:cubicBezTo>
                  <a:cubicBezTo>
                    <a:pt x="294160" y="275691"/>
                    <a:pt x="301247" y="285160"/>
                    <a:pt x="311413" y="287193"/>
                  </a:cubicBezTo>
                  <a:lnTo>
                    <a:pt x="354545" y="295820"/>
                  </a:lnTo>
                  <a:cubicBezTo>
                    <a:pt x="416271" y="336969"/>
                    <a:pt x="340654" y="290750"/>
                    <a:pt x="414930" y="321699"/>
                  </a:cubicBezTo>
                  <a:cubicBezTo>
                    <a:pt x="438670" y="331591"/>
                    <a:pt x="459542" y="348072"/>
                    <a:pt x="483941" y="356205"/>
                  </a:cubicBezTo>
                  <a:cubicBezTo>
                    <a:pt x="501194" y="361956"/>
                    <a:pt x="518057" y="369046"/>
                    <a:pt x="535700" y="373457"/>
                  </a:cubicBezTo>
                  <a:cubicBezTo>
                    <a:pt x="547202" y="376333"/>
                    <a:pt x="558958" y="378335"/>
                    <a:pt x="570205" y="382084"/>
                  </a:cubicBezTo>
                  <a:cubicBezTo>
                    <a:pt x="593512" y="389853"/>
                    <a:pt x="616128" y="399567"/>
                    <a:pt x="639217" y="407963"/>
                  </a:cubicBezTo>
                  <a:cubicBezTo>
                    <a:pt x="647762" y="411070"/>
                    <a:pt x="656470" y="413714"/>
                    <a:pt x="665096" y="416589"/>
                  </a:cubicBezTo>
                  <a:cubicBezTo>
                    <a:pt x="673722" y="422340"/>
                    <a:pt x="681268" y="430202"/>
                    <a:pt x="690975" y="433842"/>
                  </a:cubicBezTo>
                  <a:cubicBezTo>
                    <a:pt x="787960" y="470213"/>
                    <a:pt x="679655" y="410930"/>
                    <a:pt x="777239" y="459722"/>
                  </a:cubicBezTo>
                  <a:cubicBezTo>
                    <a:pt x="786512" y="464358"/>
                    <a:pt x="794116" y="471830"/>
                    <a:pt x="803118" y="476974"/>
                  </a:cubicBezTo>
                  <a:cubicBezTo>
                    <a:pt x="814283" y="483354"/>
                    <a:pt x="826383" y="487982"/>
                    <a:pt x="837624" y="494227"/>
                  </a:cubicBezTo>
                  <a:cubicBezTo>
                    <a:pt x="852281" y="502370"/>
                    <a:pt x="865434" y="513296"/>
                    <a:pt x="880756" y="520106"/>
                  </a:cubicBezTo>
                  <a:cubicBezTo>
                    <a:pt x="891590" y="524921"/>
                    <a:pt x="903760" y="525857"/>
                    <a:pt x="915262" y="528733"/>
                  </a:cubicBezTo>
                  <a:cubicBezTo>
                    <a:pt x="929639" y="537359"/>
                    <a:pt x="943130" y="547674"/>
                    <a:pt x="958394" y="554612"/>
                  </a:cubicBezTo>
                  <a:cubicBezTo>
                    <a:pt x="974950" y="562137"/>
                    <a:pt x="1010152" y="571865"/>
                    <a:pt x="1010152" y="571865"/>
                  </a:cubicBezTo>
                  <a:cubicBezTo>
                    <a:pt x="1033156" y="594869"/>
                    <a:pt x="1064615" y="611778"/>
                    <a:pt x="1079164" y="640876"/>
                  </a:cubicBezTo>
                  <a:cubicBezTo>
                    <a:pt x="1084915" y="652378"/>
                    <a:pt x="1088185" y="665503"/>
                    <a:pt x="1096417" y="675382"/>
                  </a:cubicBezTo>
                  <a:cubicBezTo>
                    <a:pt x="1103054" y="683347"/>
                    <a:pt x="1114965" y="685304"/>
                    <a:pt x="1122296" y="692635"/>
                  </a:cubicBezTo>
                  <a:cubicBezTo>
                    <a:pt x="1135315" y="705654"/>
                    <a:pt x="1145972" y="720877"/>
                    <a:pt x="1156801" y="735767"/>
                  </a:cubicBezTo>
                  <a:cubicBezTo>
                    <a:pt x="1168997" y="752536"/>
                    <a:pt x="1178033" y="771596"/>
                    <a:pt x="1191307" y="787525"/>
                  </a:cubicBezTo>
                  <a:cubicBezTo>
                    <a:pt x="1206927" y="806269"/>
                    <a:pt x="1230513" y="818362"/>
                    <a:pt x="1243066" y="839284"/>
                  </a:cubicBezTo>
                  <a:cubicBezTo>
                    <a:pt x="1270040" y="884242"/>
                    <a:pt x="1267670" y="884656"/>
                    <a:pt x="1303451" y="925548"/>
                  </a:cubicBezTo>
                  <a:cubicBezTo>
                    <a:pt x="1311484" y="934729"/>
                    <a:pt x="1321391" y="942164"/>
                    <a:pt x="1329330" y="951427"/>
                  </a:cubicBezTo>
                  <a:cubicBezTo>
                    <a:pt x="1338687" y="962343"/>
                    <a:pt x="1345852" y="975017"/>
                    <a:pt x="1355209" y="985933"/>
                  </a:cubicBezTo>
                  <a:cubicBezTo>
                    <a:pt x="1363148" y="995196"/>
                    <a:pt x="1373278" y="1002440"/>
                    <a:pt x="1381088" y="1011812"/>
                  </a:cubicBezTo>
                  <a:cubicBezTo>
                    <a:pt x="1387725" y="1019777"/>
                    <a:pt x="1390539" y="1030864"/>
                    <a:pt x="1398341" y="1037691"/>
                  </a:cubicBezTo>
                  <a:cubicBezTo>
                    <a:pt x="1439504" y="1073708"/>
                    <a:pt x="1452993" y="1073162"/>
                    <a:pt x="1501858" y="1089450"/>
                  </a:cubicBezTo>
                  <a:lnTo>
                    <a:pt x="1527737" y="1098076"/>
                  </a:lnTo>
                  <a:cubicBezTo>
                    <a:pt x="1536364" y="1100952"/>
                    <a:pt x="1544795" y="1104498"/>
                    <a:pt x="1553617" y="1106703"/>
                  </a:cubicBezTo>
                  <a:lnTo>
                    <a:pt x="1588122" y="1115329"/>
                  </a:lnTo>
                  <a:cubicBezTo>
                    <a:pt x="1662884" y="1112454"/>
                    <a:pt x="1737757" y="1111680"/>
                    <a:pt x="1812409" y="1106703"/>
                  </a:cubicBezTo>
                  <a:cubicBezTo>
                    <a:pt x="1824239" y="1105914"/>
                    <a:pt x="1835059" y="1098076"/>
                    <a:pt x="1846915" y="1098076"/>
                  </a:cubicBezTo>
                  <a:cubicBezTo>
                    <a:pt x="1875813" y="1098076"/>
                    <a:pt x="1904424" y="1103827"/>
                    <a:pt x="1933179" y="1106703"/>
                  </a:cubicBezTo>
                  <a:cubicBezTo>
                    <a:pt x="1941805" y="1109578"/>
                    <a:pt x="1951492" y="1110285"/>
                    <a:pt x="1959058" y="1115329"/>
                  </a:cubicBezTo>
                  <a:cubicBezTo>
                    <a:pt x="1969209" y="1122096"/>
                    <a:pt x="1975565" y="1133398"/>
                    <a:pt x="1984937" y="1141208"/>
                  </a:cubicBezTo>
                  <a:cubicBezTo>
                    <a:pt x="1992902" y="1147845"/>
                    <a:pt x="2002190" y="1152710"/>
                    <a:pt x="2010817" y="1158461"/>
                  </a:cubicBezTo>
                  <a:cubicBezTo>
                    <a:pt x="2019663" y="1171731"/>
                    <a:pt x="2049737" y="1224175"/>
                    <a:pt x="2071201" y="1236099"/>
                  </a:cubicBezTo>
                  <a:cubicBezTo>
                    <a:pt x="2087099" y="1244931"/>
                    <a:pt x="2105707" y="1247601"/>
                    <a:pt x="2122960" y="1253352"/>
                  </a:cubicBezTo>
                  <a:lnTo>
                    <a:pt x="2148839" y="1261978"/>
                  </a:lnTo>
                  <a:cubicBezTo>
                    <a:pt x="2202000" y="1279699"/>
                    <a:pt x="2165615" y="1270605"/>
                    <a:pt x="2260983" y="1270605"/>
                  </a:cubicBezTo>
                  <a:lnTo>
                    <a:pt x="2260983" y="1270605"/>
                  </a:lnTo>
                  <a:lnTo>
                    <a:pt x="2157466" y="39933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5" name="자유형 1024"/>
            <p:cNvSpPr/>
            <p:nvPr/>
          </p:nvSpPr>
          <p:spPr>
            <a:xfrm>
              <a:off x="2518913" y="2467155"/>
              <a:ext cx="5080959" cy="854015"/>
            </a:xfrm>
            <a:custGeom>
              <a:avLst/>
              <a:gdLst>
                <a:gd name="connsiteX0" fmla="*/ 0 w 5080959"/>
                <a:gd name="connsiteY0" fmla="*/ 336430 h 854015"/>
                <a:gd name="connsiteX1" fmla="*/ 0 w 5080959"/>
                <a:gd name="connsiteY1" fmla="*/ 336430 h 854015"/>
                <a:gd name="connsiteX2" fmla="*/ 138023 w 5080959"/>
                <a:gd name="connsiteY2" fmla="*/ 267419 h 854015"/>
                <a:gd name="connsiteX3" fmla="*/ 198408 w 5080959"/>
                <a:gd name="connsiteY3" fmla="*/ 250166 h 854015"/>
                <a:gd name="connsiteX4" fmla="*/ 284672 w 5080959"/>
                <a:gd name="connsiteY4" fmla="*/ 224287 h 854015"/>
                <a:gd name="connsiteX5" fmla="*/ 319178 w 5080959"/>
                <a:gd name="connsiteY5" fmla="*/ 215660 h 854015"/>
                <a:gd name="connsiteX6" fmla="*/ 517585 w 5080959"/>
                <a:gd name="connsiteY6" fmla="*/ 181154 h 854015"/>
                <a:gd name="connsiteX7" fmla="*/ 914400 w 5080959"/>
                <a:gd name="connsiteY7" fmla="*/ 189781 h 854015"/>
                <a:gd name="connsiteX8" fmla="*/ 957532 w 5080959"/>
                <a:gd name="connsiteY8" fmla="*/ 207034 h 854015"/>
                <a:gd name="connsiteX9" fmla="*/ 1069676 w 5080959"/>
                <a:gd name="connsiteY9" fmla="*/ 241539 h 854015"/>
                <a:gd name="connsiteX10" fmla="*/ 1147313 w 5080959"/>
                <a:gd name="connsiteY10" fmla="*/ 276045 h 854015"/>
                <a:gd name="connsiteX11" fmla="*/ 1216325 w 5080959"/>
                <a:gd name="connsiteY11" fmla="*/ 301924 h 854015"/>
                <a:gd name="connsiteX12" fmla="*/ 1259457 w 5080959"/>
                <a:gd name="connsiteY12" fmla="*/ 327803 h 854015"/>
                <a:gd name="connsiteX13" fmla="*/ 1371600 w 5080959"/>
                <a:gd name="connsiteY13" fmla="*/ 370936 h 854015"/>
                <a:gd name="connsiteX14" fmla="*/ 1406106 w 5080959"/>
                <a:gd name="connsiteY14" fmla="*/ 379562 h 854015"/>
                <a:gd name="connsiteX15" fmla="*/ 1492370 w 5080959"/>
                <a:gd name="connsiteY15" fmla="*/ 414068 h 854015"/>
                <a:gd name="connsiteX16" fmla="*/ 1535502 w 5080959"/>
                <a:gd name="connsiteY16" fmla="*/ 422694 h 854015"/>
                <a:gd name="connsiteX17" fmla="*/ 1613140 w 5080959"/>
                <a:gd name="connsiteY17" fmla="*/ 439947 h 854015"/>
                <a:gd name="connsiteX18" fmla="*/ 1751162 w 5080959"/>
                <a:gd name="connsiteY18" fmla="*/ 431320 h 854015"/>
                <a:gd name="connsiteX19" fmla="*/ 1785668 w 5080959"/>
                <a:gd name="connsiteY19" fmla="*/ 414068 h 854015"/>
                <a:gd name="connsiteX20" fmla="*/ 1811547 w 5080959"/>
                <a:gd name="connsiteY20" fmla="*/ 405441 h 854015"/>
                <a:gd name="connsiteX21" fmla="*/ 1880559 w 5080959"/>
                <a:gd name="connsiteY21" fmla="*/ 370936 h 854015"/>
                <a:gd name="connsiteX22" fmla="*/ 1915064 w 5080959"/>
                <a:gd name="connsiteY22" fmla="*/ 353683 h 854015"/>
                <a:gd name="connsiteX23" fmla="*/ 1940944 w 5080959"/>
                <a:gd name="connsiteY23" fmla="*/ 336430 h 854015"/>
                <a:gd name="connsiteX24" fmla="*/ 1966823 w 5080959"/>
                <a:gd name="connsiteY24" fmla="*/ 327803 h 854015"/>
                <a:gd name="connsiteX25" fmla="*/ 2053087 w 5080959"/>
                <a:gd name="connsiteY25" fmla="*/ 267419 h 854015"/>
                <a:gd name="connsiteX26" fmla="*/ 2078966 w 5080959"/>
                <a:gd name="connsiteY26" fmla="*/ 241539 h 854015"/>
                <a:gd name="connsiteX27" fmla="*/ 2113472 w 5080959"/>
                <a:gd name="connsiteY27" fmla="*/ 215660 h 854015"/>
                <a:gd name="connsiteX28" fmla="*/ 2139351 w 5080959"/>
                <a:gd name="connsiteY28" fmla="*/ 189781 h 854015"/>
                <a:gd name="connsiteX29" fmla="*/ 2173857 w 5080959"/>
                <a:gd name="connsiteY29" fmla="*/ 172528 h 854015"/>
                <a:gd name="connsiteX30" fmla="*/ 2225615 w 5080959"/>
                <a:gd name="connsiteY30" fmla="*/ 112143 h 854015"/>
                <a:gd name="connsiteX31" fmla="*/ 2260121 w 5080959"/>
                <a:gd name="connsiteY31" fmla="*/ 94890 h 854015"/>
                <a:gd name="connsiteX32" fmla="*/ 2286000 w 5080959"/>
                <a:gd name="connsiteY32" fmla="*/ 69011 h 854015"/>
                <a:gd name="connsiteX33" fmla="*/ 2346385 w 5080959"/>
                <a:gd name="connsiteY33" fmla="*/ 43132 h 854015"/>
                <a:gd name="connsiteX34" fmla="*/ 2432649 w 5080959"/>
                <a:gd name="connsiteY34" fmla="*/ 17253 h 854015"/>
                <a:gd name="connsiteX35" fmla="*/ 2458529 w 5080959"/>
                <a:gd name="connsiteY35" fmla="*/ 8626 h 854015"/>
                <a:gd name="connsiteX36" fmla="*/ 2518913 w 5080959"/>
                <a:gd name="connsiteY36" fmla="*/ 0 h 854015"/>
                <a:gd name="connsiteX37" fmla="*/ 2950234 w 5080959"/>
                <a:gd name="connsiteY37" fmla="*/ 8626 h 854015"/>
                <a:gd name="connsiteX38" fmla="*/ 3071004 w 5080959"/>
                <a:gd name="connsiteY38" fmla="*/ 17253 h 854015"/>
                <a:gd name="connsiteX39" fmla="*/ 3096883 w 5080959"/>
                <a:gd name="connsiteY39" fmla="*/ 25879 h 854015"/>
                <a:gd name="connsiteX40" fmla="*/ 3191774 w 5080959"/>
                <a:gd name="connsiteY40" fmla="*/ 34505 h 854015"/>
                <a:gd name="connsiteX41" fmla="*/ 3286664 w 5080959"/>
                <a:gd name="connsiteY41" fmla="*/ 51758 h 854015"/>
                <a:gd name="connsiteX42" fmla="*/ 3329796 w 5080959"/>
                <a:gd name="connsiteY42" fmla="*/ 60385 h 854015"/>
                <a:gd name="connsiteX43" fmla="*/ 3398808 w 5080959"/>
                <a:gd name="connsiteY43" fmla="*/ 69011 h 854015"/>
                <a:gd name="connsiteX44" fmla="*/ 3493698 w 5080959"/>
                <a:gd name="connsiteY44" fmla="*/ 86264 h 854015"/>
                <a:gd name="connsiteX45" fmla="*/ 3554083 w 5080959"/>
                <a:gd name="connsiteY45" fmla="*/ 103517 h 854015"/>
                <a:gd name="connsiteX46" fmla="*/ 3640347 w 5080959"/>
                <a:gd name="connsiteY46" fmla="*/ 112143 h 854015"/>
                <a:gd name="connsiteX47" fmla="*/ 3717985 w 5080959"/>
                <a:gd name="connsiteY47" fmla="*/ 120770 h 854015"/>
                <a:gd name="connsiteX48" fmla="*/ 3830129 w 5080959"/>
                <a:gd name="connsiteY48" fmla="*/ 138022 h 854015"/>
                <a:gd name="connsiteX49" fmla="*/ 3890513 w 5080959"/>
                <a:gd name="connsiteY49" fmla="*/ 146649 h 854015"/>
                <a:gd name="connsiteX50" fmla="*/ 3916393 w 5080959"/>
                <a:gd name="connsiteY50" fmla="*/ 155275 h 854015"/>
                <a:gd name="connsiteX51" fmla="*/ 3968151 w 5080959"/>
                <a:gd name="connsiteY51" fmla="*/ 163902 h 854015"/>
                <a:gd name="connsiteX52" fmla="*/ 4477110 w 5080959"/>
                <a:gd name="connsiteY52" fmla="*/ 172528 h 854015"/>
                <a:gd name="connsiteX53" fmla="*/ 4580627 w 5080959"/>
                <a:gd name="connsiteY53" fmla="*/ 189781 h 854015"/>
                <a:gd name="connsiteX54" fmla="*/ 4615132 w 5080959"/>
                <a:gd name="connsiteY54" fmla="*/ 207034 h 854015"/>
                <a:gd name="connsiteX55" fmla="*/ 4649638 w 5080959"/>
                <a:gd name="connsiteY55" fmla="*/ 215660 h 854015"/>
                <a:gd name="connsiteX56" fmla="*/ 4727276 w 5080959"/>
                <a:gd name="connsiteY56" fmla="*/ 232913 h 854015"/>
                <a:gd name="connsiteX57" fmla="*/ 4753155 w 5080959"/>
                <a:gd name="connsiteY57" fmla="*/ 250166 h 854015"/>
                <a:gd name="connsiteX58" fmla="*/ 4796287 w 5080959"/>
                <a:gd name="connsiteY58" fmla="*/ 258792 h 854015"/>
                <a:gd name="connsiteX59" fmla="*/ 4865298 w 5080959"/>
                <a:gd name="connsiteY59" fmla="*/ 276045 h 854015"/>
                <a:gd name="connsiteX60" fmla="*/ 4942936 w 5080959"/>
                <a:gd name="connsiteY60" fmla="*/ 293298 h 854015"/>
                <a:gd name="connsiteX61" fmla="*/ 4968815 w 5080959"/>
                <a:gd name="connsiteY61" fmla="*/ 301924 h 854015"/>
                <a:gd name="connsiteX62" fmla="*/ 5055079 w 5080959"/>
                <a:gd name="connsiteY62" fmla="*/ 319177 h 854015"/>
                <a:gd name="connsiteX63" fmla="*/ 5080959 w 5080959"/>
                <a:gd name="connsiteY63" fmla="*/ 336430 h 854015"/>
                <a:gd name="connsiteX64" fmla="*/ 2329132 w 5080959"/>
                <a:gd name="connsiteY64" fmla="*/ 854015 h 854015"/>
                <a:gd name="connsiteX65" fmla="*/ 0 w 5080959"/>
                <a:gd name="connsiteY65" fmla="*/ 336430 h 85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080959" h="854015">
                  <a:moveTo>
                    <a:pt x="0" y="336430"/>
                  </a:moveTo>
                  <a:lnTo>
                    <a:pt x="0" y="336430"/>
                  </a:lnTo>
                  <a:cubicBezTo>
                    <a:pt x="76985" y="294977"/>
                    <a:pt x="81111" y="284492"/>
                    <a:pt x="138023" y="267419"/>
                  </a:cubicBezTo>
                  <a:cubicBezTo>
                    <a:pt x="158074" y="261404"/>
                    <a:pt x="178280" y="255917"/>
                    <a:pt x="198408" y="250166"/>
                  </a:cubicBezTo>
                  <a:cubicBezTo>
                    <a:pt x="244100" y="219704"/>
                    <a:pt x="208345" y="238165"/>
                    <a:pt x="284672" y="224287"/>
                  </a:cubicBezTo>
                  <a:cubicBezTo>
                    <a:pt x="296337" y="222166"/>
                    <a:pt x="307552" y="217985"/>
                    <a:pt x="319178" y="215660"/>
                  </a:cubicBezTo>
                  <a:cubicBezTo>
                    <a:pt x="442607" y="190974"/>
                    <a:pt x="425881" y="194255"/>
                    <a:pt x="517585" y="181154"/>
                  </a:cubicBezTo>
                  <a:cubicBezTo>
                    <a:pt x="649857" y="184030"/>
                    <a:pt x="782325" y="182012"/>
                    <a:pt x="914400" y="189781"/>
                  </a:cubicBezTo>
                  <a:cubicBezTo>
                    <a:pt x="929858" y="190690"/>
                    <a:pt x="942842" y="202137"/>
                    <a:pt x="957532" y="207034"/>
                  </a:cubicBezTo>
                  <a:cubicBezTo>
                    <a:pt x="1075322" y="246298"/>
                    <a:pt x="963378" y="202886"/>
                    <a:pt x="1069676" y="241539"/>
                  </a:cubicBezTo>
                  <a:cubicBezTo>
                    <a:pt x="1178480" y="281103"/>
                    <a:pt x="1054336" y="237305"/>
                    <a:pt x="1147313" y="276045"/>
                  </a:cubicBezTo>
                  <a:cubicBezTo>
                    <a:pt x="1169991" y="285494"/>
                    <a:pt x="1194018" y="291629"/>
                    <a:pt x="1216325" y="301924"/>
                  </a:cubicBezTo>
                  <a:cubicBezTo>
                    <a:pt x="1231548" y="308950"/>
                    <a:pt x="1244135" y="320993"/>
                    <a:pt x="1259457" y="327803"/>
                  </a:cubicBezTo>
                  <a:cubicBezTo>
                    <a:pt x="1296056" y="344069"/>
                    <a:pt x="1332745" y="361223"/>
                    <a:pt x="1371600" y="370936"/>
                  </a:cubicBezTo>
                  <a:cubicBezTo>
                    <a:pt x="1383102" y="373811"/>
                    <a:pt x="1394941" y="375574"/>
                    <a:pt x="1406106" y="379562"/>
                  </a:cubicBezTo>
                  <a:cubicBezTo>
                    <a:pt x="1435272" y="389978"/>
                    <a:pt x="1462002" y="407995"/>
                    <a:pt x="1492370" y="414068"/>
                  </a:cubicBezTo>
                  <a:cubicBezTo>
                    <a:pt x="1506747" y="416943"/>
                    <a:pt x="1521189" y="419514"/>
                    <a:pt x="1535502" y="422694"/>
                  </a:cubicBezTo>
                  <a:cubicBezTo>
                    <a:pt x="1645208" y="447072"/>
                    <a:pt x="1482974" y="413912"/>
                    <a:pt x="1613140" y="439947"/>
                  </a:cubicBezTo>
                  <a:cubicBezTo>
                    <a:pt x="1659147" y="437071"/>
                    <a:pt x="1705575" y="438158"/>
                    <a:pt x="1751162" y="431320"/>
                  </a:cubicBezTo>
                  <a:cubicBezTo>
                    <a:pt x="1763879" y="429412"/>
                    <a:pt x="1773848" y="419134"/>
                    <a:pt x="1785668" y="414068"/>
                  </a:cubicBezTo>
                  <a:cubicBezTo>
                    <a:pt x="1794026" y="410486"/>
                    <a:pt x="1803269" y="409204"/>
                    <a:pt x="1811547" y="405441"/>
                  </a:cubicBezTo>
                  <a:cubicBezTo>
                    <a:pt x="1834961" y="394798"/>
                    <a:pt x="1857555" y="382438"/>
                    <a:pt x="1880559" y="370936"/>
                  </a:cubicBezTo>
                  <a:cubicBezTo>
                    <a:pt x="1892061" y="365185"/>
                    <a:pt x="1904364" y="360816"/>
                    <a:pt x="1915064" y="353683"/>
                  </a:cubicBezTo>
                  <a:cubicBezTo>
                    <a:pt x="1923691" y="347932"/>
                    <a:pt x="1931671" y="341067"/>
                    <a:pt x="1940944" y="336430"/>
                  </a:cubicBezTo>
                  <a:cubicBezTo>
                    <a:pt x="1949077" y="332363"/>
                    <a:pt x="1958874" y="332219"/>
                    <a:pt x="1966823" y="327803"/>
                  </a:cubicBezTo>
                  <a:cubicBezTo>
                    <a:pt x="1980887" y="319990"/>
                    <a:pt x="2036424" y="281701"/>
                    <a:pt x="2053087" y="267419"/>
                  </a:cubicBezTo>
                  <a:cubicBezTo>
                    <a:pt x="2062350" y="259479"/>
                    <a:pt x="2069703" y="249479"/>
                    <a:pt x="2078966" y="241539"/>
                  </a:cubicBezTo>
                  <a:cubicBezTo>
                    <a:pt x="2089882" y="232182"/>
                    <a:pt x="2102556" y="225017"/>
                    <a:pt x="2113472" y="215660"/>
                  </a:cubicBezTo>
                  <a:cubicBezTo>
                    <a:pt x="2122735" y="207721"/>
                    <a:pt x="2129424" y="196872"/>
                    <a:pt x="2139351" y="189781"/>
                  </a:cubicBezTo>
                  <a:cubicBezTo>
                    <a:pt x="2149815" y="182307"/>
                    <a:pt x="2163393" y="180002"/>
                    <a:pt x="2173857" y="172528"/>
                  </a:cubicBezTo>
                  <a:cubicBezTo>
                    <a:pt x="2231712" y="131203"/>
                    <a:pt x="2166713" y="162631"/>
                    <a:pt x="2225615" y="112143"/>
                  </a:cubicBezTo>
                  <a:cubicBezTo>
                    <a:pt x="2235379" y="103774"/>
                    <a:pt x="2249657" y="102364"/>
                    <a:pt x="2260121" y="94890"/>
                  </a:cubicBezTo>
                  <a:cubicBezTo>
                    <a:pt x="2270048" y="87799"/>
                    <a:pt x="2276073" y="76102"/>
                    <a:pt x="2286000" y="69011"/>
                  </a:cubicBezTo>
                  <a:cubicBezTo>
                    <a:pt x="2304655" y="55686"/>
                    <a:pt x="2325265" y="50172"/>
                    <a:pt x="2346385" y="43132"/>
                  </a:cubicBezTo>
                  <a:cubicBezTo>
                    <a:pt x="2393593" y="11659"/>
                    <a:pt x="2353349" y="33113"/>
                    <a:pt x="2432649" y="17253"/>
                  </a:cubicBezTo>
                  <a:cubicBezTo>
                    <a:pt x="2441566" y="15470"/>
                    <a:pt x="2449612" y="10409"/>
                    <a:pt x="2458529" y="8626"/>
                  </a:cubicBezTo>
                  <a:cubicBezTo>
                    <a:pt x="2478466" y="4638"/>
                    <a:pt x="2498785" y="2875"/>
                    <a:pt x="2518913" y="0"/>
                  </a:cubicBezTo>
                  <a:lnTo>
                    <a:pt x="2950234" y="8626"/>
                  </a:lnTo>
                  <a:cubicBezTo>
                    <a:pt x="2990574" y="9887"/>
                    <a:pt x="3030921" y="12537"/>
                    <a:pt x="3071004" y="17253"/>
                  </a:cubicBezTo>
                  <a:cubicBezTo>
                    <a:pt x="3080035" y="18315"/>
                    <a:pt x="3087881" y="24593"/>
                    <a:pt x="3096883" y="25879"/>
                  </a:cubicBezTo>
                  <a:cubicBezTo>
                    <a:pt x="3128325" y="30370"/>
                    <a:pt x="3160144" y="31630"/>
                    <a:pt x="3191774" y="34505"/>
                  </a:cubicBezTo>
                  <a:cubicBezTo>
                    <a:pt x="3244566" y="52104"/>
                    <a:pt x="3196087" y="37823"/>
                    <a:pt x="3286664" y="51758"/>
                  </a:cubicBezTo>
                  <a:cubicBezTo>
                    <a:pt x="3301156" y="53988"/>
                    <a:pt x="3315304" y="58156"/>
                    <a:pt x="3329796" y="60385"/>
                  </a:cubicBezTo>
                  <a:cubicBezTo>
                    <a:pt x="3352709" y="63910"/>
                    <a:pt x="3375804" y="66136"/>
                    <a:pt x="3398808" y="69011"/>
                  </a:cubicBezTo>
                  <a:cubicBezTo>
                    <a:pt x="3463898" y="90707"/>
                    <a:pt x="3371766" y="61877"/>
                    <a:pt x="3493698" y="86264"/>
                  </a:cubicBezTo>
                  <a:cubicBezTo>
                    <a:pt x="3514225" y="90370"/>
                    <a:pt x="3533468" y="99879"/>
                    <a:pt x="3554083" y="103517"/>
                  </a:cubicBezTo>
                  <a:cubicBezTo>
                    <a:pt x="3582541" y="108539"/>
                    <a:pt x="3611608" y="109118"/>
                    <a:pt x="3640347" y="112143"/>
                  </a:cubicBezTo>
                  <a:lnTo>
                    <a:pt x="3717985" y="120770"/>
                  </a:lnTo>
                  <a:cubicBezTo>
                    <a:pt x="3784677" y="129107"/>
                    <a:pt x="3767784" y="128430"/>
                    <a:pt x="3830129" y="138022"/>
                  </a:cubicBezTo>
                  <a:cubicBezTo>
                    <a:pt x="3850225" y="141114"/>
                    <a:pt x="3870385" y="143773"/>
                    <a:pt x="3890513" y="146649"/>
                  </a:cubicBezTo>
                  <a:cubicBezTo>
                    <a:pt x="3899140" y="149524"/>
                    <a:pt x="3907516" y="153302"/>
                    <a:pt x="3916393" y="155275"/>
                  </a:cubicBezTo>
                  <a:cubicBezTo>
                    <a:pt x="3933467" y="159069"/>
                    <a:pt x="3950669" y="163364"/>
                    <a:pt x="3968151" y="163902"/>
                  </a:cubicBezTo>
                  <a:cubicBezTo>
                    <a:pt x="4137748" y="169120"/>
                    <a:pt x="4307457" y="169653"/>
                    <a:pt x="4477110" y="172528"/>
                  </a:cubicBezTo>
                  <a:cubicBezTo>
                    <a:pt x="4511616" y="178279"/>
                    <a:pt x="4549339" y="174136"/>
                    <a:pt x="4580627" y="189781"/>
                  </a:cubicBezTo>
                  <a:cubicBezTo>
                    <a:pt x="4592129" y="195532"/>
                    <a:pt x="4603091" y="202519"/>
                    <a:pt x="4615132" y="207034"/>
                  </a:cubicBezTo>
                  <a:cubicBezTo>
                    <a:pt x="4626233" y="211197"/>
                    <a:pt x="4638064" y="213088"/>
                    <a:pt x="4649638" y="215660"/>
                  </a:cubicBezTo>
                  <a:cubicBezTo>
                    <a:pt x="4748202" y="237563"/>
                    <a:pt x="4643123" y="211876"/>
                    <a:pt x="4727276" y="232913"/>
                  </a:cubicBezTo>
                  <a:cubicBezTo>
                    <a:pt x="4735902" y="238664"/>
                    <a:pt x="4743447" y="246526"/>
                    <a:pt x="4753155" y="250166"/>
                  </a:cubicBezTo>
                  <a:cubicBezTo>
                    <a:pt x="4766883" y="255314"/>
                    <a:pt x="4782000" y="255495"/>
                    <a:pt x="4796287" y="258792"/>
                  </a:cubicBezTo>
                  <a:cubicBezTo>
                    <a:pt x="4819391" y="264124"/>
                    <a:pt x="4842803" y="268547"/>
                    <a:pt x="4865298" y="276045"/>
                  </a:cubicBezTo>
                  <a:cubicBezTo>
                    <a:pt x="4923559" y="295464"/>
                    <a:pt x="4851841" y="273054"/>
                    <a:pt x="4942936" y="293298"/>
                  </a:cubicBezTo>
                  <a:cubicBezTo>
                    <a:pt x="4951812" y="295271"/>
                    <a:pt x="4960072" y="299426"/>
                    <a:pt x="4968815" y="301924"/>
                  </a:cubicBezTo>
                  <a:cubicBezTo>
                    <a:pt x="5004853" y="312221"/>
                    <a:pt x="5014398" y="312397"/>
                    <a:pt x="5055079" y="319177"/>
                  </a:cubicBezTo>
                  <a:lnTo>
                    <a:pt x="5080959" y="336430"/>
                  </a:lnTo>
                  <a:lnTo>
                    <a:pt x="2329132" y="854015"/>
                  </a:lnTo>
                  <a:lnTo>
                    <a:pt x="0" y="3364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29" name="자유형 1028"/>
          <p:cNvSpPr/>
          <p:nvPr/>
        </p:nvSpPr>
        <p:spPr>
          <a:xfrm>
            <a:off x="777448" y="4207698"/>
            <a:ext cx="3881790" cy="1130060"/>
          </a:xfrm>
          <a:custGeom>
            <a:avLst/>
            <a:gdLst>
              <a:gd name="connsiteX0" fmla="*/ 1718 w 3835036"/>
              <a:gd name="connsiteY0" fmla="*/ 0 h 1130060"/>
              <a:gd name="connsiteX1" fmla="*/ 1718 w 3835036"/>
              <a:gd name="connsiteY1" fmla="*/ 0 h 1130060"/>
              <a:gd name="connsiteX2" fmla="*/ 105235 w 3835036"/>
              <a:gd name="connsiteY2" fmla="*/ 8626 h 1130060"/>
              <a:gd name="connsiteX3" fmla="*/ 226005 w 3835036"/>
              <a:gd name="connsiteY3" fmla="*/ 43132 h 1130060"/>
              <a:gd name="connsiteX4" fmla="*/ 303643 w 3835036"/>
              <a:gd name="connsiteY4" fmla="*/ 60385 h 1130060"/>
              <a:gd name="connsiteX5" fmla="*/ 355401 w 3835036"/>
              <a:gd name="connsiteY5" fmla="*/ 77638 h 1130060"/>
              <a:gd name="connsiteX6" fmla="*/ 415786 w 3835036"/>
              <a:gd name="connsiteY6" fmla="*/ 94890 h 1130060"/>
              <a:gd name="connsiteX7" fmla="*/ 450292 w 3835036"/>
              <a:gd name="connsiteY7" fmla="*/ 103517 h 1130060"/>
              <a:gd name="connsiteX8" fmla="*/ 502050 w 3835036"/>
              <a:gd name="connsiteY8" fmla="*/ 120770 h 1130060"/>
              <a:gd name="connsiteX9" fmla="*/ 553809 w 3835036"/>
              <a:gd name="connsiteY9" fmla="*/ 138023 h 1130060"/>
              <a:gd name="connsiteX10" fmla="*/ 605567 w 3835036"/>
              <a:gd name="connsiteY10" fmla="*/ 155275 h 1130060"/>
              <a:gd name="connsiteX11" fmla="*/ 631447 w 3835036"/>
              <a:gd name="connsiteY11" fmla="*/ 163902 h 1130060"/>
              <a:gd name="connsiteX12" fmla="*/ 657326 w 3835036"/>
              <a:gd name="connsiteY12" fmla="*/ 181155 h 1130060"/>
              <a:gd name="connsiteX13" fmla="*/ 709084 w 3835036"/>
              <a:gd name="connsiteY13" fmla="*/ 198407 h 1130060"/>
              <a:gd name="connsiteX14" fmla="*/ 760843 w 3835036"/>
              <a:gd name="connsiteY14" fmla="*/ 215660 h 1130060"/>
              <a:gd name="connsiteX15" fmla="*/ 786722 w 3835036"/>
              <a:gd name="connsiteY15" fmla="*/ 224287 h 1130060"/>
              <a:gd name="connsiteX16" fmla="*/ 872986 w 3835036"/>
              <a:gd name="connsiteY16" fmla="*/ 241539 h 1130060"/>
              <a:gd name="connsiteX17" fmla="*/ 933371 w 3835036"/>
              <a:gd name="connsiteY17" fmla="*/ 258792 h 1130060"/>
              <a:gd name="connsiteX18" fmla="*/ 959250 w 3835036"/>
              <a:gd name="connsiteY18" fmla="*/ 267419 h 1130060"/>
              <a:gd name="connsiteX19" fmla="*/ 1011009 w 3835036"/>
              <a:gd name="connsiteY19" fmla="*/ 276045 h 1130060"/>
              <a:gd name="connsiteX20" fmla="*/ 1054141 w 3835036"/>
              <a:gd name="connsiteY20" fmla="*/ 284672 h 1130060"/>
              <a:gd name="connsiteX21" fmla="*/ 1123152 w 3835036"/>
              <a:gd name="connsiteY21" fmla="*/ 301924 h 1130060"/>
              <a:gd name="connsiteX22" fmla="*/ 1157658 w 3835036"/>
              <a:gd name="connsiteY22" fmla="*/ 310551 h 1130060"/>
              <a:gd name="connsiteX23" fmla="*/ 1243922 w 3835036"/>
              <a:gd name="connsiteY23" fmla="*/ 327804 h 1130060"/>
              <a:gd name="connsiteX24" fmla="*/ 1312933 w 3835036"/>
              <a:gd name="connsiteY24" fmla="*/ 353683 h 1130060"/>
              <a:gd name="connsiteX25" fmla="*/ 1373318 w 3835036"/>
              <a:gd name="connsiteY25" fmla="*/ 362309 h 1130060"/>
              <a:gd name="connsiteX26" fmla="*/ 1442330 w 3835036"/>
              <a:gd name="connsiteY26" fmla="*/ 379562 h 1130060"/>
              <a:gd name="connsiteX27" fmla="*/ 1468209 w 3835036"/>
              <a:gd name="connsiteY27" fmla="*/ 388189 h 1130060"/>
              <a:gd name="connsiteX28" fmla="*/ 1511341 w 3835036"/>
              <a:gd name="connsiteY28" fmla="*/ 396815 h 1130060"/>
              <a:gd name="connsiteX29" fmla="*/ 1588979 w 3835036"/>
              <a:gd name="connsiteY29" fmla="*/ 414068 h 1130060"/>
              <a:gd name="connsiteX30" fmla="*/ 1614858 w 3835036"/>
              <a:gd name="connsiteY30" fmla="*/ 422694 h 1130060"/>
              <a:gd name="connsiteX31" fmla="*/ 1666617 w 3835036"/>
              <a:gd name="connsiteY31" fmla="*/ 431321 h 1130060"/>
              <a:gd name="connsiteX32" fmla="*/ 1701122 w 3835036"/>
              <a:gd name="connsiteY32" fmla="*/ 439947 h 1130060"/>
              <a:gd name="connsiteX33" fmla="*/ 1744254 w 3835036"/>
              <a:gd name="connsiteY33" fmla="*/ 448573 h 1130060"/>
              <a:gd name="connsiteX34" fmla="*/ 1796013 w 3835036"/>
              <a:gd name="connsiteY34" fmla="*/ 465826 h 1130060"/>
              <a:gd name="connsiteX35" fmla="*/ 1856398 w 3835036"/>
              <a:gd name="connsiteY35" fmla="*/ 474453 h 1130060"/>
              <a:gd name="connsiteX36" fmla="*/ 2020300 w 3835036"/>
              <a:gd name="connsiteY36" fmla="*/ 491706 h 1130060"/>
              <a:gd name="connsiteX37" fmla="*/ 2106564 w 3835036"/>
              <a:gd name="connsiteY37" fmla="*/ 508958 h 1130060"/>
              <a:gd name="connsiteX38" fmla="*/ 2218707 w 3835036"/>
              <a:gd name="connsiteY38" fmla="*/ 526211 h 1130060"/>
              <a:gd name="connsiteX39" fmla="*/ 2322224 w 3835036"/>
              <a:gd name="connsiteY39" fmla="*/ 543464 h 1130060"/>
              <a:gd name="connsiteX40" fmla="*/ 2822556 w 3835036"/>
              <a:gd name="connsiteY40" fmla="*/ 552090 h 1130060"/>
              <a:gd name="connsiteX41" fmla="*/ 2934700 w 3835036"/>
              <a:gd name="connsiteY41" fmla="*/ 560717 h 1130060"/>
              <a:gd name="connsiteX42" fmla="*/ 2960579 w 3835036"/>
              <a:gd name="connsiteY42" fmla="*/ 569343 h 1130060"/>
              <a:gd name="connsiteX43" fmla="*/ 3064096 w 3835036"/>
              <a:gd name="connsiteY43" fmla="*/ 577970 h 1130060"/>
              <a:gd name="connsiteX44" fmla="*/ 3107228 w 3835036"/>
              <a:gd name="connsiteY44" fmla="*/ 586596 h 1130060"/>
              <a:gd name="connsiteX45" fmla="*/ 3133107 w 3835036"/>
              <a:gd name="connsiteY45" fmla="*/ 595223 h 1130060"/>
              <a:gd name="connsiteX46" fmla="*/ 3184866 w 3835036"/>
              <a:gd name="connsiteY46" fmla="*/ 603849 h 1130060"/>
              <a:gd name="connsiteX47" fmla="*/ 3236624 w 3835036"/>
              <a:gd name="connsiteY47" fmla="*/ 621102 h 1130060"/>
              <a:gd name="connsiteX48" fmla="*/ 3271130 w 3835036"/>
              <a:gd name="connsiteY48" fmla="*/ 629728 h 1130060"/>
              <a:gd name="connsiteX49" fmla="*/ 3322888 w 3835036"/>
              <a:gd name="connsiteY49" fmla="*/ 646981 h 1130060"/>
              <a:gd name="connsiteX50" fmla="*/ 3348767 w 3835036"/>
              <a:gd name="connsiteY50" fmla="*/ 655607 h 1130060"/>
              <a:gd name="connsiteX51" fmla="*/ 3391900 w 3835036"/>
              <a:gd name="connsiteY51" fmla="*/ 664234 h 1130060"/>
              <a:gd name="connsiteX52" fmla="*/ 3443658 w 3835036"/>
              <a:gd name="connsiteY52" fmla="*/ 681487 h 1130060"/>
              <a:gd name="connsiteX53" fmla="*/ 3504043 w 3835036"/>
              <a:gd name="connsiteY53" fmla="*/ 698739 h 1130060"/>
              <a:gd name="connsiteX54" fmla="*/ 3538549 w 3835036"/>
              <a:gd name="connsiteY54" fmla="*/ 707366 h 1130060"/>
              <a:gd name="connsiteX55" fmla="*/ 3659318 w 3835036"/>
              <a:gd name="connsiteY55" fmla="*/ 724619 h 1130060"/>
              <a:gd name="connsiteX56" fmla="*/ 3814594 w 3835036"/>
              <a:gd name="connsiteY56" fmla="*/ 715992 h 1130060"/>
              <a:gd name="connsiteX57" fmla="*/ 3831847 w 3835036"/>
              <a:gd name="connsiteY57" fmla="*/ 690113 h 1130060"/>
              <a:gd name="connsiteX58" fmla="*/ 3814594 w 3835036"/>
              <a:gd name="connsiteY58" fmla="*/ 741872 h 1130060"/>
              <a:gd name="connsiteX59" fmla="*/ 3805967 w 3835036"/>
              <a:gd name="connsiteY59" fmla="*/ 785004 h 1130060"/>
              <a:gd name="connsiteX60" fmla="*/ 3814594 w 3835036"/>
              <a:gd name="connsiteY60" fmla="*/ 879894 h 1130060"/>
              <a:gd name="connsiteX61" fmla="*/ 3831847 w 3835036"/>
              <a:gd name="connsiteY61" fmla="*/ 931653 h 1130060"/>
              <a:gd name="connsiteX62" fmla="*/ 3797341 w 3835036"/>
              <a:gd name="connsiteY62" fmla="*/ 1035170 h 1130060"/>
              <a:gd name="connsiteX63" fmla="*/ 3771462 w 3835036"/>
              <a:gd name="connsiteY63" fmla="*/ 1017917 h 1130060"/>
              <a:gd name="connsiteX64" fmla="*/ 3762835 w 3835036"/>
              <a:gd name="connsiteY64" fmla="*/ 992038 h 1130060"/>
              <a:gd name="connsiteX65" fmla="*/ 3711077 w 3835036"/>
              <a:gd name="connsiteY65" fmla="*/ 948906 h 1130060"/>
              <a:gd name="connsiteX66" fmla="*/ 3667945 w 3835036"/>
              <a:gd name="connsiteY66" fmla="*/ 957532 h 1130060"/>
              <a:gd name="connsiteX67" fmla="*/ 3642066 w 3835036"/>
              <a:gd name="connsiteY67" fmla="*/ 974785 h 1130060"/>
              <a:gd name="connsiteX68" fmla="*/ 3616186 w 3835036"/>
              <a:gd name="connsiteY68" fmla="*/ 983411 h 1130060"/>
              <a:gd name="connsiteX69" fmla="*/ 3512669 w 3835036"/>
              <a:gd name="connsiteY69" fmla="*/ 1052423 h 1130060"/>
              <a:gd name="connsiteX70" fmla="*/ 3486790 w 3835036"/>
              <a:gd name="connsiteY70" fmla="*/ 1069675 h 1130060"/>
              <a:gd name="connsiteX71" fmla="*/ 3460911 w 3835036"/>
              <a:gd name="connsiteY71" fmla="*/ 1086928 h 1130060"/>
              <a:gd name="connsiteX72" fmla="*/ 3383273 w 3835036"/>
              <a:gd name="connsiteY72" fmla="*/ 1112807 h 1130060"/>
              <a:gd name="connsiteX73" fmla="*/ 3357394 w 3835036"/>
              <a:gd name="connsiteY73" fmla="*/ 1121434 h 1130060"/>
              <a:gd name="connsiteX74" fmla="*/ 3314262 w 3835036"/>
              <a:gd name="connsiteY74" fmla="*/ 1130060 h 1130060"/>
              <a:gd name="connsiteX75" fmla="*/ 3167613 w 3835036"/>
              <a:gd name="connsiteY75" fmla="*/ 1121434 h 1130060"/>
              <a:gd name="connsiteX76" fmla="*/ 3115854 w 3835036"/>
              <a:gd name="connsiteY76" fmla="*/ 1104181 h 1130060"/>
              <a:gd name="connsiteX77" fmla="*/ 3081349 w 3835036"/>
              <a:gd name="connsiteY77" fmla="*/ 1078302 h 1130060"/>
              <a:gd name="connsiteX78" fmla="*/ 3055469 w 3835036"/>
              <a:gd name="connsiteY78" fmla="*/ 1061049 h 1130060"/>
              <a:gd name="connsiteX79" fmla="*/ 3038217 w 3835036"/>
              <a:gd name="connsiteY79" fmla="*/ 1035170 h 1130060"/>
              <a:gd name="connsiteX80" fmla="*/ 2986458 w 3835036"/>
              <a:gd name="connsiteY80" fmla="*/ 1000664 h 1130060"/>
              <a:gd name="connsiteX81" fmla="*/ 2926073 w 3835036"/>
              <a:gd name="connsiteY81" fmla="*/ 957532 h 1130060"/>
              <a:gd name="connsiteX82" fmla="*/ 2839809 w 3835036"/>
              <a:gd name="connsiteY82" fmla="*/ 914400 h 1130060"/>
              <a:gd name="connsiteX83" fmla="*/ 2779424 w 3835036"/>
              <a:gd name="connsiteY83" fmla="*/ 888521 h 1130060"/>
              <a:gd name="connsiteX84" fmla="*/ 2727666 w 3835036"/>
              <a:gd name="connsiteY84" fmla="*/ 871268 h 1130060"/>
              <a:gd name="connsiteX85" fmla="*/ 2693160 w 3835036"/>
              <a:gd name="connsiteY85" fmla="*/ 862641 h 1130060"/>
              <a:gd name="connsiteX86" fmla="*/ 2641401 w 3835036"/>
              <a:gd name="connsiteY86" fmla="*/ 845389 h 1130060"/>
              <a:gd name="connsiteX87" fmla="*/ 2581017 w 3835036"/>
              <a:gd name="connsiteY87" fmla="*/ 836762 h 1130060"/>
              <a:gd name="connsiteX88" fmla="*/ 2546511 w 3835036"/>
              <a:gd name="connsiteY88" fmla="*/ 828136 h 1130060"/>
              <a:gd name="connsiteX89" fmla="*/ 2503379 w 3835036"/>
              <a:gd name="connsiteY89" fmla="*/ 819509 h 1130060"/>
              <a:gd name="connsiteX90" fmla="*/ 2477500 w 3835036"/>
              <a:gd name="connsiteY90" fmla="*/ 810883 h 1130060"/>
              <a:gd name="connsiteX91" fmla="*/ 2434367 w 3835036"/>
              <a:gd name="connsiteY91" fmla="*/ 802256 h 1130060"/>
              <a:gd name="connsiteX92" fmla="*/ 2408488 w 3835036"/>
              <a:gd name="connsiteY92" fmla="*/ 793630 h 1130060"/>
              <a:gd name="connsiteX93" fmla="*/ 2322224 w 3835036"/>
              <a:gd name="connsiteY93" fmla="*/ 785004 h 1130060"/>
              <a:gd name="connsiteX94" fmla="*/ 2261839 w 3835036"/>
              <a:gd name="connsiteY94" fmla="*/ 776377 h 1130060"/>
              <a:gd name="connsiteX95" fmla="*/ 2210081 w 3835036"/>
              <a:gd name="connsiteY95" fmla="*/ 767751 h 1130060"/>
              <a:gd name="connsiteX96" fmla="*/ 1692496 w 3835036"/>
              <a:gd name="connsiteY96" fmla="*/ 759124 h 1130060"/>
              <a:gd name="connsiteX97" fmla="*/ 1588979 w 3835036"/>
              <a:gd name="connsiteY97" fmla="*/ 733245 h 1130060"/>
              <a:gd name="connsiteX98" fmla="*/ 1528594 w 3835036"/>
              <a:gd name="connsiteY98" fmla="*/ 698739 h 1130060"/>
              <a:gd name="connsiteX99" fmla="*/ 1502715 w 3835036"/>
              <a:gd name="connsiteY99" fmla="*/ 690113 h 1130060"/>
              <a:gd name="connsiteX100" fmla="*/ 1442330 w 3835036"/>
              <a:gd name="connsiteY100" fmla="*/ 646981 h 1130060"/>
              <a:gd name="connsiteX101" fmla="*/ 1407824 w 3835036"/>
              <a:gd name="connsiteY101" fmla="*/ 621102 h 1130060"/>
              <a:gd name="connsiteX102" fmla="*/ 1381945 w 3835036"/>
              <a:gd name="connsiteY102" fmla="*/ 612475 h 1130060"/>
              <a:gd name="connsiteX103" fmla="*/ 1347439 w 3835036"/>
              <a:gd name="connsiteY103" fmla="*/ 595223 h 1130060"/>
              <a:gd name="connsiteX104" fmla="*/ 1261175 w 3835036"/>
              <a:gd name="connsiteY104" fmla="*/ 552090 h 1130060"/>
              <a:gd name="connsiteX105" fmla="*/ 1209417 w 3835036"/>
              <a:gd name="connsiteY105" fmla="*/ 517585 h 1130060"/>
              <a:gd name="connsiteX106" fmla="*/ 1183537 w 3835036"/>
              <a:gd name="connsiteY106" fmla="*/ 508958 h 1130060"/>
              <a:gd name="connsiteX107" fmla="*/ 1157658 w 3835036"/>
              <a:gd name="connsiteY107" fmla="*/ 491706 h 1130060"/>
              <a:gd name="connsiteX108" fmla="*/ 1131779 w 3835036"/>
              <a:gd name="connsiteY108" fmla="*/ 483079 h 1130060"/>
              <a:gd name="connsiteX109" fmla="*/ 1080020 w 3835036"/>
              <a:gd name="connsiteY109" fmla="*/ 448573 h 1130060"/>
              <a:gd name="connsiteX110" fmla="*/ 1054141 w 3835036"/>
              <a:gd name="connsiteY110" fmla="*/ 431321 h 1130060"/>
              <a:gd name="connsiteX111" fmla="*/ 1002383 w 3835036"/>
              <a:gd name="connsiteY111" fmla="*/ 414068 h 1130060"/>
              <a:gd name="connsiteX112" fmla="*/ 941998 w 3835036"/>
              <a:gd name="connsiteY112" fmla="*/ 388189 h 1130060"/>
              <a:gd name="connsiteX113" fmla="*/ 916118 w 3835036"/>
              <a:gd name="connsiteY113" fmla="*/ 370936 h 1130060"/>
              <a:gd name="connsiteX114" fmla="*/ 847107 w 3835036"/>
              <a:gd name="connsiteY114" fmla="*/ 353683 h 1130060"/>
              <a:gd name="connsiteX115" fmla="*/ 786722 w 3835036"/>
              <a:gd name="connsiteY115" fmla="*/ 327804 h 1130060"/>
              <a:gd name="connsiteX116" fmla="*/ 743590 w 3835036"/>
              <a:gd name="connsiteY116" fmla="*/ 319177 h 1130060"/>
              <a:gd name="connsiteX117" fmla="*/ 709084 w 3835036"/>
              <a:gd name="connsiteY117" fmla="*/ 310551 h 1130060"/>
              <a:gd name="connsiteX118" fmla="*/ 312269 w 3835036"/>
              <a:gd name="connsiteY118" fmla="*/ 284672 h 1130060"/>
              <a:gd name="connsiteX119" fmla="*/ 208752 w 3835036"/>
              <a:gd name="connsiteY119" fmla="*/ 276045 h 1130060"/>
              <a:gd name="connsiteX120" fmla="*/ 18971 w 3835036"/>
              <a:gd name="connsiteY120" fmla="*/ 258792 h 1130060"/>
              <a:gd name="connsiteX121" fmla="*/ 1718 w 3835036"/>
              <a:gd name="connsiteY121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3835036" h="1130060">
                <a:moveTo>
                  <a:pt x="1718" y="0"/>
                </a:moveTo>
                <a:lnTo>
                  <a:pt x="1718" y="0"/>
                </a:lnTo>
                <a:cubicBezTo>
                  <a:pt x="36224" y="2875"/>
                  <a:pt x="70993" y="3490"/>
                  <a:pt x="105235" y="8626"/>
                </a:cubicBezTo>
                <a:cubicBezTo>
                  <a:pt x="169097" y="18205"/>
                  <a:pt x="169233" y="27649"/>
                  <a:pt x="226005" y="43132"/>
                </a:cubicBezTo>
                <a:cubicBezTo>
                  <a:pt x="316316" y="67762"/>
                  <a:pt x="226164" y="37141"/>
                  <a:pt x="303643" y="60385"/>
                </a:cubicBezTo>
                <a:cubicBezTo>
                  <a:pt x="321062" y="65611"/>
                  <a:pt x="337758" y="73228"/>
                  <a:pt x="355401" y="77638"/>
                </a:cubicBezTo>
                <a:cubicBezTo>
                  <a:pt x="463221" y="104592"/>
                  <a:pt x="329196" y="70150"/>
                  <a:pt x="415786" y="94890"/>
                </a:cubicBezTo>
                <a:cubicBezTo>
                  <a:pt x="427186" y="98147"/>
                  <a:pt x="438936" y="100110"/>
                  <a:pt x="450292" y="103517"/>
                </a:cubicBezTo>
                <a:cubicBezTo>
                  <a:pt x="467711" y="108743"/>
                  <a:pt x="484797" y="115019"/>
                  <a:pt x="502050" y="120770"/>
                </a:cubicBezTo>
                <a:lnTo>
                  <a:pt x="553809" y="138023"/>
                </a:lnTo>
                <a:lnTo>
                  <a:pt x="605567" y="155275"/>
                </a:lnTo>
                <a:cubicBezTo>
                  <a:pt x="614194" y="158151"/>
                  <a:pt x="623881" y="158858"/>
                  <a:pt x="631447" y="163902"/>
                </a:cubicBezTo>
                <a:cubicBezTo>
                  <a:pt x="640073" y="169653"/>
                  <a:pt x="647852" y="176944"/>
                  <a:pt x="657326" y="181155"/>
                </a:cubicBezTo>
                <a:cubicBezTo>
                  <a:pt x="673944" y="188541"/>
                  <a:pt x="691831" y="192656"/>
                  <a:pt x="709084" y="198407"/>
                </a:cubicBezTo>
                <a:lnTo>
                  <a:pt x="760843" y="215660"/>
                </a:lnTo>
                <a:cubicBezTo>
                  <a:pt x="769469" y="218536"/>
                  <a:pt x="777806" y="222504"/>
                  <a:pt x="786722" y="224287"/>
                </a:cubicBezTo>
                <a:cubicBezTo>
                  <a:pt x="815477" y="230038"/>
                  <a:pt x="845167" y="232266"/>
                  <a:pt x="872986" y="241539"/>
                </a:cubicBezTo>
                <a:cubicBezTo>
                  <a:pt x="935044" y="262226"/>
                  <a:pt x="857540" y="237125"/>
                  <a:pt x="933371" y="258792"/>
                </a:cubicBezTo>
                <a:cubicBezTo>
                  <a:pt x="942114" y="261290"/>
                  <a:pt x="950374" y="265446"/>
                  <a:pt x="959250" y="267419"/>
                </a:cubicBezTo>
                <a:cubicBezTo>
                  <a:pt x="976324" y="271213"/>
                  <a:pt x="993800" y="272916"/>
                  <a:pt x="1011009" y="276045"/>
                </a:cubicBezTo>
                <a:cubicBezTo>
                  <a:pt x="1025435" y="278668"/>
                  <a:pt x="1039854" y="281375"/>
                  <a:pt x="1054141" y="284672"/>
                </a:cubicBezTo>
                <a:cubicBezTo>
                  <a:pt x="1077245" y="290004"/>
                  <a:pt x="1100148" y="296173"/>
                  <a:pt x="1123152" y="301924"/>
                </a:cubicBezTo>
                <a:cubicBezTo>
                  <a:pt x="1134654" y="304799"/>
                  <a:pt x="1145963" y="308602"/>
                  <a:pt x="1157658" y="310551"/>
                </a:cubicBezTo>
                <a:cubicBezTo>
                  <a:pt x="1183153" y="314800"/>
                  <a:pt x="1218177" y="319222"/>
                  <a:pt x="1243922" y="327804"/>
                </a:cubicBezTo>
                <a:cubicBezTo>
                  <a:pt x="1252178" y="330556"/>
                  <a:pt x="1297802" y="350657"/>
                  <a:pt x="1312933" y="353683"/>
                </a:cubicBezTo>
                <a:cubicBezTo>
                  <a:pt x="1332871" y="357671"/>
                  <a:pt x="1353190" y="359434"/>
                  <a:pt x="1373318" y="362309"/>
                </a:cubicBezTo>
                <a:cubicBezTo>
                  <a:pt x="1432479" y="382030"/>
                  <a:pt x="1359047" y="358741"/>
                  <a:pt x="1442330" y="379562"/>
                </a:cubicBezTo>
                <a:cubicBezTo>
                  <a:pt x="1451152" y="381767"/>
                  <a:pt x="1459387" y="385984"/>
                  <a:pt x="1468209" y="388189"/>
                </a:cubicBezTo>
                <a:cubicBezTo>
                  <a:pt x="1482433" y="391745"/>
                  <a:pt x="1497004" y="393743"/>
                  <a:pt x="1511341" y="396815"/>
                </a:cubicBezTo>
                <a:cubicBezTo>
                  <a:pt x="1537263" y="402370"/>
                  <a:pt x="1563260" y="407638"/>
                  <a:pt x="1588979" y="414068"/>
                </a:cubicBezTo>
                <a:cubicBezTo>
                  <a:pt x="1597800" y="416273"/>
                  <a:pt x="1605982" y="420721"/>
                  <a:pt x="1614858" y="422694"/>
                </a:cubicBezTo>
                <a:cubicBezTo>
                  <a:pt x="1631932" y="426488"/>
                  <a:pt x="1649466" y="427891"/>
                  <a:pt x="1666617" y="431321"/>
                </a:cubicBezTo>
                <a:cubicBezTo>
                  <a:pt x="1678242" y="433646"/>
                  <a:pt x="1689549" y="437375"/>
                  <a:pt x="1701122" y="439947"/>
                </a:cubicBezTo>
                <a:cubicBezTo>
                  <a:pt x="1715435" y="443128"/>
                  <a:pt x="1730109" y="444715"/>
                  <a:pt x="1744254" y="448573"/>
                </a:cubicBezTo>
                <a:cubicBezTo>
                  <a:pt x="1761799" y="453358"/>
                  <a:pt x="1778010" y="463254"/>
                  <a:pt x="1796013" y="465826"/>
                </a:cubicBezTo>
                <a:cubicBezTo>
                  <a:pt x="1816141" y="468702"/>
                  <a:pt x="1836190" y="472208"/>
                  <a:pt x="1856398" y="474453"/>
                </a:cubicBezTo>
                <a:cubicBezTo>
                  <a:pt x="1914017" y="480855"/>
                  <a:pt x="1963831" y="482295"/>
                  <a:pt x="2020300" y="491706"/>
                </a:cubicBezTo>
                <a:cubicBezTo>
                  <a:pt x="2049225" y="496527"/>
                  <a:pt x="2077535" y="504811"/>
                  <a:pt x="2106564" y="508958"/>
                </a:cubicBezTo>
                <a:cubicBezTo>
                  <a:pt x="2151773" y="515417"/>
                  <a:pt x="2174843" y="518236"/>
                  <a:pt x="2218707" y="526211"/>
                </a:cubicBezTo>
                <a:cubicBezTo>
                  <a:pt x="2249296" y="531773"/>
                  <a:pt x="2292366" y="542545"/>
                  <a:pt x="2322224" y="543464"/>
                </a:cubicBezTo>
                <a:cubicBezTo>
                  <a:pt x="2488947" y="548594"/>
                  <a:pt x="2655779" y="549215"/>
                  <a:pt x="2822556" y="552090"/>
                </a:cubicBezTo>
                <a:cubicBezTo>
                  <a:pt x="2859937" y="554966"/>
                  <a:pt x="2897498" y="556067"/>
                  <a:pt x="2934700" y="560717"/>
                </a:cubicBezTo>
                <a:cubicBezTo>
                  <a:pt x="2943723" y="561845"/>
                  <a:pt x="2951566" y="568141"/>
                  <a:pt x="2960579" y="569343"/>
                </a:cubicBezTo>
                <a:cubicBezTo>
                  <a:pt x="2994901" y="573919"/>
                  <a:pt x="3029590" y="575094"/>
                  <a:pt x="3064096" y="577970"/>
                </a:cubicBezTo>
                <a:cubicBezTo>
                  <a:pt x="3078473" y="580845"/>
                  <a:pt x="3093004" y="583040"/>
                  <a:pt x="3107228" y="586596"/>
                </a:cubicBezTo>
                <a:cubicBezTo>
                  <a:pt x="3116050" y="588801"/>
                  <a:pt x="3124231" y="593250"/>
                  <a:pt x="3133107" y="595223"/>
                </a:cubicBezTo>
                <a:cubicBezTo>
                  <a:pt x="3150181" y="599017"/>
                  <a:pt x="3167613" y="600974"/>
                  <a:pt x="3184866" y="603849"/>
                </a:cubicBezTo>
                <a:cubicBezTo>
                  <a:pt x="3202119" y="609600"/>
                  <a:pt x="3218981" y="616692"/>
                  <a:pt x="3236624" y="621102"/>
                </a:cubicBezTo>
                <a:cubicBezTo>
                  <a:pt x="3248126" y="623977"/>
                  <a:pt x="3259774" y="626321"/>
                  <a:pt x="3271130" y="629728"/>
                </a:cubicBezTo>
                <a:cubicBezTo>
                  <a:pt x="3288549" y="634954"/>
                  <a:pt x="3305635" y="641230"/>
                  <a:pt x="3322888" y="646981"/>
                </a:cubicBezTo>
                <a:cubicBezTo>
                  <a:pt x="3331514" y="649856"/>
                  <a:pt x="3339851" y="653824"/>
                  <a:pt x="3348767" y="655607"/>
                </a:cubicBezTo>
                <a:cubicBezTo>
                  <a:pt x="3363145" y="658483"/>
                  <a:pt x="3377754" y="660376"/>
                  <a:pt x="3391900" y="664234"/>
                </a:cubicBezTo>
                <a:cubicBezTo>
                  <a:pt x="3409445" y="669019"/>
                  <a:pt x="3426015" y="677077"/>
                  <a:pt x="3443658" y="681487"/>
                </a:cubicBezTo>
                <a:cubicBezTo>
                  <a:pt x="3551478" y="708441"/>
                  <a:pt x="3417453" y="673999"/>
                  <a:pt x="3504043" y="698739"/>
                </a:cubicBezTo>
                <a:cubicBezTo>
                  <a:pt x="3515443" y="701996"/>
                  <a:pt x="3526854" y="705417"/>
                  <a:pt x="3538549" y="707366"/>
                </a:cubicBezTo>
                <a:cubicBezTo>
                  <a:pt x="3578661" y="714052"/>
                  <a:pt x="3659318" y="724619"/>
                  <a:pt x="3659318" y="724619"/>
                </a:cubicBezTo>
                <a:cubicBezTo>
                  <a:pt x="3711077" y="721743"/>
                  <a:pt x="3763762" y="726158"/>
                  <a:pt x="3814594" y="715992"/>
                </a:cubicBezTo>
                <a:cubicBezTo>
                  <a:pt x="3824760" y="713959"/>
                  <a:pt x="3831847" y="679745"/>
                  <a:pt x="3831847" y="690113"/>
                </a:cubicBezTo>
                <a:cubicBezTo>
                  <a:pt x="3831847" y="708299"/>
                  <a:pt x="3818161" y="724039"/>
                  <a:pt x="3814594" y="741872"/>
                </a:cubicBezTo>
                <a:lnTo>
                  <a:pt x="3805967" y="785004"/>
                </a:lnTo>
                <a:cubicBezTo>
                  <a:pt x="3808843" y="816634"/>
                  <a:pt x="3809074" y="848617"/>
                  <a:pt x="3814594" y="879894"/>
                </a:cubicBezTo>
                <a:cubicBezTo>
                  <a:pt x="3817755" y="897804"/>
                  <a:pt x="3831847" y="931653"/>
                  <a:pt x="3831847" y="931653"/>
                </a:cubicBezTo>
                <a:cubicBezTo>
                  <a:pt x="3825651" y="1012197"/>
                  <a:pt x="3858029" y="1065514"/>
                  <a:pt x="3797341" y="1035170"/>
                </a:cubicBezTo>
                <a:cubicBezTo>
                  <a:pt x="3788068" y="1030533"/>
                  <a:pt x="3780088" y="1023668"/>
                  <a:pt x="3771462" y="1017917"/>
                </a:cubicBezTo>
                <a:cubicBezTo>
                  <a:pt x="3768586" y="1009291"/>
                  <a:pt x="3767879" y="999604"/>
                  <a:pt x="3762835" y="992038"/>
                </a:cubicBezTo>
                <a:cubicBezTo>
                  <a:pt x="3749549" y="972109"/>
                  <a:pt x="3730176" y="961638"/>
                  <a:pt x="3711077" y="948906"/>
                </a:cubicBezTo>
                <a:cubicBezTo>
                  <a:pt x="3696700" y="951781"/>
                  <a:pt x="3681673" y="952384"/>
                  <a:pt x="3667945" y="957532"/>
                </a:cubicBezTo>
                <a:cubicBezTo>
                  <a:pt x="3658237" y="961172"/>
                  <a:pt x="3651339" y="970149"/>
                  <a:pt x="3642066" y="974785"/>
                </a:cubicBezTo>
                <a:cubicBezTo>
                  <a:pt x="3633933" y="978852"/>
                  <a:pt x="3624813" y="980536"/>
                  <a:pt x="3616186" y="983411"/>
                </a:cubicBezTo>
                <a:lnTo>
                  <a:pt x="3512669" y="1052423"/>
                </a:lnTo>
                <a:lnTo>
                  <a:pt x="3486790" y="1069675"/>
                </a:lnTo>
                <a:cubicBezTo>
                  <a:pt x="3478164" y="1075426"/>
                  <a:pt x="3470747" y="1083649"/>
                  <a:pt x="3460911" y="1086928"/>
                </a:cubicBezTo>
                <a:lnTo>
                  <a:pt x="3383273" y="1112807"/>
                </a:lnTo>
                <a:cubicBezTo>
                  <a:pt x="3374647" y="1115683"/>
                  <a:pt x="3366310" y="1119651"/>
                  <a:pt x="3357394" y="1121434"/>
                </a:cubicBezTo>
                <a:lnTo>
                  <a:pt x="3314262" y="1130060"/>
                </a:lnTo>
                <a:cubicBezTo>
                  <a:pt x="3265379" y="1127185"/>
                  <a:pt x="3216169" y="1127767"/>
                  <a:pt x="3167613" y="1121434"/>
                </a:cubicBezTo>
                <a:cubicBezTo>
                  <a:pt x="3149579" y="1119082"/>
                  <a:pt x="3115854" y="1104181"/>
                  <a:pt x="3115854" y="1104181"/>
                </a:cubicBezTo>
                <a:cubicBezTo>
                  <a:pt x="3104352" y="1095555"/>
                  <a:pt x="3093048" y="1086659"/>
                  <a:pt x="3081349" y="1078302"/>
                </a:cubicBezTo>
                <a:cubicBezTo>
                  <a:pt x="3072912" y="1072276"/>
                  <a:pt x="3062800" y="1068380"/>
                  <a:pt x="3055469" y="1061049"/>
                </a:cubicBezTo>
                <a:cubicBezTo>
                  <a:pt x="3048138" y="1053718"/>
                  <a:pt x="3046019" y="1041997"/>
                  <a:pt x="3038217" y="1035170"/>
                </a:cubicBezTo>
                <a:cubicBezTo>
                  <a:pt x="3022612" y="1021516"/>
                  <a:pt x="3001120" y="1015326"/>
                  <a:pt x="2986458" y="1000664"/>
                </a:cubicBezTo>
                <a:cubicBezTo>
                  <a:pt x="2940713" y="954919"/>
                  <a:pt x="2982846" y="991596"/>
                  <a:pt x="2926073" y="957532"/>
                </a:cubicBezTo>
                <a:cubicBezTo>
                  <a:pt x="2852712" y="913515"/>
                  <a:pt x="2901143" y="929733"/>
                  <a:pt x="2839809" y="914400"/>
                </a:cubicBezTo>
                <a:cubicBezTo>
                  <a:pt x="2798750" y="887027"/>
                  <a:pt x="2830066" y="903714"/>
                  <a:pt x="2779424" y="888521"/>
                </a:cubicBezTo>
                <a:cubicBezTo>
                  <a:pt x="2762005" y="883295"/>
                  <a:pt x="2745309" y="875679"/>
                  <a:pt x="2727666" y="871268"/>
                </a:cubicBezTo>
                <a:cubicBezTo>
                  <a:pt x="2716164" y="868392"/>
                  <a:pt x="2704516" y="866048"/>
                  <a:pt x="2693160" y="862641"/>
                </a:cubicBezTo>
                <a:cubicBezTo>
                  <a:pt x="2675741" y="857415"/>
                  <a:pt x="2659404" y="847961"/>
                  <a:pt x="2641401" y="845389"/>
                </a:cubicBezTo>
                <a:cubicBezTo>
                  <a:pt x="2621273" y="842513"/>
                  <a:pt x="2601021" y="840399"/>
                  <a:pt x="2581017" y="836762"/>
                </a:cubicBezTo>
                <a:cubicBezTo>
                  <a:pt x="2569352" y="834641"/>
                  <a:pt x="2558085" y="830708"/>
                  <a:pt x="2546511" y="828136"/>
                </a:cubicBezTo>
                <a:cubicBezTo>
                  <a:pt x="2532198" y="824955"/>
                  <a:pt x="2517603" y="823065"/>
                  <a:pt x="2503379" y="819509"/>
                </a:cubicBezTo>
                <a:cubicBezTo>
                  <a:pt x="2494558" y="817304"/>
                  <a:pt x="2486321" y="813088"/>
                  <a:pt x="2477500" y="810883"/>
                </a:cubicBezTo>
                <a:cubicBezTo>
                  <a:pt x="2463275" y="807327"/>
                  <a:pt x="2448592" y="805812"/>
                  <a:pt x="2434367" y="802256"/>
                </a:cubicBezTo>
                <a:cubicBezTo>
                  <a:pt x="2425546" y="800051"/>
                  <a:pt x="2417475" y="795013"/>
                  <a:pt x="2408488" y="793630"/>
                </a:cubicBezTo>
                <a:cubicBezTo>
                  <a:pt x="2379926" y="789236"/>
                  <a:pt x="2350924" y="788381"/>
                  <a:pt x="2322224" y="785004"/>
                </a:cubicBezTo>
                <a:cubicBezTo>
                  <a:pt x="2302031" y="782628"/>
                  <a:pt x="2281935" y="779469"/>
                  <a:pt x="2261839" y="776377"/>
                </a:cubicBezTo>
                <a:cubicBezTo>
                  <a:pt x="2244552" y="773717"/>
                  <a:pt x="2227564" y="768281"/>
                  <a:pt x="2210081" y="767751"/>
                </a:cubicBezTo>
                <a:cubicBezTo>
                  <a:pt x="2037608" y="762524"/>
                  <a:pt x="1865024" y="762000"/>
                  <a:pt x="1692496" y="759124"/>
                </a:cubicBezTo>
                <a:cubicBezTo>
                  <a:pt x="1666624" y="754812"/>
                  <a:pt x="1611764" y="748435"/>
                  <a:pt x="1588979" y="733245"/>
                </a:cubicBezTo>
                <a:cubicBezTo>
                  <a:pt x="1562989" y="715918"/>
                  <a:pt x="1559239" y="711873"/>
                  <a:pt x="1528594" y="698739"/>
                </a:cubicBezTo>
                <a:cubicBezTo>
                  <a:pt x="1520236" y="695157"/>
                  <a:pt x="1511341" y="692988"/>
                  <a:pt x="1502715" y="690113"/>
                </a:cubicBezTo>
                <a:cubicBezTo>
                  <a:pt x="1389944" y="605536"/>
                  <a:pt x="1530628" y="710051"/>
                  <a:pt x="1442330" y="646981"/>
                </a:cubicBezTo>
                <a:cubicBezTo>
                  <a:pt x="1430631" y="638624"/>
                  <a:pt x="1420307" y="628235"/>
                  <a:pt x="1407824" y="621102"/>
                </a:cubicBezTo>
                <a:cubicBezTo>
                  <a:pt x="1399929" y="616591"/>
                  <a:pt x="1390303" y="616057"/>
                  <a:pt x="1381945" y="612475"/>
                </a:cubicBezTo>
                <a:cubicBezTo>
                  <a:pt x="1370125" y="607409"/>
                  <a:pt x="1358466" y="601839"/>
                  <a:pt x="1347439" y="595223"/>
                </a:cubicBezTo>
                <a:cubicBezTo>
                  <a:pt x="1274075" y="551205"/>
                  <a:pt x="1322511" y="567425"/>
                  <a:pt x="1261175" y="552090"/>
                </a:cubicBezTo>
                <a:cubicBezTo>
                  <a:pt x="1243922" y="540588"/>
                  <a:pt x="1229088" y="524142"/>
                  <a:pt x="1209417" y="517585"/>
                </a:cubicBezTo>
                <a:cubicBezTo>
                  <a:pt x="1200790" y="514709"/>
                  <a:pt x="1191670" y="513025"/>
                  <a:pt x="1183537" y="508958"/>
                </a:cubicBezTo>
                <a:cubicBezTo>
                  <a:pt x="1174264" y="504322"/>
                  <a:pt x="1166931" y="496342"/>
                  <a:pt x="1157658" y="491706"/>
                </a:cubicBezTo>
                <a:cubicBezTo>
                  <a:pt x="1149525" y="487639"/>
                  <a:pt x="1139728" y="487495"/>
                  <a:pt x="1131779" y="483079"/>
                </a:cubicBezTo>
                <a:cubicBezTo>
                  <a:pt x="1113653" y="473009"/>
                  <a:pt x="1097273" y="460075"/>
                  <a:pt x="1080020" y="448573"/>
                </a:cubicBezTo>
                <a:cubicBezTo>
                  <a:pt x="1071394" y="442822"/>
                  <a:pt x="1063976" y="434600"/>
                  <a:pt x="1054141" y="431321"/>
                </a:cubicBezTo>
                <a:lnTo>
                  <a:pt x="1002383" y="414068"/>
                </a:lnTo>
                <a:cubicBezTo>
                  <a:pt x="937409" y="370753"/>
                  <a:pt x="1019985" y="421612"/>
                  <a:pt x="941998" y="388189"/>
                </a:cubicBezTo>
                <a:cubicBezTo>
                  <a:pt x="932468" y="384105"/>
                  <a:pt x="925862" y="374479"/>
                  <a:pt x="916118" y="370936"/>
                </a:cubicBezTo>
                <a:cubicBezTo>
                  <a:pt x="893834" y="362833"/>
                  <a:pt x="847107" y="353683"/>
                  <a:pt x="847107" y="353683"/>
                </a:cubicBezTo>
                <a:cubicBezTo>
                  <a:pt x="822416" y="341337"/>
                  <a:pt x="812110" y="334151"/>
                  <a:pt x="786722" y="327804"/>
                </a:cubicBezTo>
                <a:cubicBezTo>
                  <a:pt x="772498" y="324248"/>
                  <a:pt x="757903" y="322358"/>
                  <a:pt x="743590" y="319177"/>
                </a:cubicBezTo>
                <a:cubicBezTo>
                  <a:pt x="732016" y="316605"/>
                  <a:pt x="720440" y="313958"/>
                  <a:pt x="709084" y="310551"/>
                </a:cubicBezTo>
                <a:cubicBezTo>
                  <a:pt x="528666" y="256426"/>
                  <a:pt x="798933" y="296838"/>
                  <a:pt x="312269" y="284672"/>
                </a:cubicBezTo>
                <a:lnTo>
                  <a:pt x="208752" y="276045"/>
                </a:lnTo>
                <a:cubicBezTo>
                  <a:pt x="28121" y="264391"/>
                  <a:pt x="98023" y="285145"/>
                  <a:pt x="18971" y="258792"/>
                </a:cubicBezTo>
                <a:cubicBezTo>
                  <a:pt x="-11478" y="167443"/>
                  <a:pt x="4594" y="43132"/>
                  <a:pt x="1718" y="0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1" name="자유형 1030"/>
          <p:cNvSpPr/>
          <p:nvPr/>
        </p:nvSpPr>
        <p:spPr>
          <a:xfrm>
            <a:off x="779166" y="4149582"/>
            <a:ext cx="3873261" cy="828136"/>
          </a:xfrm>
          <a:custGeom>
            <a:avLst/>
            <a:gdLst>
              <a:gd name="connsiteX0" fmla="*/ 0 w 3873261"/>
              <a:gd name="connsiteY0" fmla="*/ 0 h 828136"/>
              <a:gd name="connsiteX1" fmla="*/ 0 w 3873261"/>
              <a:gd name="connsiteY1" fmla="*/ 0 h 828136"/>
              <a:gd name="connsiteX2" fmla="*/ 94891 w 3873261"/>
              <a:gd name="connsiteY2" fmla="*/ 8627 h 828136"/>
              <a:gd name="connsiteX3" fmla="*/ 155276 w 3873261"/>
              <a:gd name="connsiteY3" fmla="*/ 17253 h 828136"/>
              <a:gd name="connsiteX4" fmla="*/ 603849 w 3873261"/>
              <a:gd name="connsiteY4" fmla="*/ 25880 h 828136"/>
              <a:gd name="connsiteX5" fmla="*/ 646982 w 3873261"/>
              <a:gd name="connsiteY5" fmla="*/ 34506 h 828136"/>
              <a:gd name="connsiteX6" fmla="*/ 707366 w 3873261"/>
              <a:gd name="connsiteY6" fmla="*/ 43132 h 828136"/>
              <a:gd name="connsiteX7" fmla="*/ 759125 w 3873261"/>
              <a:gd name="connsiteY7" fmla="*/ 60385 h 828136"/>
              <a:gd name="connsiteX8" fmla="*/ 785004 w 3873261"/>
              <a:gd name="connsiteY8" fmla="*/ 69012 h 828136"/>
              <a:gd name="connsiteX9" fmla="*/ 819510 w 3873261"/>
              <a:gd name="connsiteY9" fmla="*/ 86264 h 828136"/>
              <a:gd name="connsiteX10" fmla="*/ 862642 w 3873261"/>
              <a:gd name="connsiteY10" fmla="*/ 103517 h 828136"/>
              <a:gd name="connsiteX11" fmla="*/ 888521 w 3873261"/>
              <a:gd name="connsiteY11" fmla="*/ 120770 h 828136"/>
              <a:gd name="connsiteX12" fmla="*/ 1009291 w 3873261"/>
              <a:gd name="connsiteY12" fmla="*/ 155276 h 828136"/>
              <a:gd name="connsiteX13" fmla="*/ 1061049 w 3873261"/>
              <a:gd name="connsiteY13" fmla="*/ 172529 h 828136"/>
              <a:gd name="connsiteX14" fmla="*/ 1086929 w 3873261"/>
              <a:gd name="connsiteY14" fmla="*/ 189781 h 828136"/>
              <a:gd name="connsiteX15" fmla="*/ 1112808 w 3873261"/>
              <a:gd name="connsiteY15" fmla="*/ 198408 h 828136"/>
              <a:gd name="connsiteX16" fmla="*/ 1173193 w 3873261"/>
              <a:gd name="connsiteY16" fmla="*/ 232914 h 828136"/>
              <a:gd name="connsiteX17" fmla="*/ 1199072 w 3873261"/>
              <a:gd name="connsiteY17" fmla="*/ 241540 h 828136"/>
              <a:gd name="connsiteX18" fmla="*/ 1224951 w 3873261"/>
              <a:gd name="connsiteY18" fmla="*/ 258793 h 828136"/>
              <a:gd name="connsiteX19" fmla="*/ 1259457 w 3873261"/>
              <a:gd name="connsiteY19" fmla="*/ 284672 h 828136"/>
              <a:gd name="connsiteX20" fmla="*/ 1285336 w 3873261"/>
              <a:gd name="connsiteY20" fmla="*/ 293298 h 828136"/>
              <a:gd name="connsiteX21" fmla="*/ 1354348 w 3873261"/>
              <a:gd name="connsiteY21" fmla="*/ 310551 h 828136"/>
              <a:gd name="connsiteX22" fmla="*/ 1380227 w 3873261"/>
              <a:gd name="connsiteY22" fmla="*/ 327804 h 828136"/>
              <a:gd name="connsiteX23" fmla="*/ 1431985 w 3873261"/>
              <a:gd name="connsiteY23" fmla="*/ 336430 h 828136"/>
              <a:gd name="connsiteX24" fmla="*/ 1500997 w 3873261"/>
              <a:gd name="connsiteY24" fmla="*/ 353683 h 828136"/>
              <a:gd name="connsiteX25" fmla="*/ 1570008 w 3873261"/>
              <a:gd name="connsiteY25" fmla="*/ 370936 h 828136"/>
              <a:gd name="connsiteX26" fmla="*/ 1613140 w 3873261"/>
              <a:gd name="connsiteY26" fmla="*/ 379563 h 828136"/>
              <a:gd name="connsiteX27" fmla="*/ 1690778 w 3873261"/>
              <a:gd name="connsiteY27" fmla="*/ 396815 h 828136"/>
              <a:gd name="connsiteX28" fmla="*/ 2182483 w 3873261"/>
              <a:gd name="connsiteY28" fmla="*/ 405442 h 828136"/>
              <a:gd name="connsiteX29" fmla="*/ 2294627 w 3873261"/>
              <a:gd name="connsiteY29" fmla="*/ 422695 h 828136"/>
              <a:gd name="connsiteX30" fmla="*/ 2320506 w 3873261"/>
              <a:gd name="connsiteY30" fmla="*/ 431321 h 828136"/>
              <a:gd name="connsiteX31" fmla="*/ 2355012 w 3873261"/>
              <a:gd name="connsiteY31" fmla="*/ 439947 h 828136"/>
              <a:gd name="connsiteX32" fmla="*/ 2406770 w 3873261"/>
              <a:gd name="connsiteY32" fmla="*/ 457200 h 828136"/>
              <a:gd name="connsiteX33" fmla="*/ 2449902 w 3873261"/>
              <a:gd name="connsiteY33" fmla="*/ 465827 h 828136"/>
              <a:gd name="connsiteX34" fmla="*/ 2501661 w 3873261"/>
              <a:gd name="connsiteY34" fmla="*/ 483080 h 828136"/>
              <a:gd name="connsiteX35" fmla="*/ 2562046 w 3873261"/>
              <a:gd name="connsiteY35" fmla="*/ 491706 h 828136"/>
              <a:gd name="connsiteX36" fmla="*/ 2605178 w 3873261"/>
              <a:gd name="connsiteY36" fmla="*/ 500332 h 828136"/>
              <a:gd name="connsiteX37" fmla="*/ 2700068 w 3873261"/>
              <a:gd name="connsiteY37" fmla="*/ 508959 h 828136"/>
              <a:gd name="connsiteX38" fmla="*/ 2803585 w 3873261"/>
              <a:gd name="connsiteY38" fmla="*/ 526212 h 828136"/>
              <a:gd name="connsiteX39" fmla="*/ 2846717 w 3873261"/>
              <a:gd name="connsiteY39" fmla="*/ 534838 h 828136"/>
              <a:gd name="connsiteX40" fmla="*/ 2872597 w 3873261"/>
              <a:gd name="connsiteY40" fmla="*/ 543464 h 828136"/>
              <a:gd name="connsiteX41" fmla="*/ 3390182 w 3873261"/>
              <a:gd name="connsiteY41" fmla="*/ 552091 h 828136"/>
              <a:gd name="connsiteX42" fmla="*/ 3441940 w 3873261"/>
              <a:gd name="connsiteY42" fmla="*/ 560717 h 828136"/>
              <a:gd name="connsiteX43" fmla="*/ 3493699 w 3873261"/>
              <a:gd name="connsiteY43" fmla="*/ 577970 h 828136"/>
              <a:gd name="connsiteX44" fmla="*/ 3605842 w 3873261"/>
              <a:gd name="connsiteY44" fmla="*/ 595223 h 828136"/>
              <a:gd name="connsiteX45" fmla="*/ 3657600 w 3873261"/>
              <a:gd name="connsiteY45" fmla="*/ 621102 h 828136"/>
              <a:gd name="connsiteX46" fmla="*/ 3683480 w 3873261"/>
              <a:gd name="connsiteY46" fmla="*/ 638355 h 828136"/>
              <a:gd name="connsiteX47" fmla="*/ 3735238 w 3873261"/>
              <a:gd name="connsiteY47" fmla="*/ 655608 h 828136"/>
              <a:gd name="connsiteX48" fmla="*/ 3761117 w 3873261"/>
              <a:gd name="connsiteY48" fmla="*/ 664234 h 828136"/>
              <a:gd name="connsiteX49" fmla="*/ 3812876 w 3873261"/>
              <a:gd name="connsiteY49" fmla="*/ 655608 h 828136"/>
              <a:gd name="connsiteX50" fmla="*/ 3864634 w 3873261"/>
              <a:gd name="connsiteY50" fmla="*/ 638355 h 828136"/>
              <a:gd name="connsiteX51" fmla="*/ 3856008 w 3873261"/>
              <a:gd name="connsiteY51" fmla="*/ 664234 h 828136"/>
              <a:gd name="connsiteX52" fmla="*/ 3873261 w 3873261"/>
              <a:gd name="connsiteY52" fmla="*/ 750498 h 828136"/>
              <a:gd name="connsiteX53" fmla="*/ 3864634 w 3873261"/>
              <a:gd name="connsiteY53" fmla="*/ 828136 h 828136"/>
              <a:gd name="connsiteX54" fmla="*/ 3830129 w 3873261"/>
              <a:gd name="connsiteY54" fmla="*/ 819510 h 828136"/>
              <a:gd name="connsiteX55" fmla="*/ 3726612 w 3873261"/>
              <a:gd name="connsiteY55" fmla="*/ 785004 h 828136"/>
              <a:gd name="connsiteX56" fmla="*/ 3700732 w 3873261"/>
              <a:gd name="connsiteY56" fmla="*/ 776378 h 828136"/>
              <a:gd name="connsiteX57" fmla="*/ 3355676 w 3873261"/>
              <a:gd name="connsiteY57" fmla="*/ 767751 h 828136"/>
              <a:gd name="connsiteX58" fmla="*/ 3252159 w 3873261"/>
              <a:gd name="connsiteY58" fmla="*/ 759125 h 828136"/>
              <a:gd name="connsiteX59" fmla="*/ 3191774 w 3873261"/>
              <a:gd name="connsiteY59" fmla="*/ 750498 h 828136"/>
              <a:gd name="connsiteX60" fmla="*/ 3140015 w 3873261"/>
              <a:gd name="connsiteY60" fmla="*/ 715993 h 828136"/>
              <a:gd name="connsiteX61" fmla="*/ 3114136 w 3873261"/>
              <a:gd name="connsiteY61" fmla="*/ 707366 h 828136"/>
              <a:gd name="connsiteX62" fmla="*/ 3079631 w 3873261"/>
              <a:gd name="connsiteY62" fmla="*/ 690114 h 828136"/>
              <a:gd name="connsiteX63" fmla="*/ 2286000 w 3873261"/>
              <a:gd name="connsiteY63" fmla="*/ 681487 h 828136"/>
              <a:gd name="connsiteX64" fmla="*/ 2018582 w 3873261"/>
              <a:gd name="connsiteY64" fmla="*/ 672861 h 828136"/>
              <a:gd name="connsiteX65" fmla="*/ 1992702 w 3873261"/>
              <a:gd name="connsiteY65" fmla="*/ 664234 h 828136"/>
              <a:gd name="connsiteX66" fmla="*/ 1863306 w 3873261"/>
              <a:gd name="connsiteY66" fmla="*/ 655608 h 828136"/>
              <a:gd name="connsiteX67" fmla="*/ 1811548 w 3873261"/>
              <a:gd name="connsiteY67" fmla="*/ 646981 h 828136"/>
              <a:gd name="connsiteX68" fmla="*/ 1759789 w 3873261"/>
              <a:gd name="connsiteY68" fmla="*/ 629729 h 828136"/>
              <a:gd name="connsiteX69" fmla="*/ 1725283 w 3873261"/>
              <a:gd name="connsiteY69" fmla="*/ 621102 h 828136"/>
              <a:gd name="connsiteX70" fmla="*/ 1673525 w 3873261"/>
              <a:gd name="connsiteY70" fmla="*/ 603849 h 828136"/>
              <a:gd name="connsiteX71" fmla="*/ 1604514 w 3873261"/>
              <a:gd name="connsiteY71" fmla="*/ 569344 h 828136"/>
              <a:gd name="connsiteX72" fmla="*/ 1535502 w 3873261"/>
              <a:gd name="connsiteY72" fmla="*/ 552091 h 828136"/>
              <a:gd name="connsiteX73" fmla="*/ 1475117 w 3873261"/>
              <a:gd name="connsiteY73" fmla="*/ 534838 h 828136"/>
              <a:gd name="connsiteX74" fmla="*/ 1423359 w 3873261"/>
              <a:gd name="connsiteY74" fmla="*/ 517585 h 828136"/>
              <a:gd name="connsiteX75" fmla="*/ 1397480 w 3873261"/>
              <a:gd name="connsiteY75" fmla="*/ 508959 h 828136"/>
              <a:gd name="connsiteX76" fmla="*/ 1362974 w 3873261"/>
              <a:gd name="connsiteY76" fmla="*/ 500332 h 828136"/>
              <a:gd name="connsiteX77" fmla="*/ 1319842 w 3873261"/>
              <a:gd name="connsiteY77" fmla="*/ 491706 h 828136"/>
              <a:gd name="connsiteX78" fmla="*/ 1293963 w 3873261"/>
              <a:gd name="connsiteY78" fmla="*/ 483080 h 828136"/>
              <a:gd name="connsiteX79" fmla="*/ 1250831 w 3873261"/>
              <a:gd name="connsiteY79" fmla="*/ 474453 h 828136"/>
              <a:gd name="connsiteX80" fmla="*/ 1199072 w 3873261"/>
              <a:gd name="connsiteY80" fmla="*/ 457200 h 828136"/>
              <a:gd name="connsiteX81" fmla="*/ 1112808 w 3873261"/>
              <a:gd name="connsiteY81" fmla="*/ 448574 h 828136"/>
              <a:gd name="connsiteX82" fmla="*/ 1043797 w 3873261"/>
              <a:gd name="connsiteY82" fmla="*/ 439947 h 828136"/>
              <a:gd name="connsiteX83" fmla="*/ 992038 w 3873261"/>
              <a:gd name="connsiteY83" fmla="*/ 422695 h 828136"/>
              <a:gd name="connsiteX84" fmla="*/ 914400 w 3873261"/>
              <a:gd name="connsiteY84" fmla="*/ 405442 h 828136"/>
              <a:gd name="connsiteX85" fmla="*/ 888521 w 3873261"/>
              <a:gd name="connsiteY85" fmla="*/ 396815 h 828136"/>
              <a:gd name="connsiteX86" fmla="*/ 802257 w 3873261"/>
              <a:gd name="connsiteY86" fmla="*/ 353683 h 828136"/>
              <a:gd name="connsiteX87" fmla="*/ 767751 w 3873261"/>
              <a:gd name="connsiteY87" fmla="*/ 336430 h 828136"/>
              <a:gd name="connsiteX88" fmla="*/ 741872 w 3873261"/>
              <a:gd name="connsiteY88" fmla="*/ 327804 h 828136"/>
              <a:gd name="connsiteX89" fmla="*/ 707366 w 3873261"/>
              <a:gd name="connsiteY89" fmla="*/ 301925 h 828136"/>
              <a:gd name="connsiteX90" fmla="*/ 621102 w 3873261"/>
              <a:gd name="connsiteY90" fmla="*/ 284672 h 828136"/>
              <a:gd name="connsiteX91" fmla="*/ 552091 w 3873261"/>
              <a:gd name="connsiteY91" fmla="*/ 267419 h 828136"/>
              <a:gd name="connsiteX92" fmla="*/ 474453 w 3873261"/>
              <a:gd name="connsiteY92" fmla="*/ 250166 h 828136"/>
              <a:gd name="connsiteX93" fmla="*/ 422695 w 3873261"/>
              <a:gd name="connsiteY93" fmla="*/ 232914 h 828136"/>
              <a:gd name="connsiteX94" fmla="*/ 370936 w 3873261"/>
              <a:gd name="connsiteY94" fmla="*/ 215661 h 828136"/>
              <a:gd name="connsiteX95" fmla="*/ 345057 w 3873261"/>
              <a:gd name="connsiteY95" fmla="*/ 207034 h 828136"/>
              <a:gd name="connsiteX96" fmla="*/ 319178 w 3873261"/>
              <a:gd name="connsiteY96" fmla="*/ 198408 h 828136"/>
              <a:gd name="connsiteX97" fmla="*/ 293299 w 3873261"/>
              <a:gd name="connsiteY97" fmla="*/ 181155 h 828136"/>
              <a:gd name="connsiteX98" fmla="*/ 267419 w 3873261"/>
              <a:gd name="connsiteY98" fmla="*/ 172529 h 828136"/>
              <a:gd name="connsiteX99" fmla="*/ 0 w 3873261"/>
              <a:gd name="connsiteY99" fmla="*/ 163902 h 828136"/>
              <a:gd name="connsiteX100" fmla="*/ 0 w 3873261"/>
              <a:gd name="connsiteY100" fmla="*/ 0 h 82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873261" h="828136">
                <a:moveTo>
                  <a:pt x="0" y="0"/>
                </a:moveTo>
                <a:lnTo>
                  <a:pt x="0" y="0"/>
                </a:lnTo>
                <a:cubicBezTo>
                  <a:pt x="31630" y="2876"/>
                  <a:pt x="63324" y="5120"/>
                  <a:pt x="94891" y="8627"/>
                </a:cubicBezTo>
                <a:cubicBezTo>
                  <a:pt x="115099" y="10872"/>
                  <a:pt x="134955" y="16564"/>
                  <a:pt x="155276" y="17253"/>
                </a:cubicBezTo>
                <a:cubicBezTo>
                  <a:pt x="304742" y="22320"/>
                  <a:pt x="454325" y="23004"/>
                  <a:pt x="603849" y="25880"/>
                </a:cubicBezTo>
                <a:cubicBezTo>
                  <a:pt x="618227" y="28755"/>
                  <a:pt x="632519" y="32096"/>
                  <a:pt x="646982" y="34506"/>
                </a:cubicBezTo>
                <a:cubicBezTo>
                  <a:pt x="667038" y="37848"/>
                  <a:pt x="687554" y="38560"/>
                  <a:pt x="707366" y="43132"/>
                </a:cubicBezTo>
                <a:cubicBezTo>
                  <a:pt x="725087" y="47221"/>
                  <a:pt x="741872" y="54634"/>
                  <a:pt x="759125" y="60385"/>
                </a:cubicBezTo>
                <a:cubicBezTo>
                  <a:pt x="767751" y="63261"/>
                  <a:pt x="776871" y="64946"/>
                  <a:pt x="785004" y="69012"/>
                </a:cubicBezTo>
                <a:cubicBezTo>
                  <a:pt x="796506" y="74763"/>
                  <a:pt x="807759" y="81041"/>
                  <a:pt x="819510" y="86264"/>
                </a:cubicBezTo>
                <a:cubicBezTo>
                  <a:pt x="833660" y="92553"/>
                  <a:pt x="848792" y="96592"/>
                  <a:pt x="862642" y="103517"/>
                </a:cubicBezTo>
                <a:cubicBezTo>
                  <a:pt x="871915" y="108154"/>
                  <a:pt x="878744" y="117319"/>
                  <a:pt x="888521" y="120770"/>
                </a:cubicBezTo>
                <a:cubicBezTo>
                  <a:pt x="928002" y="134705"/>
                  <a:pt x="969572" y="142036"/>
                  <a:pt x="1009291" y="155276"/>
                </a:cubicBezTo>
                <a:cubicBezTo>
                  <a:pt x="1026544" y="161027"/>
                  <a:pt x="1044430" y="165143"/>
                  <a:pt x="1061049" y="172529"/>
                </a:cubicBezTo>
                <a:cubicBezTo>
                  <a:pt x="1070523" y="176740"/>
                  <a:pt x="1077656" y="185144"/>
                  <a:pt x="1086929" y="189781"/>
                </a:cubicBezTo>
                <a:cubicBezTo>
                  <a:pt x="1095062" y="193847"/>
                  <a:pt x="1104450" y="194826"/>
                  <a:pt x="1112808" y="198408"/>
                </a:cubicBezTo>
                <a:cubicBezTo>
                  <a:pt x="1218699" y="243791"/>
                  <a:pt x="1086538" y="189587"/>
                  <a:pt x="1173193" y="232914"/>
                </a:cubicBezTo>
                <a:cubicBezTo>
                  <a:pt x="1181326" y="236980"/>
                  <a:pt x="1190446" y="238665"/>
                  <a:pt x="1199072" y="241540"/>
                </a:cubicBezTo>
                <a:cubicBezTo>
                  <a:pt x="1207698" y="247291"/>
                  <a:pt x="1216515" y="252767"/>
                  <a:pt x="1224951" y="258793"/>
                </a:cubicBezTo>
                <a:cubicBezTo>
                  <a:pt x="1236650" y="267150"/>
                  <a:pt x="1246974" y="277539"/>
                  <a:pt x="1259457" y="284672"/>
                </a:cubicBezTo>
                <a:cubicBezTo>
                  <a:pt x="1267352" y="289183"/>
                  <a:pt x="1276563" y="290906"/>
                  <a:pt x="1285336" y="293298"/>
                </a:cubicBezTo>
                <a:cubicBezTo>
                  <a:pt x="1308212" y="299537"/>
                  <a:pt x="1354348" y="310551"/>
                  <a:pt x="1354348" y="310551"/>
                </a:cubicBezTo>
                <a:cubicBezTo>
                  <a:pt x="1362974" y="316302"/>
                  <a:pt x="1370391" y="324525"/>
                  <a:pt x="1380227" y="327804"/>
                </a:cubicBezTo>
                <a:cubicBezTo>
                  <a:pt x="1396820" y="333335"/>
                  <a:pt x="1414883" y="332765"/>
                  <a:pt x="1431985" y="336430"/>
                </a:cubicBezTo>
                <a:cubicBezTo>
                  <a:pt x="1455171" y="341398"/>
                  <a:pt x="1477993" y="347932"/>
                  <a:pt x="1500997" y="353683"/>
                </a:cubicBezTo>
                <a:lnTo>
                  <a:pt x="1570008" y="370936"/>
                </a:lnTo>
                <a:cubicBezTo>
                  <a:pt x="1584385" y="373812"/>
                  <a:pt x="1598827" y="376382"/>
                  <a:pt x="1613140" y="379563"/>
                </a:cubicBezTo>
                <a:cubicBezTo>
                  <a:pt x="1629896" y="383287"/>
                  <a:pt x="1675562" y="396324"/>
                  <a:pt x="1690778" y="396815"/>
                </a:cubicBezTo>
                <a:cubicBezTo>
                  <a:pt x="1854620" y="402100"/>
                  <a:pt x="2018581" y="402566"/>
                  <a:pt x="2182483" y="405442"/>
                </a:cubicBezTo>
                <a:cubicBezTo>
                  <a:pt x="2244776" y="426205"/>
                  <a:pt x="2170719" y="403632"/>
                  <a:pt x="2294627" y="422695"/>
                </a:cubicBezTo>
                <a:cubicBezTo>
                  <a:pt x="2303614" y="424078"/>
                  <a:pt x="2311763" y="428823"/>
                  <a:pt x="2320506" y="431321"/>
                </a:cubicBezTo>
                <a:cubicBezTo>
                  <a:pt x="2331906" y="434578"/>
                  <a:pt x="2343656" y="436540"/>
                  <a:pt x="2355012" y="439947"/>
                </a:cubicBezTo>
                <a:cubicBezTo>
                  <a:pt x="2372431" y="445173"/>
                  <a:pt x="2388937" y="453633"/>
                  <a:pt x="2406770" y="457200"/>
                </a:cubicBezTo>
                <a:cubicBezTo>
                  <a:pt x="2421147" y="460076"/>
                  <a:pt x="2435757" y="461969"/>
                  <a:pt x="2449902" y="465827"/>
                </a:cubicBezTo>
                <a:cubicBezTo>
                  <a:pt x="2467447" y="470612"/>
                  <a:pt x="2483658" y="480508"/>
                  <a:pt x="2501661" y="483080"/>
                </a:cubicBezTo>
                <a:cubicBezTo>
                  <a:pt x="2521789" y="485955"/>
                  <a:pt x="2541990" y="488363"/>
                  <a:pt x="2562046" y="491706"/>
                </a:cubicBezTo>
                <a:cubicBezTo>
                  <a:pt x="2576509" y="494116"/>
                  <a:pt x="2590629" y="498513"/>
                  <a:pt x="2605178" y="500332"/>
                </a:cubicBezTo>
                <a:cubicBezTo>
                  <a:pt x="2636693" y="504271"/>
                  <a:pt x="2668438" y="506083"/>
                  <a:pt x="2700068" y="508959"/>
                </a:cubicBezTo>
                <a:cubicBezTo>
                  <a:pt x="2755695" y="527500"/>
                  <a:pt x="2702465" y="511766"/>
                  <a:pt x="2803585" y="526212"/>
                </a:cubicBezTo>
                <a:cubicBezTo>
                  <a:pt x="2818100" y="528286"/>
                  <a:pt x="2832493" y="531282"/>
                  <a:pt x="2846717" y="534838"/>
                </a:cubicBezTo>
                <a:cubicBezTo>
                  <a:pt x="2855539" y="537043"/>
                  <a:pt x="2863508" y="543175"/>
                  <a:pt x="2872597" y="543464"/>
                </a:cubicBezTo>
                <a:cubicBezTo>
                  <a:pt x="3045062" y="548939"/>
                  <a:pt x="3217654" y="549215"/>
                  <a:pt x="3390182" y="552091"/>
                </a:cubicBezTo>
                <a:cubicBezTo>
                  <a:pt x="3407435" y="554966"/>
                  <a:pt x="3424972" y="556475"/>
                  <a:pt x="3441940" y="560717"/>
                </a:cubicBezTo>
                <a:cubicBezTo>
                  <a:pt x="3459583" y="565128"/>
                  <a:pt x="3475866" y="574403"/>
                  <a:pt x="3493699" y="577970"/>
                </a:cubicBezTo>
                <a:cubicBezTo>
                  <a:pt x="3559563" y="591144"/>
                  <a:pt x="3522282" y="584778"/>
                  <a:pt x="3605842" y="595223"/>
                </a:cubicBezTo>
                <a:cubicBezTo>
                  <a:pt x="3680003" y="644665"/>
                  <a:pt x="3586175" y="585390"/>
                  <a:pt x="3657600" y="621102"/>
                </a:cubicBezTo>
                <a:cubicBezTo>
                  <a:pt x="3666873" y="625739"/>
                  <a:pt x="3674006" y="634144"/>
                  <a:pt x="3683480" y="638355"/>
                </a:cubicBezTo>
                <a:cubicBezTo>
                  <a:pt x="3700099" y="645741"/>
                  <a:pt x="3717985" y="649857"/>
                  <a:pt x="3735238" y="655608"/>
                </a:cubicBezTo>
                <a:lnTo>
                  <a:pt x="3761117" y="664234"/>
                </a:lnTo>
                <a:cubicBezTo>
                  <a:pt x="3778370" y="661359"/>
                  <a:pt x="3795907" y="659850"/>
                  <a:pt x="3812876" y="655608"/>
                </a:cubicBezTo>
                <a:cubicBezTo>
                  <a:pt x="3830519" y="651197"/>
                  <a:pt x="3864634" y="638355"/>
                  <a:pt x="3864634" y="638355"/>
                </a:cubicBezTo>
                <a:cubicBezTo>
                  <a:pt x="3861759" y="646981"/>
                  <a:pt x="3856008" y="655141"/>
                  <a:pt x="3856008" y="664234"/>
                </a:cubicBezTo>
                <a:cubicBezTo>
                  <a:pt x="3856008" y="703887"/>
                  <a:pt x="3862637" y="718627"/>
                  <a:pt x="3873261" y="750498"/>
                </a:cubicBezTo>
                <a:lnTo>
                  <a:pt x="3864634" y="828136"/>
                </a:lnTo>
                <a:lnTo>
                  <a:pt x="3830129" y="819510"/>
                </a:lnTo>
                <a:cubicBezTo>
                  <a:pt x="3701678" y="771340"/>
                  <a:pt x="3808278" y="808336"/>
                  <a:pt x="3726612" y="785004"/>
                </a:cubicBezTo>
                <a:cubicBezTo>
                  <a:pt x="3717869" y="782506"/>
                  <a:pt x="3709815" y="776800"/>
                  <a:pt x="3700732" y="776378"/>
                </a:cubicBezTo>
                <a:cubicBezTo>
                  <a:pt x="3585802" y="771032"/>
                  <a:pt x="3470695" y="770627"/>
                  <a:pt x="3355676" y="767751"/>
                </a:cubicBezTo>
                <a:cubicBezTo>
                  <a:pt x="3321170" y="764876"/>
                  <a:pt x="3286594" y="762750"/>
                  <a:pt x="3252159" y="759125"/>
                </a:cubicBezTo>
                <a:cubicBezTo>
                  <a:pt x="3231938" y="756996"/>
                  <a:pt x="3210751" y="757797"/>
                  <a:pt x="3191774" y="750498"/>
                </a:cubicBezTo>
                <a:cubicBezTo>
                  <a:pt x="3172421" y="743054"/>
                  <a:pt x="3159686" y="722551"/>
                  <a:pt x="3140015" y="715993"/>
                </a:cubicBezTo>
                <a:cubicBezTo>
                  <a:pt x="3131389" y="713117"/>
                  <a:pt x="3122494" y="710948"/>
                  <a:pt x="3114136" y="707366"/>
                </a:cubicBezTo>
                <a:cubicBezTo>
                  <a:pt x="3102317" y="702300"/>
                  <a:pt x="3092484" y="690516"/>
                  <a:pt x="3079631" y="690114"/>
                </a:cubicBezTo>
                <a:cubicBezTo>
                  <a:pt x="2815201" y="681851"/>
                  <a:pt x="2550544" y="684363"/>
                  <a:pt x="2286000" y="681487"/>
                </a:cubicBezTo>
                <a:cubicBezTo>
                  <a:pt x="2196861" y="678612"/>
                  <a:pt x="2107614" y="678098"/>
                  <a:pt x="2018582" y="672861"/>
                </a:cubicBezTo>
                <a:cubicBezTo>
                  <a:pt x="2009504" y="672327"/>
                  <a:pt x="2001740" y="665238"/>
                  <a:pt x="1992702" y="664234"/>
                </a:cubicBezTo>
                <a:cubicBezTo>
                  <a:pt x="1949739" y="659460"/>
                  <a:pt x="1906438" y="658483"/>
                  <a:pt x="1863306" y="655608"/>
                </a:cubicBezTo>
                <a:cubicBezTo>
                  <a:pt x="1846053" y="652732"/>
                  <a:pt x="1828516" y="651223"/>
                  <a:pt x="1811548" y="646981"/>
                </a:cubicBezTo>
                <a:cubicBezTo>
                  <a:pt x="1793905" y="642570"/>
                  <a:pt x="1777432" y="634140"/>
                  <a:pt x="1759789" y="629729"/>
                </a:cubicBezTo>
                <a:cubicBezTo>
                  <a:pt x="1748287" y="626853"/>
                  <a:pt x="1736639" y="624509"/>
                  <a:pt x="1725283" y="621102"/>
                </a:cubicBezTo>
                <a:cubicBezTo>
                  <a:pt x="1707864" y="615876"/>
                  <a:pt x="1688657" y="613936"/>
                  <a:pt x="1673525" y="603849"/>
                </a:cubicBezTo>
                <a:cubicBezTo>
                  <a:pt x="1643846" y="584063"/>
                  <a:pt x="1643704" y="581403"/>
                  <a:pt x="1604514" y="569344"/>
                </a:cubicBezTo>
                <a:cubicBezTo>
                  <a:pt x="1581851" y="562371"/>
                  <a:pt x="1557997" y="559590"/>
                  <a:pt x="1535502" y="552091"/>
                </a:cubicBezTo>
                <a:cubicBezTo>
                  <a:pt x="1448560" y="523108"/>
                  <a:pt x="1583397" y="567322"/>
                  <a:pt x="1475117" y="534838"/>
                </a:cubicBezTo>
                <a:cubicBezTo>
                  <a:pt x="1457698" y="529612"/>
                  <a:pt x="1440612" y="523336"/>
                  <a:pt x="1423359" y="517585"/>
                </a:cubicBezTo>
                <a:cubicBezTo>
                  <a:pt x="1414733" y="514710"/>
                  <a:pt x="1406301" y="511164"/>
                  <a:pt x="1397480" y="508959"/>
                </a:cubicBezTo>
                <a:cubicBezTo>
                  <a:pt x="1385978" y="506083"/>
                  <a:pt x="1374548" y="502904"/>
                  <a:pt x="1362974" y="500332"/>
                </a:cubicBezTo>
                <a:cubicBezTo>
                  <a:pt x="1348661" y="497151"/>
                  <a:pt x="1334066" y="495262"/>
                  <a:pt x="1319842" y="491706"/>
                </a:cubicBezTo>
                <a:cubicBezTo>
                  <a:pt x="1311021" y="489501"/>
                  <a:pt x="1302784" y="485285"/>
                  <a:pt x="1293963" y="483080"/>
                </a:cubicBezTo>
                <a:cubicBezTo>
                  <a:pt x="1279739" y="479524"/>
                  <a:pt x="1264976" y="478311"/>
                  <a:pt x="1250831" y="474453"/>
                </a:cubicBezTo>
                <a:cubicBezTo>
                  <a:pt x="1233286" y="469668"/>
                  <a:pt x="1216947" y="460551"/>
                  <a:pt x="1199072" y="457200"/>
                </a:cubicBezTo>
                <a:cubicBezTo>
                  <a:pt x="1170669" y="451874"/>
                  <a:pt x="1141529" y="451765"/>
                  <a:pt x="1112808" y="448574"/>
                </a:cubicBezTo>
                <a:cubicBezTo>
                  <a:pt x="1089767" y="446014"/>
                  <a:pt x="1066801" y="442823"/>
                  <a:pt x="1043797" y="439947"/>
                </a:cubicBezTo>
                <a:cubicBezTo>
                  <a:pt x="1026544" y="434196"/>
                  <a:pt x="1009871" y="426262"/>
                  <a:pt x="992038" y="422695"/>
                </a:cubicBezTo>
                <a:cubicBezTo>
                  <a:pt x="962406" y="416768"/>
                  <a:pt x="942814" y="413560"/>
                  <a:pt x="914400" y="405442"/>
                </a:cubicBezTo>
                <a:cubicBezTo>
                  <a:pt x="905657" y="402944"/>
                  <a:pt x="896777" y="400626"/>
                  <a:pt x="888521" y="396815"/>
                </a:cubicBezTo>
                <a:cubicBezTo>
                  <a:pt x="859331" y="383343"/>
                  <a:pt x="831012" y="368060"/>
                  <a:pt x="802257" y="353683"/>
                </a:cubicBezTo>
                <a:cubicBezTo>
                  <a:pt x="790755" y="347932"/>
                  <a:pt x="779951" y="340496"/>
                  <a:pt x="767751" y="336430"/>
                </a:cubicBezTo>
                <a:lnTo>
                  <a:pt x="741872" y="327804"/>
                </a:lnTo>
                <a:cubicBezTo>
                  <a:pt x="730370" y="319178"/>
                  <a:pt x="720226" y="308355"/>
                  <a:pt x="707366" y="301925"/>
                </a:cubicBezTo>
                <a:cubicBezTo>
                  <a:pt x="694283" y="295384"/>
                  <a:pt x="627916" y="285911"/>
                  <a:pt x="621102" y="284672"/>
                </a:cubicBezTo>
                <a:cubicBezTo>
                  <a:pt x="504511" y="263475"/>
                  <a:pt x="631907" y="287373"/>
                  <a:pt x="552091" y="267419"/>
                </a:cubicBezTo>
                <a:cubicBezTo>
                  <a:pt x="502805" y="255097"/>
                  <a:pt x="518759" y="263458"/>
                  <a:pt x="474453" y="250166"/>
                </a:cubicBezTo>
                <a:cubicBezTo>
                  <a:pt x="457034" y="244940"/>
                  <a:pt x="439948" y="238665"/>
                  <a:pt x="422695" y="232914"/>
                </a:cubicBezTo>
                <a:lnTo>
                  <a:pt x="370936" y="215661"/>
                </a:lnTo>
                <a:lnTo>
                  <a:pt x="345057" y="207034"/>
                </a:lnTo>
                <a:lnTo>
                  <a:pt x="319178" y="198408"/>
                </a:lnTo>
                <a:cubicBezTo>
                  <a:pt x="310552" y="192657"/>
                  <a:pt x="302572" y="185791"/>
                  <a:pt x="293299" y="181155"/>
                </a:cubicBezTo>
                <a:cubicBezTo>
                  <a:pt x="285166" y="177088"/>
                  <a:pt x="276497" y="173063"/>
                  <a:pt x="267419" y="172529"/>
                </a:cubicBezTo>
                <a:cubicBezTo>
                  <a:pt x="178387" y="167292"/>
                  <a:pt x="89140" y="166778"/>
                  <a:pt x="0" y="163902"/>
                </a:cubicBezTo>
                <a:cubicBezTo>
                  <a:pt x="9005" y="10834"/>
                  <a:pt x="0" y="27317"/>
                  <a:pt x="0" y="0"/>
                </a:cubicBez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2" name="자유형 1031"/>
          <p:cNvSpPr/>
          <p:nvPr/>
        </p:nvSpPr>
        <p:spPr>
          <a:xfrm>
            <a:off x="4623915" y="3928292"/>
            <a:ext cx="3721898" cy="1193441"/>
          </a:xfrm>
          <a:custGeom>
            <a:avLst/>
            <a:gdLst>
              <a:gd name="connsiteX0" fmla="*/ 0 w 3733737"/>
              <a:gd name="connsiteY0" fmla="*/ 707366 h 862642"/>
              <a:gd name="connsiteX1" fmla="*/ 0 w 3733737"/>
              <a:gd name="connsiteY1" fmla="*/ 707366 h 862642"/>
              <a:gd name="connsiteX2" fmla="*/ 69011 w 3733737"/>
              <a:gd name="connsiteY2" fmla="*/ 681487 h 862642"/>
              <a:gd name="connsiteX3" fmla="*/ 250166 w 3733737"/>
              <a:gd name="connsiteY3" fmla="*/ 690114 h 862642"/>
              <a:gd name="connsiteX4" fmla="*/ 276045 w 3733737"/>
              <a:gd name="connsiteY4" fmla="*/ 698740 h 862642"/>
              <a:gd name="connsiteX5" fmla="*/ 327804 w 3733737"/>
              <a:gd name="connsiteY5" fmla="*/ 707366 h 862642"/>
              <a:gd name="connsiteX6" fmla="*/ 362309 w 3733737"/>
              <a:gd name="connsiteY6" fmla="*/ 715993 h 862642"/>
              <a:gd name="connsiteX7" fmla="*/ 422694 w 3733737"/>
              <a:gd name="connsiteY7" fmla="*/ 724619 h 862642"/>
              <a:gd name="connsiteX8" fmla="*/ 457200 w 3733737"/>
              <a:gd name="connsiteY8" fmla="*/ 733246 h 862642"/>
              <a:gd name="connsiteX9" fmla="*/ 508958 w 3733737"/>
              <a:gd name="connsiteY9" fmla="*/ 741872 h 862642"/>
              <a:gd name="connsiteX10" fmla="*/ 879894 w 3733737"/>
              <a:gd name="connsiteY10" fmla="*/ 724619 h 862642"/>
              <a:gd name="connsiteX11" fmla="*/ 905774 w 3733737"/>
              <a:gd name="connsiteY11" fmla="*/ 715993 h 862642"/>
              <a:gd name="connsiteX12" fmla="*/ 1000664 w 3733737"/>
              <a:gd name="connsiteY12" fmla="*/ 690114 h 862642"/>
              <a:gd name="connsiteX13" fmla="*/ 1035170 w 3733737"/>
              <a:gd name="connsiteY13" fmla="*/ 672861 h 862642"/>
              <a:gd name="connsiteX14" fmla="*/ 1078302 w 3733737"/>
              <a:gd name="connsiteY14" fmla="*/ 664234 h 862642"/>
              <a:gd name="connsiteX15" fmla="*/ 1104181 w 3733737"/>
              <a:gd name="connsiteY15" fmla="*/ 655608 h 862642"/>
              <a:gd name="connsiteX16" fmla="*/ 1138687 w 3733737"/>
              <a:gd name="connsiteY16" fmla="*/ 646982 h 862642"/>
              <a:gd name="connsiteX17" fmla="*/ 1164566 w 3733737"/>
              <a:gd name="connsiteY17" fmla="*/ 638355 h 862642"/>
              <a:gd name="connsiteX18" fmla="*/ 1199072 w 3733737"/>
              <a:gd name="connsiteY18" fmla="*/ 621102 h 862642"/>
              <a:gd name="connsiteX19" fmla="*/ 1259457 w 3733737"/>
              <a:gd name="connsiteY19" fmla="*/ 612476 h 862642"/>
              <a:gd name="connsiteX20" fmla="*/ 1319841 w 3733737"/>
              <a:gd name="connsiteY20" fmla="*/ 595223 h 862642"/>
              <a:gd name="connsiteX21" fmla="*/ 1371600 w 3733737"/>
              <a:gd name="connsiteY21" fmla="*/ 577970 h 862642"/>
              <a:gd name="connsiteX22" fmla="*/ 1664898 w 3733737"/>
              <a:gd name="connsiteY22" fmla="*/ 560717 h 862642"/>
              <a:gd name="connsiteX23" fmla="*/ 1751162 w 3733737"/>
              <a:gd name="connsiteY23" fmla="*/ 534838 h 862642"/>
              <a:gd name="connsiteX24" fmla="*/ 1777041 w 3733737"/>
              <a:gd name="connsiteY24" fmla="*/ 526212 h 862642"/>
              <a:gd name="connsiteX25" fmla="*/ 1854679 w 3733737"/>
              <a:gd name="connsiteY25" fmla="*/ 508959 h 862642"/>
              <a:gd name="connsiteX26" fmla="*/ 1897811 w 3733737"/>
              <a:gd name="connsiteY26" fmla="*/ 500333 h 862642"/>
              <a:gd name="connsiteX27" fmla="*/ 1923691 w 3733737"/>
              <a:gd name="connsiteY27" fmla="*/ 491706 h 862642"/>
              <a:gd name="connsiteX28" fmla="*/ 2001328 w 3733737"/>
              <a:gd name="connsiteY28" fmla="*/ 474453 h 862642"/>
              <a:gd name="connsiteX29" fmla="*/ 2139351 w 3733737"/>
              <a:gd name="connsiteY29" fmla="*/ 439948 h 862642"/>
              <a:gd name="connsiteX30" fmla="*/ 2260121 w 3733737"/>
              <a:gd name="connsiteY30" fmla="*/ 414068 h 862642"/>
              <a:gd name="connsiteX31" fmla="*/ 2294626 w 3733737"/>
              <a:gd name="connsiteY31" fmla="*/ 405442 h 862642"/>
              <a:gd name="connsiteX32" fmla="*/ 2372264 w 3733737"/>
              <a:gd name="connsiteY32" fmla="*/ 396816 h 862642"/>
              <a:gd name="connsiteX33" fmla="*/ 2475781 w 3733737"/>
              <a:gd name="connsiteY33" fmla="*/ 362310 h 862642"/>
              <a:gd name="connsiteX34" fmla="*/ 2501660 w 3733737"/>
              <a:gd name="connsiteY34" fmla="*/ 353683 h 862642"/>
              <a:gd name="connsiteX35" fmla="*/ 2587924 w 3733737"/>
              <a:gd name="connsiteY35" fmla="*/ 301925 h 862642"/>
              <a:gd name="connsiteX36" fmla="*/ 2622430 w 3733737"/>
              <a:gd name="connsiteY36" fmla="*/ 293299 h 862642"/>
              <a:gd name="connsiteX37" fmla="*/ 2708694 w 3733737"/>
              <a:gd name="connsiteY37" fmla="*/ 267419 h 862642"/>
              <a:gd name="connsiteX38" fmla="*/ 2760453 w 3733737"/>
              <a:gd name="connsiteY38" fmla="*/ 241540 h 862642"/>
              <a:gd name="connsiteX39" fmla="*/ 2794958 w 3733737"/>
              <a:gd name="connsiteY39" fmla="*/ 224287 h 862642"/>
              <a:gd name="connsiteX40" fmla="*/ 2863970 w 3733737"/>
              <a:gd name="connsiteY40" fmla="*/ 207034 h 862642"/>
              <a:gd name="connsiteX41" fmla="*/ 2915728 w 3733737"/>
              <a:gd name="connsiteY41" fmla="*/ 189782 h 862642"/>
              <a:gd name="connsiteX42" fmla="*/ 2941607 w 3733737"/>
              <a:gd name="connsiteY42" fmla="*/ 181155 h 862642"/>
              <a:gd name="connsiteX43" fmla="*/ 3209026 w 3733737"/>
              <a:gd name="connsiteY43" fmla="*/ 172529 h 862642"/>
              <a:gd name="connsiteX44" fmla="*/ 3321170 w 3733737"/>
              <a:gd name="connsiteY44" fmla="*/ 155276 h 862642"/>
              <a:gd name="connsiteX45" fmla="*/ 3381555 w 3733737"/>
              <a:gd name="connsiteY45" fmla="*/ 146650 h 862642"/>
              <a:gd name="connsiteX46" fmla="*/ 3416060 w 3733737"/>
              <a:gd name="connsiteY46" fmla="*/ 129397 h 862642"/>
              <a:gd name="connsiteX47" fmla="*/ 3467819 w 3733737"/>
              <a:gd name="connsiteY47" fmla="*/ 112144 h 862642"/>
              <a:gd name="connsiteX48" fmla="*/ 3519577 w 3733737"/>
              <a:gd name="connsiteY48" fmla="*/ 94891 h 862642"/>
              <a:gd name="connsiteX49" fmla="*/ 3571336 w 3733737"/>
              <a:gd name="connsiteY49" fmla="*/ 77638 h 862642"/>
              <a:gd name="connsiteX50" fmla="*/ 3597215 w 3733737"/>
              <a:gd name="connsiteY50" fmla="*/ 69012 h 862642"/>
              <a:gd name="connsiteX51" fmla="*/ 3648974 w 3733737"/>
              <a:gd name="connsiteY51" fmla="*/ 43133 h 862642"/>
              <a:gd name="connsiteX52" fmla="*/ 3700732 w 3733737"/>
              <a:gd name="connsiteY52" fmla="*/ 0 h 862642"/>
              <a:gd name="connsiteX53" fmla="*/ 3709358 w 3733737"/>
              <a:gd name="connsiteY53" fmla="*/ 207034 h 862642"/>
              <a:gd name="connsiteX54" fmla="*/ 3562709 w 3733737"/>
              <a:gd name="connsiteY54" fmla="*/ 215661 h 862642"/>
              <a:gd name="connsiteX55" fmla="*/ 3536830 w 3733737"/>
              <a:gd name="connsiteY55" fmla="*/ 224287 h 862642"/>
              <a:gd name="connsiteX56" fmla="*/ 3476445 w 3733737"/>
              <a:gd name="connsiteY56" fmla="*/ 250166 h 862642"/>
              <a:gd name="connsiteX57" fmla="*/ 3450566 w 3733737"/>
              <a:gd name="connsiteY57" fmla="*/ 267419 h 862642"/>
              <a:gd name="connsiteX58" fmla="*/ 3398807 w 3733737"/>
              <a:gd name="connsiteY58" fmla="*/ 284672 h 862642"/>
              <a:gd name="connsiteX59" fmla="*/ 3372928 w 3733737"/>
              <a:gd name="connsiteY59" fmla="*/ 301925 h 862642"/>
              <a:gd name="connsiteX60" fmla="*/ 3295291 w 3733737"/>
              <a:gd name="connsiteY60" fmla="*/ 319178 h 862642"/>
              <a:gd name="connsiteX61" fmla="*/ 3234906 w 3733737"/>
              <a:gd name="connsiteY61" fmla="*/ 336431 h 862642"/>
              <a:gd name="connsiteX62" fmla="*/ 3140015 w 3733737"/>
              <a:gd name="connsiteY62" fmla="*/ 345057 h 862642"/>
              <a:gd name="connsiteX63" fmla="*/ 3010619 w 3733737"/>
              <a:gd name="connsiteY63" fmla="*/ 362310 h 862642"/>
              <a:gd name="connsiteX64" fmla="*/ 2889849 w 3733737"/>
              <a:gd name="connsiteY64" fmla="*/ 370936 h 862642"/>
              <a:gd name="connsiteX65" fmla="*/ 2812211 w 3733737"/>
              <a:gd name="connsiteY65" fmla="*/ 379563 h 862642"/>
              <a:gd name="connsiteX66" fmla="*/ 2579298 w 3733737"/>
              <a:gd name="connsiteY66" fmla="*/ 405442 h 862642"/>
              <a:gd name="connsiteX67" fmla="*/ 2544792 w 3733737"/>
              <a:gd name="connsiteY67" fmla="*/ 414068 h 862642"/>
              <a:gd name="connsiteX68" fmla="*/ 2467155 w 3733737"/>
              <a:gd name="connsiteY68" fmla="*/ 431321 h 862642"/>
              <a:gd name="connsiteX69" fmla="*/ 2415396 w 3733737"/>
              <a:gd name="connsiteY69" fmla="*/ 465827 h 862642"/>
              <a:gd name="connsiteX70" fmla="*/ 2389517 w 3733737"/>
              <a:gd name="connsiteY70" fmla="*/ 483080 h 862642"/>
              <a:gd name="connsiteX71" fmla="*/ 2363638 w 3733737"/>
              <a:gd name="connsiteY71" fmla="*/ 491706 h 862642"/>
              <a:gd name="connsiteX72" fmla="*/ 2311879 w 3733737"/>
              <a:gd name="connsiteY72" fmla="*/ 526212 h 862642"/>
              <a:gd name="connsiteX73" fmla="*/ 2225615 w 3733737"/>
              <a:gd name="connsiteY73" fmla="*/ 569344 h 862642"/>
              <a:gd name="connsiteX74" fmla="*/ 2199736 w 3733737"/>
              <a:gd name="connsiteY74" fmla="*/ 586597 h 862642"/>
              <a:gd name="connsiteX75" fmla="*/ 2139351 w 3733737"/>
              <a:gd name="connsiteY75" fmla="*/ 603850 h 862642"/>
              <a:gd name="connsiteX76" fmla="*/ 2113472 w 3733737"/>
              <a:gd name="connsiteY76" fmla="*/ 612476 h 862642"/>
              <a:gd name="connsiteX77" fmla="*/ 1742536 w 3733737"/>
              <a:gd name="connsiteY77" fmla="*/ 629729 h 862642"/>
              <a:gd name="connsiteX78" fmla="*/ 1708030 w 3733737"/>
              <a:gd name="connsiteY78" fmla="*/ 638355 h 862642"/>
              <a:gd name="connsiteX79" fmla="*/ 1613140 w 3733737"/>
              <a:gd name="connsiteY79" fmla="*/ 664234 h 862642"/>
              <a:gd name="connsiteX80" fmla="*/ 1578634 w 3733737"/>
              <a:gd name="connsiteY80" fmla="*/ 681487 h 862642"/>
              <a:gd name="connsiteX81" fmla="*/ 1526875 w 3733737"/>
              <a:gd name="connsiteY81" fmla="*/ 698740 h 862642"/>
              <a:gd name="connsiteX82" fmla="*/ 1500996 w 3733737"/>
              <a:gd name="connsiteY82" fmla="*/ 715993 h 862642"/>
              <a:gd name="connsiteX83" fmla="*/ 1406106 w 3733737"/>
              <a:gd name="connsiteY83" fmla="*/ 741872 h 862642"/>
              <a:gd name="connsiteX84" fmla="*/ 1311215 w 3733737"/>
              <a:gd name="connsiteY84" fmla="*/ 759125 h 862642"/>
              <a:gd name="connsiteX85" fmla="*/ 1250830 w 3733737"/>
              <a:gd name="connsiteY85" fmla="*/ 776378 h 862642"/>
              <a:gd name="connsiteX86" fmla="*/ 1190445 w 3733737"/>
              <a:gd name="connsiteY86" fmla="*/ 785004 h 862642"/>
              <a:gd name="connsiteX87" fmla="*/ 1112807 w 3733737"/>
              <a:gd name="connsiteY87" fmla="*/ 819510 h 862642"/>
              <a:gd name="connsiteX88" fmla="*/ 1086928 w 3733737"/>
              <a:gd name="connsiteY88" fmla="*/ 845389 h 862642"/>
              <a:gd name="connsiteX89" fmla="*/ 1017917 w 3733737"/>
              <a:gd name="connsiteY89" fmla="*/ 862642 h 862642"/>
              <a:gd name="connsiteX90" fmla="*/ 759124 w 3733737"/>
              <a:gd name="connsiteY90" fmla="*/ 854016 h 862642"/>
              <a:gd name="connsiteX91" fmla="*/ 612475 w 3733737"/>
              <a:gd name="connsiteY91" fmla="*/ 828136 h 862642"/>
              <a:gd name="connsiteX92" fmla="*/ 560717 w 3733737"/>
              <a:gd name="connsiteY92" fmla="*/ 819510 h 862642"/>
              <a:gd name="connsiteX93" fmla="*/ 60385 w 3733737"/>
              <a:gd name="connsiteY93" fmla="*/ 810883 h 862642"/>
              <a:gd name="connsiteX94" fmla="*/ 43132 w 3733737"/>
              <a:gd name="connsiteY94" fmla="*/ 785004 h 862642"/>
              <a:gd name="connsiteX95" fmla="*/ 0 w 3733737"/>
              <a:gd name="connsiteY95" fmla="*/ 707366 h 86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733737" h="862642">
                <a:moveTo>
                  <a:pt x="0" y="707366"/>
                </a:moveTo>
                <a:lnTo>
                  <a:pt x="0" y="707366"/>
                </a:lnTo>
                <a:cubicBezTo>
                  <a:pt x="23004" y="698740"/>
                  <a:pt x="44501" y="683177"/>
                  <a:pt x="69011" y="681487"/>
                </a:cubicBezTo>
                <a:cubicBezTo>
                  <a:pt x="129321" y="677328"/>
                  <a:pt x="189921" y="685094"/>
                  <a:pt x="250166" y="690114"/>
                </a:cubicBezTo>
                <a:cubicBezTo>
                  <a:pt x="259228" y="690869"/>
                  <a:pt x="267169" y="696768"/>
                  <a:pt x="276045" y="698740"/>
                </a:cubicBezTo>
                <a:cubicBezTo>
                  <a:pt x="293119" y="702534"/>
                  <a:pt x="310653" y="703936"/>
                  <a:pt x="327804" y="707366"/>
                </a:cubicBezTo>
                <a:cubicBezTo>
                  <a:pt x="339429" y="709691"/>
                  <a:pt x="350645" y="713872"/>
                  <a:pt x="362309" y="715993"/>
                </a:cubicBezTo>
                <a:cubicBezTo>
                  <a:pt x="382314" y="719630"/>
                  <a:pt x="402689" y="720982"/>
                  <a:pt x="422694" y="724619"/>
                </a:cubicBezTo>
                <a:cubicBezTo>
                  <a:pt x="434359" y="726740"/>
                  <a:pt x="445574" y="730921"/>
                  <a:pt x="457200" y="733246"/>
                </a:cubicBezTo>
                <a:cubicBezTo>
                  <a:pt x="474351" y="736676"/>
                  <a:pt x="491705" y="738997"/>
                  <a:pt x="508958" y="741872"/>
                </a:cubicBezTo>
                <a:cubicBezTo>
                  <a:pt x="565067" y="740119"/>
                  <a:pt x="780151" y="738868"/>
                  <a:pt x="879894" y="724619"/>
                </a:cubicBezTo>
                <a:cubicBezTo>
                  <a:pt x="888896" y="723333"/>
                  <a:pt x="896952" y="718198"/>
                  <a:pt x="905774" y="715993"/>
                </a:cubicBezTo>
                <a:cubicBezTo>
                  <a:pt x="943630" y="706529"/>
                  <a:pt x="963659" y="708616"/>
                  <a:pt x="1000664" y="690114"/>
                </a:cubicBezTo>
                <a:cubicBezTo>
                  <a:pt x="1012166" y="684363"/>
                  <a:pt x="1022970" y="676928"/>
                  <a:pt x="1035170" y="672861"/>
                </a:cubicBezTo>
                <a:cubicBezTo>
                  <a:pt x="1049080" y="668224"/>
                  <a:pt x="1064078" y="667790"/>
                  <a:pt x="1078302" y="664234"/>
                </a:cubicBezTo>
                <a:cubicBezTo>
                  <a:pt x="1087123" y="662029"/>
                  <a:pt x="1095438" y="658106"/>
                  <a:pt x="1104181" y="655608"/>
                </a:cubicBezTo>
                <a:cubicBezTo>
                  <a:pt x="1115581" y="652351"/>
                  <a:pt x="1127287" y="650239"/>
                  <a:pt x="1138687" y="646982"/>
                </a:cubicBezTo>
                <a:cubicBezTo>
                  <a:pt x="1147430" y="644484"/>
                  <a:pt x="1156208" y="641937"/>
                  <a:pt x="1164566" y="638355"/>
                </a:cubicBezTo>
                <a:cubicBezTo>
                  <a:pt x="1176386" y="633289"/>
                  <a:pt x="1186665" y="624486"/>
                  <a:pt x="1199072" y="621102"/>
                </a:cubicBezTo>
                <a:cubicBezTo>
                  <a:pt x="1218688" y="615752"/>
                  <a:pt x="1239329" y="615351"/>
                  <a:pt x="1259457" y="612476"/>
                </a:cubicBezTo>
                <a:cubicBezTo>
                  <a:pt x="1346449" y="583480"/>
                  <a:pt x="1211498" y="627727"/>
                  <a:pt x="1319841" y="595223"/>
                </a:cubicBezTo>
                <a:cubicBezTo>
                  <a:pt x="1337260" y="589997"/>
                  <a:pt x="1353504" y="579780"/>
                  <a:pt x="1371600" y="577970"/>
                </a:cubicBezTo>
                <a:cubicBezTo>
                  <a:pt x="1526592" y="562471"/>
                  <a:pt x="1428991" y="570547"/>
                  <a:pt x="1664898" y="560717"/>
                </a:cubicBezTo>
                <a:cubicBezTo>
                  <a:pt x="1717050" y="547680"/>
                  <a:pt x="1688152" y="555841"/>
                  <a:pt x="1751162" y="534838"/>
                </a:cubicBezTo>
                <a:cubicBezTo>
                  <a:pt x="1759788" y="531963"/>
                  <a:pt x="1768125" y="527995"/>
                  <a:pt x="1777041" y="526212"/>
                </a:cubicBezTo>
                <a:cubicBezTo>
                  <a:pt x="1907197" y="500180"/>
                  <a:pt x="1744985" y="533334"/>
                  <a:pt x="1854679" y="508959"/>
                </a:cubicBezTo>
                <a:cubicBezTo>
                  <a:pt x="1868992" y="505778"/>
                  <a:pt x="1883587" y="503889"/>
                  <a:pt x="1897811" y="500333"/>
                </a:cubicBezTo>
                <a:cubicBezTo>
                  <a:pt x="1906633" y="498128"/>
                  <a:pt x="1914948" y="494204"/>
                  <a:pt x="1923691" y="491706"/>
                </a:cubicBezTo>
                <a:cubicBezTo>
                  <a:pt x="1952108" y="483587"/>
                  <a:pt x="1971691" y="480381"/>
                  <a:pt x="2001328" y="474453"/>
                </a:cubicBezTo>
                <a:cubicBezTo>
                  <a:pt x="2081364" y="434435"/>
                  <a:pt x="1984409" y="478684"/>
                  <a:pt x="2139351" y="439948"/>
                </a:cubicBezTo>
                <a:cubicBezTo>
                  <a:pt x="2293230" y="401478"/>
                  <a:pt x="2134887" y="439115"/>
                  <a:pt x="2260121" y="414068"/>
                </a:cubicBezTo>
                <a:cubicBezTo>
                  <a:pt x="2271746" y="411743"/>
                  <a:pt x="2282908" y="407245"/>
                  <a:pt x="2294626" y="405442"/>
                </a:cubicBezTo>
                <a:cubicBezTo>
                  <a:pt x="2320362" y="401483"/>
                  <a:pt x="2346385" y="399691"/>
                  <a:pt x="2372264" y="396816"/>
                </a:cubicBezTo>
                <a:lnTo>
                  <a:pt x="2475781" y="362310"/>
                </a:lnTo>
                <a:cubicBezTo>
                  <a:pt x="2484407" y="359434"/>
                  <a:pt x="2494094" y="358727"/>
                  <a:pt x="2501660" y="353683"/>
                </a:cubicBezTo>
                <a:cubicBezTo>
                  <a:pt x="2527450" y="336490"/>
                  <a:pt x="2557613" y="313291"/>
                  <a:pt x="2587924" y="301925"/>
                </a:cubicBezTo>
                <a:cubicBezTo>
                  <a:pt x="2599025" y="297762"/>
                  <a:pt x="2611074" y="296706"/>
                  <a:pt x="2622430" y="293299"/>
                </a:cubicBezTo>
                <a:cubicBezTo>
                  <a:pt x="2727471" y="261787"/>
                  <a:pt x="2629143" y="287308"/>
                  <a:pt x="2708694" y="267419"/>
                </a:cubicBezTo>
                <a:cubicBezTo>
                  <a:pt x="2758433" y="234261"/>
                  <a:pt x="2710449" y="262970"/>
                  <a:pt x="2760453" y="241540"/>
                </a:cubicBezTo>
                <a:cubicBezTo>
                  <a:pt x="2772273" y="236474"/>
                  <a:pt x="2782759" y="228354"/>
                  <a:pt x="2794958" y="224287"/>
                </a:cubicBezTo>
                <a:cubicBezTo>
                  <a:pt x="2817453" y="216789"/>
                  <a:pt x="2841475" y="214532"/>
                  <a:pt x="2863970" y="207034"/>
                </a:cubicBezTo>
                <a:lnTo>
                  <a:pt x="2915728" y="189782"/>
                </a:lnTo>
                <a:cubicBezTo>
                  <a:pt x="2924354" y="186907"/>
                  <a:pt x="2932519" y="181448"/>
                  <a:pt x="2941607" y="181155"/>
                </a:cubicBezTo>
                <a:lnTo>
                  <a:pt x="3209026" y="172529"/>
                </a:lnTo>
                <a:cubicBezTo>
                  <a:pt x="3384269" y="147493"/>
                  <a:pt x="3165445" y="179232"/>
                  <a:pt x="3321170" y="155276"/>
                </a:cubicBezTo>
                <a:cubicBezTo>
                  <a:pt x="3341266" y="152184"/>
                  <a:pt x="3361427" y="149525"/>
                  <a:pt x="3381555" y="146650"/>
                </a:cubicBezTo>
                <a:cubicBezTo>
                  <a:pt x="3393057" y="140899"/>
                  <a:pt x="3404120" y="134173"/>
                  <a:pt x="3416060" y="129397"/>
                </a:cubicBezTo>
                <a:cubicBezTo>
                  <a:pt x="3432945" y="122643"/>
                  <a:pt x="3450566" y="117895"/>
                  <a:pt x="3467819" y="112144"/>
                </a:cubicBezTo>
                <a:lnTo>
                  <a:pt x="3519577" y="94891"/>
                </a:lnTo>
                <a:lnTo>
                  <a:pt x="3571336" y="77638"/>
                </a:lnTo>
                <a:lnTo>
                  <a:pt x="3597215" y="69012"/>
                </a:lnTo>
                <a:cubicBezTo>
                  <a:pt x="3671380" y="19568"/>
                  <a:pt x="3577544" y="78847"/>
                  <a:pt x="3648974" y="43133"/>
                </a:cubicBezTo>
                <a:cubicBezTo>
                  <a:pt x="3672993" y="31124"/>
                  <a:pt x="3681655" y="19078"/>
                  <a:pt x="3700732" y="0"/>
                </a:cubicBezTo>
                <a:cubicBezTo>
                  <a:pt x="3720255" y="58568"/>
                  <a:pt x="3759250" y="154370"/>
                  <a:pt x="3709358" y="207034"/>
                </a:cubicBezTo>
                <a:cubicBezTo>
                  <a:pt x="3675681" y="242582"/>
                  <a:pt x="3611592" y="212785"/>
                  <a:pt x="3562709" y="215661"/>
                </a:cubicBezTo>
                <a:cubicBezTo>
                  <a:pt x="3554083" y="218536"/>
                  <a:pt x="3545188" y="220705"/>
                  <a:pt x="3536830" y="224287"/>
                </a:cubicBezTo>
                <a:cubicBezTo>
                  <a:pt x="3462212" y="256266"/>
                  <a:pt x="3537136" y="229937"/>
                  <a:pt x="3476445" y="250166"/>
                </a:cubicBezTo>
                <a:cubicBezTo>
                  <a:pt x="3467819" y="255917"/>
                  <a:pt x="3460040" y="263208"/>
                  <a:pt x="3450566" y="267419"/>
                </a:cubicBezTo>
                <a:cubicBezTo>
                  <a:pt x="3433947" y="274805"/>
                  <a:pt x="3398807" y="284672"/>
                  <a:pt x="3398807" y="284672"/>
                </a:cubicBezTo>
                <a:cubicBezTo>
                  <a:pt x="3390181" y="290423"/>
                  <a:pt x="3382457" y="297841"/>
                  <a:pt x="3372928" y="301925"/>
                </a:cubicBezTo>
                <a:cubicBezTo>
                  <a:pt x="3360536" y="307236"/>
                  <a:pt x="3305109" y="316724"/>
                  <a:pt x="3295291" y="319178"/>
                </a:cubicBezTo>
                <a:cubicBezTo>
                  <a:pt x="3264889" y="326778"/>
                  <a:pt x="3269464" y="331823"/>
                  <a:pt x="3234906" y="336431"/>
                </a:cubicBezTo>
                <a:cubicBezTo>
                  <a:pt x="3203424" y="340629"/>
                  <a:pt x="3171582" y="341550"/>
                  <a:pt x="3140015" y="345057"/>
                </a:cubicBezTo>
                <a:cubicBezTo>
                  <a:pt x="3057763" y="354196"/>
                  <a:pt x="3098571" y="354314"/>
                  <a:pt x="3010619" y="362310"/>
                </a:cubicBezTo>
                <a:cubicBezTo>
                  <a:pt x="2970426" y="365964"/>
                  <a:pt x="2930056" y="367440"/>
                  <a:pt x="2889849" y="370936"/>
                </a:cubicBezTo>
                <a:cubicBezTo>
                  <a:pt x="2863908" y="373192"/>
                  <a:pt x="2838120" y="376972"/>
                  <a:pt x="2812211" y="379563"/>
                </a:cubicBezTo>
                <a:cubicBezTo>
                  <a:pt x="2759367" y="384847"/>
                  <a:pt x="2620046" y="395256"/>
                  <a:pt x="2579298" y="405442"/>
                </a:cubicBezTo>
                <a:cubicBezTo>
                  <a:pt x="2567796" y="408317"/>
                  <a:pt x="2556418" y="411743"/>
                  <a:pt x="2544792" y="414068"/>
                </a:cubicBezTo>
                <a:cubicBezTo>
                  <a:pt x="2468886" y="429249"/>
                  <a:pt x="2517518" y="414534"/>
                  <a:pt x="2467155" y="431321"/>
                </a:cubicBezTo>
                <a:lnTo>
                  <a:pt x="2415396" y="465827"/>
                </a:lnTo>
                <a:cubicBezTo>
                  <a:pt x="2406770" y="471578"/>
                  <a:pt x="2399353" y="479802"/>
                  <a:pt x="2389517" y="483080"/>
                </a:cubicBezTo>
                <a:lnTo>
                  <a:pt x="2363638" y="491706"/>
                </a:lnTo>
                <a:cubicBezTo>
                  <a:pt x="2306204" y="549138"/>
                  <a:pt x="2368058" y="495001"/>
                  <a:pt x="2311879" y="526212"/>
                </a:cubicBezTo>
                <a:cubicBezTo>
                  <a:pt x="2227849" y="572896"/>
                  <a:pt x="2293049" y="552485"/>
                  <a:pt x="2225615" y="569344"/>
                </a:cubicBezTo>
                <a:cubicBezTo>
                  <a:pt x="2216989" y="575095"/>
                  <a:pt x="2209009" y="581960"/>
                  <a:pt x="2199736" y="586597"/>
                </a:cubicBezTo>
                <a:cubicBezTo>
                  <a:pt x="2185952" y="593489"/>
                  <a:pt x="2152243" y="600167"/>
                  <a:pt x="2139351" y="603850"/>
                </a:cubicBezTo>
                <a:cubicBezTo>
                  <a:pt x="2130608" y="606348"/>
                  <a:pt x="2122215" y="609978"/>
                  <a:pt x="2113472" y="612476"/>
                </a:cubicBezTo>
                <a:cubicBezTo>
                  <a:pt x="1989820" y="647803"/>
                  <a:pt x="1904560" y="625574"/>
                  <a:pt x="1742536" y="629729"/>
                </a:cubicBezTo>
                <a:cubicBezTo>
                  <a:pt x="1731034" y="632604"/>
                  <a:pt x="1719604" y="635783"/>
                  <a:pt x="1708030" y="638355"/>
                </a:cubicBezTo>
                <a:cubicBezTo>
                  <a:pt x="1673960" y="645926"/>
                  <a:pt x="1645450" y="648079"/>
                  <a:pt x="1613140" y="664234"/>
                </a:cubicBezTo>
                <a:cubicBezTo>
                  <a:pt x="1601638" y="669985"/>
                  <a:pt x="1590574" y="676711"/>
                  <a:pt x="1578634" y="681487"/>
                </a:cubicBezTo>
                <a:cubicBezTo>
                  <a:pt x="1561748" y="688241"/>
                  <a:pt x="1526875" y="698740"/>
                  <a:pt x="1526875" y="698740"/>
                </a:cubicBezTo>
                <a:cubicBezTo>
                  <a:pt x="1518249" y="704491"/>
                  <a:pt x="1510470" y="711782"/>
                  <a:pt x="1500996" y="715993"/>
                </a:cubicBezTo>
                <a:cubicBezTo>
                  <a:pt x="1460597" y="733949"/>
                  <a:pt x="1446699" y="732851"/>
                  <a:pt x="1406106" y="741872"/>
                </a:cubicBezTo>
                <a:cubicBezTo>
                  <a:pt x="1332887" y="758143"/>
                  <a:pt x="1415900" y="744171"/>
                  <a:pt x="1311215" y="759125"/>
                </a:cubicBezTo>
                <a:cubicBezTo>
                  <a:pt x="1289046" y="766514"/>
                  <a:pt x="1274654" y="772046"/>
                  <a:pt x="1250830" y="776378"/>
                </a:cubicBezTo>
                <a:cubicBezTo>
                  <a:pt x="1230825" y="780015"/>
                  <a:pt x="1210573" y="782129"/>
                  <a:pt x="1190445" y="785004"/>
                </a:cubicBezTo>
                <a:cubicBezTo>
                  <a:pt x="1152831" y="797542"/>
                  <a:pt x="1140147" y="796727"/>
                  <a:pt x="1112807" y="819510"/>
                </a:cubicBezTo>
                <a:cubicBezTo>
                  <a:pt x="1103435" y="827320"/>
                  <a:pt x="1098034" y="840341"/>
                  <a:pt x="1086928" y="845389"/>
                </a:cubicBezTo>
                <a:cubicBezTo>
                  <a:pt x="1065342" y="855201"/>
                  <a:pt x="1017917" y="862642"/>
                  <a:pt x="1017917" y="862642"/>
                </a:cubicBezTo>
                <a:cubicBezTo>
                  <a:pt x="931653" y="859767"/>
                  <a:pt x="845217" y="860165"/>
                  <a:pt x="759124" y="854016"/>
                </a:cubicBezTo>
                <a:cubicBezTo>
                  <a:pt x="712484" y="850685"/>
                  <a:pt x="660008" y="836779"/>
                  <a:pt x="612475" y="828136"/>
                </a:cubicBezTo>
                <a:cubicBezTo>
                  <a:pt x="595267" y="825007"/>
                  <a:pt x="578199" y="820056"/>
                  <a:pt x="560717" y="819510"/>
                </a:cubicBezTo>
                <a:cubicBezTo>
                  <a:pt x="393996" y="814300"/>
                  <a:pt x="227162" y="813759"/>
                  <a:pt x="60385" y="810883"/>
                </a:cubicBezTo>
                <a:cubicBezTo>
                  <a:pt x="54634" y="802257"/>
                  <a:pt x="45304" y="795141"/>
                  <a:pt x="43132" y="785004"/>
                </a:cubicBezTo>
                <a:cubicBezTo>
                  <a:pt x="34246" y="743534"/>
                  <a:pt x="7189" y="720306"/>
                  <a:pt x="0" y="707366"/>
                </a:cubicBez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자유형 29"/>
          <p:cNvSpPr/>
          <p:nvPr/>
        </p:nvSpPr>
        <p:spPr>
          <a:xfrm>
            <a:off x="4461241" y="4375638"/>
            <a:ext cx="3895831" cy="1322160"/>
          </a:xfrm>
          <a:custGeom>
            <a:avLst/>
            <a:gdLst>
              <a:gd name="connsiteX0" fmla="*/ 0 w 3693190"/>
              <a:gd name="connsiteY0" fmla="*/ 854015 h 1242204"/>
              <a:gd name="connsiteX1" fmla="*/ 0 w 3693190"/>
              <a:gd name="connsiteY1" fmla="*/ 854015 h 1242204"/>
              <a:gd name="connsiteX2" fmla="*/ 86264 w 3693190"/>
              <a:gd name="connsiteY2" fmla="*/ 793630 h 1242204"/>
              <a:gd name="connsiteX3" fmla="*/ 172528 w 3693190"/>
              <a:gd name="connsiteY3" fmla="*/ 785004 h 1242204"/>
              <a:gd name="connsiteX4" fmla="*/ 232913 w 3693190"/>
              <a:gd name="connsiteY4" fmla="*/ 776378 h 1242204"/>
              <a:gd name="connsiteX5" fmla="*/ 258793 w 3693190"/>
              <a:gd name="connsiteY5" fmla="*/ 767751 h 1242204"/>
              <a:gd name="connsiteX6" fmla="*/ 439947 w 3693190"/>
              <a:gd name="connsiteY6" fmla="*/ 776378 h 1242204"/>
              <a:gd name="connsiteX7" fmla="*/ 465827 w 3693190"/>
              <a:gd name="connsiteY7" fmla="*/ 785004 h 1242204"/>
              <a:gd name="connsiteX8" fmla="*/ 508959 w 3693190"/>
              <a:gd name="connsiteY8" fmla="*/ 802257 h 1242204"/>
              <a:gd name="connsiteX9" fmla="*/ 534838 w 3693190"/>
              <a:gd name="connsiteY9" fmla="*/ 810883 h 1242204"/>
              <a:gd name="connsiteX10" fmla="*/ 577970 w 3693190"/>
              <a:gd name="connsiteY10" fmla="*/ 828136 h 1242204"/>
              <a:gd name="connsiteX11" fmla="*/ 638355 w 3693190"/>
              <a:gd name="connsiteY11" fmla="*/ 836762 h 1242204"/>
              <a:gd name="connsiteX12" fmla="*/ 681487 w 3693190"/>
              <a:gd name="connsiteY12" fmla="*/ 854015 h 1242204"/>
              <a:gd name="connsiteX13" fmla="*/ 741872 w 3693190"/>
              <a:gd name="connsiteY13" fmla="*/ 862642 h 1242204"/>
              <a:gd name="connsiteX14" fmla="*/ 767751 w 3693190"/>
              <a:gd name="connsiteY14" fmla="*/ 871268 h 1242204"/>
              <a:gd name="connsiteX15" fmla="*/ 836762 w 3693190"/>
              <a:gd name="connsiteY15" fmla="*/ 888521 h 1242204"/>
              <a:gd name="connsiteX16" fmla="*/ 983412 w 3693190"/>
              <a:gd name="connsiteY16" fmla="*/ 871268 h 1242204"/>
              <a:gd name="connsiteX17" fmla="*/ 1061049 w 3693190"/>
              <a:gd name="connsiteY17" fmla="*/ 836762 h 1242204"/>
              <a:gd name="connsiteX18" fmla="*/ 1130061 w 3693190"/>
              <a:gd name="connsiteY18" fmla="*/ 802257 h 1242204"/>
              <a:gd name="connsiteX19" fmla="*/ 1181819 w 3693190"/>
              <a:gd name="connsiteY19" fmla="*/ 785004 h 1242204"/>
              <a:gd name="connsiteX20" fmla="*/ 1233578 w 3693190"/>
              <a:gd name="connsiteY20" fmla="*/ 767751 h 1242204"/>
              <a:gd name="connsiteX21" fmla="*/ 1268083 w 3693190"/>
              <a:gd name="connsiteY21" fmla="*/ 750498 h 1242204"/>
              <a:gd name="connsiteX22" fmla="*/ 1293962 w 3693190"/>
              <a:gd name="connsiteY22" fmla="*/ 741872 h 1242204"/>
              <a:gd name="connsiteX23" fmla="*/ 1362974 w 3693190"/>
              <a:gd name="connsiteY23" fmla="*/ 707366 h 1242204"/>
              <a:gd name="connsiteX24" fmla="*/ 1414732 w 3693190"/>
              <a:gd name="connsiteY24" fmla="*/ 681487 h 1242204"/>
              <a:gd name="connsiteX25" fmla="*/ 1475117 w 3693190"/>
              <a:gd name="connsiteY25" fmla="*/ 629728 h 1242204"/>
              <a:gd name="connsiteX26" fmla="*/ 1535502 w 3693190"/>
              <a:gd name="connsiteY26" fmla="*/ 603849 h 1242204"/>
              <a:gd name="connsiteX27" fmla="*/ 1595887 w 3693190"/>
              <a:gd name="connsiteY27" fmla="*/ 569344 h 1242204"/>
              <a:gd name="connsiteX28" fmla="*/ 1621766 w 3693190"/>
              <a:gd name="connsiteY28" fmla="*/ 560717 h 1242204"/>
              <a:gd name="connsiteX29" fmla="*/ 1699404 w 3693190"/>
              <a:gd name="connsiteY29" fmla="*/ 526212 h 1242204"/>
              <a:gd name="connsiteX30" fmla="*/ 1759789 w 3693190"/>
              <a:gd name="connsiteY30" fmla="*/ 500332 h 1242204"/>
              <a:gd name="connsiteX31" fmla="*/ 1863306 w 3693190"/>
              <a:gd name="connsiteY31" fmla="*/ 474453 h 1242204"/>
              <a:gd name="connsiteX32" fmla="*/ 1932317 w 3693190"/>
              <a:gd name="connsiteY32" fmla="*/ 448574 h 1242204"/>
              <a:gd name="connsiteX33" fmla="*/ 1984076 w 3693190"/>
              <a:gd name="connsiteY33" fmla="*/ 439947 h 1242204"/>
              <a:gd name="connsiteX34" fmla="*/ 2009955 w 3693190"/>
              <a:gd name="connsiteY34" fmla="*/ 431321 h 1242204"/>
              <a:gd name="connsiteX35" fmla="*/ 2070340 w 3693190"/>
              <a:gd name="connsiteY35" fmla="*/ 414068 h 1242204"/>
              <a:gd name="connsiteX36" fmla="*/ 2113472 w 3693190"/>
              <a:gd name="connsiteY36" fmla="*/ 405442 h 1242204"/>
              <a:gd name="connsiteX37" fmla="*/ 2139351 w 3693190"/>
              <a:gd name="connsiteY37" fmla="*/ 396815 h 1242204"/>
              <a:gd name="connsiteX38" fmla="*/ 2182483 w 3693190"/>
              <a:gd name="connsiteY38" fmla="*/ 388189 h 1242204"/>
              <a:gd name="connsiteX39" fmla="*/ 2242868 w 3693190"/>
              <a:gd name="connsiteY39" fmla="*/ 370936 h 1242204"/>
              <a:gd name="connsiteX40" fmla="*/ 2484408 w 3693190"/>
              <a:gd name="connsiteY40" fmla="*/ 362310 h 1242204"/>
              <a:gd name="connsiteX41" fmla="*/ 2510287 w 3693190"/>
              <a:gd name="connsiteY41" fmla="*/ 353683 h 1242204"/>
              <a:gd name="connsiteX42" fmla="*/ 2570672 w 3693190"/>
              <a:gd name="connsiteY42" fmla="*/ 319178 h 1242204"/>
              <a:gd name="connsiteX43" fmla="*/ 2656936 w 3693190"/>
              <a:gd name="connsiteY43" fmla="*/ 284672 h 1242204"/>
              <a:gd name="connsiteX44" fmla="*/ 2682815 w 3693190"/>
              <a:gd name="connsiteY44" fmla="*/ 267419 h 1242204"/>
              <a:gd name="connsiteX45" fmla="*/ 2751827 w 3693190"/>
              <a:gd name="connsiteY45" fmla="*/ 232913 h 1242204"/>
              <a:gd name="connsiteX46" fmla="*/ 2786332 w 3693190"/>
              <a:gd name="connsiteY46" fmla="*/ 215661 h 1242204"/>
              <a:gd name="connsiteX47" fmla="*/ 3036498 w 3693190"/>
              <a:gd name="connsiteY47" fmla="*/ 198408 h 1242204"/>
              <a:gd name="connsiteX48" fmla="*/ 3114136 w 3693190"/>
              <a:gd name="connsiteY48" fmla="*/ 189781 h 1242204"/>
              <a:gd name="connsiteX49" fmla="*/ 3157268 w 3693190"/>
              <a:gd name="connsiteY49" fmla="*/ 181155 h 1242204"/>
              <a:gd name="connsiteX50" fmla="*/ 3217653 w 3693190"/>
              <a:gd name="connsiteY50" fmla="*/ 172528 h 1242204"/>
              <a:gd name="connsiteX51" fmla="*/ 3278038 w 3693190"/>
              <a:gd name="connsiteY51" fmla="*/ 146649 h 1242204"/>
              <a:gd name="connsiteX52" fmla="*/ 3312544 w 3693190"/>
              <a:gd name="connsiteY52" fmla="*/ 129396 h 1242204"/>
              <a:gd name="connsiteX53" fmla="*/ 3398808 w 3693190"/>
              <a:gd name="connsiteY53" fmla="*/ 103517 h 1242204"/>
              <a:gd name="connsiteX54" fmla="*/ 3459193 w 3693190"/>
              <a:gd name="connsiteY54" fmla="*/ 77638 h 1242204"/>
              <a:gd name="connsiteX55" fmla="*/ 3493698 w 3693190"/>
              <a:gd name="connsiteY55" fmla="*/ 60385 h 1242204"/>
              <a:gd name="connsiteX56" fmla="*/ 3528204 w 3693190"/>
              <a:gd name="connsiteY56" fmla="*/ 51759 h 1242204"/>
              <a:gd name="connsiteX57" fmla="*/ 3605842 w 3693190"/>
              <a:gd name="connsiteY57" fmla="*/ 34506 h 1242204"/>
              <a:gd name="connsiteX58" fmla="*/ 3631721 w 3693190"/>
              <a:gd name="connsiteY58" fmla="*/ 25879 h 1242204"/>
              <a:gd name="connsiteX59" fmla="*/ 3666227 w 3693190"/>
              <a:gd name="connsiteY59" fmla="*/ 17253 h 1242204"/>
              <a:gd name="connsiteX60" fmla="*/ 3692106 w 3693190"/>
              <a:gd name="connsiteY60" fmla="*/ 0 h 1242204"/>
              <a:gd name="connsiteX61" fmla="*/ 3674853 w 3693190"/>
              <a:gd name="connsiteY61" fmla="*/ 25879 h 1242204"/>
              <a:gd name="connsiteX62" fmla="*/ 3692106 w 3693190"/>
              <a:gd name="connsiteY62" fmla="*/ 172528 h 1242204"/>
              <a:gd name="connsiteX63" fmla="*/ 3683479 w 3693190"/>
              <a:gd name="connsiteY63" fmla="*/ 250166 h 1242204"/>
              <a:gd name="connsiteX64" fmla="*/ 3631721 w 3693190"/>
              <a:gd name="connsiteY64" fmla="*/ 241540 h 1242204"/>
              <a:gd name="connsiteX65" fmla="*/ 3528204 w 3693190"/>
              <a:gd name="connsiteY65" fmla="*/ 250166 h 1242204"/>
              <a:gd name="connsiteX66" fmla="*/ 3485072 w 3693190"/>
              <a:gd name="connsiteY66" fmla="*/ 258793 h 1242204"/>
              <a:gd name="connsiteX67" fmla="*/ 3459193 w 3693190"/>
              <a:gd name="connsiteY67" fmla="*/ 276045 h 1242204"/>
              <a:gd name="connsiteX68" fmla="*/ 3433313 w 3693190"/>
              <a:gd name="connsiteY68" fmla="*/ 284672 h 1242204"/>
              <a:gd name="connsiteX69" fmla="*/ 3407434 w 3693190"/>
              <a:gd name="connsiteY69" fmla="*/ 301925 h 1242204"/>
              <a:gd name="connsiteX70" fmla="*/ 3338423 w 3693190"/>
              <a:gd name="connsiteY70" fmla="*/ 345057 h 1242204"/>
              <a:gd name="connsiteX71" fmla="*/ 3269412 w 3693190"/>
              <a:gd name="connsiteY71" fmla="*/ 405442 h 1242204"/>
              <a:gd name="connsiteX72" fmla="*/ 3234906 w 3693190"/>
              <a:gd name="connsiteY72" fmla="*/ 422695 h 1242204"/>
              <a:gd name="connsiteX73" fmla="*/ 3200400 w 3693190"/>
              <a:gd name="connsiteY73" fmla="*/ 448574 h 1242204"/>
              <a:gd name="connsiteX74" fmla="*/ 3122762 w 3693190"/>
              <a:gd name="connsiteY74" fmla="*/ 483079 h 1242204"/>
              <a:gd name="connsiteX75" fmla="*/ 3088257 w 3693190"/>
              <a:gd name="connsiteY75" fmla="*/ 500332 h 1242204"/>
              <a:gd name="connsiteX76" fmla="*/ 3001993 w 3693190"/>
              <a:gd name="connsiteY76" fmla="*/ 526212 h 1242204"/>
              <a:gd name="connsiteX77" fmla="*/ 2924355 w 3693190"/>
              <a:gd name="connsiteY77" fmla="*/ 534838 h 1242204"/>
              <a:gd name="connsiteX78" fmla="*/ 2846717 w 3693190"/>
              <a:gd name="connsiteY78" fmla="*/ 552091 h 1242204"/>
              <a:gd name="connsiteX79" fmla="*/ 2777706 w 3693190"/>
              <a:gd name="connsiteY79" fmla="*/ 560717 h 1242204"/>
              <a:gd name="connsiteX80" fmla="*/ 2734574 w 3693190"/>
              <a:gd name="connsiteY80" fmla="*/ 569344 h 1242204"/>
              <a:gd name="connsiteX81" fmla="*/ 2674189 w 3693190"/>
              <a:gd name="connsiteY81" fmla="*/ 586596 h 1242204"/>
              <a:gd name="connsiteX82" fmla="*/ 2044461 w 3693190"/>
              <a:gd name="connsiteY82" fmla="*/ 603849 h 1242204"/>
              <a:gd name="connsiteX83" fmla="*/ 1940944 w 3693190"/>
              <a:gd name="connsiteY83" fmla="*/ 612476 h 1242204"/>
              <a:gd name="connsiteX84" fmla="*/ 1854679 w 3693190"/>
              <a:gd name="connsiteY84" fmla="*/ 629728 h 1242204"/>
              <a:gd name="connsiteX85" fmla="*/ 1777042 w 3693190"/>
              <a:gd name="connsiteY85" fmla="*/ 655608 h 1242204"/>
              <a:gd name="connsiteX86" fmla="*/ 1725283 w 3693190"/>
              <a:gd name="connsiteY86" fmla="*/ 672861 h 1242204"/>
              <a:gd name="connsiteX87" fmla="*/ 1699404 w 3693190"/>
              <a:gd name="connsiteY87" fmla="*/ 681487 h 1242204"/>
              <a:gd name="connsiteX88" fmla="*/ 1630393 w 3693190"/>
              <a:gd name="connsiteY88" fmla="*/ 698740 h 1242204"/>
              <a:gd name="connsiteX89" fmla="*/ 1595887 w 3693190"/>
              <a:gd name="connsiteY89" fmla="*/ 715993 h 1242204"/>
              <a:gd name="connsiteX90" fmla="*/ 1561381 w 3693190"/>
              <a:gd name="connsiteY90" fmla="*/ 724619 h 1242204"/>
              <a:gd name="connsiteX91" fmla="*/ 1535502 w 3693190"/>
              <a:gd name="connsiteY91" fmla="*/ 733245 h 1242204"/>
              <a:gd name="connsiteX92" fmla="*/ 1483744 w 3693190"/>
              <a:gd name="connsiteY92" fmla="*/ 767751 h 1242204"/>
              <a:gd name="connsiteX93" fmla="*/ 1423359 w 3693190"/>
              <a:gd name="connsiteY93" fmla="*/ 785004 h 1242204"/>
              <a:gd name="connsiteX94" fmla="*/ 1345721 w 3693190"/>
              <a:gd name="connsiteY94" fmla="*/ 819510 h 1242204"/>
              <a:gd name="connsiteX95" fmla="*/ 1319842 w 3693190"/>
              <a:gd name="connsiteY95" fmla="*/ 828136 h 1242204"/>
              <a:gd name="connsiteX96" fmla="*/ 1293962 w 3693190"/>
              <a:gd name="connsiteY96" fmla="*/ 836762 h 1242204"/>
              <a:gd name="connsiteX97" fmla="*/ 1268083 w 3693190"/>
              <a:gd name="connsiteY97" fmla="*/ 854015 h 1242204"/>
              <a:gd name="connsiteX98" fmla="*/ 1216325 w 3693190"/>
              <a:gd name="connsiteY98" fmla="*/ 871268 h 1242204"/>
              <a:gd name="connsiteX99" fmla="*/ 1190445 w 3693190"/>
              <a:gd name="connsiteY99" fmla="*/ 888521 h 1242204"/>
              <a:gd name="connsiteX100" fmla="*/ 1138687 w 3693190"/>
              <a:gd name="connsiteY100" fmla="*/ 905774 h 1242204"/>
              <a:gd name="connsiteX101" fmla="*/ 1112808 w 3693190"/>
              <a:gd name="connsiteY101" fmla="*/ 914400 h 1242204"/>
              <a:gd name="connsiteX102" fmla="*/ 1078302 w 3693190"/>
              <a:gd name="connsiteY102" fmla="*/ 923027 h 1242204"/>
              <a:gd name="connsiteX103" fmla="*/ 1026544 w 3693190"/>
              <a:gd name="connsiteY103" fmla="*/ 940279 h 1242204"/>
              <a:gd name="connsiteX104" fmla="*/ 992038 w 3693190"/>
              <a:gd name="connsiteY104" fmla="*/ 957532 h 1242204"/>
              <a:gd name="connsiteX105" fmla="*/ 940279 w 3693190"/>
              <a:gd name="connsiteY105" fmla="*/ 966159 h 1242204"/>
              <a:gd name="connsiteX106" fmla="*/ 897147 w 3693190"/>
              <a:gd name="connsiteY106" fmla="*/ 974785 h 1242204"/>
              <a:gd name="connsiteX107" fmla="*/ 871268 w 3693190"/>
              <a:gd name="connsiteY107" fmla="*/ 983412 h 1242204"/>
              <a:gd name="connsiteX108" fmla="*/ 785004 w 3693190"/>
              <a:gd name="connsiteY108" fmla="*/ 992038 h 1242204"/>
              <a:gd name="connsiteX109" fmla="*/ 759125 w 3693190"/>
              <a:gd name="connsiteY109" fmla="*/ 1000664 h 1242204"/>
              <a:gd name="connsiteX110" fmla="*/ 612476 w 3693190"/>
              <a:gd name="connsiteY110" fmla="*/ 1017917 h 1242204"/>
              <a:gd name="connsiteX111" fmla="*/ 474453 w 3693190"/>
              <a:gd name="connsiteY111" fmla="*/ 1069676 h 1242204"/>
              <a:gd name="connsiteX112" fmla="*/ 422695 w 3693190"/>
              <a:gd name="connsiteY112" fmla="*/ 1086928 h 1242204"/>
              <a:gd name="connsiteX113" fmla="*/ 396815 w 3693190"/>
              <a:gd name="connsiteY113" fmla="*/ 1095555 h 1242204"/>
              <a:gd name="connsiteX114" fmla="*/ 362310 w 3693190"/>
              <a:gd name="connsiteY114" fmla="*/ 1104181 h 1242204"/>
              <a:gd name="connsiteX115" fmla="*/ 336430 w 3693190"/>
              <a:gd name="connsiteY115" fmla="*/ 1130061 h 1242204"/>
              <a:gd name="connsiteX116" fmla="*/ 301925 w 3693190"/>
              <a:gd name="connsiteY116" fmla="*/ 1138687 h 1242204"/>
              <a:gd name="connsiteX117" fmla="*/ 250166 w 3693190"/>
              <a:gd name="connsiteY117" fmla="*/ 1155940 h 1242204"/>
              <a:gd name="connsiteX118" fmla="*/ 224287 w 3693190"/>
              <a:gd name="connsiteY118" fmla="*/ 1164566 h 1242204"/>
              <a:gd name="connsiteX119" fmla="*/ 172528 w 3693190"/>
              <a:gd name="connsiteY119" fmla="*/ 1181819 h 1242204"/>
              <a:gd name="connsiteX120" fmla="*/ 146649 w 3693190"/>
              <a:gd name="connsiteY120" fmla="*/ 1190445 h 1242204"/>
              <a:gd name="connsiteX121" fmla="*/ 120770 w 3693190"/>
              <a:gd name="connsiteY121" fmla="*/ 1216325 h 1242204"/>
              <a:gd name="connsiteX122" fmla="*/ 94891 w 3693190"/>
              <a:gd name="connsiteY122" fmla="*/ 1224951 h 1242204"/>
              <a:gd name="connsiteX123" fmla="*/ 69012 w 3693190"/>
              <a:gd name="connsiteY123" fmla="*/ 1242204 h 1242204"/>
              <a:gd name="connsiteX124" fmla="*/ 34506 w 3693190"/>
              <a:gd name="connsiteY124" fmla="*/ 1199072 h 1242204"/>
              <a:gd name="connsiteX125" fmla="*/ 0 w 3693190"/>
              <a:gd name="connsiteY125" fmla="*/ 1147313 h 1242204"/>
              <a:gd name="connsiteX126" fmla="*/ 8627 w 3693190"/>
              <a:gd name="connsiteY126" fmla="*/ 1035170 h 1242204"/>
              <a:gd name="connsiteX127" fmla="*/ 17253 w 3693190"/>
              <a:gd name="connsiteY127" fmla="*/ 1009291 h 1242204"/>
              <a:gd name="connsiteX128" fmla="*/ 25879 w 3693190"/>
              <a:gd name="connsiteY128" fmla="*/ 966159 h 1242204"/>
              <a:gd name="connsiteX129" fmla="*/ 17253 w 3693190"/>
              <a:gd name="connsiteY129" fmla="*/ 905774 h 1242204"/>
              <a:gd name="connsiteX130" fmla="*/ 0 w 3693190"/>
              <a:gd name="connsiteY130" fmla="*/ 854015 h 124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693190" h="1242204">
                <a:moveTo>
                  <a:pt x="0" y="854015"/>
                </a:moveTo>
                <a:lnTo>
                  <a:pt x="0" y="854015"/>
                </a:lnTo>
                <a:cubicBezTo>
                  <a:pt x="28755" y="833887"/>
                  <a:pt x="53675" y="806666"/>
                  <a:pt x="86264" y="793630"/>
                </a:cubicBezTo>
                <a:cubicBezTo>
                  <a:pt x="113095" y="782898"/>
                  <a:pt x="143828" y="788380"/>
                  <a:pt x="172528" y="785004"/>
                </a:cubicBezTo>
                <a:cubicBezTo>
                  <a:pt x="192721" y="782628"/>
                  <a:pt x="212785" y="779253"/>
                  <a:pt x="232913" y="776378"/>
                </a:cubicBezTo>
                <a:cubicBezTo>
                  <a:pt x="241540" y="773502"/>
                  <a:pt x="249700" y="767751"/>
                  <a:pt x="258793" y="767751"/>
                </a:cubicBezTo>
                <a:cubicBezTo>
                  <a:pt x="319246" y="767751"/>
                  <a:pt x="379703" y="771358"/>
                  <a:pt x="439947" y="776378"/>
                </a:cubicBezTo>
                <a:cubicBezTo>
                  <a:pt x="449009" y="777133"/>
                  <a:pt x="457313" y="781811"/>
                  <a:pt x="465827" y="785004"/>
                </a:cubicBezTo>
                <a:cubicBezTo>
                  <a:pt x="480326" y="790441"/>
                  <a:pt x="494460" y="796820"/>
                  <a:pt x="508959" y="802257"/>
                </a:cubicBezTo>
                <a:cubicBezTo>
                  <a:pt x="517473" y="805450"/>
                  <a:pt x="526324" y="807690"/>
                  <a:pt x="534838" y="810883"/>
                </a:cubicBezTo>
                <a:cubicBezTo>
                  <a:pt x="549337" y="816320"/>
                  <a:pt x="562947" y="824380"/>
                  <a:pt x="577970" y="828136"/>
                </a:cubicBezTo>
                <a:cubicBezTo>
                  <a:pt x="597696" y="833067"/>
                  <a:pt x="618227" y="833887"/>
                  <a:pt x="638355" y="836762"/>
                </a:cubicBezTo>
                <a:cubicBezTo>
                  <a:pt x="652732" y="842513"/>
                  <a:pt x="666464" y="850259"/>
                  <a:pt x="681487" y="854015"/>
                </a:cubicBezTo>
                <a:cubicBezTo>
                  <a:pt x="701213" y="858947"/>
                  <a:pt x="721934" y="858654"/>
                  <a:pt x="741872" y="862642"/>
                </a:cubicBezTo>
                <a:cubicBezTo>
                  <a:pt x="750788" y="864425"/>
                  <a:pt x="758978" y="868876"/>
                  <a:pt x="767751" y="871268"/>
                </a:cubicBezTo>
                <a:cubicBezTo>
                  <a:pt x="790627" y="877507"/>
                  <a:pt x="836762" y="888521"/>
                  <a:pt x="836762" y="888521"/>
                </a:cubicBezTo>
                <a:cubicBezTo>
                  <a:pt x="885645" y="882770"/>
                  <a:pt x="934919" y="879702"/>
                  <a:pt x="983412" y="871268"/>
                </a:cubicBezTo>
                <a:cubicBezTo>
                  <a:pt x="1042049" y="861070"/>
                  <a:pt x="1021724" y="858212"/>
                  <a:pt x="1061049" y="836762"/>
                </a:cubicBezTo>
                <a:cubicBezTo>
                  <a:pt x="1083628" y="824446"/>
                  <a:pt x="1106421" y="812388"/>
                  <a:pt x="1130061" y="802257"/>
                </a:cubicBezTo>
                <a:cubicBezTo>
                  <a:pt x="1146777" y="795093"/>
                  <a:pt x="1164566" y="790755"/>
                  <a:pt x="1181819" y="785004"/>
                </a:cubicBezTo>
                <a:cubicBezTo>
                  <a:pt x="1199072" y="779253"/>
                  <a:pt x="1217312" y="775884"/>
                  <a:pt x="1233578" y="767751"/>
                </a:cubicBezTo>
                <a:cubicBezTo>
                  <a:pt x="1245080" y="762000"/>
                  <a:pt x="1256263" y="755564"/>
                  <a:pt x="1268083" y="750498"/>
                </a:cubicBezTo>
                <a:cubicBezTo>
                  <a:pt x="1276441" y="746916"/>
                  <a:pt x="1285684" y="745635"/>
                  <a:pt x="1293962" y="741872"/>
                </a:cubicBezTo>
                <a:cubicBezTo>
                  <a:pt x="1317376" y="731229"/>
                  <a:pt x="1341574" y="721633"/>
                  <a:pt x="1362974" y="707366"/>
                </a:cubicBezTo>
                <a:cubicBezTo>
                  <a:pt x="1396419" y="685069"/>
                  <a:pt x="1379017" y="693391"/>
                  <a:pt x="1414732" y="681487"/>
                </a:cubicBezTo>
                <a:cubicBezTo>
                  <a:pt x="1435955" y="660264"/>
                  <a:pt x="1448842" y="642865"/>
                  <a:pt x="1475117" y="629728"/>
                </a:cubicBezTo>
                <a:cubicBezTo>
                  <a:pt x="1571898" y="581338"/>
                  <a:pt x="1409844" y="675654"/>
                  <a:pt x="1535502" y="603849"/>
                </a:cubicBezTo>
                <a:cubicBezTo>
                  <a:pt x="1578826" y="579092"/>
                  <a:pt x="1543741" y="591692"/>
                  <a:pt x="1595887" y="569344"/>
                </a:cubicBezTo>
                <a:cubicBezTo>
                  <a:pt x="1604245" y="565762"/>
                  <a:pt x="1613457" y="564410"/>
                  <a:pt x="1621766" y="560717"/>
                </a:cubicBezTo>
                <a:cubicBezTo>
                  <a:pt x="1711593" y="520794"/>
                  <a:pt x="1641114" y="545641"/>
                  <a:pt x="1699404" y="526212"/>
                </a:cubicBezTo>
                <a:cubicBezTo>
                  <a:pt x="1744889" y="495888"/>
                  <a:pt x="1704085" y="518901"/>
                  <a:pt x="1759789" y="500332"/>
                </a:cubicBezTo>
                <a:cubicBezTo>
                  <a:pt x="1843500" y="472428"/>
                  <a:pt x="1759097" y="489339"/>
                  <a:pt x="1863306" y="474453"/>
                </a:cubicBezTo>
                <a:cubicBezTo>
                  <a:pt x="1871707" y="471093"/>
                  <a:pt x="1917100" y="451956"/>
                  <a:pt x="1932317" y="448574"/>
                </a:cubicBezTo>
                <a:cubicBezTo>
                  <a:pt x="1949391" y="444780"/>
                  <a:pt x="1967002" y="443741"/>
                  <a:pt x="1984076" y="439947"/>
                </a:cubicBezTo>
                <a:cubicBezTo>
                  <a:pt x="1992952" y="437974"/>
                  <a:pt x="2001246" y="433934"/>
                  <a:pt x="2009955" y="431321"/>
                </a:cubicBezTo>
                <a:cubicBezTo>
                  <a:pt x="2030006" y="425306"/>
                  <a:pt x="2050031" y="419145"/>
                  <a:pt x="2070340" y="414068"/>
                </a:cubicBezTo>
                <a:cubicBezTo>
                  <a:pt x="2084564" y="410512"/>
                  <a:pt x="2099248" y="408998"/>
                  <a:pt x="2113472" y="405442"/>
                </a:cubicBezTo>
                <a:cubicBezTo>
                  <a:pt x="2122294" y="403237"/>
                  <a:pt x="2130529" y="399020"/>
                  <a:pt x="2139351" y="396815"/>
                </a:cubicBezTo>
                <a:cubicBezTo>
                  <a:pt x="2153575" y="393259"/>
                  <a:pt x="2168259" y="391745"/>
                  <a:pt x="2182483" y="388189"/>
                </a:cubicBezTo>
                <a:cubicBezTo>
                  <a:pt x="2202887" y="383088"/>
                  <a:pt x="2221344" y="372281"/>
                  <a:pt x="2242868" y="370936"/>
                </a:cubicBezTo>
                <a:cubicBezTo>
                  <a:pt x="2323276" y="365911"/>
                  <a:pt x="2403895" y="365185"/>
                  <a:pt x="2484408" y="362310"/>
                </a:cubicBezTo>
                <a:cubicBezTo>
                  <a:pt x="2493034" y="359434"/>
                  <a:pt x="2502154" y="357750"/>
                  <a:pt x="2510287" y="353683"/>
                </a:cubicBezTo>
                <a:cubicBezTo>
                  <a:pt x="2572533" y="322559"/>
                  <a:pt x="2495056" y="349424"/>
                  <a:pt x="2570672" y="319178"/>
                </a:cubicBezTo>
                <a:cubicBezTo>
                  <a:pt x="2629578" y="295616"/>
                  <a:pt x="2609736" y="311644"/>
                  <a:pt x="2656936" y="284672"/>
                </a:cubicBezTo>
                <a:cubicBezTo>
                  <a:pt x="2665938" y="279528"/>
                  <a:pt x="2673713" y="272384"/>
                  <a:pt x="2682815" y="267419"/>
                </a:cubicBezTo>
                <a:cubicBezTo>
                  <a:pt x="2705394" y="255103"/>
                  <a:pt x="2728823" y="244415"/>
                  <a:pt x="2751827" y="232913"/>
                </a:cubicBezTo>
                <a:cubicBezTo>
                  <a:pt x="2763329" y="227162"/>
                  <a:pt x="2773857" y="218780"/>
                  <a:pt x="2786332" y="215661"/>
                </a:cubicBezTo>
                <a:cubicBezTo>
                  <a:pt x="2890634" y="189584"/>
                  <a:pt x="2808991" y="207508"/>
                  <a:pt x="3036498" y="198408"/>
                </a:cubicBezTo>
                <a:cubicBezTo>
                  <a:pt x="3062377" y="195532"/>
                  <a:pt x="3088359" y="193463"/>
                  <a:pt x="3114136" y="189781"/>
                </a:cubicBezTo>
                <a:cubicBezTo>
                  <a:pt x="3128651" y="187707"/>
                  <a:pt x="3142805" y="183565"/>
                  <a:pt x="3157268" y="181155"/>
                </a:cubicBezTo>
                <a:cubicBezTo>
                  <a:pt x="3177324" y="177812"/>
                  <a:pt x="3197525" y="175404"/>
                  <a:pt x="3217653" y="172528"/>
                </a:cubicBezTo>
                <a:cubicBezTo>
                  <a:pt x="3332124" y="115296"/>
                  <a:pt x="3189167" y="184738"/>
                  <a:pt x="3278038" y="146649"/>
                </a:cubicBezTo>
                <a:cubicBezTo>
                  <a:pt x="3289858" y="141583"/>
                  <a:pt x="3300503" y="133911"/>
                  <a:pt x="3312544" y="129396"/>
                </a:cubicBezTo>
                <a:cubicBezTo>
                  <a:pt x="3362073" y="110823"/>
                  <a:pt x="3339819" y="133012"/>
                  <a:pt x="3398808" y="103517"/>
                </a:cubicBezTo>
                <a:cubicBezTo>
                  <a:pt x="3513244" y="46298"/>
                  <a:pt x="3370343" y="115716"/>
                  <a:pt x="3459193" y="77638"/>
                </a:cubicBezTo>
                <a:cubicBezTo>
                  <a:pt x="3471013" y="72573"/>
                  <a:pt x="3481657" y="64900"/>
                  <a:pt x="3493698" y="60385"/>
                </a:cubicBezTo>
                <a:cubicBezTo>
                  <a:pt x="3504799" y="56222"/>
                  <a:pt x="3516804" y="55016"/>
                  <a:pt x="3528204" y="51759"/>
                </a:cubicBezTo>
                <a:cubicBezTo>
                  <a:pt x="3587672" y="34768"/>
                  <a:pt x="3512422" y="50075"/>
                  <a:pt x="3605842" y="34506"/>
                </a:cubicBezTo>
                <a:cubicBezTo>
                  <a:pt x="3614468" y="31630"/>
                  <a:pt x="3622978" y="28377"/>
                  <a:pt x="3631721" y="25879"/>
                </a:cubicBezTo>
                <a:cubicBezTo>
                  <a:pt x="3643121" y="22622"/>
                  <a:pt x="3655330" y="21923"/>
                  <a:pt x="3666227" y="17253"/>
                </a:cubicBezTo>
                <a:cubicBezTo>
                  <a:pt x="3675756" y="13169"/>
                  <a:pt x="3683480" y="5751"/>
                  <a:pt x="3692106" y="0"/>
                </a:cubicBezTo>
                <a:cubicBezTo>
                  <a:pt x="3686355" y="8626"/>
                  <a:pt x="3675462" y="15529"/>
                  <a:pt x="3674853" y="25879"/>
                </a:cubicBezTo>
                <a:cubicBezTo>
                  <a:pt x="3669752" y="112597"/>
                  <a:pt x="3673954" y="118077"/>
                  <a:pt x="3692106" y="172528"/>
                </a:cubicBezTo>
                <a:cubicBezTo>
                  <a:pt x="3689230" y="198407"/>
                  <a:pt x="3700625" y="230570"/>
                  <a:pt x="3683479" y="250166"/>
                </a:cubicBezTo>
                <a:cubicBezTo>
                  <a:pt x="3671961" y="263329"/>
                  <a:pt x="3649212" y="241540"/>
                  <a:pt x="3631721" y="241540"/>
                </a:cubicBezTo>
                <a:cubicBezTo>
                  <a:pt x="3597096" y="241540"/>
                  <a:pt x="3562710" y="247291"/>
                  <a:pt x="3528204" y="250166"/>
                </a:cubicBezTo>
                <a:cubicBezTo>
                  <a:pt x="3513827" y="253042"/>
                  <a:pt x="3498801" y="253645"/>
                  <a:pt x="3485072" y="258793"/>
                </a:cubicBezTo>
                <a:cubicBezTo>
                  <a:pt x="3475365" y="262433"/>
                  <a:pt x="3468466" y="271409"/>
                  <a:pt x="3459193" y="276045"/>
                </a:cubicBezTo>
                <a:cubicBezTo>
                  <a:pt x="3451060" y="280112"/>
                  <a:pt x="3441446" y="280605"/>
                  <a:pt x="3433313" y="284672"/>
                </a:cubicBezTo>
                <a:cubicBezTo>
                  <a:pt x="3424040" y="289309"/>
                  <a:pt x="3416436" y="296781"/>
                  <a:pt x="3407434" y="301925"/>
                </a:cubicBezTo>
                <a:cubicBezTo>
                  <a:pt x="3363251" y="327173"/>
                  <a:pt x="3379658" y="309712"/>
                  <a:pt x="3338423" y="345057"/>
                </a:cubicBezTo>
                <a:cubicBezTo>
                  <a:pt x="3294776" y="382469"/>
                  <a:pt x="3329237" y="365558"/>
                  <a:pt x="3269412" y="405442"/>
                </a:cubicBezTo>
                <a:cubicBezTo>
                  <a:pt x="3258712" y="412575"/>
                  <a:pt x="3245811" y="415879"/>
                  <a:pt x="3234906" y="422695"/>
                </a:cubicBezTo>
                <a:cubicBezTo>
                  <a:pt x="3222714" y="430315"/>
                  <a:pt x="3212729" y="441177"/>
                  <a:pt x="3200400" y="448574"/>
                </a:cubicBezTo>
                <a:cubicBezTo>
                  <a:pt x="3123368" y="494793"/>
                  <a:pt x="3175022" y="460682"/>
                  <a:pt x="3122762" y="483079"/>
                </a:cubicBezTo>
                <a:cubicBezTo>
                  <a:pt x="3110942" y="488144"/>
                  <a:pt x="3100197" y="495556"/>
                  <a:pt x="3088257" y="500332"/>
                </a:cubicBezTo>
                <a:cubicBezTo>
                  <a:pt x="3073569" y="506207"/>
                  <a:pt x="3022642" y="523035"/>
                  <a:pt x="3001993" y="526212"/>
                </a:cubicBezTo>
                <a:cubicBezTo>
                  <a:pt x="2976257" y="530171"/>
                  <a:pt x="2950234" y="531963"/>
                  <a:pt x="2924355" y="534838"/>
                </a:cubicBezTo>
                <a:cubicBezTo>
                  <a:pt x="2896887" y="541705"/>
                  <a:pt x="2875180" y="547712"/>
                  <a:pt x="2846717" y="552091"/>
                </a:cubicBezTo>
                <a:cubicBezTo>
                  <a:pt x="2823804" y="555616"/>
                  <a:pt x="2800619" y="557192"/>
                  <a:pt x="2777706" y="560717"/>
                </a:cubicBezTo>
                <a:cubicBezTo>
                  <a:pt x="2763214" y="562947"/>
                  <a:pt x="2748798" y="565788"/>
                  <a:pt x="2734574" y="569344"/>
                </a:cubicBezTo>
                <a:cubicBezTo>
                  <a:pt x="2704159" y="576948"/>
                  <a:pt x="2708765" y="581986"/>
                  <a:pt x="2674189" y="586596"/>
                </a:cubicBezTo>
                <a:cubicBezTo>
                  <a:pt x="2500337" y="609776"/>
                  <a:pt x="2057473" y="603639"/>
                  <a:pt x="2044461" y="603849"/>
                </a:cubicBezTo>
                <a:cubicBezTo>
                  <a:pt x="2009955" y="606725"/>
                  <a:pt x="1975252" y="607798"/>
                  <a:pt x="1940944" y="612476"/>
                </a:cubicBezTo>
                <a:cubicBezTo>
                  <a:pt x="1911888" y="616438"/>
                  <a:pt x="1854679" y="629728"/>
                  <a:pt x="1854679" y="629728"/>
                </a:cubicBezTo>
                <a:cubicBezTo>
                  <a:pt x="1768202" y="664319"/>
                  <a:pt x="1851328" y="633321"/>
                  <a:pt x="1777042" y="655608"/>
                </a:cubicBezTo>
                <a:cubicBezTo>
                  <a:pt x="1759623" y="660834"/>
                  <a:pt x="1742536" y="667110"/>
                  <a:pt x="1725283" y="672861"/>
                </a:cubicBezTo>
                <a:cubicBezTo>
                  <a:pt x="1716657" y="675736"/>
                  <a:pt x="1708225" y="679282"/>
                  <a:pt x="1699404" y="681487"/>
                </a:cubicBezTo>
                <a:cubicBezTo>
                  <a:pt x="1676400" y="687238"/>
                  <a:pt x="1651601" y="688136"/>
                  <a:pt x="1630393" y="698740"/>
                </a:cubicBezTo>
                <a:cubicBezTo>
                  <a:pt x="1618891" y="704491"/>
                  <a:pt x="1607928" y="711478"/>
                  <a:pt x="1595887" y="715993"/>
                </a:cubicBezTo>
                <a:cubicBezTo>
                  <a:pt x="1584786" y="720156"/>
                  <a:pt x="1572781" y="721362"/>
                  <a:pt x="1561381" y="724619"/>
                </a:cubicBezTo>
                <a:cubicBezTo>
                  <a:pt x="1552638" y="727117"/>
                  <a:pt x="1544128" y="730370"/>
                  <a:pt x="1535502" y="733245"/>
                </a:cubicBezTo>
                <a:cubicBezTo>
                  <a:pt x="1518249" y="744747"/>
                  <a:pt x="1503860" y="762722"/>
                  <a:pt x="1483744" y="767751"/>
                </a:cubicBezTo>
                <a:cubicBezTo>
                  <a:pt x="1440417" y="778583"/>
                  <a:pt x="1460486" y="772629"/>
                  <a:pt x="1423359" y="785004"/>
                </a:cubicBezTo>
                <a:cubicBezTo>
                  <a:pt x="1382348" y="812344"/>
                  <a:pt x="1407314" y="798979"/>
                  <a:pt x="1345721" y="819510"/>
                </a:cubicBezTo>
                <a:lnTo>
                  <a:pt x="1319842" y="828136"/>
                </a:lnTo>
                <a:lnTo>
                  <a:pt x="1293962" y="836762"/>
                </a:lnTo>
                <a:cubicBezTo>
                  <a:pt x="1285336" y="842513"/>
                  <a:pt x="1277557" y="849804"/>
                  <a:pt x="1268083" y="854015"/>
                </a:cubicBezTo>
                <a:cubicBezTo>
                  <a:pt x="1251465" y="861401"/>
                  <a:pt x="1216325" y="871268"/>
                  <a:pt x="1216325" y="871268"/>
                </a:cubicBezTo>
                <a:cubicBezTo>
                  <a:pt x="1207698" y="877019"/>
                  <a:pt x="1199919" y="884310"/>
                  <a:pt x="1190445" y="888521"/>
                </a:cubicBezTo>
                <a:cubicBezTo>
                  <a:pt x="1173826" y="895907"/>
                  <a:pt x="1155940" y="900023"/>
                  <a:pt x="1138687" y="905774"/>
                </a:cubicBezTo>
                <a:cubicBezTo>
                  <a:pt x="1130061" y="908649"/>
                  <a:pt x="1121629" y="912195"/>
                  <a:pt x="1112808" y="914400"/>
                </a:cubicBezTo>
                <a:cubicBezTo>
                  <a:pt x="1101306" y="917276"/>
                  <a:pt x="1089658" y="919620"/>
                  <a:pt x="1078302" y="923027"/>
                </a:cubicBezTo>
                <a:cubicBezTo>
                  <a:pt x="1060883" y="928253"/>
                  <a:pt x="1042810" y="932146"/>
                  <a:pt x="1026544" y="940279"/>
                </a:cubicBezTo>
                <a:cubicBezTo>
                  <a:pt x="1015042" y="946030"/>
                  <a:pt x="1004355" y="953837"/>
                  <a:pt x="992038" y="957532"/>
                </a:cubicBezTo>
                <a:cubicBezTo>
                  <a:pt x="975285" y="962558"/>
                  <a:pt x="957488" y="963030"/>
                  <a:pt x="940279" y="966159"/>
                </a:cubicBezTo>
                <a:cubicBezTo>
                  <a:pt x="925853" y="968782"/>
                  <a:pt x="911371" y="971229"/>
                  <a:pt x="897147" y="974785"/>
                </a:cubicBezTo>
                <a:cubicBezTo>
                  <a:pt x="888325" y="976990"/>
                  <a:pt x="880255" y="982029"/>
                  <a:pt x="871268" y="983412"/>
                </a:cubicBezTo>
                <a:cubicBezTo>
                  <a:pt x="842706" y="987806"/>
                  <a:pt x="813759" y="989163"/>
                  <a:pt x="785004" y="992038"/>
                </a:cubicBezTo>
                <a:cubicBezTo>
                  <a:pt x="776378" y="994913"/>
                  <a:pt x="768138" y="999462"/>
                  <a:pt x="759125" y="1000664"/>
                </a:cubicBezTo>
                <a:cubicBezTo>
                  <a:pt x="693615" y="1009399"/>
                  <a:pt x="667280" y="1002971"/>
                  <a:pt x="612476" y="1017917"/>
                </a:cubicBezTo>
                <a:cubicBezTo>
                  <a:pt x="545837" y="1036091"/>
                  <a:pt x="552910" y="1043525"/>
                  <a:pt x="474453" y="1069676"/>
                </a:cubicBezTo>
                <a:lnTo>
                  <a:pt x="422695" y="1086928"/>
                </a:lnTo>
                <a:cubicBezTo>
                  <a:pt x="414068" y="1089804"/>
                  <a:pt x="405637" y="1093350"/>
                  <a:pt x="396815" y="1095555"/>
                </a:cubicBezTo>
                <a:lnTo>
                  <a:pt x="362310" y="1104181"/>
                </a:lnTo>
                <a:cubicBezTo>
                  <a:pt x="353683" y="1112808"/>
                  <a:pt x="347023" y="1124008"/>
                  <a:pt x="336430" y="1130061"/>
                </a:cubicBezTo>
                <a:cubicBezTo>
                  <a:pt x="326136" y="1135943"/>
                  <a:pt x="313281" y="1135280"/>
                  <a:pt x="301925" y="1138687"/>
                </a:cubicBezTo>
                <a:cubicBezTo>
                  <a:pt x="284506" y="1143913"/>
                  <a:pt x="267419" y="1150189"/>
                  <a:pt x="250166" y="1155940"/>
                </a:cubicBezTo>
                <a:lnTo>
                  <a:pt x="224287" y="1164566"/>
                </a:lnTo>
                <a:lnTo>
                  <a:pt x="172528" y="1181819"/>
                </a:lnTo>
                <a:lnTo>
                  <a:pt x="146649" y="1190445"/>
                </a:lnTo>
                <a:cubicBezTo>
                  <a:pt x="138023" y="1199072"/>
                  <a:pt x="130921" y="1209558"/>
                  <a:pt x="120770" y="1216325"/>
                </a:cubicBezTo>
                <a:cubicBezTo>
                  <a:pt x="113204" y="1221369"/>
                  <a:pt x="103024" y="1220885"/>
                  <a:pt x="94891" y="1224951"/>
                </a:cubicBezTo>
                <a:cubicBezTo>
                  <a:pt x="85618" y="1229588"/>
                  <a:pt x="77638" y="1236453"/>
                  <a:pt x="69012" y="1242204"/>
                </a:cubicBezTo>
                <a:cubicBezTo>
                  <a:pt x="21193" y="1210325"/>
                  <a:pt x="59016" y="1243190"/>
                  <a:pt x="34506" y="1199072"/>
                </a:cubicBezTo>
                <a:cubicBezTo>
                  <a:pt x="24436" y="1180946"/>
                  <a:pt x="0" y="1147313"/>
                  <a:pt x="0" y="1147313"/>
                </a:cubicBezTo>
                <a:cubicBezTo>
                  <a:pt x="2876" y="1109932"/>
                  <a:pt x="3977" y="1072372"/>
                  <a:pt x="8627" y="1035170"/>
                </a:cubicBezTo>
                <a:cubicBezTo>
                  <a:pt x="9755" y="1026147"/>
                  <a:pt x="15048" y="1018112"/>
                  <a:pt x="17253" y="1009291"/>
                </a:cubicBezTo>
                <a:cubicBezTo>
                  <a:pt x="20809" y="995067"/>
                  <a:pt x="23004" y="980536"/>
                  <a:pt x="25879" y="966159"/>
                </a:cubicBezTo>
                <a:cubicBezTo>
                  <a:pt x="23004" y="946031"/>
                  <a:pt x="21240" y="925712"/>
                  <a:pt x="17253" y="905774"/>
                </a:cubicBezTo>
                <a:cubicBezTo>
                  <a:pt x="6808" y="853549"/>
                  <a:pt x="2875" y="862641"/>
                  <a:pt x="0" y="85401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4" name="자유형 1033"/>
          <p:cNvSpPr/>
          <p:nvPr/>
        </p:nvSpPr>
        <p:spPr>
          <a:xfrm>
            <a:off x="776119" y="3080600"/>
            <a:ext cx="2900432" cy="1543175"/>
          </a:xfrm>
          <a:custGeom>
            <a:avLst/>
            <a:gdLst>
              <a:gd name="connsiteX0" fmla="*/ 3047 w 1147357"/>
              <a:gd name="connsiteY0" fmla="*/ 124122 h 771103"/>
              <a:gd name="connsiteX1" fmla="*/ 3047 w 1147357"/>
              <a:gd name="connsiteY1" fmla="*/ 538190 h 771103"/>
              <a:gd name="connsiteX2" fmla="*/ 11674 w 1147357"/>
              <a:gd name="connsiteY2" fmla="*/ 538190 h 771103"/>
              <a:gd name="connsiteX3" fmla="*/ 80685 w 1147357"/>
              <a:gd name="connsiteY3" fmla="*/ 564069 h 771103"/>
              <a:gd name="connsiteX4" fmla="*/ 701787 w 1147357"/>
              <a:gd name="connsiteY4" fmla="*/ 589949 h 771103"/>
              <a:gd name="connsiteX5" fmla="*/ 822557 w 1147357"/>
              <a:gd name="connsiteY5" fmla="*/ 624454 h 771103"/>
              <a:gd name="connsiteX6" fmla="*/ 848436 w 1147357"/>
              <a:gd name="connsiteY6" fmla="*/ 633081 h 771103"/>
              <a:gd name="connsiteX7" fmla="*/ 900195 w 1147357"/>
              <a:gd name="connsiteY7" fmla="*/ 658960 h 771103"/>
              <a:gd name="connsiteX8" fmla="*/ 926074 w 1147357"/>
              <a:gd name="connsiteY8" fmla="*/ 676213 h 771103"/>
              <a:gd name="connsiteX9" fmla="*/ 977832 w 1147357"/>
              <a:gd name="connsiteY9" fmla="*/ 693466 h 771103"/>
              <a:gd name="connsiteX10" fmla="*/ 995085 w 1147357"/>
              <a:gd name="connsiteY10" fmla="*/ 719345 h 771103"/>
              <a:gd name="connsiteX11" fmla="*/ 1020964 w 1147357"/>
              <a:gd name="connsiteY11" fmla="*/ 727971 h 771103"/>
              <a:gd name="connsiteX12" fmla="*/ 1081349 w 1147357"/>
              <a:gd name="connsiteY12" fmla="*/ 753851 h 771103"/>
              <a:gd name="connsiteX13" fmla="*/ 1133108 w 1147357"/>
              <a:gd name="connsiteY13" fmla="*/ 771103 h 771103"/>
              <a:gd name="connsiteX14" fmla="*/ 1133108 w 1147357"/>
              <a:gd name="connsiteY14" fmla="*/ 607202 h 771103"/>
              <a:gd name="connsiteX15" fmla="*/ 1098602 w 1147357"/>
              <a:gd name="connsiteY15" fmla="*/ 512311 h 771103"/>
              <a:gd name="connsiteX16" fmla="*/ 1064096 w 1147357"/>
              <a:gd name="connsiteY16" fmla="*/ 451926 h 771103"/>
              <a:gd name="connsiteX17" fmla="*/ 1055470 w 1147357"/>
              <a:gd name="connsiteY17" fmla="*/ 426047 h 771103"/>
              <a:gd name="connsiteX18" fmla="*/ 1012338 w 1147357"/>
              <a:gd name="connsiteY18" fmla="*/ 382915 h 771103"/>
              <a:gd name="connsiteX19" fmla="*/ 960579 w 1147357"/>
              <a:gd name="connsiteY19" fmla="*/ 339783 h 771103"/>
              <a:gd name="connsiteX20" fmla="*/ 926074 w 1147357"/>
              <a:gd name="connsiteY20" fmla="*/ 331156 h 771103"/>
              <a:gd name="connsiteX21" fmla="*/ 874315 w 1147357"/>
              <a:gd name="connsiteY21" fmla="*/ 313903 h 771103"/>
              <a:gd name="connsiteX22" fmla="*/ 762172 w 1147357"/>
              <a:gd name="connsiteY22" fmla="*/ 322530 h 771103"/>
              <a:gd name="connsiteX23" fmla="*/ 736293 w 1147357"/>
              <a:gd name="connsiteY23" fmla="*/ 331156 h 771103"/>
              <a:gd name="connsiteX24" fmla="*/ 701787 w 1147357"/>
              <a:gd name="connsiteY24" fmla="*/ 339783 h 771103"/>
              <a:gd name="connsiteX25" fmla="*/ 632776 w 1147357"/>
              <a:gd name="connsiteY25" fmla="*/ 357036 h 771103"/>
              <a:gd name="connsiteX26" fmla="*/ 529259 w 1147357"/>
              <a:gd name="connsiteY26" fmla="*/ 348409 h 771103"/>
              <a:gd name="connsiteX27" fmla="*/ 494753 w 1147357"/>
              <a:gd name="connsiteY27" fmla="*/ 331156 h 771103"/>
              <a:gd name="connsiteX28" fmla="*/ 442995 w 1147357"/>
              <a:gd name="connsiteY28" fmla="*/ 288024 h 771103"/>
              <a:gd name="connsiteX29" fmla="*/ 425742 w 1147357"/>
              <a:gd name="connsiteY29" fmla="*/ 262145 h 771103"/>
              <a:gd name="connsiteX30" fmla="*/ 399862 w 1147357"/>
              <a:gd name="connsiteY30" fmla="*/ 236266 h 771103"/>
              <a:gd name="connsiteX31" fmla="*/ 382610 w 1147357"/>
              <a:gd name="connsiteY31" fmla="*/ 210386 h 771103"/>
              <a:gd name="connsiteX32" fmla="*/ 348104 w 1147357"/>
              <a:gd name="connsiteY32" fmla="*/ 184507 h 771103"/>
              <a:gd name="connsiteX33" fmla="*/ 304972 w 1147357"/>
              <a:gd name="connsiteY33" fmla="*/ 141375 h 771103"/>
              <a:gd name="connsiteX34" fmla="*/ 287719 w 1147357"/>
              <a:gd name="connsiteY34" fmla="*/ 115496 h 771103"/>
              <a:gd name="connsiteX35" fmla="*/ 227334 w 1147357"/>
              <a:gd name="connsiteY35" fmla="*/ 55111 h 771103"/>
              <a:gd name="connsiteX36" fmla="*/ 166949 w 1147357"/>
              <a:gd name="connsiteY36" fmla="*/ 20605 h 771103"/>
              <a:gd name="connsiteX37" fmla="*/ 37553 w 1147357"/>
              <a:gd name="connsiteY37" fmla="*/ 11979 h 771103"/>
              <a:gd name="connsiteX38" fmla="*/ 3047 w 1147357"/>
              <a:gd name="connsiteY38" fmla="*/ 3353 h 771103"/>
              <a:gd name="connsiteX39" fmla="*/ 11674 w 1147357"/>
              <a:gd name="connsiteY39" fmla="*/ 55111 h 771103"/>
              <a:gd name="connsiteX40" fmla="*/ 28927 w 1147357"/>
              <a:gd name="connsiteY40" fmla="*/ 106869 h 771103"/>
              <a:gd name="connsiteX41" fmla="*/ 3047 w 1147357"/>
              <a:gd name="connsiteY41" fmla="*/ 124122 h 77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47357" h="771103">
                <a:moveTo>
                  <a:pt x="3047" y="124122"/>
                </a:moveTo>
                <a:lnTo>
                  <a:pt x="3047" y="538190"/>
                </a:lnTo>
                <a:lnTo>
                  <a:pt x="11674" y="538190"/>
                </a:lnTo>
                <a:lnTo>
                  <a:pt x="80685" y="564069"/>
                </a:lnTo>
                <a:cubicBezTo>
                  <a:pt x="296368" y="641098"/>
                  <a:pt x="282694" y="583599"/>
                  <a:pt x="701787" y="589949"/>
                </a:cubicBezTo>
                <a:cubicBezTo>
                  <a:pt x="788424" y="611608"/>
                  <a:pt x="748316" y="599707"/>
                  <a:pt x="822557" y="624454"/>
                </a:cubicBezTo>
                <a:cubicBezTo>
                  <a:pt x="831183" y="627329"/>
                  <a:pt x="840870" y="628037"/>
                  <a:pt x="848436" y="633081"/>
                </a:cubicBezTo>
                <a:cubicBezTo>
                  <a:pt x="881881" y="655378"/>
                  <a:pt x="864479" y="647056"/>
                  <a:pt x="900195" y="658960"/>
                </a:cubicBezTo>
                <a:cubicBezTo>
                  <a:pt x="908821" y="664711"/>
                  <a:pt x="916600" y="672002"/>
                  <a:pt x="926074" y="676213"/>
                </a:cubicBezTo>
                <a:cubicBezTo>
                  <a:pt x="942692" y="683599"/>
                  <a:pt x="977832" y="693466"/>
                  <a:pt x="977832" y="693466"/>
                </a:cubicBezTo>
                <a:cubicBezTo>
                  <a:pt x="983583" y="702092"/>
                  <a:pt x="986989" y="712868"/>
                  <a:pt x="995085" y="719345"/>
                </a:cubicBezTo>
                <a:cubicBezTo>
                  <a:pt x="1002185" y="725025"/>
                  <a:pt x="1012831" y="723905"/>
                  <a:pt x="1020964" y="727971"/>
                </a:cubicBezTo>
                <a:cubicBezTo>
                  <a:pt x="1096235" y="765606"/>
                  <a:pt x="991588" y="726923"/>
                  <a:pt x="1081349" y="753851"/>
                </a:cubicBezTo>
                <a:cubicBezTo>
                  <a:pt x="1098768" y="759077"/>
                  <a:pt x="1133108" y="771103"/>
                  <a:pt x="1133108" y="771103"/>
                </a:cubicBezTo>
                <a:cubicBezTo>
                  <a:pt x="1154992" y="705449"/>
                  <a:pt x="1148988" y="734239"/>
                  <a:pt x="1133108" y="607202"/>
                </a:cubicBezTo>
                <a:cubicBezTo>
                  <a:pt x="1125505" y="546379"/>
                  <a:pt x="1123689" y="549941"/>
                  <a:pt x="1098602" y="512311"/>
                </a:cubicBezTo>
                <a:cubicBezTo>
                  <a:pt x="1078824" y="452975"/>
                  <a:pt x="1105876" y="525041"/>
                  <a:pt x="1064096" y="451926"/>
                </a:cubicBezTo>
                <a:cubicBezTo>
                  <a:pt x="1059585" y="444031"/>
                  <a:pt x="1059536" y="434180"/>
                  <a:pt x="1055470" y="426047"/>
                </a:cubicBezTo>
                <a:cubicBezTo>
                  <a:pt x="1037396" y="389900"/>
                  <a:pt x="1041913" y="407561"/>
                  <a:pt x="1012338" y="382915"/>
                </a:cubicBezTo>
                <a:cubicBezTo>
                  <a:pt x="990390" y="364625"/>
                  <a:pt x="987038" y="351123"/>
                  <a:pt x="960579" y="339783"/>
                </a:cubicBezTo>
                <a:cubicBezTo>
                  <a:pt x="949682" y="335113"/>
                  <a:pt x="937430" y="334563"/>
                  <a:pt x="926074" y="331156"/>
                </a:cubicBezTo>
                <a:cubicBezTo>
                  <a:pt x="908655" y="325930"/>
                  <a:pt x="874315" y="313903"/>
                  <a:pt x="874315" y="313903"/>
                </a:cubicBezTo>
                <a:cubicBezTo>
                  <a:pt x="836934" y="316779"/>
                  <a:pt x="799374" y="317880"/>
                  <a:pt x="762172" y="322530"/>
                </a:cubicBezTo>
                <a:cubicBezTo>
                  <a:pt x="753149" y="323658"/>
                  <a:pt x="745036" y="328658"/>
                  <a:pt x="736293" y="331156"/>
                </a:cubicBezTo>
                <a:cubicBezTo>
                  <a:pt x="724893" y="334413"/>
                  <a:pt x="713361" y="337211"/>
                  <a:pt x="701787" y="339783"/>
                </a:cubicBezTo>
                <a:cubicBezTo>
                  <a:pt x="639326" y="353663"/>
                  <a:pt x="679022" y="341619"/>
                  <a:pt x="632776" y="357036"/>
                </a:cubicBezTo>
                <a:cubicBezTo>
                  <a:pt x="598270" y="354160"/>
                  <a:pt x="563291" y="354790"/>
                  <a:pt x="529259" y="348409"/>
                </a:cubicBezTo>
                <a:cubicBezTo>
                  <a:pt x="516620" y="346039"/>
                  <a:pt x="505918" y="337536"/>
                  <a:pt x="494753" y="331156"/>
                </a:cubicBezTo>
                <a:cubicBezTo>
                  <a:pt x="473163" y="318819"/>
                  <a:pt x="459214" y="307487"/>
                  <a:pt x="442995" y="288024"/>
                </a:cubicBezTo>
                <a:cubicBezTo>
                  <a:pt x="436358" y="280059"/>
                  <a:pt x="432379" y="270110"/>
                  <a:pt x="425742" y="262145"/>
                </a:cubicBezTo>
                <a:cubicBezTo>
                  <a:pt x="417932" y="252773"/>
                  <a:pt x="407672" y="245638"/>
                  <a:pt x="399862" y="236266"/>
                </a:cubicBezTo>
                <a:cubicBezTo>
                  <a:pt x="393225" y="228301"/>
                  <a:pt x="389941" y="217717"/>
                  <a:pt x="382610" y="210386"/>
                </a:cubicBezTo>
                <a:cubicBezTo>
                  <a:pt x="372444" y="200220"/>
                  <a:pt x="358270" y="194673"/>
                  <a:pt x="348104" y="184507"/>
                </a:cubicBezTo>
                <a:cubicBezTo>
                  <a:pt x="290591" y="126995"/>
                  <a:pt x="373986" y="187385"/>
                  <a:pt x="304972" y="141375"/>
                </a:cubicBezTo>
                <a:cubicBezTo>
                  <a:pt x="299221" y="132749"/>
                  <a:pt x="294655" y="123202"/>
                  <a:pt x="287719" y="115496"/>
                </a:cubicBezTo>
                <a:cubicBezTo>
                  <a:pt x="268676" y="94338"/>
                  <a:pt x="247462" y="75239"/>
                  <a:pt x="227334" y="55111"/>
                </a:cubicBezTo>
                <a:cubicBezTo>
                  <a:pt x="200786" y="28563"/>
                  <a:pt x="205793" y="24694"/>
                  <a:pt x="166949" y="20605"/>
                </a:cubicBezTo>
                <a:cubicBezTo>
                  <a:pt x="123959" y="16080"/>
                  <a:pt x="80685" y="14854"/>
                  <a:pt x="37553" y="11979"/>
                </a:cubicBezTo>
                <a:cubicBezTo>
                  <a:pt x="26051" y="9104"/>
                  <a:pt x="9147" y="-6813"/>
                  <a:pt x="3047" y="3353"/>
                </a:cubicBezTo>
                <a:cubicBezTo>
                  <a:pt x="-5952" y="18351"/>
                  <a:pt x="7432" y="38143"/>
                  <a:pt x="11674" y="55111"/>
                </a:cubicBezTo>
                <a:cubicBezTo>
                  <a:pt x="16085" y="72754"/>
                  <a:pt x="28927" y="106869"/>
                  <a:pt x="28927" y="106869"/>
                </a:cubicBezTo>
                <a:cubicBezTo>
                  <a:pt x="19391" y="135477"/>
                  <a:pt x="29393" y="132749"/>
                  <a:pt x="3047" y="124122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6" name="자유형 1035"/>
          <p:cNvSpPr/>
          <p:nvPr/>
        </p:nvSpPr>
        <p:spPr>
          <a:xfrm>
            <a:off x="1269485" y="3969605"/>
            <a:ext cx="3389753" cy="880776"/>
          </a:xfrm>
          <a:custGeom>
            <a:avLst/>
            <a:gdLst>
              <a:gd name="connsiteX0" fmla="*/ 0 w 3105331"/>
              <a:gd name="connsiteY0" fmla="*/ 51250 h 965650"/>
              <a:gd name="connsiteX1" fmla="*/ 0 w 3105331"/>
              <a:gd name="connsiteY1" fmla="*/ 51250 h 965650"/>
              <a:gd name="connsiteX2" fmla="*/ 638355 w 3105331"/>
              <a:gd name="connsiteY2" fmla="*/ 25370 h 965650"/>
              <a:gd name="connsiteX3" fmla="*/ 707366 w 3105331"/>
              <a:gd name="connsiteY3" fmla="*/ 33997 h 965650"/>
              <a:gd name="connsiteX4" fmla="*/ 836763 w 3105331"/>
              <a:gd name="connsiteY4" fmla="*/ 59876 h 965650"/>
              <a:gd name="connsiteX5" fmla="*/ 879895 w 3105331"/>
              <a:gd name="connsiteY5" fmla="*/ 77129 h 965650"/>
              <a:gd name="connsiteX6" fmla="*/ 914400 w 3105331"/>
              <a:gd name="connsiteY6" fmla="*/ 94382 h 965650"/>
              <a:gd name="connsiteX7" fmla="*/ 983412 w 3105331"/>
              <a:gd name="connsiteY7" fmla="*/ 111635 h 965650"/>
              <a:gd name="connsiteX8" fmla="*/ 1069676 w 3105331"/>
              <a:gd name="connsiteY8" fmla="*/ 154767 h 965650"/>
              <a:gd name="connsiteX9" fmla="*/ 1095555 w 3105331"/>
              <a:gd name="connsiteY9" fmla="*/ 172019 h 965650"/>
              <a:gd name="connsiteX10" fmla="*/ 1155940 w 3105331"/>
              <a:gd name="connsiteY10" fmla="*/ 197899 h 965650"/>
              <a:gd name="connsiteX11" fmla="*/ 1207698 w 3105331"/>
              <a:gd name="connsiteY11" fmla="*/ 223778 h 965650"/>
              <a:gd name="connsiteX12" fmla="*/ 1302589 w 3105331"/>
              <a:gd name="connsiteY12" fmla="*/ 266910 h 965650"/>
              <a:gd name="connsiteX13" fmla="*/ 1328468 w 3105331"/>
              <a:gd name="connsiteY13" fmla="*/ 284163 h 965650"/>
              <a:gd name="connsiteX14" fmla="*/ 1354348 w 3105331"/>
              <a:gd name="connsiteY14" fmla="*/ 292789 h 965650"/>
              <a:gd name="connsiteX15" fmla="*/ 1397480 w 3105331"/>
              <a:gd name="connsiteY15" fmla="*/ 310042 h 965650"/>
              <a:gd name="connsiteX16" fmla="*/ 1431985 w 3105331"/>
              <a:gd name="connsiteY16" fmla="*/ 327295 h 965650"/>
              <a:gd name="connsiteX17" fmla="*/ 1526876 w 3105331"/>
              <a:gd name="connsiteY17" fmla="*/ 344548 h 965650"/>
              <a:gd name="connsiteX18" fmla="*/ 1613140 w 3105331"/>
              <a:gd name="connsiteY18" fmla="*/ 370427 h 965650"/>
              <a:gd name="connsiteX19" fmla="*/ 1647646 w 3105331"/>
              <a:gd name="connsiteY19" fmla="*/ 387680 h 965650"/>
              <a:gd name="connsiteX20" fmla="*/ 1802921 w 3105331"/>
              <a:gd name="connsiteY20" fmla="*/ 404933 h 965650"/>
              <a:gd name="connsiteX21" fmla="*/ 1863306 w 3105331"/>
              <a:gd name="connsiteY21" fmla="*/ 413559 h 965650"/>
              <a:gd name="connsiteX22" fmla="*/ 2216989 w 3105331"/>
              <a:gd name="connsiteY22" fmla="*/ 422185 h 965650"/>
              <a:gd name="connsiteX23" fmla="*/ 2260121 w 3105331"/>
              <a:gd name="connsiteY23" fmla="*/ 430812 h 965650"/>
              <a:gd name="connsiteX24" fmla="*/ 2346385 w 3105331"/>
              <a:gd name="connsiteY24" fmla="*/ 456691 h 965650"/>
              <a:gd name="connsiteX25" fmla="*/ 2432649 w 3105331"/>
              <a:gd name="connsiteY25" fmla="*/ 491197 h 965650"/>
              <a:gd name="connsiteX26" fmla="*/ 2484408 w 3105331"/>
              <a:gd name="connsiteY26" fmla="*/ 534329 h 965650"/>
              <a:gd name="connsiteX27" fmla="*/ 2510287 w 3105331"/>
              <a:gd name="connsiteY27" fmla="*/ 542955 h 965650"/>
              <a:gd name="connsiteX28" fmla="*/ 2553419 w 3105331"/>
              <a:gd name="connsiteY28" fmla="*/ 568835 h 965650"/>
              <a:gd name="connsiteX29" fmla="*/ 2622431 w 3105331"/>
              <a:gd name="connsiteY29" fmla="*/ 586087 h 965650"/>
              <a:gd name="connsiteX30" fmla="*/ 2648310 w 3105331"/>
              <a:gd name="connsiteY30" fmla="*/ 594714 h 965650"/>
              <a:gd name="connsiteX31" fmla="*/ 2725948 w 3105331"/>
              <a:gd name="connsiteY31" fmla="*/ 611967 h 965650"/>
              <a:gd name="connsiteX32" fmla="*/ 2803585 w 3105331"/>
              <a:gd name="connsiteY32" fmla="*/ 620593 h 965650"/>
              <a:gd name="connsiteX33" fmla="*/ 3001993 w 3105331"/>
              <a:gd name="connsiteY33" fmla="*/ 603340 h 965650"/>
              <a:gd name="connsiteX34" fmla="*/ 3053751 w 3105331"/>
              <a:gd name="connsiteY34" fmla="*/ 586087 h 965650"/>
              <a:gd name="connsiteX35" fmla="*/ 3079631 w 3105331"/>
              <a:gd name="connsiteY35" fmla="*/ 577461 h 965650"/>
              <a:gd name="connsiteX36" fmla="*/ 3088257 w 3105331"/>
              <a:gd name="connsiteY36" fmla="*/ 965650 h 965650"/>
              <a:gd name="connsiteX37" fmla="*/ 3088257 w 3105331"/>
              <a:gd name="connsiteY37" fmla="*/ 965650 h 965650"/>
              <a:gd name="connsiteX38" fmla="*/ 3001993 w 3105331"/>
              <a:gd name="connsiteY38" fmla="*/ 948397 h 965650"/>
              <a:gd name="connsiteX39" fmla="*/ 2907102 w 3105331"/>
              <a:gd name="connsiteY39" fmla="*/ 939770 h 965650"/>
              <a:gd name="connsiteX40" fmla="*/ 2829464 w 3105331"/>
              <a:gd name="connsiteY40" fmla="*/ 913891 h 965650"/>
              <a:gd name="connsiteX41" fmla="*/ 2803585 w 3105331"/>
              <a:gd name="connsiteY41" fmla="*/ 905265 h 965650"/>
              <a:gd name="connsiteX42" fmla="*/ 2760453 w 3105331"/>
              <a:gd name="connsiteY42" fmla="*/ 896638 h 965650"/>
              <a:gd name="connsiteX43" fmla="*/ 2734574 w 3105331"/>
              <a:gd name="connsiteY43" fmla="*/ 888012 h 965650"/>
              <a:gd name="connsiteX44" fmla="*/ 2656936 w 3105331"/>
              <a:gd name="connsiteY44" fmla="*/ 879385 h 965650"/>
              <a:gd name="connsiteX45" fmla="*/ 2104846 w 3105331"/>
              <a:gd name="connsiteY45" fmla="*/ 870759 h 965650"/>
              <a:gd name="connsiteX46" fmla="*/ 2044461 w 3105331"/>
              <a:gd name="connsiteY46" fmla="*/ 862133 h 965650"/>
              <a:gd name="connsiteX47" fmla="*/ 1975449 w 3105331"/>
              <a:gd name="connsiteY47" fmla="*/ 844880 h 965650"/>
              <a:gd name="connsiteX48" fmla="*/ 1940944 w 3105331"/>
              <a:gd name="connsiteY48" fmla="*/ 836253 h 965650"/>
              <a:gd name="connsiteX49" fmla="*/ 1897812 w 3105331"/>
              <a:gd name="connsiteY49" fmla="*/ 827627 h 965650"/>
              <a:gd name="connsiteX50" fmla="*/ 1871932 w 3105331"/>
              <a:gd name="connsiteY50" fmla="*/ 819001 h 965650"/>
              <a:gd name="connsiteX51" fmla="*/ 1828800 w 3105331"/>
              <a:gd name="connsiteY51" fmla="*/ 810374 h 965650"/>
              <a:gd name="connsiteX52" fmla="*/ 1751163 w 3105331"/>
              <a:gd name="connsiteY52" fmla="*/ 784495 h 965650"/>
              <a:gd name="connsiteX53" fmla="*/ 1725283 w 3105331"/>
              <a:gd name="connsiteY53" fmla="*/ 775868 h 965650"/>
              <a:gd name="connsiteX54" fmla="*/ 1682151 w 3105331"/>
              <a:gd name="connsiteY54" fmla="*/ 767242 h 965650"/>
              <a:gd name="connsiteX55" fmla="*/ 1656272 w 3105331"/>
              <a:gd name="connsiteY55" fmla="*/ 758616 h 965650"/>
              <a:gd name="connsiteX56" fmla="*/ 1578634 w 3105331"/>
              <a:gd name="connsiteY56" fmla="*/ 749989 h 965650"/>
              <a:gd name="connsiteX57" fmla="*/ 1535502 w 3105331"/>
              <a:gd name="connsiteY57" fmla="*/ 741363 h 965650"/>
              <a:gd name="connsiteX58" fmla="*/ 1492370 w 3105331"/>
              <a:gd name="connsiteY58" fmla="*/ 724110 h 965650"/>
              <a:gd name="connsiteX59" fmla="*/ 1431985 w 3105331"/>
              <a:gd name="connsiteY59" fmla="*/ 715484 h 965650"/>
              <a:gd name="connsiteX60" fmla="*/ 1397480 w 3105331"/>
              <a:gd name="connsiteY60" fmla="*/ 706857 h 965650"/>
              <a:gd name="connsiteX61" fmla="*/ 1302589 w 3105331"/>
              <a:gd name="connsiteY61" fmla="*/ 698231 h 965650"/>
              <a:gd name="connsiteX62" fmla="*/ 1086929 w 3105331"/>
              <a:gd name="connsiteY62" fmla="*/ 680978 h 965650"/>
              <a:gd name="connsiteX63" fmla="*/ 1026544 w 3105331"/>
              <a:gd name="connsiteY63" fmla="*/ 672352 h 965650"/>
              <a:gd name="connsiteX64" fmla="*/ 957532 w 3105331"/>
              <a:gd name="connsiteY64" fmla="*/ 655099 h 965650"/>
              <a:gd name="connsiteX65" fmla="*/ 595223 w 3105331"/>
              <a:gd name="connsiteY65" fmla="*/ 637846 h 965650"/>
              <a:gd name="connsiteX66" fmla="*/ 569344 w 3105331"/>
              <a:gd name="connsiteY66" fmla="*/ 629219 h 965650"/>
              <a:gd name="connsiteX67" fmla="*/ 500332 w 3105331"/>
              <a:gd name="connsiteY67" fmla="*/ 611967 h 965650"/>
              <a:gd name="connsiteX68" fmla="*/ 422695 w 3105331"/>
              <a:gd name="connsiteY68" fmla="*/ 577461 h 965650"/>
              <a:gd name="connsiteX69" fmla="*/ 396815 w 3105331"/>
              <a:gd name="connsiteY69" fmla="*/ 568835 h 965650"/>
              <a:gd name="connsiteX70" fmla="*/ 370936 w 3105331"/>
              <a:gd name="connsiteY70" fmla="*/ 517076 h 965650"/>
              <a:gd name="connsiteX71" fmla="*/ 396815 w 3105331"/>
              <a:gd name="connsiteY71" fmla="*/ 404933 h 965650"/>
              <a:gd name="connsiteX72" fmla="*/ 405442 w 3105331"/>
              <a:gd name="connsiteY72" fmla="*/ 379053 h 965650"/>
              <a:gd name="connsiteX73" fmla="*/ 414068 w 3105331"/>
              <a:gd name="connsiteY73" fmla="*/ 353174 h 965650"/>
              <a:gd name="connsiteX74" fmla="*/ 405442 w 3105331"/>
              <a:gd name="connsiteY74" fmla="*/ 215152 h 965650"/>
              <a:gd name="connsiteX75" fmla="*/ 388189 w 3105331"/>
              <a:gd name="connsiteY75" fmla="*/ 163393 h 965650"/>
              <a:gd name="connsiteX76" fmla="*/ 362310 w 3105331"/>
              <a:gd name="connsiteY76" fmla="*/ 146140 h 965650"/>
              <a:gd name="connsiteX77" fmla="*/ 301925 w 3105331"/>
              <a:gd name="connsiteY77" fmla="*/ 111635 h 965650"/>
              <a:gd name="connsiteX78" fmla="*/ 198408 w 3105331"/>
              <a:gd name="connsiteY78" fmla="*/ 103008 h 965650"/>
              <a:gd name="connsiteX79" fmla="*/ 43132 w 3105331"/>
              <a:gd name="connsiteY79" fmla="*/ 85755 h 965650"/>
              <a:gd name="connsiteX80" fmla="*/ 0 w 3105331"/>
              <a:gd name="connsiteY80" fmla="*/ 51250 h 96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105331" h="965650">
                <a:moveTo>
                  <a:pt x="0" y="51250"/>
                </a:moveTo>
                <a:lnTo>
                  <a:pt x="0" y="51250"/>
                </a:lnTo>
                <a:cubicBezTo>
                  <a:pt x="272669" y="-39641"/>
                  <a:pt x="67150" y="16157"/>
                  <a:pt x="638355" y="25370"/>
                </a:cubicBezTo>
                <a:cubicBezTo>
                  <a:pt x="661359" y="28246"/>
                  <a:pt x="684580" y="29725"/>
                  <a:pt x="707366" y="33997"/>
                </a:cubicBezTo>
                <a:cubicBezTo>
                  <a:pt x="920293" y="73922"/>
                  <a:pt x="646414" y="32685"/>
                  <a:pt x="836763" y="59876"/>
                </a:cubicBezTo>
                <a:cubicBezTo>
                  <a:pt x="851140" y="65627"/>
                  <a:pt x="865745" y="70840"/>
                  <a:pt x="879895" y="77129"/>
                </a:cubicBezTo>
                <a:cubicBezTo>
                  <a:pt x="891646" y="82352"/>
                  <a:pt x="902201" y="90315"/>
                  <a:pt x="914400" y="94382"/>
                </a:cubicBezTo>
                <a:cubicBezTo>
                  <a:pt x="936895" y="101880"/>
                  <a:pt x="983412" y="111635"/>
                  <a:pt x="983412" y="111635"/>
                </a:cubicBezTo>
                <a:cubicBezTo>
                  <a:pt x="1051263" y="162524"/>
                  <a:pt x="980500" y="115134"/>
                  <a:pt x="1069676" y="154767"/>
                </a:cubicBezTo>
                <a:cubicBezTo>
                  <a:pt x="1079150" y="158978"/>
                  <a:pt x="1086282" y="167383"/>
                  <a:pt x="1095555" y="172019"/>
                </a:cubicBezTo>
                <a:cubicBezTo>
                  <a:pt x="1115142" y="181813"/>
                  <a:pt x="1136353" y="188105"/>
                  <a:pt x="1155940" y="197899"/>
                </a:cubicBezTo>
                <a:cubicBezTo>
                  <a:pt x="1222825" y="231342"/>
                  <a:pt x="1142655" y="202098"/>
                  <a:pt x="1207698" y="223778"/>
                </a:cubicBezTo>
                <a:cubicBezTo>
                  <a:pt x="1271657" y="266417"/>
                  <a:pt x="1239124" y="254218"/>
                  <a:pt x="1302589" y="266910"/>
                </a:cubicBezTo>
                <a:cubicBezTo>
                  <a:pt x="1311215" y="272661"/>
                  <a:pt x="1319195" y="279527"/>
                  <a:pt x="1328468" y="284163"/>
                </a:cubicBezTo>
                <a:cubicBezTo>
                  <a:pt x="1336601" y="288230"/>
                  <a:pt x="1345834" y="289596"/>
                  <a:pt x="1354348" y="292789"/>
                </a:cubicBezTo>
                <a:cubicBezTo>
                  <a:pt x="1368847" y="298226"/>
                  <a:pt x="1383330" y="303753"/>
                  <a:pt x="1397480" y="310042"/>
                </a:cubicBezTo>
                <a:cubicBezTo>
                  <a:pt x="1409231" y="315265"/>
                  <a:pt x="1419944" y="322780"/>
                  <a:pt x="1431985" y="327295"/>
                </a:cubicBezTo>
                <a:cubicBezTo>
                  <a:pt x="1457011" y="336680"/>
                  <a:pt x="1504842" y="341400"/>
                  <a:pt x="1526876" y="344548"/>
                </a:cubicBezTo>
                <a:cubicBezTo>
                  <a:pt x="1581548" y="380997"/>
                  <a:pt x="1519201" y="344808"/>
                  <a:pt x="1613140" y="370427"/>
                </a:cubicBezTo>
                <a:cubicBezTo>
                  <a:pt x="1625547" y="373811"/>
                  <a:pt x="1635446" y="383613"/>
                  <a:pt x="1647646" y="387680"/>
                </a:cubicBezTo>
                <a:cubicBezTo>
                  <a:pt x="1686786" y="400727"/>
                  <a:pt x="1780372" y="402678"/>
                  <a:pt x="1802921" y="404933"/>
                </a:cubicBezTo>
                <a:cubicBezTo>
                  <a:pt x="1823153" y="406956"/>
                  <a:pt x="1842991" y="412713"/>
                  <a:pt x="1863306" y="413559"/>
                </a:cubicBezTo>
                <a:cubicBezTo>
                  <a:pt x="1981133" y="418468"/>
                  <a:pt x="2099095" y="419310"/>
                  <a:pt x="2216989" y="422185"/>
                </a:cubicBezTo>
                <a:cubicBezTo>
                  <a:pt x="2231366" y="425061"/>
                  <a:pt x="2245808" y="427631"/>
                  <a:pt x="2260121" y="430812"/>
                </a:cubicBezTo>
                <a:cubicBezTo>
                  <a:pt x="2288724" y="437168"/>
                  <a:pt x="2319497" y="445936"/>
                  <a:pt x="2346385" y="456691"/>
                </a:cubicBezTo>
                <a:lnTo>
                  <a:pt x="2432649" y="491197"/>
                </a:lnTo>
                <a:cubicBezTo>
                  <a:pt x="2451726" y="510273"/>
                  <a:pt x="2460390" y="522320"/>
                  <a:pt x="2484408" y="534329"/>
                </a:cubicBezTo>
                <a:cubicBezTo>
                  <a:pt x="2492541" y="538395"/>
                  <a:pt x="2502154" y="538888"/>
                  <a:pt x="2510287" y="542955"/>
                </a:cubicBezTo>
                <a:cubicBezTo>
                  <a:pt x="2525284" y="550453"/>
                  <a:pt x="2537770" y="562816"/>
                  <a:pt x="2553419" y="568835"/>
                </a:cubicBezTo>
                <a:cubicBezTo>
                  <a:pt x="2575550" y="577347"/>
                  <a:pt x="2599555" y="579848"/>
                  <a:pt x="2622431" y="586087"/>
                </a:cubicBezTo>
                <a:cubicBezTo>
                  <a:pt x="2631204" y="588480"/>
                  <a:pt x="2639567" y="592216"/>
                  <a:pt x="2648310" y="594714"/>
                </a:cubicBezTo>
                <a:cubicBezTo>
                  <a:pt x="2667141" y="600094"/>
                  <a:pt x="2708167" y="609427"/>
                  <a:pt x="2725948" y="611967"/>
                </a:cubicBezTo>
                <a:cubicBezTo>
                  <a:pt x="2751725" y="615649"/>
                  <a:pt x="2777706" y="617718"/>
                  <a:pt x="2803585" y="620593"/>
                </a:cubicBezTo>
                <a:cubicBezTo>
                  <a:pt x="2897650" y="615642"/>
                  <a:pt x="2932111" y="624305"/>
                  <a:pt x="3001993" y="603340"/>
                </a:cubicBezTo>
                <a:cubicBezTo>
                  <a:pt x="3019412" y="598114"/>
                  <a:pt x="3036498" y="591838"/>
                  <a:pt x="3053751" y="586087"/>
                </a:cubicBezTo>
                <a:lnTo>
                  <a:pt x="3079631" y="577461"/>
                </a:lnTo>
                <a:cubicBezTo>
                  <a:pt x="3131902" y="420642"/>
                  <a:pt x="3088257" y="542489"/>
                  <a:pt x="3088257" y="965650"/>
                </a:cubicBezTo>
                <a:lnTo>
                  <a:pt x="3088257" y="965650"/>
                </a:lnTo>
                <a:cubicBezTo>
                  <a:pt x="3059502" y="959899"/>
                  <a:pt x="3031022" y="952544"/>
                  <a:pt x="3001993" y="948397"/>
                </a:cubicBezTo>
                <a:cubicBezTo>
                  <a:pt x="2970551" y="943905"/>
                  <a:pt x="2938380" y="945290"/>
                  <a:pt x="2907102" y="939770"/>
                </a:cubicBezTo>
                <a:cubicBezTo>
                  <a:pt x="2907090" y="939768"/>
                  <a:pt x="2842409" y="918206"/>
                  <a:pt x="2829464" y="913891"/>
                </a:cubicBezTo>
                <a:cubicBezTo>
                  <a:pt x="2820838" y="911016"/>
                  <a:pt x="2812501" y="907048"/>
                  <a:pt x="2803585" y="905265"/>
                </a:cubicBezTo>
                <a:cubicBezTo>
                  <a:pt x="2789208" y="902389"/>
                  <a:pt x="2774677" y="900194"/>
                  <a:pt x="2760453" y="896638"/>
                </a:cubicBezTo>
                <a:cubicBezTo>
                  <a:pt x="2751632" y="894433"/>
                  <a:pt x="2743543" y="889507"/>
                  <a:pt x="2734574" y="888012"/>
                </a:cubicBezTo>
                <a:cubicBezTo>
                  <a:pt x="2708890" y="883731"/>
                  <a:pt x="2682965" y="880098"/>
                  <a:pt x="2656936" y="879385"/>
                </a:cubicBezTo>
                <a:cubicBezTo>
                  <a:pt x="2472953" y="874344"/>
                  <a:pt x="2288876" y="873634"/>
                  <a:pt x="2104846" y="870759"/>
                </a:cubicBezTo>
                <a:cubicBezTo>
                  <a:pt x="2084718" y="867884"/>
                  <a:pt x="2064399" y="866121"/>
                  <a:pt x="2044461" y="862133"/>
                </a:cubicBezTo>
                <a:cubicBezTo>
                  <a:pt x="2021209" y="857483"/>
                  <a:pt x="1998453" y="850631"/>
                  <a:pt x="1975449" y="844880"/>
                </a:cubicBezTo>
                <a:cubicBezTo>
                  <a:pt x="1963947" y="842004"/>
                  <a:pt x="1952569" y="838578"/>
                  <a:pt x="1940944" y="836253"/>
                </a:cubicBezTo>
                <a:cubicBezTo>
                  <a:pt x="1926567" y="833378"/>
                  <a:pt x="1912036" y="831183"/>
                  <a:pt x="1897812" y="827627"/>
                </a:cubicBezTo>
                <a:cubicBezTo>
                  <a:pt x="1888990" y="825422"/>
                  <a:pt x="1880754" y="821206"/>
                  <a:pt x="1871932" y="819001"/>
                </a:cubicBezTo>
                <a:cubicBezTo>
                  <a:pt x="1857708" y="815445"/>
                  <a:pt x="1843177" y="813250"/>
                  <a:pt x="1828800" y="810374"/>
                </a:cubicBezTo>
                <a:cubicBezTo>
                  <a:pt x="1771402" y="781674"/>
                  <a:pt x="1818054" y="801218"/>
                  <a:pt x="1751163" y="784495"/>
                </a:cubicBezTo>
                <a:cubicBezTo>
                  <a:pt x="1742341" y="782290"/>
                  <a:pt x="1734105" y="778073"/>
                  <a:pt x="1725283" y="775868"/>
                </a:cubicBezTo>
                <a:cubicBezTo>
                  <a:pt x="1711059" y="772312"/>
                  <a:pt x="1696375" y="770798"/>
                  <a:pt x="1682151" y="767242"/>
                </a:cubicBezTo>
                <a:cubicBezTo>
                  <a:pt x="1673330" y="765037"/>
                  <a:pt x="1665241" y="760111"/>
                  <a:pt x="1656272" y="758616"/>
                </a:cubicBezTo>
                <a:cubicBezTo>
                  <a:pt x="1630588" y="754335"/>
                  <a:pt x="1604411" y="753671"/>
                  <a:pt x="1578634" y="749989"/>
                </a:cubicBezTo>
                <a:cubicBezTo>
                  <a:pt x="1564119" y="747915"/>
                  <a:pt x="1549879" y="744238"/>
                  <a:pt x="1535502" y="741363"/>
                </a:cubicBezTo>
                <a:cubicBezTo>
                  <a:pt x="1521125" y="735612"/>
                  <a:pt x="1507393" y="727866"/>
                  <a:pt x="1492370" y="724110"/>
                </a:cubicBezTo>
                <a:cubicBezTo>
                  <a:pt x="1472644" y="719179"/>
                  <a:pt x="1451990" y="719121"/>
                  <a:pt x="1431985" y="715484"/>
                </a:cubicBezTo>
                <a:cubicBezTo>
                  <a:pt x="1420321" y="713363"/>
                  <a:pt x="1409232" y="708424"/>
                  <a:pt x="1397480" y="706857"/>
                </a:cubicBezTo>
                <a:cubicBezTo>
                  <a:pt x="1365998" y="702659"/>
                  <a:pt x="1334175" y="701556"/>
                  <a:pt x="1302589" y="698231"/>
                </a:cubicBezTo>
                <a:cubicBezTo>
                  <a:pt x="1134992" y="680589"/>
                  <a:pt x="1362326" y="697177"/>
                  <a:pt x="1086929" y="680978"/>
                </a:cubicBezTo>
                <a:cubicBezTo>
                  <a:pt x="1066801" y="678103"/>
                  <a:pt x="1046482" y="676340"/>
                  <a:pt x="1026544" y="672352"/>
                </a:cubicBezTo>
                <a:cubicBezTo>
                  <a:pt x="1003292" y="667702"/>
                  <a:pt x="981184" y="656789"/>
                  <a:pt x="957532" y="655099"/>
                </a:cubicBezTo>
                <a:cubicBezTo>
                  <a:pt x="756403" y="640732"/>
                  <a:pt x="877096" y="647912"/>
                  <a:pt x="595223" y="637846"/>
                </a:cubicBezTo>
                <a:cubicBezTo>
                  <a:pt x="586597" y="634970"/>
                  <a:pt x="578166" y="631424"/>
                  <a:pt x="569344" y="629219"/>
                </a:cubicBezTo>
                <a:lnTo>
                  <a:pt x="500332" y="611967"/>
                </a:lnTo>
                <a:cubicBezTo>
                  <a:pt x="459323" y="584627"/>
                  <a:pt x="484287" y="597991"/>
                  <a:pt x="422695" y="577461"/>
                </a:cubicBezTo>
                <a:lnTo>
                  <a:pt x="396815" y="568835"/>
                </a:lnTo>
                <a:cubicBezTo>
                  <a:pt x="388094" y="555753"/>
                  <a:pt x="370936" y="534931"/>
                  <a:pt x="370936" y="517076"/>
                </a:cubicBezTo>
                <a:cubicBezTo>
                  <a:pt x="370936" y="472288"/>
                  <a:pt x="383150" y="445928"/>
                  <a:pt x="396815" y="404933"/>
                </a:cubicBezTo>
                <a:lnTo>
                  <a:pt x="405442" y="379053"/>
                </a:lnTo>
                <a:lnTo>
                  <a:pt x="414068" y="353174"/>
                </a:lnTo>
                <a:cubicBezTo>
                  <a:pt x="411193" y="307167"/>
                  <a:pt x="411670" y="260826"/>
                  <a:pt x="405442" y="215152"/>
                </a:cubicBezTo>
                <a:cubicBezTo>
                  <a:pt x="402985" y="197133"/>
                  <a:pt x="403321" y="173481"/>
                  <a:pt x="388189" y="163393"/>
                </a:cubicBezTo>
                <a:cubicBezTo>
                  <a:pt x="379563" y="157642"/>
                  <a:pt x="370275" y="152777"/>
                  <a:pt x="362310" y="146140"/>
                </a:cubicBezTo>
                <a:cubicBezTo>
                  <a:pt x="328400" y="117881"/>
                  <a:pt x="347924" y="117385"/>
                  <a:pt x="301925" y="111635"/>
                </a:cubicBezTo>
                <a:cubicBezTo>
                  <a:pt x="267567" y="107340"/>
                  <a:pt x="232914" y="105884"/>
                  <a:pt x="198408" y="103008"/>
                </a:cubicBezTo>
                <a:cubicBezTo>
                  <a:pt x="125694" y="78771"/>
                  <a:pt x="209295" y="104218"/>
                  <a:pt x="43132" y="85755"/>
                </a:cubicBezTo>
                <a:cubicBezTo>
                  <a:pt x="14525" y="82576"/>
                  <a:pt x="7189" y="57001"/>
                  <a:pt x="0" y="51250"/>
                </a:cubicBez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5" name="자유형 1034"/>
          <p:cNvSpPr/>
          <p:nvPr/>
        </p:nvSpPr>
        <p:spPr>
          <a:xfrm>
            <a:off x="6239933" y="3987912"/>
            <a:ext cx="1037018" cy="629765"/>
          </a:xfrm>
          <a:custGeom>
            <a:avLst/>
            <a:gdLst>
              <a:gd name="connsiteX0" fmla="*/ 0 w 1037018"/>
              <a:gd name="connsiteY0" fmla="*/ 629765 h 629765"/>
              <a:gd name="connsiteX1" fmla="*/ 0 w 1037018"/>
              <a:gd name="connsiteY1" fmla="*/ 629765 h 629765"/>
              <a:gd name="connsiteX2" fmla="*/ 17253 w 1037018"/>
              <a:gd name="connsiteY2" fmla="*/ 526248 h 629765"/>
              <a:gd name="connsiteX3" fmla="*/ 34506 w 1037018"/>
              <a:gd name="connsiteY3" fmla="*/ 500369 h 629765"/>
              <a:gd name="connsiteX4" fmla="*/ 51758 w 1037018"/>
              <a:gd name="connsiteY4" fmla="*/ 448611 h 629765"/>
              <a:gd name="connsiteX5" fmla="*/ 60385 w 1037018"/>
              <a:gd name="connsiteY5" fmla="*/ 422731 h 629765"/>
              <a:gd name="connsiteX6" fmla="*/ 77638 w 1037018"/>
              <a:gd name="connsiteY6" fmla="*/ 396852 h 629765"/>
              <a:gd name="connsiteX7" fmla="*/ 86264 w 1037018"/>
              <a:gd name="connsiteY7" fmla="*/ 370973 h 629765"/>
              <a:gd name="connsiteX8" fmla="*/ 146649 w 1037018"/>
              <a:gd name="connsiteY8" fmla="*/ 327841 h 629765"/>
              <a:gd name="connsiteX9" fmla="*/ 181155 w 1037018"/>
              <a:gd name="connsiteY9" fmla="*/ 301961 h 629765"/>
              <a:gd name="connsiteX10" fmla="*/ 207034 w 1037018"/>
              <a:gd name="connsiteY10" fmla="*/ 293335 h 629765"/>
              <a:gd name="connsiteX11" fmla="*/ 336430 w 1037018"/>
              <a:gd name="connsiteY11" fmla="*/ 276082 h 629765"/>
              <a:gd name="connsiteX12" fmla="*/ 396815 w 1037018"/>
              <a:gd name="connsiteY12" fmla="*/ 258829 h 629765"/>
              <a:gd name="connsiteX13" fmla="*/ 422694 w 1037018"/>
              <a:gd name="connsiteY13" fmla="*/ 241577 h 629765"/>
              <a:gd name="connsiteX14" fmla="*/ 439947 w 1037018"/>
              <a:gd name="connsiteY14" fmla="*/ 215697 h 629765"/>
              <a:gd name="connsiteX15" fmla="*/ 465826 w 1037018"/>
              <a:gd name="connsiteY15" fmla="*/ 198444 h 629765"/>
              <a:gd name="connsiteX16" fmla="*/ 474453 w 1037018"/>
              <a:gd name="connsiteY16" fmla="*/ 172565 h 629765"/>
              <a:gd name="connsiteX17" fmla="*/ 500332 w 1037018"/>
              <a:gd name="connsiteY17" fmla="*/ 146686 h 629765"/>
              <a:gd name="connsiteX18" fmla="*/ 517585 w 1037018"/>
              <a:gd name="connsiteY18" fmla="*/ 120807 h 629765"/>
              <a:gd name="connsiteX19" fmla="*/ 569343 w 1037018"/>
              <a:gd name="connsiteY19" fmla="*/ 69048 h 629765"/>
              <a:gd name="connsiteX20" fmla="*/ 621102 w 1037018"/>
              <a:gd name="connsiteY20" fmla="*/ 25916 h 629765"/>
              <a:gd name="connsiteX21" fmla="*/ 646981 w 1037018"/>
              <a:gd name="connsiteY21" fmla="*/ 17290 h 629765"/>
              <a:gd name="connsiteX22" fmla="*/ 672860 w 1037018"/>
              <a:gd name="connsiteY22" fmla="*/ 37 h 629765"/>
              <a:gd name="connsiteX23" fmla="*/ 741872 w 1037018"/>
              <a:gd name="connsiteY23" fmla="*/ 17290 h 629765"/>
              <a:gd name="connsiteX24" fmla="*/ 793630 w 1037018"/>
              <a:gd name="connsiteY24" fmla="*/ 51795 h 629765"/>
              <a:gd name="connsiteX25" fmla="*/ 828136 w 1037018"/>
              <a:gd name="connsiteY25" fmla="*/ 60422 h 629765"/>
              <a:gd name="connsiteX26" fmla="*/ 879894 w 1037018"/>
              <a:gd name="connsiteY26" fmla="*/ 94928 h 629765"/>
              <a:gd name="connsiteX27" fmla="*/ 905774 w 1037018"/>
              <a:gd name="connsiteY27" fmla="*/ 112180 h 629765"/>
              <a:gd name="connsiteX28" fmla="*/ 957532 w 1037018"/>
              <a:gd name="connsiteY28" fmla="*/ 129433 h 629765"/>
              <a:gd name="connsiteX29" fmla="*/ 1000664 w 1037018"/>
              <a:gd name="connsiteY29" fmla="*/ 172565 h 629765"/>
              <a:gd name="connsiteX30" fmla="*/ 1026543 w 1037018"/>
              <a:gd name="connsiteY30" fmla="*/ 189818 h 629765"/>
              <a:gd name="connsiteX31" fmla="*/ 1035170 w 1037018"/>
              <a:gd name="connsiteY31" fmla="*/ 215697 h 629765"/>
              <a:gd name="connsiteX32" fmla="*/ 923026 w 1037018"/>
              <a:gd name="connsiteY32" fmla="*/ 241577 h 629765"/>
              <a:gd name="connsiteX33" fmla="*/ 897147 w 1037018"/>
              <a:gd name="connsiteY33" fmla="*/ 250203 h 629765"/>
              <a:gd name="connsiteX34" fmla="*/ 879894 w 1037018"/>
              <a:gd name="connsiteY34" fmla="*/ 276082 h 629765"/>
              <a:gd name="connsiteX35" fmla="*/ 828136 w 1037018"/>
              <a:gd name="connsiteY35" fmla="*/ 327841 h 629765"/>
              <a:gd name="connsiteX36" fmla="*/ 828136 w 1037018"/>
              <a:gd name="connsiteY36" fmla="*/ 327841 h 629765"/>
              <a:gd name="connsiteX37" fmla="*/ 776377 w 1037018"/>
              <a:gd name="connsiteY37" fmla="*/ 362346 h 629765"/>
              <a:gd name="connsiteX38" fmla="*/ 750498 w 1037018"/>
              <a:gd name="connsiteY38" fmla="*/ 379599 h 629765"/>
              <a:gd name="connsiteX39" fmla="*/ 698740 w 1037018"/>
              <a:gd name="connsiteY39" fmla="*/ 396852 h 629765"/>
              <a:gd name="connsiteX40" fmla="*/ 672860 w 1037018"/>
              <a:gd name="connsiteY40" fmla="*/ 414105 h 629765"/>
              <a:gd name="connsiteX41" fmla="*/ 612475 w 1037018"/>
              <a:gd name="connsiteY41" fmla="*/ 431358 h 629765"/>
              <a:gd name="connsiteX42" fmla="*/ 560717 w 1037018"/>
              <a:gd name="connsiteY42" fmla="*/ 465863 h 629765"/>
              <a:gd name="connsiteX43" fmla="*/ 508958 w 1037018"/>
              <a:gd name="connsiteY43" fmla="*/ 508995 h 629765"/>
              <a:gd name="connsiteX44" fmla="*/ 483079 w 1037018"/>
              <a:gd name="connsiteY44" fmla="*/ 517622 h 629765"/>
              <a:gd name="connsiteX45" fmla="*/ 457200 w 1037018"/>
              <a:gd name="connsiteY45" fmla="*/ 543501 h 629765"/>
              <a:gd name="connsiteX46" fmla="*/ 396815 w 1037018"/>
              <a:gd name="connsiteY46" fmla="*/ 560754 h 629765"/>
              <a:gd name="connsiteX47" fmla="*/ 370936 w 1037018"/>
              <a:gd name="connsiteY47" fmla="*/ 569380 h 629765"/>
              <a:gd name="connsiteX48" fmla="*/ 163902 w 1037018"/>
              <a:gd name="connsiteY48" fmla="*/ 595260 h 629765"/>
              <a:gd name="connsiteX49" fmla="*/ 112143 w 1037018"/>
              <a:gd name="connsiteY49" fmla="*/ 603886 h 629765"/>
              <a:gd name="connsiteX50" fmla="*/ 51758 w 1037018"/>
              <a:gd name="connsiteY50" fmla="*/ 621139 h 629765"/>
              <a:gd name="connsiteX51" fmla="*/ 0 w 1037018"/>
              <a:gd name="connsiteY51" fmla="*/ 629765 h 62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37018" h="629765">
                <a:moveTo>
                  <a:pt x="0" y="629765"/>
                </a:moveTo>
                <a:lnTo>
                  <a:pt x="0" y="629765"/>
                </a:lnTo>
                <a:cubicBezTo>
                  <a:pt x="2734" y="605160"/>
                  <a:pt x="2800" y="555153"/>
                  <a:pt x="17253" y="526248"/>
                </a:cubicBezTo>
                <a:cubicBezTo>
                  <a:pt x="21890" y="516975"/>
                  <a:pt x="28755" y="508995"/>
                  <a:pt x="34506" y="500369"/>
                </a:cubicBezTo>
                <a:lnTo>
                  <a:pt x="51758" y="448611"/>
                </a:lnTo>
                <a:cubicBezTo>
                  <a:pt x="54634" y="439984"/>
                  <a:pt x="55341" y="430297"/>
                  <a:pt x="60385" y="422731"/>
                </a:cubicBezTo>
                <a:lnTo>
                  <a:pt x="77638" y="396852"/>
                </a:lnTo>
                <a:cubicBezTo>
                  <a:pt x="80513" y="388226"/>
                  <a:pt x="81220" y="378539"/>
                  <a:pt x="86264" y="370973"/>
                </a:cubicBezTo>
                <a:cubicBezTo>
                  <a:pt x="107407" y="339258"/>
                  <a:pt x="115809" y="347116"/>
                  <a:pt x="146649" y="327841"/>
                </a:cubicBezTo>
                <a:cubicBezTo>
                  <a:pt x="158841" y="320221"/>
                  <a:pt x="168672" y="309094"/>
                  <a:pt x="181155" y="301961"/>
                </a:cubicBezTo>
                <a:cubicBezTo>
                  <a:pt x="189050" y="297450"/>
                  <a:pt x="198291" y="295833"/>
                  <a:pt x="207034" y="293335"/>
                </a:cubicBezTo>
                <a:cubicBezTo>
                  <a:pt x="260376" y="278095"/>
                  <a:pt x="261816" y="282866"/>
                  <a:pt x="336430" y="276082"/>
                </a:cubicBezTo>
                <a:cubicBezTo>
                  <a:pt x="347493" y="273316"/>
                  <a:pt x="384434" y="265019"/>
                  <a:pt x="396815" y="258829"/>
                </a:cubicBezTo>
                <a:cubicBezTo>
                  <a:pt x="406088" y="254193"/>
                  <a:pt x="414068" y="247328"/>
                  <a:pt x="422694" y="241577"/>
                </a:cubicBezTo>
                <a:cubicBezTo>
                  <a:pt x="428445" y="232950"/>
                  <a:pt x="432616" y="223028"/>
                  <a:pt x="439947" y="215697"/>
                </a:cubicBezTo>
                <a:cubicBezTo>
                  <a:pt x="447278" y="208366"/>
                  <a:pt x="459349" y="206540"/>
                  <a:pt x="465826" y="198444"/>
                </a:cubicBezTo>
                <a:cubicBezTo>
                  <a:pt x="471506" y="191344"/>
                  <a:pt x="469409" y="180131"/>
                  <a:pt x="474453" y="172565"/>
                </a:cubicBezTo>
                <a:cubicBezTo>
                  <a:pt x="481220" y="162414"/>
                  <a:pt x="492522" y="156058"/>
                  <a:pt x="500332" y="146686"/>
                </a:cubicBezTo>
                <a:cubicBezTo>
                  <a:pt x="506969" y="138721"/>
                  <a:pt x="510697" y="128556"/>
                  <a:pt x="517585" y="120807"/>
                </a:cubicBezTo>
                <a:cubicBezTo>
                  <a:pt x="533795" y="102571"/>
                  <a:pt x="552090" y="86301"/>
                  <a:pt x="569343" y="69048"/>
                </a:cubicBezTo>
                <a:cubicBezTo>
                  <a:pt x="588418" y="49973"/>
                  <a:pt x="597085" y="37924"/>
                  <a:pt x="621102" y="25916"/>
                </a:cubicBezTo>
                <a:cubicBezTo>
                  <a:pt x="629235" y="21850"/>
                  <a:pt x="638355" y="20165"/>
                  <a:pt x="646981" y="17290"/>
                </a:cubicBezTo>
                <a:cubicBezTo>
                  <a:pt x="655607" y="11539"/>
                  <a:pt x="662572" y="1323"/>
                  <a:pt x="672860" y="37"/>
                </a:cubicBezTo>
                <a:cubicBezTo>
                  <a:pt x="679106" y="-744"/>
                  <a:pt x="730489" y="10966"/>
                  <a:pt x="741872" y="17290"/>
                </a:cubicBezTo>
                <a:cubicBezTo>
                  <a:pt x="759998" y="27360"/>
                  <a:pt x="773514" y="46766"/>
                  <a:pt x="793630" y="51795"/>
                </a:cubicBezTo>
                <a:lnTo>
                  <a:pt x="828136" y="60422"/>
                </a:lnTo>
                <a:lnTo>
                  <a:pt x="879894" y="94928"/>
                </a:lnTo>
                <a:cubicBezTo>
                  <a:pt x="888520" y="100679"/>
                  <a:pt x="895938" y="108901"/>
                  <a:pt x="905774" y="112180"/>
                </a:cubicBezTo>
                <a:lnTo>
                  <a:pt x="957532" y="129433"/>
                </a:lnTo>
                <a:cubicBezTo>
                  <a:pt x="1026543" y="175441"/>
                  <a:pt x="943155" y="115056"/>
                  <a:pt x="1000664" y="172565"/>
                </a:cubicBezTo>
                <a:cubicBezTo>
                  <a:pt x="1007995" y="179896"/>
                  <a:pt x="1017917" y="184067"/>
                  <a:pt x="1026543" y="189818"/>
                </a:cubicBezTo>
                <a:cubicBezTo>
                  <a:pt x="1029419" y="198444"/>
                  <a:pt x="1041600" y="209267"/>
                  <a:pt x="1035170" y="215697"/>
                </a:cubicBezTo>
                <a:cubicBezTo>
                  <a:pt x="1019382" y="231485"/>
                  <a:pt x="939632" y="239205"/>
                  <a:pt x="923026" y="241577"/>
                </a:cubicBezTo>
                <a:cubicBezTo>
                  <a:pt x="914400" y="244452"/>
                  <a:pt x="904247" y="244523"/>
                  <a:pt x="897147" y="250203"/>
                </a:cubicBezTo>
                <a:cubicBezTo>
                  <a:pt x="889051" y="256680"/>
                  <a:pt x="886782" y="268333"/>
                  <a:pt x="879894" y="276082"/>
                </a:cubicBezTo>
                <a:cubicBezTo>
                  <a:pt x="863684" y="294318"/>
                  <a:pt x="845389" y="310588"/>
                  <a:pt x="828136" y="327841"/>
                </a:cubicBezTo>
                <a:lnTo>
                  <a:pt x="828136" y="327841"/>
                </a:lnTo>
                <a:lnTo>
                  <a:pt x="776377" y="362346"/>
                </a:lnTo>
                <a:cubicBezTo>
                  <a:pt x="767751" y="368097"/>
                  <a:pt x="760334" y="376320"/>
                  <a:pt x="750498" y="379599"/>
                </a:cubicBezTo>
                <a:lnTo>
                  <a:pt x="698740" y="396852"/>
                </a:lnTo>
                <a:cubicBezTo>
                  <a:pt x="690113" y="402603"/>
                  <a:pt x="682133" y="409468"/>
                  <a:pt x="672860" y="414105"/>
                </a:cubicBezTo>
                <a:cubicBezTo>
                  <a:pt x="660487" y="420291"/>
                  <a:pt x="623526" y="428595"/>
                  <a:pt x="612475" y="431358"/>
                </a:cubicBezTo>
                <a:cubicBezTo>
                  <a:pt x="595222" y="442860"/>
                  <a:pt x="575379" y="451201"/>
                  <a:pt x="560717" y="465863"/>
                </a:cubicBezTo>
                <a:cubicBezTo>
                  <a:pt x="541635" y="484946"/>
                  <a:pt x="532983" y="496983"/>
                  <a:pt x="508958" y="508995"/>
                </a:cubicBezTo>
                <a:cubicBezTo>
                  <a:pt x="500825" y="513061"/>
                  <a:pt x="491705" y="514746"/>
                  <a:pt x="483079" y="517622"/>
                </a:cubicBezTo>
                <a:cubicBezTo>
                  <a:pt x="474453" y="526248"/>
                  <a:pt x="467351" y="536734"/>
                  <a:pt x="457200" y="543501"/>
                </a:cubicBezTo>
                <a:cubicBezTo>
                  <a:pt x="449440" y="548674"/>
                  <a:pt x="401852" y="559315"/>
                  <a:pt x="396815" y="560754"/>
                </a:cubicBezTo>
                <a:cubicBezTo>
                  <a:pt x="388072" y="563252"/>
                  <a:pt x="379757" y="567175"/>
                  <a:pt x="370936" y="569380"/>
                </a:cubicBezTo>
                <a:cubicBezTo>
                  <a:pt x="297026" y="587858"/>
                  <a:pt x="255870" y="579933"/>
                  <a:pt x="163902" y="595260"/>
                </a:cubicBezTo>
                <a:lnTo>
                  <a:pt x="112143" y="603886"/>
                </a:lnTo>
                <a:cubicBezTo>
                  <a:pt x="50095" y="624568"/>
                  <a:pt x="127580" y="599475"/>
                  <a:pt x="51758" y="621139"/>
                </a:cubicBezTo>
                <a:cubicBezTo>
                  <a:pt x="18385" y="630674"/>
                  <a:pt x="8626" y="628327"/>
                  <a:pt x="0" y="629765"/>
                </a:cubicBezTo>
                <a:close/>
              </a:path>
            </a:pathLst>
          </a:cu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7" name="자유형 1036"/>
          <p:cNvSpPr/>
          <p:nvPr/>
        </p:nvSpPr>
        <p:spPr>
          <a:xfrm>
            <a:off x="4606700" y="3714041"/>
            <a:ext cx="3731115" cy="1293962"/>
          </a:xfrm>
          <a:custGeom>
            <a:avLst/>
            <a:gdLst>
              <a:gd name="connsiteX0" fmla="*/ 1042 w 3690951"/>
              <a:gd name="connsiteY0" fmla="*/ 785003 h 1293962"/>
              <a:gd name="connsiteX1" fmla="*/ 1042 w 3690951"/>
              <a:gd name="connsiteY1" fmla="*/ 785003 h 1293962"/>
              <a:gd name="connsiteX2" fmla="*/ 147691 w 3690951"/>
              <a:gd name="connsiteY2" fmla="*/ 819509 h 1293962"/>
              <a:gd name="connsiteX3" fmla="*/ 173570 w 3690951"/>
              <a:gd name="connsiteY3" fmla="*/ 828135 h 1293962"/>
              <a:gd name="connsiteX4" fmla="*/ 216702 w 3690951"/>
              <a:gd name="connsiteY4" fmla="*/ 836762 h 1293962"/>
              <a:gd name="connsiteX5" fmla="*/ 242581 w 3690951"/>
              <a:gd name="connsiteY5" fmla="*/ 845388 h 1293962"/>
              <a:gd name="connsiteX6" fmla="*/ 328846 w 3690951"/>
              <a:gd name="connsiteY6" fmla="*/ 854015 h 1293962"/>
              <a:gd name="connsiteX7" fmla="*/ 389230 w 3690951"/>
              <a:gd name="connsiteY7" fmla="*/ 871268 h 1293962"/>
              <a:gd name="connsiteX8" fmla="*/ 518627 w 3690951"/>
              <a:gd name="connsiteY8" fmla="*/ 879894 h 1293962"/>
              <a:gd name="connsiteX9" fmla="*/ 587638 w 3690951"/>
              <a:gd name="connsiteY9" fmla="*/ 888520 h 1293962"/>
              <a:gd name="connsiteX10" fmla="*/ 1070717 w 3690951"/>
              <a:gd name="connsiteY10" fmla="*/ 879894 h 1293962"/>
              <a:gd name="connsiteX11" fmla="*/ 1122476 w 3690951"/>
              <a:gd name="connsiteY11" fmla="*/ 871268 h 1293962"/>
              <a:gd name="connsiteX12" fmla="*/ 1191487 w 3690951"/>
              <a:gd name="connsiteY12" fmla="*/ 862641 h 1293962"/>
              <a:gd name="connsiteX13" fmla="*/ 1243246 w 3690951"/>
              <a:gd name="connsiteY13" fmla="*/ 845388 h 1293962"/>
              <a:gd name="connsiteX14" fmla="*/ 1269125 w 3690951"/>
              <a:gd name="connsiteY14" fmla="*/ 836762 h 1293962"/>
              <a:gd name="connsiteX15" fmla="*/ 1320883 w 3690951"/>
              <a:gd name="connsiteY15" fmla="*/ 828135 h 1293962"/>
              <a:gd name="connsiteX16" fmla="*/ 1415774 w 3690951"/>
              <a:gd name="connsiteY16" fmla="*/ 802256 h 1293962"/>
              <a:gd name="connsiteX17" fmla="*/ 1855721 w 3690951"/>
              <a:gd name="connsiteY17" fmla="*/ 793630 h 1293962"/>
              <a:gd name="connsiteX18" fmla="*/ 1907480 w 3690951"/>
              <a:gd name="connsiteY18" fmla="*/ 776377 h 1293962"/>
              <a:gd name="connsiteX19" fmla="*/ 1933359 w 3690951"/>
              <a:gd name="connsiteY19" fmla="*/ 767751 h 1293962"/>
              <a:gd name="connsiteX20" fmla="*/ 1950612 w 3690951"/>
              <a:gd name="connsiteY20" fmla="*/ 741871 h 1293962"/>
              <a:gd name="connsiteX21" fmla="*/ 1985117 w 3690951"/>
              <a:gd name="connsiteY21" fmla="*/ 733245 h 1293962"/>
              <a:gd name="connsiteX22" fmla="*/ 2062755 w 3690951"/>
              <a:gd name="connsiteY22" fmla="*/ 715992 h 1293962"/>
              <a:gd name="connsiteX23" fmla="*/ 2123140 w 3690951"/>
              <a:gd name="connsiteY23" fmla="*/ 698739 h 1293962"/>
              <a:gd name="connsiteX24" fmla="*/ 2174898 w 3690951"/>
              <a:gd name="connsiteY24" fmla="*/ 681486 h 1293962"/>
              <a:gd name="connsiteX25" fmla="*/ 2200778 w 3690951"/>
              <a:gd name="connsiteY25" fmla="*/ 672860 h 1293962"/>
              <a:gd name="connsiteX26" fmla="*/ 2226657 w 3690951"/>
              <a:gd name="connsiteY26" fmla="*/ 664234 h 1293962"/>
              <a:gd name="connsiteX27" fmla="*/ 2278415 w 3690951"/>
              <a:gd name="connsiteY27" fmla="*/ 629728 h 1293962"/>
              <a:gd name="connsiteX28" fmla="*/ 2330174 w 3690951"/>
              <a:gd name="connsiteY28" fmla="*/ 603849 h 1293962"/>
              <a:gd name="connsiteX29" fmla="*/ 2364680 w 3690951"/>
              <a:gd name="connsiteY29" fmla="*/ 586596 h 1293962"/>
              <a:gd name="connsiteX30" fmla="*/ 2416438 w 3690951"/>
              <a:gd name="connsiteY30" fmla="*/ 543464 h 1293962"/>
              <a:gd name="connsiteX31" fmla="*/ 2450944 w 3690951"/>
              <a:gd name="connsiteY31" fmla="*/ 526211 h 1293962"/>
              <a:gd name="connsiteX32" fmla="*/ 2519955 w 3690951"/>
              <a:gd name="connsiteY32" fmla="*/ 491705 h 1293962"/>
              <a:gd name="connsiteX33" fmla="*/ 2554461 w 3690951"/>
              <a:gd name="connsiteY33" fmla="*/ 457200 h 1293962"/>
              <a:gd name="connsiteX34" fmla="*/ 2580340 w 3690951"/>
              <a:gd name="connsiteY34" fmla="*/ 448573 h 1293962"/>
              <a:gd name="connsiteX35" fmla="*/ 2606219 w 3690951"/>
              <a:gd name="connsiteY35" fmla="*/ 431320 h 1293962"/>
              <a:gd name="connsiteX36" fmla="*/ 2657978 w 3690951"/>
              <a:gd name="connsiteY36" fmla="*/ 396815 h 1293962"/>
              <a:gd name="connsiteX37" fmla="*/ 2692483 w 3690951"/>
              <a:gd name="connsiteY37" fmla="*/ 370935 h 1293962"/>
              <a:gd name="connsiteX38" fmla="*/ 2718363 w 3690951"/>
              <a:gd name="connsiteY38" fmla="*/ 362309 h 1293962"/>
              <a:gd name="connsiteX39" fmla="*/ 2752868 w 3690951"/>
              <a:gd name="connsiteY39" fmla="*/ 345056 h 1293962"/>
              <a:gd name="connsiteX40" fmla="*/ 2813253 w 3690951"/>
              <a:gd name="connsiteY40" fmla="*/ 301924 h 1293962"/>
              <a:gd name="connsiteX41" fmla="*/ 2847759 w 3690951"/>
              <a:gd name="connsiteY41" fmla="*/ 284671 h 1293962"/>
              <a:gd name="connsiteX42" fmla="*/ 2908144 w 3690951"/>
              <a:gd name="connsiteY42" fmla="*/ 250166 h 1293962"/>
              <a:gd name="connsiteX43" fmla="*/ 2977155 w 3690951"/>
              <a:gd name="connsiteY43" fmla="*/ 207034 h 1293962"/>
              <a:gd name="connsiteX44" fmla="*/ 3003034 w 3690951"/>
              <a:gd name="connsiteY44" fmla="*/ 189781 h 1293962"/>
              <a:gd name="connsiteX45" fmla="*/ 3063419 w 3690951"/>
              <a:gd name="connsiteY45" fmla="*/ 172528 h 1293962"/>
              <a:gd name="connsiteX46" fmla="*/ 3149683 w 3690951"/>
              <a:gd name="connsiteY46" fmla="*/ 146649 h 1293962"/>
              <a:gd name="connsiteX47" fmla="*/ 3227321 w 3690951"/>
              <a:gd name="connsiteY47" fmla="*/ 138022 h 1293962"/>
              <a:gd name="connsiteX48" fmla="*/ 3261827 w 3690951"/>
              <a:gd name="connsiteY48" fmla="*/ 129396 h 1293962"/>
              <a:gd name="connsiteX49" fmla="*/ 3373970 w 3690951"/>
              <a:gd name="connsiteY49" fmla="*/ 112143 h 1293962"/>
              <a:gd name="connsiteX50" fmla="*/ 3460234 w 3690951"/>
              <a:gd name="connsiteY50" fmla="*/ 94890 h 1293962"/>
              <a:gd name="connsiteX51" fmla="*/ 3511993 w 3690951"/>
              <a:gd name="connsiteY51" fmla="*/ 77637 h 1293962"/>
              <a:gd name="connsiteX52" fmla="*/ 3589630 w 3690951"/>
              <a:gd name="connsiteY52" fmla="*/ 25879 h 1293962"/>
              <a:gd name="connsiteX53" fmla="*/ 3615510 w 3690951"/>
              <a:gd name="connsiteY53" fmla="*/ 8626 h 1293962"/>
              <a:gd name="connsiteX54" fmla="*/ 3641389 w 3690951"/>
              <a:gd name="connsiteY54" fmla="*/ 0 h 1293962"/>
              <a:gd name="connsiteX55" fmla="*/ 3667268 w 3690951"/>
              <a:gd name="connsiteY55" fmla="*/ 301924 h 1293962"/>
              <a:gd name="connsiteX56" fmla="*/ 3615510 w 3690951"/>
              <a:gd name="connsiteY56" fmla="*/ 319177 h 1293962"/>
              <a:gd name="connsiteX57" fmla="*/ 3546498 w 3690951"/>
              <a:gd name="connsiteY57" fmla="*/ 379562 h 1293962"/>
              <a:gd name="connsiteX58" fmla="*/ 3494740 w 3690951"/>
              <a:gd name="connsiteY58" fmla="*/ 422694 h 1293962"/>
              <a:gd name="connsiteX59" fmla="*/ 3477487 w 3690951"/>
              <a:gd name="connsiteY59" fmla="*/ 448573 h 1293962"/>
              <a:gd name="connsiteX60" fmla="*/ 3425729 w 3690951"/>
              <a:gd name="connsiteY60" fmla="*/ 483079 h 1293962"/>
              <a:gd name="connsiteX61" fmla="*/ 3373970 w 3690951"/>
              <a:gd name="connsiteY61" fmla="*/ 526211 h 1293962"/>
              <a:gd name="connsiteX62" fmla="*/ 3348091 w 3690951"/>
              <a:gd name="connsiteY62" fmla="*/ 534837 h 1293962"/>
              <a:gd name="connsiteX63" fmla="*/ 3261827 w 3690951"/>
              <a:gd name="connsiteY63" fmla="*/ 569343 h 1293962"/>
              <a:gd name="connsiteX64" fmla="*/ 3235947 w 3690951"/>
              <a:gd name="connsiteY64" fmla="*/ 577969 h 1293962"/>
              <a:gd name="connsiteX65" fmla="*/ 2718363 w 3690951"/>
              <a:gd name="connsiteY65" fmla="*/ 586596 h 1293962"/>
              <a:gd name="connsiteX66" fmla="*/ 2683857 w 3690951"/>
              <a:gd name="connsiteY66" fmla="*/ 612475 h 1293962"/>
              <a:gd name="connsiteX67" fmla="*/ 2657978 w 3690951"/>
              <a:gd name="connsiteY67" fmla="*/ 621101 h 1293962"/>
              <a:gd name="connsiteX68" fmla="*/ 2632098 w 3690951"/>
              <a:gd name="connsiteY68" fmla="*/ 646981 h 1293962"/>
              <a:gd name="connsiteX69" fmla="*/ 2545834 w 3690951"/>
              <a:gd name="connsiteY69" fmla="*/ 698739 h 1293962"/>
              <a:gd name="connsiteX70" fmla="*/ 2519955 w 3690951"/>
              <a:gd name="connsiteY70" fmla="*/ 724618 h 1293962"/>
              <a:gd name="connsiteX71" fmla="*/ 2494076 w 3690951"/>
              <a:gd name="connsiteY71" fmla="*/ 741871 h 1293962"/>
              <a:gd name="connsiteX72" fmla="*/ 2459570 w 3690951"/>
              <a:gd name="connsiteY72" fmla="*/ 767751 h 1293962"/>
              <a:gd name="connsiteX73" fmla="*/ 2407812 w 3690951"/>
              <a:gd name="connsiteY73" fmla="*/ 802256 h 1293962"/>
              <a:gd name="connsiteX74" fmla="*/ 2381932 w 3690951"/>
              <a:gd name="connsiteY74" fmla="*/ 828135 h 1293962"/>
              <a:gd name="connsiteX75" fmla="*/ 2295668 w 3690951"/>
              <a:gd name="connsiteY75" fmla="*/ 879894 h 1293962"/>
              <a:gd name="connsiteX76" fmla="*/ 2243910 w 3690951"/>
              <a:gd name="connsiteY76" fmla="*/ 897147 h 1293962"/>
              <a:gd name="connsiteX77" fmla="*/ 2218030 w 3690951"/>
              <a:gd name="connsiteY77" fmla="*/ 914400 h 1293962"/>
              <a:gd name="connsiteX78" fmla="*/ 2149019 w 3690951"/>
              <a:gd name="connsiteY78" fmla="*/ 931652 h 1293962"/>
              <a:gd name="connsiteX79" fmla="*/ 2088634 w 3690951"/>
              <a:gd name="connsiteY79" fmla="*/ 948905 h 1293962"/>
              <a:gd name="connsiteX80" fmla="*/ 1709072 w 3690951"/>
              <a:gd name="connsiteY80" fmla="*/ 966158 h 1293962"/>
              <a:gd name="connsiteX81" fmla="*/ 1683193 w 3690951"/>
              <a:gd name="connsiteY81" fmla="*/ 974784 h 1293962"/>
              <a:gd name="connsiteX82" fmla="*/ 1614181 w 3690951"/>
              <a:gd name="connsiteY82" fmla="*/ 992037 h 1293962"/>
              <a:gd name="connsiteX83" fmla="*/ 1579676 w 3690951"/>
              <a:gd name="connsiteY83" fmla="*/ 1009290 h 1293962"/>
              <a:gd name="connsiteX84" fmla="*/ 1545170 w 3690951"/>
              <a:gd name="connsiteY84" fmla="*/ 1035169 h 1293962"/>
              <a:gd name="connsiteX85" fmla="*/ 1510664 w 3690951"/>
              <a:gd name="connsiteY85" fmla="*/ 1052422 h 1293962"/>
              <a:gd name="connsiteX86" fmla="*/ 1458906 w 3690951"/>
              <a:gd name="connsiteY86" fmla="*/ 1078301 h 1293962"/>
              <a:gd name="connsiteX87" fmla="*/ 1407147 w 3690951"/>
              <a:gd name="connsiteY87" fmla="*/ 1104181 h 1293962"/>
              <a:gd name="connsiteX88" fmla="*/ 1295004 w 3690951"/>
              <a:gd name="connsiteY88" fmla="*/ 1155939 h 1293962"/>
              <a:gd name="connsiteX89" fmla="*/ 1269125 w 3690951"/>
              <a:gd name="connsiteY89" fmla="*/ 1164566 h 1293962"/>
              <a:gd name="connsiteX90" fmla="*/ 1208740 w 3690951"/>
              <a:gd name="connsiteY90" fmla="*/ 1173192 h 1293962"/>
              <a:gd name="connsiteX91" fmla="*/ 1122476 w 3690951"/>
              <a:gd name="connsiteY91" fmla="*/ 1199071 h 1293962"/>
              <a:gd name="connsiteX92" fmla="*/ 1062091 w 3690951"/>
              <a:gd name="connsiteY92" fmla="*/ 1216324 h 1293962"/>
              <a:gd name="connsiteX93" fmla="*/ 1010332 w 3690951"/>
              <a:gd name="connsiteY93" fmla="*/ 1224951 h 1293962"/>
              <a:gd name="connsiteX94" fmla="*/ 941321 w 3690951"/>
              <a:gd name="connsiteY94" fmla="*/ 1242203 h 1293962"/>
              <a:gd name="connsiteX95" fmla="*/ 837804 w 3690951"/>
              <a:gd name="connsiteY95" fmla="*/ 1250830 h 1293962"/>
              <a:gd name="connsiteX96" fmla="*/ 803298 w 3690951"/>
              <a:gd name="connsiteY96" fmla="*/ 1259456 h 1293962"/>
              <a:gd name="connsiteX97" fmla="*/ 777419 w 3690951"/>
              <a:gd name="connsiteY97" fmla="*/ 1268083 h 1293962"/>
              <a:gd name="connsiteX98" fmla="*/ 561759 w 3690951"/>
              <a:gd name="connsiteY98" fmla="*/ 1276709 h 1293962"/>
              <a:gd name="connsiteX99" fmla="*/ 432363 w 3690951"/>
              <a:gd name="connsiteY99" fmla="*/ 1293962 h 1293962"/>
              <a:gd name="connsiteX100" fmla="*/ 208076 w 3690951"/>
              <a:gd name="connsiteY100" fmla="*/ 1285335 h 1293962"/>
              <a:gd name="connsiteX101" fmla="*/ 182196 w 3690951"/>
              <a:gd name="connsiteY101" fmla="*/ 1276709 h 1293962"/>
              <a:gd name="connsiteX102" fmla="*/ 147691 w 3690951"/>
              <a:gd name="connsiteY102" fmla="*/ 1268083 h 1293962"/>
              <a:gd name="connsiteX103" fmla="*/ 121812 w 3690951"/>
              <a:gd name="connsiteY103" fmla="*/ 1250830 h 1293962"/>
              <a:gd name="connsiteX104" fmla="*/ 95932 w 3690951"/>
              <a:gd name="connsiteY104" fmla="*/ 1242203 h 1293962"/>
              <a:gd name="connsiteX105" fmla="*/ 70053 w 3690951"/>
              <a:gd name="connsiteY105" fmla="*/ 1224951 h 1293962"/>
              <a:gd name="connsiteX106" fmla="*/ 18295 w 3690951"/>
              <a:gd name="connsiteY106" fmla="*/ 1207698 h 1293962"/>
              <a:gd name="connsiteX107" fmla="*/ 9668 w 3690951"/>
              <a:gd name="connsiteY107" fmla="*/ 1155939 h 1293962"/>
              <a:gd name="connsiteX108" fmla="*/ 1042 w 3690951"/>
              <a:gd name="connsiteY108" fmla="*/ 785003 h 129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90951" h="1293962">
                <a:moveTo>
                  <a:pt x="1042" y="785003"/>
                </a:moveTo>
                <a:lnTo>
                  <a:pt x="1042" y="785003"/>
                </a:lnTo>
                <a:cubicBezTo>
                  <a:pt x="143063" y="832345"/>
                  <a:pt x="15587" y="795491"/>
                  <a:pt x="147691" y="819509"/>
                </a:cubicBezTo>
                <a:cubicBezTo>
                  <a:pt x="156637" y="821136"/>
                  <a:pt x="164749" y="825930"/>
                  <a:pt x="173570" y="828135"/>
                </a:cubicBezTo>
                <a:cubicBezTo>
                  <a:pt x="187794" y="831691"/>
                  <a:pt x="202478" y="833206"/>
                  <a:pt x="216702" y="836762"/>
                </a:cubicBezTo>
                <a:cubicBezTo>
                  <a:pt x="225523" y="838967"/>
                  <a:pt x="233594" y="844005"/>
                  <a:pt x="242581" y="845388"/>
                </a:cubicBezTo>
                <a:cubicBezTo>
                  <a:pt x="271143" y="849782"/>
                  <a:pt x="300091" y="851139"/>
                  <a:pt x="328846" y="854015"/>
                </a:cubicBezTo>
                <a:cubicBezTo>
                  <a:pt x="344880" y="859359"/>
                  <a:pt x="373405" y="869602"/>
                  <a:pt x="389230" y="871268"/>
                </a:cubicBezTo>
                <a:cubicBezTo>
                  <a:pt x="432221" y="875793"/>
                  <a:pt x="475561" y="876149"/>
                  <a:pt x="518627" y="879894"/>
                </a:cubicBezTo>
                <a:cubicBezTo>
                  <a:pt x="541723" y="881902"/>
                  <a:pt x="564634" y="885645"/>
                  <a:pt x="587638" y="888520"/>
                </a:cubicBezTo>
                <a:lnTo>
                  <a:pt x="1070717" y="879894"/>
                </a:lnTo>
                <a:cubicBezTo>
                  <a:pt x="1088199" y="879330"/>
                  <a:pt x="1105161" y="873742"/>
                  <a:pt x="1122476" y="871268"/>
                </a:cubicBezTo>
                <a:cubicBezTo>
                  <a:pt x="1145426" y="867989"/>
                  <a:pt x="1168483" y="865517"/>
                  <a:pt x="1191487" y="862641"/>
                </a:cubicBezTo>
                <a:lnTo>
                  <a:pt x="1243246" y="845388"/>
                </a:lnTo>
                <a:cubicBezTo>
                  <a:pt x="1251872" y="842513"/>
                  <a:pt x="1260156" y="838257"/>
                  <a:pt x="1269125" y="836762"/>
                </a:cubicBezTo>
                <a:cubicBezTo>
                  <a:pt x="1286378" y="833886"/>
                  <a:pt x="1303809" y="831929"/>
                  <a:pt x="1320883" y="828135"/>
                </a:cubicBezTo>
                <a:cubicBezTo>
                  <a:pt x="1361839" y="819034"/>
                  <a:pt x="1357288" y="803403"/>
                  <a:pt x="1415774" y="802256"/>
                </a:cubicBezTo>
                <a:lnTo>
                  <a:pt x="1855721" y="793630"/>
                </a:lnTo>
                <a:lnTo>
                  <a:pt x="1907480" y="776377"/>
                </a:lnTo>
                <a:lnTo>
                  <a:pt x="1933359" y="767751"/>
                </a:lnTo>
                <a:cubicBezTo>
                  <a:pt x="1939110" y="759124"/>
                  <a:pt x="1941985" y="747622"/>
                  <a:pt x="1950612" y="741871"/>
                </a:cubicBezTo>
                <a:cubicBezTo>
                  <a:pt x="1960476" y="735295"/>
                  <a:pt x="1973718" y="736502"/>
                  <a:pt x="1985117" y="733245"/>
                </a:cubicBezTo>
                <a:cubicBezTo>
                  <a:pt x="2044582" y="716254"/>
                  <a:pt x="1969339" y="731560"/>
                  <a:pt x="2062755" y="715992"/>
                </a:cubicBezTo>
                <a:cubicBezTo>
                  <a:pt x="2149754" y="686993"/>
                  <a:pt x="2014785" y="731246"/>
                  <a:pt x="2123140" y="698739"/>
                </a:cubicBezTo>
                <a:cubicBezTo>
                  <a:pt x="2140559" y="693513"/>
                  <a:pt x="2157645" y="687237"/>
                  <a:pt x="2174898" y="681486"/>
                </a:cubicBezTo>
                <a:lnTo>
                  <a:pt x="2200778" y="672860"/>
                </a:lnTo>
                <a:lnTo>
                  <a:pt x="2226657" y="664234"/>
                </a:lnTo>
                <a:cubicBezTo>
                  <a:pt x="2243910" y="652732"/>
                  <a:pt x="2258744" y="636285"/>
                  <a:pt x="2278415" y="629728"/>
                </a:cubicBezTo>
                <a:cubicBezTo>
                  <a:pt x="2325864" y="613911"/>
                  <a:pt x="2283351" y="630604"/>
                  <a:pt x="2330174" y="603849"/>
                </a:cubicBezTo>
                <a:cubicBezTo>
                  <a:pt x="2341339" y="597469"/>
                  <a:pt x="2353515" y="592976"/>
                  <a:pt x="2364680" y="586596"/>
                </a:cubicBezTo>
                <a:cubicBezTo>
                  <a:pt x="2433136" y="547478"/>
                  <a:pt x="2345072" y="594440"/>
                  <a:pt x="2416438" y="543464"/>
                </a:cubicBezTo>
                <a:cubicBezTo>
                  <a:pt x="2426902" y="535990"/>
                  <a:pt x="2440039" y="533027"/>
                  <a:pt x="2450944" y="526211"/>
                </a:cubicBezTo>
                <a:cubicBezTo>
                  <a:pt x="2509598" y="489552"/>
                  <a:pt x="2459408" y="506843"/>
                  <a:pt x="2519955" y="491705"/>
                </a:cubicBezTo>
                <a:cubicBezTo>
                  <a:pt x="2531457" y="480203"/>
                  <a:pt x="2541225" y="466654"/>
                  <a:pt x="2554461" y="457200"/>
                </a:cubicBezTo>
                <a:cubicBezTo>
                  <a:pt x="2561860" y="451915"/>
                  <a:pt x="2572207" y="452640"/>
                  <a:pt x="2580340" y="448573"/>
                </a:cubicBezTo>
                <a:cubicBezTo>
                  <a:pt x="2589613" y="443936"/>
                  <a:pt x="2598254" y="437957"/>
                  <a:pt x="2606219" y="431320"/>
                </a:cubicBezTo>
                <a:cubicBezTo>
                  <a:pt x="2649296" y="395422"/>
                  <a:pt x="2612498" y="411974"/>
                  <a:pt x="2657978" y="396815"/>
                </a:cubicBezTo>
                <a:cubicBezTo>
                  <a:pt x="2669480" y="388188"/>
                  <a:pt x="2680000" y="378068"/>
                  <a:pt x="2692483" y="370935"/>
                </a:cubicBezTo>
                <a:cubicBezTo>
                  <a:pt x="2700378" y="366423"/>
                  <a:pt x="2710005" y="365891"/>
                  <a:pt x="2718363" y="362309"/>
                </a:cubicBezTo>
                <a:cubicBezTo>
                  <a:pt x="2730183" y="357244"/>
                  <a:pt x="2741703" y="351436"/>
                  <a:pt x="2752868" y="345056"/>
                </a:cubicBezTo>
                <a:cubicBezTo>
                  <a:pt x="2795449" y="320723"/>
                  <a:pt x="2763881" y="332781"/>
                  <a:pt x="2813253" y="301924"/>
                </a:cubicBezTo>
                <a:cubicBezTo>
                  <a:pt x="2824158" y="295108"/>
                  <a:pt x="2836854" y="291487"/>
                  <a:pt x="2847759" y="284671"/>
                </a:cubicBezTo>
                <a:cubicBezTo>
                  <a:pt x="2907443" y="247368"/>
                  <a:pt x="2857300" y="267113"/>
                  <a:pt x="2908144" y="250166"/>
                </a:cubicBezTo>
                <a:cubicBezTo>
                  <a:pt x="2974118" y="200683"/>
                  <a:pt x="2910844" y="244925"/>
                  <a:pt x="2977155" y="207034"/>
                </a:cubicBezTo>
                <a:cubicBezTo>
                  <a:pt x="2986157" y="201890"/>
                  <a:pt x="2993761" y="194418"/>
                  <a:pt x="3003034" y="189781"/>
                </a:cubicBezTo>
                <a:cubicBezTo>
                  <a:pt x="3017535" y="182530"/>
                  <a:pt x="3049592" y="176676"/>
                  <a:pt x="3063419" y="172528"/>
                </a:cubicBezTo>
                <a:cubicBezTo>
                  <a:pt x="3088173" y="165102"/>
                  <a:pt x="3122471" y="150835"/>
                  <a:pt x="3149683" y="146649"/>
                </a:cubicBezTo>
                <a:cubicBezTo>
                  <a:pt x="3175419" y="142690"/>
                  <a:pt x="3201442" y="140898"/>
                  <a:pt x="3227321" y="138022"/>
                </a:cubicBezTo>
                <a:cubicBezTo>
                  <a:pt x="3238823" y="135147"/>
                  <a:pt x="3250201" y="131721"/>
                  <a:pt x="3261827" y="129396"/>
                </a:cubicBezTo>
                <a:cubicBezTo>
                  <a:pt x="3327438" y="116274"/>
                  <a:pt x="3303481" y="124582"/>
                  <a:pt x="3373970" y="112143"/>
                </a:cubicBezTo>
                <a:cubicBezTo>
                  <a:pt x="3402848" y="107047"/>
                  <a:pt x="3432415" y="104163"/>
                  <a:pt x="3460234" y="94890"/>
                </a:cubicBezTo>
                <a:cubicBezTo>
                  <a:pt x="3477487" y="89139"/>
                  <a:pt x="3496861" y="87725"/>
                  <a:pt x="3511993" y="77637"/>
                </a:cubicBezTo>
                <a:lnTo>
                  <a:pt x="3589630" y="25879"/>
                </a:lnTo>
                <a:cubicBezTo>
                  <a:pt x="3598257" y="20128"/>
                  <a:pt x="3605674" y="11905"/>
                  <a:pt x="3615510" y="8626"/>
                </a:cubicBezTo>
                <a:lnTo>
                  <a:pt x="3641389" y="0"/>
                </a:lnTo>
                <a:cubicBezTo>
                  <a:pt x="3704996" y="95409"/>
                  <a:pt x="3700158" y="78274"/>
                  <a:pt x="3667268" y="301924"/>
                </a:cubicBezTo>
                <a:cubicBezTo>
                  <a:pt x="3664622" y="319916"/>
                  <a:pt x="3615510" y="319177"/>
                  <a:pt x="3615510" y="319177"/>
                </a:cubicBezTo>
                <a:cubicBezTo>
                  <a:pt x="3468863" y="416942"/>
                  <a:pt x="3618383" y="307677"/>
                  <a:pt x="3546498" y="379562"/>
                </a:cubicBezTo>
                <a:cubicBezTo>
                  <a:pt x="3478642" y="447418"/>
                  <a:pt x="3565400" y="337903"/>
                  <a:pt x="3494740" y="422694"/>
                </a:cubicBezTo>
                <a:cubicBezTo>
                  <a:pt x="3488103" y="430659"/>
                  <a:pt x="3485289" y="441746"/>
                  <a:pt x="3477487" y="448573"/>
                </a:cubicBezTo>
                <a:cubicBezTo>
                  <a:pt x="3461882" y="462227"/>
                  <a:pt x="3440391" y="468417"/>
                  <a:pt x="3425729" y="483079"/>
                </a:cubicBezTo>
                <a:cubicBezTo>
                  <a:pt x="3406652" y="502155"/>
                  <a:pt x="3397988" y="514202"/>
                  <a:pt x="3373970" y="526211"/>
                </a:cubicBezTo>
                <a:cubicBezTo>
                  <a:pt x="3365837" y="530277"/>
                  <a:pt x="3356449" y="531255"/>
                  <a:pt x="3348091" y="534837"/>
                </a:cubicBezTo>
                <a:cubicBezTo>
                  <a:pt x="3259242" y="572915"/>
                  <a:pt x="3379632" y="530075"/>
                  <a:pt x="3261827" y="569343"/>
                </a:cubicBezTo>
                <a:cubicBezTo>
                  <a:pt x="3253200" y="572219"/>
                  <a:pt x="3245039" y="577817"/>
                  <a:pt x="3235947" y="577969"/>
                </a:cubicBezTo>
                <a:lnTo>
                  <a:pt x="2718363" y="586596"/>
                </a:lnTo>
                <a:cubicBezTo>
                  <a:pt x="2706861" y="595222"/>
                  <a:pt x="2696340" y="605342"/>
                  <a:pt x="2683857" y="612475"/>
                </a:cubicBezTo>
                <a:cubicBezTo>
                  <a:pt x="2675962" y="616986"/>
                  <a:pt x="2665544" y="616057"/>
                  <a:pt x="2657978" y="621101"/>
                </a:cubicBezTo>
                <a:cubicBezTo>
                  <a:pt x="2647827" y="627868"/>
                  <a:pt x="2642025" y="639890"/>
                  <a:pt x="2632098" y="646981"/>
                </a:cubicBezTo>
                <a:cubicBezTo>
                  <a:pt x="2584452" y="681015"/>
                  <a:pt x="2599577" y="644996"/>
                  <a:pt x="2545834" y="698739"/>
                </a:cubicBezTo>
                <a:cubicBezTo>
                  <a:pt x="2537208" y="707365"/>
                  <a:pt x="2529327" y="716808"/>
                  <a:pt x="2519955" y="724618"/>
                </a:cubicBezTo>
                <a:cubicBezTo>
                  <a:pt x="2511990" y="731255"/>
                  <a:pt x="2502512" y="735845"/>
                  <a:pt x="2494076" y="741871"/>
                </a:cubicBezTo>
                <a:cubicBezTo>
                  <a:pt x="2482377" y="750228"/>
                  <a:pt x="2471349" y="759506"/>
                  <a:pt x="2459570" y="767751"/>
                </a:cubicBezTo>
                <a:cubicBezTo>
                  <a:pt x="2442583" y="779642"/>
                  <a:pt x="2422474" y="787594"/>
                  <a:pt x="2407812" y="802256"/>
                </a:cubicBezTo>
                <a:cubicBezTo>
                  <a:pt x="2399185" y="810882"/>
                  <a:pt x="2391562" y="820645"/>
                  <a:pt x="2381932" y="828135"/>
                </a:cubicBezTo>
                <a:cubicBezTo>
                  <a:pt x="2360485" y="844816"/>
                  <a:pt x="2323286" y="868847"/>
                  <a:pt x="2295668" y="879894"/>
                </a:cubicBezTo>
                <a:cubicBezTo>
                  <a:pt x="2278783" y="886648"/>
                  <a:pt x="2259042" y="887059"/>
                  <a:pt x="2243910" y="897147"/>
                </a:cubicBezTo>
                <a:cubicBezTo>
                  <a:pt x="2235283" y="902898"/>
                  <a:pt x="2227303" y="909763"/>
                  <a:pt x="2218030" y="914400"/>
                </a:cubicBezTo>
                <a:cubicBezTo>
                  <a:pt x="2198311" y="924259"/>
                  <a:pt x="2168705" y="926730"/>
                  <a:pt x="2149019" y="931652"/>
                </a:cubicBezTo>
                <a:cubicBezTo>
                  <a:pt x="2099727" y="943975"/>
                  <a:pt x="2147823" y="938143"/>
                  <a:pt x="2088634" y="948905"/>
                </a:cubicBezTo>
                <a:cubicBezTo>
                  <a:pt x="1964596" y="971457"/>
                  <a:pt x="1830251" y="962883"/>
                  <a:pt x="1709072" y="966158"/>
                </a:cubicBezTo>
                <a:cubicBezTo>
                  <a:pt x="1700446" y="969033"/>
                  <a:pt x="1691966" y="972392"/>
                  <a:pt x="1683193" y="974784"/>
                </a:cubicBezTo>
                <a:cubicBezTo>
                  <a:pt x="1660317" y="981023"/>
                  <a:pt x="1614181" y="992037"/>
                  <a:pt x="1614181" y="992037"/>
                </a:cubicBezTo>
                <a:cubicBezTo>
                  <a:pt x="1602679" y="997788"/>
                  <a:pt x="1590581" y="1002475"/>
                  <a:pt x="1579676" y="1009290"/>
                </a:cubicBezTo>
                <a:cubicBezTo>
                  <a:pt x="1567484" y="1016910"/>
                  <a:pt x="1557362" y="1027549"/>
                  <a:pt x="1545170" y="1035169"/>
                </a:cubicBezTo>
                <a:cubicBezTo>
                  <a:pt x="1534265" y="1041985"/>
                  <a:pt x="1521829" y="1046042"/>
                  <a:pt x="1510664" y="1052422"/>
                </a:cubicBezTo>
                <a:cubicBezTo>
                  <a:pt x="1463841" y="1079178"/>
                  <a:pt x="1506354" y="1062486"/>
                  <a:pt x="1458906" y="1078301"/>
                </a:cubicBezTo>
                <a:cubicBezTo>
                  <a:pt x="1402197" y="1116108"/>
                  <a:pt x="1463267" y="1078672"/>
                  <a:pt x="1407147" y="1104181"/>
                </a:cubicBezTo>
                <a:cubicBezTo>
                  <a:pt x="1311907" y="1147472"/>
                  <a:pt x="1369468" y="1128014"/>
                  <a:pt x="1295004" y="1155939"/>
                </a:cubicBezTo>
                <a:cubicBezTo>
                  <a:pt x="1286490" y="1159132"/>
                  <a:pt x="1278041" y="1162783"/>
                  <a:pt x="1269125" y="1164566"/>
                </a:cubicBezTo>
                <a:cubicBezTo>
                  <a:pt x="1249187" y="1168554"/>
                  <a:pt x="1228868" y="1170317"/>
                  <a:pt x="1208740" y="1173192"/>
                </a:cubicBezTo>
                <a:cubicBezTo>
                  <a:pt x="1115728" y="1204196"/>
                  <a:pt x="1194185" y="1179514"/>
                  <a:pt x="1122476" y="1199071"/>
                </a:cubicBezTo>
                <a:cubicBezTo>
                  <a:pt x="1102280" y="1204579"/>
                  <a:pt x="1082489" y="1211617"/>
                  <a:pt x="1062091" y="1216324"/>
                </a:cubicBezTo>
                <a:cubicBezTo>
                  <a:pt x="1045048" y="1220257"/>
                  <a:pt x="1027406" y="1221157"/>
                  <a:pt x="1010332" y="1224951"/>
                </a:cubicBezTo>
                <a:cubicBezTo>
                  <a:pt x="953690" y="1237538"/>
                  <a:pt x="1020545" y="1232882"/>
                  <a:pt x="941321" y="1242203"/>
                </a:cubicBezTo>
                <a:cubicBezTo>
                  <a:pt x="906933" y="1246249"/>
                  <a:pt x="872310" y="1247954"/>
                  <a:pt x="837804" y="1250830"/>
                </a:cubicBezTo>
                <a:cubicBezTo>
                  <a:pt x="826302" y="1253705"/>
                  <a:pt x="814698" y="1256199"/>
                  <a:pt x="803298" y="1259456"/>
                </a:cubicBezTo>
                <a:cubicBezTo>
                  <a:pt x="794555" y="1261954"/>
                  <a:pt x="786489" y="1267435"/>
                  <a:pt x="777419" y="1268083"/>
                </a:cubicBezTo>
                <a:cubicBezTo>
                  <a:pt x="705658" y="1273209"/>
                  <a:pt x="633646" y="1273834"/>
                  <a:pt x="561759" y="1276709"/>
                </a:cubicBezTo>
                <a:cubicBezTo>
                  <a:pt x="526875" y="1282523"/>
                  <a:pt x="464028" y="1293962"/>
                  <a:pt x="432363" y="1293962"/>
                </a:cubicBezTo>
                <a:cubicBezTo>
                  <a:pt x="357545" y="1293962"/>
                  <a:pt x="282838" y="1288211"/>
                  <a:pt x="208076" y="1285335"/>
                </a:cubicBezTo>
                <a:cubicBezTo>
                  <a:pt x="199449" y="1282460"/>
                  <a:pt x="190939" y="1279207"/>
                  <a:pt x="182196" y="1276709"/>
                </a:cubicBezTo>
                <a:cubicBezTo>
                  <a:pt x="170796" y="1273452"/>
                  <a:pt x="158588" y="1272753"/>
                  <a:pt x="147691" y="1268083"/>
                </a:cubicBezTo>
                <a:cubicBezTo>
                  <a:pt x="138162" y="1263999"/>
                  <a:pt x="131085" y="1255467"/>
                  <a:pt x="121812" y="1250830"/>
                </a:cubicBezTo>
                <a:cubicBezTo>
                  <a:pt x="113679" y="1246763"/>
                  <a:pt x="104065" y="1246270"/>
                  <a:pt x="95932" y="1242203"/>
                </a:cubicBezTo>
                <a:cubicBezTo>
                  <a:pt x="86659" y="1237567"/>
                  <a:pt x="79527" y="1229162"/>
                  <a:pt x="70053" y="1224951"/>
                </a:cubicBezTo>
                <a:cubicBezTo>
                  <a:pt x="53434" y="1217565"/>
                  <a:pt x="18295" y="1207698"/>
                  <a:pt x="18295" y="1207698"/>
                </a:cubicBezTo>
                <a:cubicBezTo>
                  <a:pt x="-16233" y="1155905"/>
                  <a:pt x="8491" y="1207745"/>
                  <a:pt x="9668" y="1155939"/>
                </a:cubicBezTo>
                <a:cubicBezTo>
                  <a:pt x="12347" y="1038075"/>
                  <a:pt x="2480" y="846826"/>
                  <a:pt x="1042" y="785003"/>
                </a:cubicBez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41" name="Picture 7" descr="C:\Users\USER\AppData\Local\Microsoft\Windows\Temporary Internet Files\Content.IE5\UVOQ1F9N\reIMGP1250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46" y="1448067"/>
            <a:ext cx="1400075" cy="9603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자유형 1043"/>
          <p:cNvSpPr/>
          <p:nvPr/>
        </p:nvSpPr>
        <p:spPr>
          <a:xfrm>
            <a:off x="4605977" y="4183624"/>
            <a:ext cx="3736945" cy="1169377"/>
          </a:xfrm>
          <a:custGeom>
            <a:avLst/>
            <a:gdLst>
              <a:gd name="connsiteX0" fmla="*/ 0 w 3736945"/>
              <a:gd name="connsiteY0" fmla="*/ 773723 h 1169377"/>
              <a:gd name="connsiteX1" fmla="*/ 0 w 3736945"/>
              <a:gd name="connsiteY1" fmla="*/ 773723 h 1169377"/>
              <a:gd name="connsiteX2" fmla="*/ 17584 w 3736945"/>
              <a:gd name="connsiteY2" fmla="*/ 931984 h 1169377"/>
              <a:gd name="connsiteX3" fmla="*/ 35169 w 3736945"/>
              <a:gd name="connsiteY3" fmla="*/ 984738 h 1169377"/>
              <a:gd name="connsiteX4" fmla="*/ 43961 w 3736945"/>
              <a:gd name="connsiteY4" fmla="*/ 1090246 h 1169377"/>
              <a:gd name="connsiteX5" fmla="*/ 70338 w 3736945"/>
              <a:gd name="connsiteY5" fmla="*/ 1072661 h 1169377"/>
              <a:gd name="connsiteX6" fmla="*/ 123092 w 3736945"/>
              <a:gd name="connsiteY6" fmla="*/ 1055077 h 1169377"/>
              <a:gd name="connsiteX7" fmla="*/ 149469 w 3736945"/>
              <a:gd name="connsiteY7" fmla="*/ 1046284 h 1169377"/>
              <a:gd name="connsiteX8" fmla="*/ 439615 w 3736945"/>
              <a:gd name="connsiteY8" fmla="*/ 1063869 h 1169377"/>
              <a:gd name="connsiteX9" fmla="*/ 501161 w 3736945"/>
              <a:gd name="connsiteY9" fmla="*/ 1090246 h 1169377"/>
              <a:gd name="connsiteX10" fmla="*/ 536331 w 3736945"/>
              <a:gd name="connsiteY10" fmla="*/ 1099038 h 1169377"/>
              <a:gd name="connsiteX11" fmla="*/ 589084 w 3736945"/>
              <a:gd name="connsiteY11" fmla="*/ 1116623 h 1169377"/>
              <a:gd name="connsiteX12" fmla="*/ 650631 w 3736945"/>
              <a:gd name="connsiteY12" fmla="*/ 1134207 h 1169377"/>
              <a:gd name="connsiteX13" fmla="*/ 685800 w 3736945"/>
              <a:gd name="connsiteY13" fmla="*/ 1143000 h 1169377"/>
              <a:gd name="connsiteX14" fmla="*/ 712177 w 3736945"/>
              <a:gd name="connsiteY14" fmla="*/ 1151792 h 1169377"/>
              <a:gd name="connsiteX15" fmla="*/ 817684 w 3736945"/>
              <a:gd name="connsiteY15" fmla="*/ 1169377 h 1169377"/>
              <a:gd name="connsiteX16" fmla="*/ 1028700 w 3736945"/>
              <a:gd name="connsiteY16" fmla="*/ 1143000 h 1169377"/>
              <a:gd name="connsiteX17" fmla="*/ 1081454 w 3736945"/>
              <a:gd name="connsiteY17" fmla="*/ 1125415 h 1169377"/>
              <a:gd name="connsiteX18" fmla="*/ 1107831 w 3736945"/>
              <a:gd name="connsiteY18" fmla="*/ 1116623 h 1169377"/>
              <a:gd name="connsiteX19" fmla="*/ 1134208 w 3736945"/>
              <a:gd name="connsiteY19" fmla="*/ 1099038 h 1169377"/>
              <a:gd name="connsiteX20" fmla="*/ 1186961 w 3736945"/>
              <a:gd name="connsiteY20" fmla="*/ 1081454 h 1169377"/>
              <a:gd name="connsiteX21" fmla="*/ 1213338 w 3736945"/>
              <a:gd name="connsiteY21" fmla="*/ 1072661 h 1169377"/>
              <a:gd name="connsiteX22" fmla="*/ 1248508 w 3736945"/>
              <a:gd name="connsiteY22" fmla="*/ 1063869 h 1169377"/>
              <a:gd name="connsiteX23" fmla="*/ 1301261 w 3736945"/>
              <a:gd name="connsiteY23" fmla="*/ 1046284 h 1169377"/>
              <a:gd name="connsiteX24" fmla="*/ 1327638 w 3736945"/>
              <a:gd name="connsiteY24" fmla="*/ 1037492 h 1169377"/>
              <a:gd name="connsiteX25" fmla="*/ 1415561 w 3736945"/>
              <a:gd name="connsiteY25" fmla="*/ 1011115 h 1169377"/>
              <a:gd name="connsiteX26" fmla="*/ 1468315 w 3736945"/>
              <a:gd name="connsiteY26" fmla="*/ 984738 h 1169377"/>
              <a:gd name="connsiteX27" fmla="*/ 1494692 w 3736945"/>
              <a:gd name="connsiteY27" fmla="*/ 967154 h 1169377"/>
              <a:gd name="connsiteX28" fmla="*/ 1521069 w 3736945"/>
              <a:gd name="connsiteY28" fmla="*/ 958361 h 1169377"/>
              <a:gd name="connsiteX29" fmla="*/ 1600200 w 3736945"/>
              <a:gd name="connsiteY29" fmla="*/ 914400 h 1169377"/>
              <a:gd name="connsiteX30" fmla="*/ 1626577 w 3736945"/>
              <a:gd name="connsiteY30" fmla="*/ 896815 h 1169377"/>
              <a:gd name="connsiteX31" fmla="*/ 1714500 w 3736945"/>
              <a:gd name="connsiteY31" fmla="*/ 861646 h 1169377"/>
              <a:gd name="connsiteX32" fmla="*/ 1802423 w 3736945"/>
              <a:gd name="connsiteY32" fmla="*/ 800100 h 1169377"/>
              <a:gd name="connsiteX33" fmla="*/ 1837592 w 3736945"/>
              <a:gd name="connsiteY33" fmla="*/ 782515 h 1169377"/>
              <a:gd name="connsiteX34" fmla="*/ 1863969 w 3736945"/>
              <a:gd name="connsiteY34" fmla="*/ 764931 h 1169377"/>
              <a:gd name="connsiteX35" fmla="*/ 1890346 w 3736945"/>
              <a:gd name="connsiteY35" fmla="*/ 756138 h 1169377"/>
              <a:gd name="connsiteX36" fmla="*/ 1916723 w 3736945"/>
              <a:gd name="connsiteY36" fmla="*/ 738554 h 1169377"/>
              <a:gd name="connsiteX37" fmla="*/ 1943100 w 3736945"/>
              <a:gd name="connsiteY37" fmla="*/ 729761 h 1169377"/>
              <a:gd name="connsiteX38" fmla="*/ 1969477 w 3736945"/>
              <a:gd name="connsiteY38" fmla="*/ 712177 h 1169377"/>
              <a:gd name="connsiteX39" fmla="*/ 2022231 w 3736945"/>
              <a:gd name="connsiteY39" fmla="*/ 694592 h 1169377"/>
              <a:gd name="connsiteX40" fmla="*/ 2048608 w 3736945"/>
              <a:gd name="connsiteY40" fmla="*/ 685800 h 1169377"/>
              <a:gd name="connsiteX41" fmla="*/ 2074984 w 3736945"/>
              <a:gd name="connsiteY41" fmla="*/ 677007 h 1169377"/>
              <a:gd name="connsiteX42" fmla="*/ 2110154 w 3736945"/>
              <a:gd name="connsiteY42" fmla="*/ 668215 h 1169377"/>
              <a:gd name="connsiteX43" fmla="*/ 2154115 w 3736945"/>
              <a:gd name="connsiteY43" fmla="*/ 659423 h 1169377"/>
              <a:gd name="connsiteX44" fmla="*/ 2180492 w 3736945"/>
              <a:gd name="connsiteY44" fmla="*/ 650631 h 1169377"/>
              <a:gd name="connsiteX45" fmla="*/ 2373923 w 3736945"/>
              <a:gd name="connsiteY45" fmla="*/ 641838 h 1169377"/>
              <a:gd name="connsiteX46" fmla="*/ 2488223 w 3736945"/>
              <a:gd name="connsiteY46" fmla="*/ 633046 h 1169377"/>
              <a:gd name="connsiteX47" fmla="*/ 2514600 w 3736945"/>
              <a:gd name="connsiteY47" fmla="*/ 615461 h 1169377"/>
              <a:gd name="connsiteX48" fmla="*/ 2558561 w 3736945"/>
              <a:gd name="connsiteY48" fmla="*/ 606669 h 1169377"/>
              <a:gd name="connsiteX49" fmla="*/ 2611315 w 3736945"/>
              <a:gd name="connsiteY49" fmla="*/ 589084 h 1169377"/>
              <a:gd name="connsiteX50" fmla="*/ 2637692 w 3736945"/>
              <a:gd name="connsiteY50" fmla="*/ 580292 h 1169377"/>
              <a:gd name="connsiteX51" fmla="*/ 2672861 w 3736945"/>
              <a:gd name="connsiteY51" fmla="*/ 562707 h 1169377"/>
              <a:gd name="connsiteX52" fmla="*/ 2699238 w 3736945"/>
              <a:gd name="connsiteY52" fmla="*/ 553915 h 1169377"/>
              <a:gd name="connsiteX53" fmla="*/ 2760784 w 3736945"/>
              <a:gd name="connsiteY53" fmla="*/ 527538 h 1169377"/>
              <a:gd name="connsiteX54" fmla="*/ 2787161 w 3736945"/>
              <a:gd name="connsiteY54" fmla="*/ 509954 h 1169377"/>
              <a:gd name="connsiteX55" fmla="*/ 2822331 w 3736945"/>
              <a:gd name="connsiteY55" fmla="*/ 483577 h 1169377"/>
              <a:gd name="connsiteX56" fmla="*/ 2857500 w 3736945"/>
              <a:gd name="connsiteY56" fmla="*/ 465992 h 1169377"/>
              <a:gd name="connsiteX57" fmla="*/ 2883877 w 3736945"/>
              <a:gd name="connsiteY57" fmla="*/ 448407 h 1169377"/>
              <a:gd name="connsiteX58" fmla="*/ 2910254 w 3736945"/>
              <a:gd name="connsiteY58" fmla="*/ 439615 h 1169377"/>
              <a:gd name="connsiteX59" fmla="*/ 2989384 w 3736945"/>
              <a:gd name="connsiteY59" fmla="*/ 422031 h 1169377"/>
              <a:gd name="connsiteX60" fmla="*/ 3182815 w 3736945"/>
              <a:gd name="connsiteY60" fmla="*/ 404446 h 1169377"/>
              <a:gd name="connsiteX61" fmla="*/ 3279531 w 3736945"/>
              <a:gd name="connsiteY61" fmla="*/ 395654 h 1169377"/>
              <a:gd name="connsiteX62" fmla="*/ 3376246 w 3736945"/>
              <a:gd name="connsiteY62" fmla="*/ 378069 h 1169377"/>
              <a:gd name="connsiteX63" fmla="*/ 3402623 w 3736945"/>
              <a:gd name="connsiteY63" fmla="*/ 369277 h 1169377"/>
              <a:gd name="connsiteX64" fmla="*/ 3446584 w 3736945"/>
              <a:gd name="connsiteY64" fmla="*/ 360484 h 1169377"/>
              <a:gd name="connsiteX65" fmla="*/ 3499338 w 3736945"/>
              <a:gd name="connsiteY65" fmla="*/ 342900 h 1169377"/>
              <a:gd name="connsiteX66" fmla="*/ 3534508 w 3736945"/>
              <a:gd name="connsiteY66" fmla="*/ 316523 h 1169377"/>
              <a:gd name="connsiteX67" fmla="*/ 3604846 w 3736945"/>
              <a:gd name="connsiteY67" fmla="*/ 298938 h 1169377"/>
              <a:gd name="connsiteX68" fmla="*/ 3631223 w 3736945"/>
              <a:gd name="connsiteY68" fmla="*/ 290146 h 1169377"/>
              <a:gd name="connsiteX69" fmla="*/ 3657600 w 3736945"/>
              <a:gd name="connsiteY69" fmla="*/ 272561 h 1169377"/>
              <a:gd name="connsiteX70" fmla="*/ 3701561 w 3736945"/>
              <a:gd name="connsiteY70" fmla="*/ 263769 h 1169377"/>
              <a:gd name="connsiteX71" fmla="*/ 3727938 w 3736945"/>
              <a:gd name="connsiteY71" fmla="*/ 254977 h 1169377"/>
              <a:gd name="connsiteX72" fmla="*/ 3727938 w 3736945"/>
              <a:gd name="connsiteY72" fmla="*/ 61546 h 1169377"/>
              <a:gd name="connsiteX73" fmla="*/ 3683977 w 3736945"/>
              <a:gd name="connsiteY73" fmla="*/ 0 h 1169377"/>
              <a:gd name="connsiteX74" fmla="*/ 3596054 w 3736945"/>
              <a:gd name="connsiteY74" fmla="*/ 43961 h 1169377"/>
              <a:gd name="connsiteX75" fmla="*/ 3552092 w 3736945"/>
              <a:gd name="connsiteY75" fmla="*/ 52754 h 1169377"/>
              <a:gd name="connsiteX76" fmla="*/ 3516923 w 3736945"/>
              <a:gd name="connsiteY76" fmla="*/ 61546 h 1169377"/>
              <a:gd name="connsiteX77" fmla="*/ 3429000 w 3736945"/>
              <a:gd name="connsiteY77" fmla="*/ 79131 h 1169377"/>
              <a:gd name="connsiteX78" fmla="*/ 3376246 w 3736945"/>
              <a:gd name="connsiteY78" fmla="*/ 96715 h 1169377"/>
              <a:gd name="connsiteX79" fmla="*/ 3314700 w 3736945"/>
              <a:gd name="connsiteY79" fmla="*/ 123092 h 1169377"/>
              <a:gd name="connsiteX80" fmla="*/ 3261946 w 3736945"/>
              <a:gd name="connsiteY80" fmla="*/ 149469 h 1169377"/>
              <a:gd name="connsiteX81" fmla="*/ 3209192 w 3736945"/>
              <a:gd name="connsiteY81" fmla="*/ 175846 h 1169377"/>
              <a:gd name="connsiteX82" fmla="*/ 3130061 w 3736945"/>
              <a:gd name="connsiteY82" fmla="*/ 202223 h 1169377"/>
              <a:gd name="connsiteX83" fmla="*/ 3103684 w 3736945"/>
              <a:gd name="connsiteY83" fmla="*/ 211015 h 1169377"/>
              <a:gd name="connsiteX84" fmla="*/ 2866292 w 3736945"/>
              <a:gd name="connsiteY84" fmla="*/ 228600 h 1169377"/>
              <a:gd name="connsiteX85" fmla="*/ 2866292 w 3736945"/>
              <a:gd name="connsiteY85" fmla="*/ 228600 h 1169377"/>
              <a:gd name="connsiteX86" fmla="*/ 2708031 w 3736945"/>
              <a:gd name="connsiteY86" fmla="*/ 246184 h 1169377"/>
              <a:gd name="connsiteX87" fmla="*/ 2655277 w 3736945"/>
              <a:gd name="connsiteY87" fmla="*/ 263769 h 1169377"/>
              <a:gd name="connsiteX88" fmla="*/ 2628900 w 3736945"/>
              <a:gd name="connsiteY88" fmla="*/ 281354 h 1169377"/>
              <a:gd name="connsiteX89" fmla="*/ 2558561 w 3736945"/>
              <a:gd name="connsiteY89" fmla="*/ 298938 h 1169377"/>
              <a:gd name="connsiteX90" fmla="*/ 2505808 w 3736945"/>
              <a:gd name="connsiteY90" fmla="*/ 316523 h 1169377"/>
              <a:gd name="connsiteX91" fmla="*/ 2426677 w 3736945"/>
              <a:gd name="connsiteY91" fmla="*/ 342900 h 1169377"/>
              <a:gd name="connsiteX92" fmla="*/ 2400300 w 3736945"/>
              <a:gd name="connsiteY92" fmla="*/ 351692 h 1169377"/>
              <a:gd name="connsiteX93" fmla="*/ 2373923 w 3736945"/>
              <a:gd name="connsiteY93" fmla="*/ 369277 h 1169377"/>
              <a:gd name="connsiteX94" fmla="*/ 2347546 w 3736945"/>
              <a:gd name="connsiteY94" fmla="*/ 378069 h 1169377"/>
              <a:gd name="connsiteX95" fmla="*/ 2294792 w 3736945"/>
              <a:gd name="connsiteY95" fmla="*/ 413238 h 1169377"/>
              <a:gd name="connsiteX96" fmla="*/ 2259623 w 3736945"/>
              <a:gd name="connsiteY96" fmla="*/ 465992 h 1169377"/>
              <a:gd name="connsiteX97" fmla="*/ 2242038 w 3736945"/>
              <a:gd name="connsiteY97" fmla="*/ 492369 h 1169377"/>
              <a:gd name="connsiteX98" fmla="*/ 2215661 w 3736945"/>
              <a:gd name="connsiteY98" fmla="*/ 518746 h 1169377"/>
              <a:gd name="connsiteX99" fmla="*/ 2198077 w 3736945"/>
              <a:gd name="connsiteY99" fmla="*/ 545123 h 1169377"/>
              <a:gd name="connsiteX100" fmla="*/ 2118946 w 3736945"/>
              <a:gd name="connsiteY100" fmla="*/ 606669 h 1169377"/>
              <a:gd name="connsiteX101" fmla="*/ 2066192 w 3736945"/>
              <a:gd name="connsiteY101" fmla="*/ 633046 h 1169377"/>
              <a:gd name="connsiteX102" fmla="*/ 1916723 w 3736945"/>
              <a:gd name="connsiteY102" fmla="*/ 624254 h 1169377"/>
              <a:gd name="connsiteX103" fmla="*/ 1890346 w 3736945"/>
              <a:gd name="connsiteY103" fmla="*/ 606669 h 1169377"/>
              <a:gd name="connsiteX104" fmla="*/ 1863969 w 3736945"/>
              <a:gd name="connsiteY104" fmla="*/ 597877 h 1169377"/>
              <a:gd name="connsiteX105" fmla="*/ 1837592 w 3736945"/>
              <a:gd name="connsiteY105" fmla="*/ 580292 h 1169377"/>
              <a:gd name="connsiteX106" fmla="*/ 1784838 w 3736945"/>
              <a:gd name="connsiteY106" fmla="*/ 562707 h 1169377"/>
              <a:gd name="connsiteX107" fmla="*/ 1644161 w 3736945"/>
              <a:gd name="connsiteY107" fmla="*/ 580292 h 1169377"/>
              <a:gd name="connsiteX108" fmla="*/ 1617784 w 3736945"/>
              <a:gd name="connsiteY108" fmla="*/ 589084 h 1169377"/>
              <a:gd name="connsiteX109" fmla="*/ 1538654 w 3736945"/>
              <a:gd name="connsiteY109" fmla="*/ 641838 h 1169377"/>
              <a:gd name="connsiteX110" fmla="*/ 1485900 w 3736945"/>
              <a:gd name="connsiteY110" fmla="*/ 677007 h 1169377"/>
              <a:gd name="connsiteX111" fmla="*/ 1450731 w 3736945"/>
              <a:gd name="connsiteY111" fmla="*/ 694592 h 1169377"/>
              <a:gd name="connsiteX112" fmla="*/ 1406769 w 3736945"/>
              <a:gd name="connsiteY112" fmla="*/ 729761 h 1169377"/>
              <a:gd name="connsiteX113" fmla="*/ 1354015 w 3736945"/>
              <a:gd name="connsiteY113" fmla="*/ 764931 h 1169377"/>
              <a:gd name="connsiteX114" fmla="*/ 1327638 w 3736945"/>
              <a:gd name="connsiteY114" fmla="*/ 782515 h 1169377"/>
              <a:gd name="connsiteX115" fmla="*/ 1301261 w 3736945"/>
              <a:gd name="connsiteY115" fmla="*/ 791307 h 1169377"/>
              <a:gd name="connsiteX116" fmla="*/ 1213338 w 3736945"/>
              <a:gd name="connsiteY116" fmla="*/ 844061 h 1169377"/>
              <a:gd name="connsiteX117" fmla="*/ 1186961 w 3736945"/>
              <a:gd name="connsiteY117" fmla="*/ 861646 h 1169377"/>
              <a:gd name="connsiteX118" fmla="*/ 1134208 w 3736945"/>
              <a:gd name="connsiteY118" fmla="*/ 879231 h 1169377"/>
              <a:gd name="connsiteX119" fmla="*/ 1081454 w 3736945"/>
              <a:gd name="connsiteY119" fmla="*/ 914400 h 1169377"/>
              <a:gd name="connsiteX120" fmla="*/ 1028700 w 3736945"/>
              <a:gd name="connsiteY120" fmla="*/ 931984 h 1169377"/>
              <a:gd name="connsiteX121" fmla="*/ 931984 w 3736945"/>
              <a:gd name="connsiteY121" fmla="*/ 923192 h 1169377"/>
              <a:gd name="connsiteX122" fmla="*/ 905608 w 3736945"/>
              <a:gd name="connsiteY122" fmla="*/ 914400 h 1169377"/>
              <a:gd name="connsiteX123" fmla="*/ 870438 w 3736945"/>
              <a:gd name="connsiteY123" fmla="*/ 905607 h 1169377"/>
              <a:gd name="connsiteX124" fmla="*/ 817684 w 3736945"/>
              <a:gd name="connsiteY124" fmla="*/ 888023 h 1169377"/>
              <a:gd name="connsiteX125" fmla="*/ 791308 w 3736945"/>
              <a:gd name="connsiteY125" fmla="*/ 879231 h 1169377"/>
              <a:gd name="connsiteX126" fmla="*/ 764931 w 3736945"/>
              <a:gd name="connsiteY126" fmla="*/ 861646 h 1169377"/>
              <a:gd name="connsiteX127" fmla="*/ 659423 w 3736945"/>
              <a:gd name="connsiteY127" fmla="*/ 835269 h 1169377"/>
              <a:gd name="connsiteX128" fmla="*/ 501161 w 3736945"/>
              <a:gd name="connsiteY128" fmla="*/ 817684 h 1169377"/>
              <a:gd name="connsiteX129" fmla="*/ 105508 w 3736945"/>
              <a:gd name="connsiteY129" fmla="*/ 817684 h 1169377"/>
              <a:gd name="connsiteX130" fmla="*/ 79131 w 3736945"/>
              <a:gd name="connsiteY130" fmla="*/ 808892 h 1169377"/>
              <a:gd name="connsiteX131" fmla="*/ 52754 w 3736945"/>
              <a:gd name="connsiteY131" fmla="*/ 791307 h 1169377"/>
              <a:gd name="connsiteX132" fmla="*/ 43961 w 3736945"/>
              <a:gd name="connsiteY132" fmla="*/ 764931 h 1169377"/>
              <a:gd name="connsiteX133" fmla="*/ 17584 w 3736945"/>
              <a:gd name="connsiteY133" fmla="*/ 756138 h 1169377"/>
              <a:gd name="connsiteX134" fmla="*/ 0 w 3736945"/>
              <a:gd name="connsiteY134" fmla="*/ 773723 h 116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3736945" h="1169377">
                <a:moveTo>
                  <a:pt x="0" y="773723"/>
                </a:moveTo>
                <a:lnTo>
                  <a:pt x="0" y="773723"/>
                </a:lnTo>
                <a:cubicBezTo>
                  <a:pt x="3989" y="825577"/>
                  <a:pt x="3625" y="880800"/>
                  <a:pt x="17584" y="931984"/>
                </a:cubicBezTo>
                <a:cubicBezTo>
                  <a:pt x="22461" y="949867"/>
                  <a:pt x="35169" y="984738"/>
                  <a:pt x="35169" y="984738"/>
                </a:cubicBezTo>
                <a:cubicBezTo>
                  <a:pt x="38100" y="1019907"/>
                  <a:pt x="30854" y="1057479"/>
                  <a:pt x="43961" y="1090246"/>
                </a:cubicBezTo>
                <a:cubicBezTo>
                  <a:pt x="47886" y="1100057"/>
                  <a:pt x="60682" y="1076953"/>
                  <a:pt x="70338" y="1072661"/>
                </a:cubicBezTo>
                <a:cubicBezTo>
                  <a:pt x="87276" y="1065133"/>
                  <a:pt x="105507" y="1060939"/>
                  <a:pt x="123092" y="1055077"/>
                </a:cubicBezTo>
                <a:lnTo>
                  <a:pt x="149469" y="1046284"/>
                </a:lnTo>
                <a:cubicBezTo>
                  <a:pt x="211212" y="1048857"/>
                  <a:pt x="356784" y="1050064"/>
                  <a:pt x="439615" y="1063869"/>
                </a:cubicBezTo>
                <a:cubicBezTo>
                  <a:pt x="465819" y="1068236"/>
                  <a:pt x="475532" y="1080635"/>
                  <a:pt x="501161" y="1090246"/>
                </a:cubicBezTo>
                <a:cubicBezTo>
                  <a:pt x="512476" y="1094489"/>
                  <a:pt x="524757" y="1095566"/>
                  <a:pt x="536331" y="1099038"/>
                </a:cubicBezTo>
                <a:cubicBezTo>
                  <a:pt x="554085" y="1104364"/>
                  <a:pt x="571102" y="1112128"/>
                  <a:pt x="589084" y="1116623"/>
                </a:cubicBezTo>
                <a:cubicBezTo>
                  <a:pt x="698965" y="1144092"/>
                  <a:pt x="562386" y="1108994"/>
                  <a:pt x="650631" y="1134207"/>
                </a:cubicBezTo>
                <a:cubicBezTo>
                  <a:pt x="662250" y="1137527"/>
                  <a:pt x="674181" y="1139680"/>
                  <a:pt x="685800" y="1143000"/>
                </a:cubicBezTo>
                <a:cubicBezTo>
                  <a:pt x="694711" y="1145546"/>
                  <a:pt x="703089" y="1149974"/>
                  <a:pt x="712177" y="1151792"/>
                </a:cubicBezTo>
                <a:cubicBezTo>
                  <a:pt x="747139" y="1158784"/>
                  <a:pt x="817684" y="1169377"/>
                  <a:pt x="817684" y="1169377"/>
                </a:cubicBezTo>
                <a:cubicBezTo>
                  <a:pt x="994440" y="1159556"/>
                  <a:pt x="925826" y="1177291"/>
                  <a:pt x="1028700" y="1143000"/>
                </a:cubicBezTo>
                <a:lnTo>
                  <a:pt x="1081454" y="1125415"/>
                </a:lnTo>
                <a:lnTo>
                  <a:pt x="1107831" y="1116623"/>
                </a:lnTo>
                <a:cubicBezTo>
                  <a:pt x="1116623" y="1110761"/>
                  <a:pt x="1124552" y="1103330"/>
                  <a:pt x="1134208" y="1099038"/>
                </a:cubicBezTo>
                <a:cubicBezTo>
                  <a:pt x="1151146" y="1091510"/>
                  <a:pt x="1169377" y="1087315"/>
                  <a:pt x="1186961" y="1081454"/>
                </a:cubicBezTo>
                <a:cubicBezTo>
                  <a:pt x="1195753" y="1078523"/>
                  <a:pt x="1204347" y="1074909"/>
                  <a:pt x="1213338" y="1072661"/>
                </a:cubicBezTo>
                <a:cubicBezTo>
                  <a:pt x="1225061" y="1069730"/>
                  <a:pt x="1236934" y="1067341"/>
                  <a:pt x="1248508" y="1063869"/>
                </a:cubicBezTo>
                <a:cubicBezTo>
                  <a:pt x="1266262" y="1058543"/>
                  <a:pt x="1283677" y="1052146"/>
                  <a:pt x="1301261" y="1046284"/>
                </a:cubicBezTo>
                <a:cubicBezTo>
                  <a:pt x="1310053" y="1043353"/>
                  <a:pt x="1318647" y="1039740"/>
                  <a:pt x="1327638" y="1037492"/>
                </a:cubicBezTo>
                <a:cubicBezTo>
                  <a:pt x="1347301" y="1032577"/>
                  <a:pt x="1402713" y="1019680"/>
                  <a:pt x="1415561" y="1011115"/>
                </a:cubicBezTo>
                <a:cubicBezTo>
                  <a:pt x="1491153" y="960722"/>
                  <a:pt x="1395512" y="1021140"/>
                  <a:pt x="1468315" y="984738"/>
                </a:cubicBezTo>
                <a:cubicBezTo>
                  <a:pt x="1477766" y="980012"/>
                  <a:pt x="1485241" y="971880"/>
                  <a:pt x="1494692" y="967154"/>
                </a:cubicBezTo>
                <a:cubicBezTo>
                  <a:pt x="1502982" y="963009"/>
                  <a:pt x="1512967" y="962862"/>
                  <a:pt x="1521069" y="958361"/>
                </a:cubicBezTo>
                <a:cubicBezTo>
                  <a:pt x="1611762" y="907976"/>
                  <a:pt x="1540518" y="934293"/>
                  <a:pt x="1600200" y="914400"/>
                </a:cubicBezTo>
                <a:cubicBezTo>
                  <a:pt x="1608992" y="908538"/>
                  <a:pt x="1616921" y="901107"/>
                  <a:pt x="1626577" y="896815"/>
                </a:cubicBezTo>
                <a:cubicBezTo>
                  <a:pt x="1681222" y="872529"/>
                  <a:pt x="1670208" y="889329"/>
                  <a:pt x="1714500" y="861646"/>
                </a:cubicBezTo>
                <a:cubicBezTo>
                  <a:pt x="1758615" y="834074"/>
                  <a:pt x="1748958" y="826833"/>
                  <a:pt x="1802423" y="800100"/>
                </a:cubicBezTo>
                <a:cubicBezTo>
                  <a:pt x="1814146" y="794238"/>
                  <a:pt x="1826212" y="789018"/>
                  <a:pt x="1837592" y="782515"/>
                </a:cubicBezTo>
                <a:cubicBezTo>
                  <a:pt x="1846767" y="777272"/>
                  <a:pt x="1854518" y="769657"/>
                  <a:pt x="1863969" y="764931"/>
                </a:cubicBezTo>
                <a:cubicBezTo>
                  <a:pt x="1872259" y="760786"/>
                  <a:pt x="1882056" y="760283"/>
                  <a:pt x="1890346" y="756138"/>
                </a:cubicBezTo>
                <a:cubicBezTo>
                  <a:pt x="1899797" y="751412"/>
                  <a:pt x="1907272" y="743280"/>
                  <a:pt x="1916723" y="738554"/>
                </a:cubicBezTo>
                <a:cubicBezTo>
                  <a:pt x="1925013" y="734409"/>
                  <a:pt x="1934810" y="733906"/>
                  <a:pt x="1943100" y="729761"/>
                </a:cubicBezTo>
                <a:cubicBezTo>
                  <a:pt x="1952551" y="725035"/>
                  <a:pt x="1959821" y="716469"/>
                  <a:pt x="1969477" y="712177"/>
                </a:cubicBezTo>
                <a:cubicBezTo>
                  <a:pt x="1986415" y="704649"/>
                  <a:pt x="2004646" y="700454"/>
                  <a:pt x="2022231" y="694592"/>
                </a:cubicBezTo>
                <a:lnTo>
                  <a:pt x="2048608" y="685800"/>
                </a:lnTo>
                <a:cubicBezTo>
                  <a:pt x="2057400" y="682869"/>
                  <a:pt x="2065993" y="679255"/>
                  <a:pt x="2074984" y="677007"/>
                </a:cubicBezTo>
                <a:cubicBezTo>
                  <a:pt x="2086707" y="674076"/>
                  <a:pt x="2098358" y="670836"/>
                  <a:pt x="2110154" y="668215"/>
                </a:cubicBezTo>
                <a:cubicBezTo>
                  <a:pt x="2124742" y="664973"/>
                  <a:pt x="2139617" y="663047"/>
                  <a:pt x="2154115" y="659423"/>
                </a:cubicBezTo>
                <a:cubicBezTo>
                  <a:pt x="2163106" y="657175"/>
                  <a:pt x="2171254" y="651370"/>
                  <a:pt x="2180492" y="650631"/>
                </a:cubicBezTo>
                <a:cubicBezTo>
                  <a:pt x="2244830" y="645484"/>
                  <a:pt x="2309485" y="645520"/>
                  <a:pt x="2373923" y="641838"/>
                </a:cubicBezTo>
                <a:cubicBezTo>
                  <a:pt x="2412073" y="639658"/>
                  <a:pt x="2450123" y="635977"/>
                  <a:pt x="2488223" y="633046"/>
                </a:cubicBezTo>
                <a:cubicBezTo>
                  <a:pt x="2497015" y="627184"/>
                  <a:pt x="2504706" y="619171"/>
                  <a:pt x="2514600" y="615461"/>
                </a:cubicBezTo>
                <a:cubicBezTo>
                  <a:pt x="2528592" y="610214"/>
                  <a:pt x="2544144" y="610601"/>
                  <a:pt x="2558561" y="606669"/>
                </a:cubicBezTo>
                <a:cubicBezTo>
                  <a:pt x="2576444" y="601792"/>
                  <a:pt x="2593730" y="594946"/>
                  <a:pt x="2611315" y="589084"/>
                </a:cubicBezTo>
                <a:cubicBezTo>
                  <a:pt x="2620107" y="586153"/>
                  <a:pt x="2629403" y="584437"/>
                  <a:pt x="2637692" y="580292"/>
                </a:cubicBezTo>
                <a:cubicBezTo>
                  <a:pt x="2649415" y="574430"/>
                  <a:pt x="2660814" y="567870"/>
                  <a:pt x="2672861" y="562707"/>
                </a:cubicBezTo>
                <a:cubicBezTo>
                  <a:pt x="2681380" y="559056"/>
                  <a:pt x="2690948" y="558060"/>
                  <a:pt x="2699238" y="553915"/>
                </a:cubicBezTo>
                <a:cubicBezTo>
                  <a:pt x="2759960" y="523555"/>
                  <a:pt x="2687586" y="545839"/>
                  <a:pt x="2760784" y="527538"/>
                </a:cubicBezTo>
                <a:cubicBezTo>
                  <a:pt x="2769576" y="521677"/>
                  <a:pt x="2778562" y="516096"/>
                  <a:pt x="2787161" y="509954"/>
                </a:cubicBezTo>
                <a:cubicBezTo>
                  <a:pt x="2799086" y="501437"/>
                  <a:pt x="2809904" y="491344"/>
                  <a:pt x="2822331" y="483577"/>
                </a:cubicBezTo>
                <a:cubicBezTo>
                  <a:pt x="2833446" y="476630"/>
                  <a:pt x="2846120" y="472495"/>
                  <a:pt x="2857500" y="465992"/>
                </a:cubicBezTo>
                <a:cubicBezTo>
                  <a:pt x="2866675" y="460749"/>
                  <a:pt x="2874425" y="453133"/>
                  <a:pt x="2883877" y="448407"/>
                </a:cubicBezTo>
                <a:cubicBezTo>
                  <a:pt x="2892166" y="444262"/>
                  <a:pt x="2901343" y="442161"/>
                  <a:pt x="2910254" y="439615"/>
                </a:cubicBezTo>
                <a:cubicBezTo>
                  <a:pt x="2930675" y="433781"/>
                  <a:pt x="2969742" y="425053"/>
                  <a:pt x="2989384" y="422031"/>
                </a:cubicBezTo>
                <a:cubicBezTo>
                  <a:pt x="3066909" y="410104"/>
                  <a:pt x="3094703" y="411495"/>
                  <a:pt x="3182815" y="404446"/>
                </a:cubicBezTo>
                <a:cubicBezTo>
                  <a:pt x="3215084" y="401865"/>
                  <a:pt x="3247292" y="398585"/>
                  <a:pt x="3279531" y="395654"/>
                </a:cubicBezTo>
                <a:cubicBezTo>
                  <a:pt x="3383761" y="369594"/>
                  <a:pt x="3218778" y="409561"/>
                  <a:pt x="3376246" y="378069"/>
                </a:cubicBezTo>
                <a:cubicBezTo>
                  <a:pt x="3385334" y="376251"/>
                  <a:pt x="3393632" y="371525"/>
                  <a:pt x="3402623" y="369277"/>
                </a:cubicBezTo>
                <a:cubicBezTo>
                  <a:pt x="3417121" y="365652"/>
                  <a:pt x="3432167" y="364416"/>
                  <a:pt x="3446584" y="360484"/>
                </a:cubicBezTo>
                <a:cubicBezTo>
                  <a:pt x="3464467" y="355607"/>
                  <a:pt x="3499338" y="342900"/>
                  <a:pt x="3499338" y="342900"/>
                </a:cubicBezTo>
                <a:cubicBezTo>
                  <a:pt x="3511061" y="334108"/>
                  <a:pt x="3520981" y="322159"/>
                  <a:pt x="3534508" y="316523"/>
                </a:cubicBezTo>
                <a:cubicBezTo>
                  <a:pt x="3556817" y="307228"/>
                  <a:pt x="3581918" y="306580"/>
                  <a:pt x="3604846" y="298938"/>
                </a:cubicBezTo>
                <a:lnTo>
                  <a:pt x="3631223" y="290146"/>
                </a:lnTo>
                <a:cubicBezTo>
                  <a:pt x="3640015" y="284284"/>
                  <a:pt x="3647706" y="276271"/>
                  <a:pt x="3657600" y="272561"/>
                </a:cubicBezTo>
                <a:cubicBezTo>
                  <a:pt x="3671592" y="267314"/>
                  <a:pt x="3687063" y="267393"/>
                  <a:pt x="3701561" y="263769"/>
                </a:cubicBezTo>
                <a:cubicBezTo>
                  <a:pt x="3710552" y="261521"/>
                  <a:pt x="3719146" y="257908"/>
                  <a:pt x="3727938" y="254977"/>
                </a:cubicBezTo>
                <a:cubicBezTo>
                  <a:pt x="3735911" y="167284"/>
                  <a:pt x="3743413" y="149239"/>
                  <a:pt x="3727938" y="61546"/>
                </a:cubicBezTo>
                <a:cubicBezTo>
                  <a:pt x="3717680" y="3418"/>
                  <a:pt x="3722810" y="12944"/>
                  <a:pt x="3683977" y="0"/>
                </a:cubicBezTo>
                <a:cubicBezTo>
                  <a:pt x="3648074" y="21542"/>
                  <a:pt x="3635941" y="31995"/>
                  <a:pt x="3596054" y="43961"/>
                </a:cubicBezTo>
                <a:cubicBezTo>
                  <a:pt x="3581740" y="48255"/>
                  <a:pt x="3566680" y="49512"/>
                  <a:pt x="3552092" y="52754"/>
                </a:cubicBezTo>
                <a:cubicBezTo>
                  <a:pt x="3540296" y="55375"/>
                  <a:pt x="3528739" y="59014"/>
                  <a:pt x="3516923" y="61546"/>
                </a:cubicBezTo>
                <a:cubicBezTo>
                  <a:pt x="3487698" y="67808"/>
                  <a:pt x="3457354" y="69680"/>
                  <a:pt x="3429000" y="79131"/>
                </a:cubicBezTo>
                <a:cubicBezTo>
                  <a:pt x="3411415" y="84992"/>
                  <a:pt x="3392825" y="88425"/>
                  <a:pt x="3376246" y="96715"/>
                </a:cubicBezTo>
                <a:cubicBezTo>
                  <a:pt x="3332788" y="118445"/>
                  <a:pt x="3353511" y="110155"/>
                  <a:pt x="3314700" y="123092"/>
                </a:cubicBezTo>
                <a:cubicBezTo>
                  <a:pt x="3239107" y="173488"/>
                  <a:pt x="3334750" y="113067"/>
                  <a:pt x="3261946" y="149469"/>
                </a:cubicBezTo>
                <a:cubicBezTo>
                  <a:pt x="3193769" y="183557"/>
                  <a:pt x="3275491" y="153747"/>
                  <a:pt x="3209192" y="175846"/>
                </a:cubicBezTo>
                <a:cubicBezTo>
                  <a:pt x="3163301" y="206440"/>
                  <a:pt x="3201135" y="186429"/>
                  <a:pt x="3130061" y="202223"/>
                </a:cubicBezTo>
                <a:cubicBezTo>
                  <a:pt x="3121014" y="204233"/>
                  <a:pt x="3112906" y="210093"/>
                  <a:pt x="3103684" y="211015"/>
                </a:cubicBezTo>
                <a:cubicBezTo>
                  <a:pt x="3024730" y="218910"/>
                  <a:pt x="2945423" y="222738"/>
                  <a:pt x="2866292" y="228600"/>
                </a:cubicBezTo>
                <a:lnTo>
                  <a:pt x="2866292" y="228600"/>
                </a:lnTo>
                <a:cubicBezTo>
                  <a:pt x="2754858" y="239743"/>
                  <a:pt x="2807595" y="233739"/>
                  <a:pt x="2708031" y="246184"/>
                </a:cubicBezTo>
                <a:cubicBezTo>
                  <a:pt x="2690446" y="252046"/>
                  <a:pt x="2670700" y="253487"/>
                  <a:pt x="2655277" y="263769"/>
                </a:cubicBezTo>
                <a:cubicBezTo>
                  <a:pt x="2646485" y="269631"/>
                  <a:pt x="2638352" y="276628"/>
                  <a:pt x="2628900" y="281354"/>
                </a:cubicBezTo>
                <a:cubicBezTo>
                  <a:pt x="2607558" y="292025"/>
                  <a:pt x="2580631" y="292919"/>
                  <a:pt x="2558561" y="298938"/>
                </a:cubicBezTo>
                <a:cubicBezTo>
                  <a:pt x="2540679" y="303815"/>
                  <a:pt x="2523392" y="310661"/>
                  <a:pt x="2505808" y="316523"/>
                </a:cubicBezTo>
                <a:lnTo>
                  <a:pt x="2426677" y="342900"/>
                </a:lnTo>
                <a:lnTo>
                  <a:pt x="2400300" y="351692"/>
                </a:lnTo>
                <a:cubicBezTo>
                  <a:pt x="2391508" y="357554"/>
                  <a:pt x="2383375" y="364551"/>
                  <a:pt x="2373923" y="369277"/>
                </a:cubicBezTo>
                <a:cubicBezTo>
                  <a:pt x="2365634" y="373422"/>
                  <a:pt x="2355648" y="373568"/>
                  <a:pt x="2347546" y="378069"/>
                </a:cubicBezTo>
                <a:cubicBezTo>
                  <a:pt x="2329071" y="388332"/>
                  <a:pt x="2294792" y="413238"/>
                  <a:pt x="2294792" y="413238"/>
                </a:cubicBezTo>
                <a:lnTo>
                  <a:pt x="2259623" y="465992"/>
                </a:lnTo>
                <a:cubicBezTo>
                  <a:pt x="2253761" y="474784"/>
                  <a:pt x="2249510" y="484897"/>
                  <a:pt x="2242038" y="492369"/>
                </a:cubicBezTo>
                <a:cubicBezTo>
                  <a:pt x="2233246" y="501161"/>
                  <a:pt x="2223621" y="509194"/>
                  <a:pt x="2215661" y="518746"/>
                </a:cubicBezTo>
                <a:cubicBezTo>
                  <a:pt x="2208896" y="526864"/>
                  <a:pt x="2204842" y="537005"/>
                  <a:pt x="2198077" y="545123"/>
                </a:cubicBezTo>
                <a:cubicBezTo>
                  <a:pt x="2172252" y="576114"/>
                  <a:pt x="2155708" y="582161"/>
                  <a:pt x="2118946" y="606669"/>
                </a:cubicBezTo>
                <a:cubicBezTo>
                  <a:pt x="2084856" y="629395"/>
                  <a:pt x="2102595" y="620912"/>
                  <a:pt x="2066192" y="633046"/>
                </a:cubicBezTo>
                <a:cubicBezTo>
                  <a:pt x="2016369" y="630115"/>
                  <a:pt x="1966080" y="631658"/>
                  <a:pt x="1916723" y="624254"/>
                </a:cubicBezTo>
                <a:cubicBezTo>
                  <a:pt x="1906273" y="622686"/>
                  <a:pt x="1899798" y="611395"/>
                  <a:pt x="1890346" y="606669"/>
                </a:cubicBezTo>
                <a:cubicBezTo>
                  <a:pt x="1882057" y="602524"/>
                  <a:pt x="1872761" y="600808"/>
                  <a:pt x="1863969" y="597877"/>
                </a:cubicBezTo>
                <a:cubicBezTo>
                  <a:pt x="1855177" y="592015"/>
                  <a:pt x="1847248" y="584584"/>
                  <a:pt x="1837592" y="580292"/>
                </a:cubicBezTo>
                <a:cubicBezTo>
                  <a:pt x="1820654" y="572764"/>
                  <a:pt x="1784838" y="562707"/>
                  <a:pt x="1784838" y="562707"/>
                </a:cubicBezTo>
                <a:cubicBezTo>
                  <a:pt x="1724783" y="568167"/>
                  <a:pt x="1696071" y="567315"/>
                  <a:pt x="1644161" y="580292"/>
                </a:cubicBezTo>
                <a:cubicBezTo>
                  <a:pt x="1635170" y="582540"/>
                  <a:pt x="1626576" y="586153"/>
                  <a:pt x="1617784" y="589084"/>
                </a:cubicBezTo>
                <a:lnTo>
                  <a:pt x="1538654" y="641838"/>
                </a:lnTo>
                <a:cubicBezTo>
                  <a:pt x="1538647" y="641843"/>
                  <a:pt x="1485908" y="677003"/>
                  <a:pt x="1485900" y="677007"/>
                </a:cubicBezTo>
                <a:lnTo>
                  <a:pt x="1450731" y="694592"/>
                </a:lnTo>
                <a:cubicBezTo>
                  <a:pt x="1418238" y="743330"/>
                  <a:pt x="1451737" y="704779"/>
                  <a:pt x="1406769" y="729761"/>
                </a:cubicBezTo>
                <a:cubicBezTo>
                  <a:pt x="1388294" y="740025"/>
                  <a:pt x="1371600" y="753208"/>
                  <a:pt x="1354015" y="764931"/>
                </a:cubicBezTo>
                <a:cubicBezTo>
                  <a:pt x="1345223" y="770792"/>
                  <a:pt x="1337663" y="779174"/>
                  <a:pt x="1327638" y="782515"/>
                </a:cubicBezTo>
                <a:lnTo>
                  <a:pt x="1301261" y="791307"/>
                </a:lnTo>
                <a:cubicBezTo>
                  <a:pt x="1172221" y="877337"/>
                  <a:pt x="1307960" y="789993"/>
                  <a:pt x="1213338" y="844061"/>
                </a:cubicBezTo>
                <a:cubicBezTo>
                  <a:pt x="1204163" y="849304"/>
                  <a:pt x="1196617" y="857354"/>
                  <a:pt x="1186961" y="861646"/>
                </a:cubicBezTo>
                <a:cubicBezTo>
                  <a:pt x="1170023" y="869174"/>
                  <a:pt x="1149631" y="868949"/>
                  <a:pt x="1134208" y="879231"/>
                </a:cubicBezTo>
                <a:cubicBezTo>
                  <a:pt x="1116623" y="890954"/>
                  <a:pt x="1101504" y="907717"/>
                  <a:pt x="1081454" y="914400"/>
                </a:cubicBezTo>
                <a:lnTo>
                  <a:pt x="1028700" y="931984"/>
                </a:lnTo>
                <a:cubicBezTo>
                  <a:pt x="996461" y="929053"/>
                  <a:pt x="964030" y="927770"/>
                  <a:pt x="931984" y="923192"/>
                </a:cubicBezTo>
                <a:cubicBezTo>
                  <a:pt x="922810" y="921881"/>
                  <a:pt x="914519" y="916946"/>
                  <a:pt x="905608" y="914400"/>
                </a:cubicBezTo>
                <a:cubicBezTo>
                  <a:pt x="893989" y="911080"/>
                  <a:pt x="882013" y="909079"/>
                  <a:pt x="870438" y="905607"/>
                </a:cubicBezTo>
                <a:cubicBezTo>
                  <a:pt x="852684" y="900281"/>
                  <a:pt x="835269" y="893884"/>
                  <a:pt x="817684" y="888023"/>
                </a:cubicBezTo>
                <a:lnTo>
                  <a:pt x="791308" y="879231"/>
                </a:lnTo>
                <a:cubicBezTo>
                  <a:pt x="782516" y="873369"/>
                  <a:pt x="774587" y="865938"/>
                  <a:pt x="764931" y="861646"/>
                </a:cubicBezTo>
                <a:cubicBezTo>
                  <a:pt x="725159" y="843969"/>
                  <a:pt x="701709" y="841774"/>
                  <a:pt x="659423" y="835269"/>
                </a:cubicBezTo>
                <a:cubicBezTo>
                  <a:pt x="582174" y="823385"/>
                  <a:pt x="592986" y="826032"/>
                  <a:pt x="501161" y="817684"/>
                </a:cubicBezTo>
                <a:cubicBezTo>
                  <a:pt x="378361" y="820833"/>
                  <a:pt x="233947" y="846227"/>
                  <a:pt x="105508" y="817684"/>
                </a:cubicBezTo>
                <a:cubicBezTo>
                  <a:pt x="96461" y="815673"/>
                  <a:pt x="87923" y="811823"/>
                  <a:pt x="79131" y="808892"/>
                </a:cubicBezTo>
                <a:cubicBezTo>
                  <a:pt x="70339" y="803030"/>
                  <a:pt x="59355" y="799558"/>
                  <a:pt x="52754" y="791307"/>
                </a:cubicBezTo>
                <a:cubicBezTo>
                  <a:pt x="46964" y="784070"/>
                  <a:pt x="50514" y="771484"/>
                  <a:pt x="43961" y="764931"/>
                </a:cubicBezTo>
                <a:cubicBezTo>
                  <a:pt x="37407" y="758378"/>
                  <a:pt x="25874" y="760283"/>
                  <a:pt x="17584" y="756138"/>
                </a:cubicBezTo>
                <a:cubicBezTo>
                  <a:pt x="13877" y="754284"/>
                  <a:pt x="2931" y="770792"/>
                  <a:pt x="0" y="773723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49" name="Picture 14" descr="C:\Users\USER\AppData\Local\Microsoft\Windows\Temporary Internet Files\Content.IE5\UVOQ1F9N\13_47_17_web[1]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22" y="803956"/>
            <a:ext cx="2592288" cy="17281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USER\AppData\Local\Microsoft\Windows\Temporary Internet Files\Content.IE5\UVOQ1F9N\reIMGP1250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91" y="1737357"/>
            <a:ext cx="830413" cy="5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C:\Users\USER\AppData\Local\Microsoft\Windows\Temporary Internet Files\Content.IE5\UVOQ1F9N\reIMGP1250[1]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27" y="1563255"/>
            <a:ext cx="927541" cy="6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17" descr="C:\Users\USER\AppData\Local\Microsoft\Windows\Temporary Internet Files\Content.IE5\710DGC5E\Farm_Kartoffelfeld_Schweden[1]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41" y="1233432"/>
            <a:ext cx="1414127" cy="10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18" descr="C:\Users\USER\AppData\Local\Microsoft\Windows\Temporary Internet Files\Content.IE5\710DGC5E\toxic-algae[1].gi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816868" y="1908997"/>
            <a:ext cx="633362" cy="5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그룹 65"/>
          <p:cNvGrpSpPr/>
          <p:nvPr/>
        </p:nvGrpSpPr>
        <p:grpSpPr>
          <a:xfrm>
            <a:off x="4406907" y="2045337"/>
            <a:ext cx="274663" cy="435041"/>
            <a:chOff x="4158089" y="4549096"/>
            <a:chExt cx="134481" cy="202535"/>
          </a:xfrm>
          <a:solidFill>
            <a:srgbClr val="92D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7" name="순서도: 병합 66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타원 67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54" name="Picture 19" descr="C:\Users\USER\AppData\Local\Microsoft\Windows\Temporary Internet Files\Content.IE5\710DGC5E\%EC%84%B8%EA%B7%A0[1]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667" b="95000" l="76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0" y="25870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20" descr="C:\Users\USER\AppData\Local\Microsoft\Windows\Temporary Internet Files\Content.IE5\710DGC5E\%EC%84%B8%EA%B7%A0[1]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000" b="94333" l="1667" r="3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80" y="134098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C:\Users\USER\AppData\Local\Microsoft\Windows\Temporary Internet Files\Content.IE5\710DGC5E\%EC%84%B8%EA%B7%A0[1]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667" b="85667" l="64000" r="8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25" y="206019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C:\Users\USER\AppData\Local\Microsoft\Windows\Temporary Internet Files\Content.IE5\710DGC5E\%EC%84%B8%EA%B7%A0[1]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000" b="95000" l="27667" r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16" y="78348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:\Users\USER\AppData\Local\Microsoft\Windows\Temporary Internet Files\Content.IE5\U2J49E6H\300px-Quartz_Br%C3%A9sil[1]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06" y="3847149"/>
            <a:ext cx="1130853" cy="9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5" descr="C:\Users\USER\AppData\Local\Microsoft\Windows\Temporary Internet Files\Content.IE5\710DGC5E\400px-9104_-_Milano_-_Museo_storia_naturale_-_Fluorite_-_Foto_Giovanni_Dall%27Orto_22-Apr-2007[1]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83" y="3581086"/>
            <a:ext cx="1709761" cy="11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6" descr="C:\Users\USER\AppData\Local\Microsoft\Windows\Temporary Internet Files\Content.IE5\UVOQ1F9N\montmorillonite[1]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85"/>
          <a:stretch/>
        </p:blipFill>
        <p:spPr bwMode="auto">
          <a:xfrm>
            <a:off x="5178107" y="3080600"/>
            <a:ext cx="1001346" cy="10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7" descr="C:\Users\USER\AppData\Local\Microsoft\Windows\Temporary Internet Files\Content.IE5\UVOQ1F9N\220px-Cross_Section_of_Kaolinite_and_Pyophyllite[1].pn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770" b="95082" l="1364" r="6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337">
            <a:off x="5548759" y="3131565"/>
            <a:ext cx="1900618" cy="10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7" descr="C:\Users\USER\AppData\Local\Microsoft\Windows\Temporary Internet Files\Content.IE5\UVOQ1F9N\220px-Cross_Section_of_Kaolinite_and_Pyophyllite[1].pn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770" b="95082" l="1364" r="6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337">
            <a:off x="5701159" y="3283965"/>
            <a:ext cx="1900618" cy="10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7" descr="C:\Users\USER\AppData\Local\Microsoft\Windows\Temporary Internet Files\Content.IE5\UVOQ1F9N\220px-Cross_Section_of_Kaolinite_and_Pyophyllite[1].pn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770" b="95082" l="1364" r="6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337">
            <a:off x="5534555" y="3243853"/>
            <a:ext cx="1900618" cy="10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14" y="5697798"/>
            <a:ext cx="1372915" cy="13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87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97" y="107340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Soil Classification for vulnerability Assessment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cxnSp>
        <p:nvCxnSpPr>
          <p:cNvPr id="3" name="직선 화살표 연결선 2"/>
          <p:cNvCxnSpPr/>
          <p:nvPr/>
        </p:nvCxnSpPr>
        <p:spPr>
          <a:xfrm>
            <a:off x="457649" y="0"/>
            <a:ext cx="777686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133" y="1019503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 smtClean="0">
                <a:latin typeface="Calibri" panose="020F0502020204030204" pitchFamily="34" charset="0"/>
              </a:rPr>
              <a:t>Permeability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029" y="2206921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Very good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3813" y="1663882"/>
            <a:ext cx="105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&gt;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0928" y="2747482"/>
            <a:ext cx="8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≤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4332" y="1507641"/>
            <a:ext cx="1268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5505" y="1948259"/>
            <a:ext cx="138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≤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 10%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3</a:t>
            </a:r>
            <a:endParaRPr lang="ko-KR" altLang="en-US" sz="1200" dirty="0" smtClean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5506" y="2502388"/>
            <a:ext cx="1386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 &gt; 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0959" y="3293877"/>
            <a:ext cx="1442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  ≤ 10 %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 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904086"/>
            <a:ext cx="21237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b="1" dirty="0" smtClean="0">
                <a:latin typeface="Calibri" panose="020F0502020204030204" pitchFamily="34" charset="0"/>
              </a:rPr>
              <a:t>Vulnerability Score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0" name="직선 화살표 연결선 29"/>
          <p:cNvCxnSpPr>
            <a:stCxn id="8" idx="3"/>
            <a:endCxn id="11" idx="1"/>
          </p:cNvCxnSpPr>
          <p:nvPr/>
        </p:nvCxnSpPr>
        <p:spPr>
          <a:xfrm flipV="1">
            <a:off x="1358645" y="1894715"/>
            <a:ext cx="485168" cy="54303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8" idx="3"/>
            <a:endCxn id="12" idx="1"/>
          </p:cNvCxnSpPr>
          <p:nvPr/>
        </p:nvCxnSpPr>
        <p:spPr>
          <a:xfrm>
            <a:off x="1358645" y="2437754"/>
            <a:ext cx="592283" cy="5405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11" idx="3"/>
            <a:endCxn id="13" idx="1"/>
          </p:cNvCxnSpPr>
          <p:nvPr/>
        </p:nvCxnSpPr>
        <p:spPr>
          <a:xfrm flipV="1">
            <a:off x="2897803" y="1646141"/>
            <a:ext cx="466529" cy="24857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>
            <a:stCxn id="11" idx="3"/>
            <a:endCxn id="14" idx="1"/>
          </p:cNvCxnSpPr>
          <p:nvPr/>
        </p:nvCxnSpPr>
        <p:spPr>
          <a:xfrm>
            <a:off x="2897803" y="1894715"/>
            <a:ext cx="407702" cy="28437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>
            <a:stCxn id="12" idx="3"/>
            <a:endCxn id="16" idx="1"/>
          </p:cNvCxnSpPr>
          <p:nvPr/>
        </p:nvCxnSpPr>
        <p:spPr>
          <a:xfrm flipV="1">
            <a:off x="2790689" y="2640888"/>
            <a:ext cx="514817" cy="33742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/>
          <p:cNvCxnSpPr>
            <a:stCxn id="12" idx="3"/>
            <a:endCxn id="17" idx="1"/>
          </p:cNvCxnSpPr>
          <p:nvPr/>
        </p:nvCxnSpPr>
        <p:spPr>
          <a:xfrm>
            <a:off x="2790689" y="2978315"/>
            <a:ext cx="520270" cy="4540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27189" y="1362574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27189" y="1788385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7189" y="2072776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27189" y="2442971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27189" y="3266916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930150" y="1367304"/>
            <a:ext cx="59585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930150" y="1788673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30150" y="2109674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30150" y="2451372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930150" y="2787377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cxnSp>
        <p:nvCxnSpPr>
          <p:cNvPr id="72" name="직선 화살표 연결선 71"/>
          <p:cNvCxnSpPr>
            <a:stCxn id="13" idx="3"/>
            <a:endCxn id="301" idx="1"/>
          </p:cNvCxnSpPr>
          <p:nvPr/>
        </p:nvCxnSpPr>
        <p:spPr>
          <a:xfrm flipV="1">
            <a:off x="4633135" y="1522327"/>
            <a:ext cx="813607" cy="12381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/>
          <p:cNvCxnSpPr/>
          <p:nvPr/>
        </p:nvCxnSpPr>
        <p:spPr>
          <a:xfrm>
            <a:off x="4644845" y="2194774"/>
            <a:ext cx="2478185" cy="1214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/>
          <p:cNvCxnSpPr>
            <a:stCxn id="17" idx="3"/>
            <a:endCxn id="52" idx="1"/>
          </p:cNvCxnSpPr>
          <p:nvPr/>
        </p:nvCxnSpPr>
        <p:spPr>
          <a:xfrm flipV="1">
            <a:off x="4753338" y="3420805"/>
            <a:ext cx="2373851" cy="115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>
            <a:stCxn id="13" idx="3"/>
            <a:endCxn id="302" idx="1"/>
          </p:cNvCxnSpPr>
          <p:nvPr/>
        </p:nvCxnSpPr>
        <p:spPr>
          <a:xfrm>
            <a:off x="4633135" y="1646141"/>
            <a:ext cx="813607" cy="28926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317808" y="902623"/>
            <a:ext cx="188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Topsoil (~20cm)</a:t>
            </a:r>
          </a:p>
          <a:p>
            <a:pPr algn="ctr"/>
            <a:r>
              <a:rPr lang="en-US" altLang="ko-KR" sz="1400" b="1" dirty="0">
                <a:latin typeface="Calibri" panose="020F0502020204030204" pitchFamily="34" charset="0"/>
              </a:rPr>
              <a:t>Soil textural classes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3131840" y="902623"/>
            <a:ext cx="178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Calibri" panose="020F0502020204030204" pitchFamily="34" charset="0"/>
              </a:rPr>
              <a:t>Subsoil(20 ~100cm)</a:t>
            </a:r>
          </a:p>
          <a:p>
            <a:r>
              <a:rPr lang="en-US" altLang="ko-KR" sz="1400" b="1" dirty="0" smtClean="0">
                <a:latin typeface="Calibri" panose="020F0502020204030204" pitchFamily="34" charset="0"/>
              </a:rPr>
              <a:t>Soil </a:t>
            </a:r>
            <a:r>
              <a:rPr lang="en-US" altLang="ko-KR" sz="1400" b="1" dirty="0">
                <a:latin typeface="Calibri" panose="020F0502020204030204" pitchFamily="34" charset="0"/>
              </a:rPr>
              <a:t>textural family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5446742" y="1291494"/>
            <a:ext cx="109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0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5446742" y="1704569"/>
            <a:ext cx="109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309" name="직선 화살표 연결선 308"/>
          <p:cNvCxnSpPr>
            <a:stCxn id="301" idx="3"/>
            <a:endCxn id="46" idx="1"/>
          </p:cNvCxnSpPr>
          <p:nvPr/>
        </p:nvCxnSpPr>
        <p:spPr>
          <a:xfrm flipV="1">
            <a:off x="6538100" y="1516463"/>
            <a:ext cx="589089" cy="586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직선 화살표 연결선 311"/>
          <p:cNvCxnSpPr>
            <a:stCxn id="302" idx="3"/>
            <a:endCxn id="49" idx="1"/>
          </p:cNvCxnSpPr>
          <p:nvPr/>
        </p:nvCxnSpPr>
        <p:spPr>
          <a:xfrm>
            <a:off x="6538100" y="1935402"/>
            <a:ext cx="589089" cy="68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직선 화살표 연결선 316"/>
          <p:cNvCxnSpPr>
            <a:stCxn id="16" idx="3"/>
            <a:endCxn id="319" idx="1"/>
          </p:cNvCxnSpPr>
          <p:nvPr/>
        </p:nvCxnSpPr>
        <p:spPr>
          <a:xfrm flipV="1">
            <a:off x="4691961" y="2589872"/>
            <a:ext cx="829501" cy="5101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직선 화살표 연결선 317"/>
          <p:cNvCxnSpPr>
            <a:stCxn id="16" idx="3"/>
            <a:endCxn id="320" idx="1"/>
          </p:cNvCxnSpPr>
          <p:nvPr/>
        </p:nvCxnSpPr>
        <p:spPr>
          <a:xfrm>
            <a:off x="4691961" y="2640888"/>
            <a:ext cx="760323" cy="33759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extBox 318"/>
          <p:cNvSpPr txBox="1"/>
          <p:nvPr/>
        </p:nvSpPr>
        <p:spPr>
          <a:xfrm>
            <a:off x="5521462" y="2451372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5452284" y="2839980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21" name="직선 화살표 연결선 320"/>
          <p:cNvCxnSpPr>
            <a:stCxn id="319" idx="3"/>
            <a:endCxn id="51" idx="1"/>
          </p:cNvCxnSpPr>
          <p:nvPr/>
        </p:nvCxnSpPr>
        <p:spPr>
          <a:xfrm>
            <a:off x="6612820" y="2589872"/>
            <a:ext cx="514369" cy="698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직선 화살표 연결선 321"/>
          <p:cNvCxnSpPr>
            <a:stCxn id="320" idx="3"/>
            <a:endCxn id="329" idx="1"/>
          </p:cNvCxnSpPr>
          <p:nvPr/>
        </p:nvCxnSpPr>
        <p:spPr>
          <a:xfrm flipV="1">
            <a:off x="6543642" y="2972331"/>
            <a:ext cx="583547" cy="614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Box 328"/>
          <p:cNvSpPr txBox="1"/>
          <p:nvPr/>
        </p:nvSpPr>
        <p:spPr>
          <a:xfrm>
            <a:off x="7127189" y="2818442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243029" y="4544500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Good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6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1962846" y="4001461"/>
            <a:ext cx="81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&gt; 5%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Score : 2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1950928" y="5085061"/>
            <a:ext cx="8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 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Score : 4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3305505" y="3845220"/>
            <a:ext cx="138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soil &gt;10%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3197286" y="4363045"/>
            <a:ext cx="160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 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≤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 10%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Score : 3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3197286" y="4797882"/>
            <a:ext cx="160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 &gt; 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3289350" y="5583165"/>
            <a:ext cx="160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 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10%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 : 3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51" name="직선 화살표 연결선 350"/>
          <p:cNvCxnSpPr>
            <a:stCxn id="344" idx="3"/>
            <a:endCxn id="345" idx="1"/>
          </p:cNvCxnSpPr>
          <p:nvPr/>
        </p:nvCxnSpPr>
        <p:spPr>
          <a:xfrm flipV="1">
            <a:off x="1358645" y="4232294"/>
            <a:ext cx="604201" cy="54303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직선 화살표 연결선 351"/>
          <p:cNvCxnSpPr>
            <a:stCxn id="344" idx="3"/>
            <a:endCxn id="346" idx="1"/>
          </p:cNvCxnSpPr>
          <p:nvPr/>
        </p:nvCxnSpPr>
        <p:spPr>
          <a:xfrm>
            <a:off x="1358645" y="4775333"/>
            <a:ext cx="592283" cy="5405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직선 화살표 연결선 352"/>
          <p:cNvCxnSpPr>
            <a:stCxn id="345" idx="3"/>
            <a:endCxn id="347" idx="1"/>
          </p:cNvCxnSpPr>
          <p:nvPr/>
        </p:nvCxnSpPr>
        <p:spPr>
          <a:xfrm flipV="1">
            <a:off x="2778770" y="3983720"/>
            <a:ext cx="526735" cy="24857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직선 화살표 연결선 353"/>
          <p:cNvCxnSpPr>
            <a:stCxn id="345" idx="3"/>
            <a:endCxn id="348" idx="1"/>
          </p:cNvCxnSpPr>
          <p:nvPr/>
        </p:nvCxnSpPr>
        <p:spPr>
          <a:xfrm>
            <a:off x="2778770" y="4232294"/>
            <a:ext cx="418516" cy="36158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직선 화살표 연결선 354"/>
          <p:cNvCxnSpPr>
            <a:stCxn id="346" idx="3"/>
            <a:endCxn id="349" idx="1"/>
          </p:cNvCxnSpPr>
          <p:nvPr/>
        </p:nvCxnSpPr>
        <p:spPr>
          <a:xfrm flipV="1">
            <a:off x="2790689" y="4936382"/>
            <a:ext cx="406597" cy="37951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직선 화살표 연결선 355"/>
          <p:cNvCxnSpPr>
            <a:stCxn id="346" idx="3"/>
            <a:endCxn id="350" idx="1"/>
          </p:cNvCxnSpPr>
          <p:nvPr/>
        </p:nvCxnSpPr>
        <p:spPr>
          <a:xfrm>
            <a:off x="2790689" y="5315894"/>
            <a:ext cx="498661" cy="40577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7930150" y="3248557"/>
            <a:ext cx="595854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D</a:t>
            </a:r>
          </a:p>
        </p:txBody>
      </p:sp>
      <p:cxnSp>
        <p:nvCxnSpPr>
          <p:cNvPr id="367" name="직선 화살표 연결선 366"/>
          <p:cNvCxnSpPr>
            <a:stCxn id="347" idx="3"/>
            <a:endCxn id="371" idx="1"/>
          </p:cNvCxnSpPr>
          <p:nvPr/>
        </p:nvCxnSpPr>
        <p:spPr>
          <a:xfrm flipV="1">
            <a:off x="4691962" y="3834113"/>
            <a:ext cx="729262" cy="14960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직선 화살표 연결선 367"/>
          <p:cNvCxnSpPr>
            <a:endCxn id="407" idx="1"/>
          </p:cNvCxnSpPr>
          <p:nvPr/>
        </p:nvCxnSpPr>
        <p:spPr>
          <a:xfrm>
            <a:off x="4771198" y="4544781"/>
            <a:ext cx="2362427" cy="110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직선 화살표 연결선 368"/>
          <p:cNvCxnSpPr>
            <a:stCxn id="350" idx="3"/>
            <a:endCxn id="409" idx="1"/>
          </p:cNvCxnSpPr>
          <p:nvPr/>
        </p:nvCxnSpPr>
        <p:spPr>
          <a:xfrm>
            <a:off x="4892245" y="5721665"/>
            <a:ext cx="2241380" cy="1836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직선 화살표 연결선 369"/>
          <p:cNvCxnSpPr>
            <a:stCxn id="347" idx="3"/>
            <a:endCxn id="372" idx="1"/>
          </p:cNvCxnSpPr>
          <p:nvPr/>
        </p:nvCxnSpPr>
        <p:spPr>
          <a:xfrm>
            <a:off x="4691962" y="3983720"/>
            <a:ext cx="729262" cy="27176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TextBox 370"/>
          <p:cNvSpPr txBox="1"/>
          <p:nvPr/>
        </p:nvSpPr>
        <p:spPr>
          <a:xfrm>
            <a:off x="5421224" y="3695613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5421224" y="4116983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73" name="직선 화살표 연결선 372"/>
          <p:cNvCxnSpPr>
            <a:stCxn id="371" idx="3"/>
            <a:endCxn id="405" idx="1"/>
          </p:cNvCxnSpPr>
          <p:nvPr/>
        </p:nvCxnSpPr>
        <p:spPr>
          <a:xfrm>
            <a:off x="6512582" y="3834113"/>
            <a:ext cx="621043" cy="15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직선 화살표 연결선 373"/>
          <p:cNvCxnSpPr>
            <a:stCxn id="372" idx="3"/>
            <a:endCxn id="406" idx="1"/>
          </p:cNvCxnSpPr>
          <p:nvPr/>
        </p:nvCxnSpPr>
        <p:spPr>
          <a:xfrm>
            <a:off x="6512582" y="4255483"/>
            <a:ext cx="621043" cy="601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직선 화살표 연결선 374"/>
          <p:cNvCxnSpPr>
            <a:stCxn id="349" idx="3"/>
            <a:endCxn id="377" idx="1"/>
          </p:cNvCxnSpPr>
          <p:nvPr/>
        </p:nvCxnSpPr>
        <p:spPr>
          <a:xfrm flipV="1">
            <a:off x="4800181" y="4921042"/>
            <a:ext cx="497471" cy="1534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직선 화살표 연결선 375"/>
          <p:cNvCxnSpPr>
            <a:stCxn id="349" idx="3"/>
            <a:endCxn id="378" idx="1"/>
          </p:cNvCxnSpPr>
          <p:nvPr/>
        </p:nvCxnSpPr>
        <p:spPr>
          <a:xfrm>
            <a:off x="4800181" y="4936382"/>
            <a:ext cx="497471" cy="35516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5297652" y="4782542"/>
            <a:ext cx="133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0.5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5297652" y="5153050"/>
            <a:ext cx="133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 : 1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79" name="직선 화살표 연결선 378"/>
          <p:cNvCxnSpPr>
            <a:stCxn id="377" idx="3"/>
            <a:endCxn id="408" idx="1"/>
          </p:cNvCxnSpPr>
          <p:nvPr/>
        </p:nvCxnSpPr>
        <p:spPr>
          <a:xfrm flipV="1">
            <a:off x="6636154" y="4916080"/>
            <a:ext cx="497471" cy="496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직선 화살표 연결선 379"/>
          <p:cNvCxnSpPr>
            <a:stCxn id="378" idx="3"/>
            <a:endCxn id="415" idx="1"/>
          </p:cNvCxnSpPr>
          <p:nvPr/>
        </p:nvCxnSpPr>
        <p:spPr>
          <a:xfrm>
            <a:off x="6636154" y="5291550"/>
            <a:ext cx="497471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TextBox 404"/>
          <p:cNvSpPr txBox="1"/>
          <p:nvPr/>
        </p:nvSpPr>
        <p:spPr>
          <a:xfrm>
            <a:off x="7133625" y="3681794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133625" y="4107605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7133625" y="4391996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7133625" y="4762191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7133625" y="5586136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7936586" y="3686524"/>
            <a:ext cx="59585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Calibri" panose="020F0502020204030204" pitchFamily="34" charset="0"/>
              </a:rPr>
              <a:t>B</a:t>
            </a:r>
            <a:endParaRPr lang="en-US" altLang="ko-KR" sz="1400" b="1" dirty="0" smtClean="0">
              <a:latin typeface="Calibri" panose="020F0502020204030204" pitchFamily="34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7936586" y="4107893"/>
            <a:ext cx="59585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412" name="TextBox 411"/>
          <p:cNvSpPr txBox="1"/>
          <p:nvPr/>
        </p:nvSpPr>
        <p:spPr>
          <a:xfrm>
            <a:off x="7936586" y="4428894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7936586" y="4770592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414" name="TextBox 413"/>
          <p:cNvSpPr txBox="1"/>
          <p:nvPr/>
        </p:nvSpPr>
        <p:spPr>
          <a:xfrm>
            <a:off x="7936586" y="5106597"/>
            <a:ext cx="59585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7133625" y="5137662"/>
            <a:ext cx="59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7936586" y="5567777"/>
            <a:ext cx="595854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6884889" y="5905024"/>
            <a:ext cx="2259786" cy="9541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Calibri" panose="020F0502020204030204" pitchFamily="34" charset="0"/>
              </a:rPr>
              <a:t>A (less vulnerable): under 6 </a:t>
            </a:r>
          </a:p>
          <a:p>
            <a:r>
              <a:rPr lang="en-US" altLang="ko-KR" sz="1400" b="1" dirty="0" smtClean="0">
                <a:latin typeface="Calibri" panose="020F0502020204030204" pitchFamily="34" charset="0"/>
              </a:rPr>
              <a:t>B: 7 - 9</a:t>
            </a:r>
          </a:p>
          <a:p>
            <a:r>
              <a:rPr lang="en-US" altLang="ko-KR" sz="1400" b="1" dirty="0" smtClean="0">
                <a:latin typeface="Calibri" panose="020F0502020204030204" pitchFamily="34" charset="0"/>
              </a:rPr>
              <a:t>C: 10 - 12</a:t>
            </a:r>
          </a:p>
          <a:p>
            <a:r>
              <a:rPr lang="en-US" altLang="ko-KR" sz="1400" b="1" dirty="0" smtClean="0">
                <a:latin typeface="Calibri" panose="020F0502020204030204" pitchFamily="34" charset="0"/>
              </a:rPr>
              <a:t>D (vulnerable):  over 13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039260" y="914698"/>
            <a:ext cx="17838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>
                <a:latin typeface="Calibri" panose="020F0502020204030204" pitchFamily="34" charset="0"/>
              </a:rPr>
              <a:t>Content of kaolinite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8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323528" y="1720723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Rather poor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872153" y="1178128"/>
            <a:ext cx="81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2</a:t>
            </a:r>
            <a:endParaRPr lang="en-US" altLang="ko-KR" sz="1200" b="1" dirty="0" smtClean="0">
              <a:latin typeface="Calibri" panose="020F0502020204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847030" y="2284909"/>
            <a:ext cx="839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298908" y="760564"/>
            <a:ext cx="128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312254" y="1163681"/>
            <a:ext cx="135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 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≤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 10%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3</a:t>
            </a:r>
            <a:endParaRPr lang="ko-KR" altLang="en-US" sz="1200" dirty="0" smtClean="0">
              <a:latin typeface="Calibri" panose="020F0502020204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284768" y="1838725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12254" y="2215856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10%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95" name="직선 화살표 연결선 94"/>
          <p:cNvCxnSpPr>
            <a:stCxn id="88" idx="3"/>
            <a:endCxn id="89" idx="1"/>
          </p:cNvCxnSpPr>
          <p:nvPr/>
        </p:nvCxnSpPr>
        <p:spPr>
          <a:xfrm flipV="1">
            <a:off x="1439144" y="1408961"/>
            <a:ext cx="433009" cy="54259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/>
          <p:cNvCxnSpPr>
            <a:stCxn id="88" idx="3"/>
            <a:endCxn id="90" idx="1"/>
          </p:cNvCxnSpPr>
          <p:nvPr/>
        </p:nvCxnSpPr>
        <p:spPr>
          <a:xfrm>
            <a:off x="1439144" y="1951556"/>
            <a:ext cx="407886" cy="56418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/>
          <p:cNvCxnSpPr>
            <a:stCxn id="89" idx="3"/>
            <a:endCxn id="91" idx="1"/>
          </p:cNvCxnSpPr>
          <p:nvPr/>
        </p:nvCxnSpPr>
        <p:spPr>
          <a:xfrm flipV="1">
            <a:off x="2688077" y="899064"/>
            <a:ext cx="610831" cy="5098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>
            <a:stCxn id="89" idx="3"/>
            <a:endCxn id="92" idx="1"/>
          </p:cNvCxnSpPr>
          <p:nvPr/>
        </p:nvCxnSpPr>
        <p:spPr>
          <a:xfrm flipV="1">
            <a:off x="2688077" y="1394514"/>
            <a:ext cx="624177" cy="1444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/>
          <p:cNvCxnSpPr>
            <a:stCxn id="90" idx="3"/>
            <a:endCxn id="93" idx="1"/>
          </p:cNvCxnSpPr>
          <p:nvPr/>
        </p:nvCxnSpPr>
        <p:spPr>
          <a:xfrm flipV="1">
            <a:off x="2686791" y="1977225"/>
            <a:ext cx="597977" cy="53851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/>
          <p:cNvCxnSpPr>
            <a:stCxn id="90" idx="3"/>
            <a:endCxn id="94" idx="1"/>
          </p:cNvCxnSpPr>
          <p:nvPr/>
        </p:nvCxnSpPr>
        <p:spPr>
          <a:xfrm flipV="1">
            <a:off x="2686791" y="2354356"/>
            <a:ext cx="625463" cy="16138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7214124" y="609062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14124" y="1023807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15409" y="1256015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215409" y="1574280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215409" y="2218026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000955" y="655918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000955" y="982859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00955" y="1270461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000955" y="1560286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000955" y="1900245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cxnSp>
        <p:nvCxnSpPr>
          <p:cNvPr id="111" name="직선 화살표 연결선 110"/>
          <p:cNvCxnSpPr>
            <a:stCxn id="91" idx="3"/>
            <a:endCxn id="115" idx="1"/>
          </p:cNvCxnSpPr>
          <p:nvPr/>
        </p:nvCxnSpPr>
        <p:spPr>
          <a:xfrm flipV="1">
            <a:off x="4586140" y="744192"/>
            <a:ext cx="521602" cy="1548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화살표 연결선 111"/>
          <p:cNvCxnSpPr>
            <a:stCxn id="92" idx="3"/>
            <a:endCxn id="103" idx="1"/>
          </p:cNvCxnSpPr>
          <p:nvPr/>
        </p:nvCxnSpPr>
        <p:spPr>
          <a:xfrm>
            <a:off x="4671494" y="1394514"/>
            <a:ext cx="2543915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화살표 연결선 112"/>
          <p:cNvCxnSpPr>
            <a:stCxn id="94" idx="3"/>
            <a:endCxn id="105" idx="1"/>
          </p:cNvCxnSpPr>
          <p:nvPr/>
        </p:nvCxnSpPr>
        <p:spPr>
          <a:xfrm>
            <a:off x="4671494" y="2354356"/>
            <a:ext cx="2543915" cy="21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>
            <a:stCxn id="91" idx="3"/>
            <a:endCxn id="116" idx="1"/>
          </p:cNvCxnSpPr>
          <p:nvPr/>
        </p:nvCxnSpPr>
        <p:spPr>
          <a:xfrm>
            <a:off x="4586140" y="899064"/>
            <a:ext cx="521602" cy="26649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107742" y="513359"/>
            <a:ext cx="109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0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07742" y="934729"/>
            <a:ext cx="109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17" name="직선 화살표 연결선 116"/>
          <p:cNvCxnSpPr>
            <a:stCxn id="115" idx="3"/>
            <a:endCxn id="101" idx="1"/>
          </p:cNvCxnSpPr>
          <p:nvPr/>
        </p:nvCxnSpPr>
        <p:spPr>
          <a:xfrm>
            <a:off x="6199100" y="744192"/>
            <a:ext cx="1015024" cy="33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화살표 연결선 117"/>
          <p:cNvCxnSpPr>
            <a:stCxn id="116" idx="3"/>
            <a:endCxn id="102" idx="1"/>
          </p:cNvCxnSpPr>
          <p:nvPr/>
        </p:nvCxnSpPr>
        <p:spPr>
          <a:xfrm flipV="1">
            <a:off x="6199100" y="1162307"/>
            <a:ext cx="1015024" cy="325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화살표 연결선 118"/>
          <p:cNvCxnSpPr>
            <a:stCxn id="93" idx="3"/>
            <a:endCxn id="121" idx="1"/>
          </p:cNvCxnSpPr>
          <p:nvPr/>
        </p:nvCxnSpPr>
        <p:spPr>
          <a:xfrm flipV="1">
            <a:off x="4644008" y="1716263"/>
            <a:ext cx="494259" cy="26096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화살표 연결선 119"/>
          <p:cNvCxnSpPr>
            <a:stCxn id="93" idx="3"/>
            <a:endCxn id="122" idx="1"/>
          </p:cNvCxnSpPr>
          <p:nvPr/>
        </p:nvCxnSpPr>
        <p:spPr>
          <a:xfrm>
            <a:off x="4644008" y="1977225"/>
            <a:ext cx="488649" cy="11261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5138267" y="1577763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132657" y="1951336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23" name="직선 화살표 연결선 122"/>
          <p:cNvCxnSpPr>
            <a:stCxn id="121" idx="3"/>
            <a:endCxn id="104" idx="1"/>
          </p:cNvCxnSpPr>
          <p:nvPr/>
        </p:nvCxnSpPr>
        <p:spPr>
          <a:xfrm flipV="1">
            <a:off x="6229625" y="1712780"/>
            <a:ext cx="985784" cy="348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/>
          <p:cNvCxnSpPr>
            <a:stCxn id="122" idx="3"/>
            <a:endCxn id="125" idx="1"/>
          </p:cNvCxnSpPr>
          <p:nvPr/>
        </p:nvCxnSpPr>
        <p:spPr>
          <a:xfrm flipV="1">
            <a:off x="6224015" y="2088251"/>
            <a:ext cx="991394" cy="158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7215409" y="1949751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23528" y="3529334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Poor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894705" y="2930054"/>
            <a:ext cx="815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847031" y="4188486"/>
            <a:ext cx="83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274720" y="2641219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285150" y="3239219"/>
            <a:ext cx="1372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≤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 10%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3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283482" y="3775364"/>
            <a:ext cx="135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360756" y="4257961"/>
            <a:ext cx="128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10%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3" name="직선 화살표 연결선 132"/>
          <p:cNvCxnSpPr>
            <a:stCxn id="126" idx="3"/>
            <a:endCxn id="127" idx="1"/>
          </p:cNvCxnSpPr>
          <p:nvPr/>
        </p:nvCxnSpPr>
        <p:spPr>
          <a:xfrm flipV="1">
            <a:off x="1439144" y="3068554"/>
            <a:ext cx="455561" cy="69161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화살표 연결선 133"/>
          <p:cNvCxnSpPr>
            <a:stCxn id="126" idx="3"/>
            <a:endCxn id="128" idx="1"/>
          </p:cNvCxnSpPr>
          <p:nvPr/>
        </p:nvCxnSpPr>
        <p:spPr>
          <a:xfrm>
            <a:off x="1439144" y="3760167"/>
            <a:ext cx="407887" cy="56681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화살표 연결선 134"/>
          <p:cNvCxnSpPr>
            <a:stCxn id="127" idx="3"/>
            <a:endCxn id="129" idx="1"/>
          </p:cNvCxnSpPr>
          <p:nvPr/>
        </p:nvCxnSpPr>
        <p:spPr>
          <a:xfrm flipV="1">
            <a:off x="2710629" y="2779719"/>
            <a:ext cx="564091" cy="28883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화살표 연결선 135"/>
          <p:cNvCxnSpPr>
            <a:stCxn id="127" idx="3"/>
            <a:endCxn id="130" idx="1"/>
          </p:cNvCxnSpPr>
          <p:nvPr/>
        </p:nvCxnSpPr>
        <p:spPr>
          <a:xfrm>
            <a:off x="2710629" y="3068554"/>
            <a:ext cx="574521" cy="3091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화살표 연결선 136"/>
          <p:cNvCxnSpPr>
            <a:stCxn id="128" idx="3"/>
            <a:endCxn id="131" idx="1"/>
          </p:cNvCxnSpPr>
          <p:nvPr/>
        </p:nvCxnSpPr>
        <p:spPr>
          <a:xfrm flipV="1">
            <a:off x="2686792" y="3913864"/>
            <a:ext cx="596690" cy="4131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화살표 연결선 137"/>
          <p:cNvCxnSpPr>
            <a:stCxn id="128" idx="3"/>
            <a:endCxn id="132" idx="1"/>
          </p:cNvCxnSpPr>
          <p:nvPr/>
        </p:nvCxnSpPr>
        <p:spPr>
          <a:xfrm>
            <a:off x="2686792" y="4326986"/>
            <a:ext cx="673964" cy="694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000955" y="2204864"/>
            <a:ext cx="59585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</a:t>
            </a:r>
          </a:p>
        </p:txBody>
      </p:sp>
      <p:cxnSp>
        <p:nvCxnSpPr>
          <p:cNvPr id="140" name="직선 화살표 연결선 139"/>
          <p:cNvCxnSpPr>
            <a:stCxn id="129" idx="3"/>
            <a:endCxn id="144" idx="1"/>
          </p:cNvCxnSpPr>
          <p:nvPr/>
        </p:nvCxnSpPr>
        <p:spPr>
          <a:xfrm flipV="1">
            <a:off x="4633960" y="2631355"/>
            <a:ext cx="498846" cy="14836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화살표 연결선 140"/>
          <p:cNvCxnSpPr>
            <a:stCxn id="130" idx="3"/>
          </p:cNvCxnSpPr>
          <p:nvPr/>
        </p:nvCxnSpPr>
        <p:spPr>
          <a:xfrm flipV="1">
            <a:off x="4657752" y="3364780"/>
            <a:ext cx="2557657" cy="1293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화살표 연결선 141"/>
          <p:cNvCxnSpPr>
            <a:stCxn id="132" idx="3"/>
            <a:endCxn id="158" idx="1"/>
          </p:cNvCxnSpPr>
          <p:nvPr/>
        </p:nvCxnSpPr>
        <p:spPr>
          <a:xfrm>
            <a:off x="4647988" y="4396461"/>
            <a:ext cx="2567421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화살표 연결선 142"/>
          <p:cNvCxnSpPr>
            <a:stCxn id="129" idx="3"/>
            <a:endCxn id="145" idx="1"/>
          </p:cNvCxnSpPr>
          <p:nvPr/>
        </p:nvCxnSpPr>
        <p:spPr>
          <a:xfrm>
            <a:off x="4633960" y="2779719"/>
            <a:ext cx="498846" cy="25046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132806" y="2492855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132806" y="2891685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46" name="직선 화살표 연결선 145"/>
          <p:cNvCxnSpPr>
            <a:stCxn id="144" idx="3"/>
            <a:endCxn id="154" idx="1"/>
          </p:cNvCxnSpPr>
          <p:nvPr/>
        </p:nvCxnSpPr>
        <p:spPr>
          <a:xfrm>
            <a:off x="6224164" y="2631355"/>
            <a:ext cx="981908" cy="4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화살표 연결선 146"/>
          <p:cNvCxnSpPr>
            <a:stCxn id="145" idx="3"/>
            <a:endCxn id="155" idx="1"/>
          </p:cNvCxnSpPr>
          <p:nvPr/>
        </p:nvCxnSpPr>
        <p:spPr>
          <a:xfrm flipV="1">
            <a:off x="6224164" y="3030184"/>
            <a:ext cx="991245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화살표 연결선 147"/>
          <p:cNvCxnSpPr>
            <a:stCxn id="131" idx="3"/>
            <a:endCxn id="150" idx="1"/>
          </p:cNvCxnSpPr>
          <p:nvPr/>
        </p:nvCxnSpPr>
        <p:spPr>
          <a:xfrm flipV="1">
            <a:off x="4642722" y="3578533"/>
            <a:ext cx="466305" cy="33533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화살표 연결선 148"/>
          <p:cNvCxnSpPr>
            <a:stCxn id="131" idx="3"/>
            <a:endCxn id="151" idx="1"/>
          </p:cNvCxnSpPr>
          <p:nvPr/>
        </p:nvCxnSpPr>
        <p:spPr>
          <a:xfrm>
            <a:off x="4642722" y="3913864"/>
            <a:ext cx="490084" cy="4053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5109027" y="3440033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132806" y="3815902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52" name="직선 화살표 연결선 151"/>
          <p:cNvCxnSpPr>
            <a:stCxn id="150" idx="3"/>
            <a:endCxn id="157" idx="1"/>
          </p:cNvCxnSpPr>
          <p:nvPr/>
        </p:nvCxnSpPr>
        <p:spPr>
          <a:xfrm flipV="1">
            <a:off x="6200385" y="3572517"/>
            <a:ext cx="1015024" cy="601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화살표 연결선 152"/>
          <p:cNvCxnSpPr>
            <a:stCxn id="151" idx="3"/>
            <a:endCxn id="164" idx="1"/>
          </p:cNvCxnSpPr>
          <p:nvPr/>
        </p:nvCxnSpPr>
        <p:spPr>
          <a:xfrm flipV="1">
            <a:off x="6224164" y="3947988"/>
            <a:ext cx="991245" cy="641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7206072" y="2492896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215409" y="2891684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215409" y="3224009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215409" y="3434017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215409" y="4257962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8000955" y="2515741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8000955" y="2904952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8000955" y="3207053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B</a:t>
            </a:r>
            <a:endParaRPr lang="en-US" altLang="ko-KR" sz="1200" b="1" dirty="0" smtClean="0">
              <a:latin typeface="Calibri" panose="020F050202020403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8000955" y="3516218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8000955" y="3795633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215409" y="3809488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8000955" y="4239603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323528" y="5448574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Very poor</a:t>
            </a:r>
          </a:p>
          <a:p>
            <a:pPr algn="ctr"/>
            <a:r>
              <a:rPr lang="en-US" altLang="ko-KR" sz="1200" dirty="0" smtClean="0">
                <a:latin typeface="Calibri" panose="020F0502020204030204" pitchFamily="34" charset="0"/>
              </a:rPr>
              <a:t>Score : 1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870868" y="4881271"/>
            <a:ext cx="815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870868" y="5964871"/>
            <a:ext cx="83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Clay</a:t>
            </a:r>
            <a:r>
              <a:rPr lang="el-GR" altLang="ko-KR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5%</a:t>
            </a:r>
            <a:endParaRPr lang="en-US" altLang="ko-KR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74720" y="4774667"/>
            <a:ext cx="1360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&gt;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83482" y="5328803"/>
            <a:ext cx="136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soil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Calibri" panose="020F0502020204030204" pitchFamily="34" charset="0"/>
              </a:rPr>
              <a:t>≤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 10%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283483" y="5721718"/>
            <a:ext cx="1360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soil 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&gt; 10%</a:t>
            </a:r>
            <a:endParaRPr lang="ko-KR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3312254" y="6309561"/>
            <a:ext cx="133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Clayey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soil </a:t>
            </a:r>
            <a:r>
              <a:rPr lang="ko-KR" altLang="en-US" sz="1200" b="1" dirty="0" smtClean="0">
                <a:latin typeface="Calibri" panose="020F0502020204030204" pitchFamily="34" charset="0"/>
              </a:rPr>
              <a:t> </a:t>
            </a:r>
            <a:r>
              <a:rPr lang="en-US" altLang="ko-KR" sz="1200" b="1" dirty="0" smtClean="0">
                <a:latin typeface="Calibri" panose="020F0502020204030204" pitchFamily="34" charset="0"/>
              </a:rPr>
              <a:t>≤ 10%</a:t>
            </a:r>
          </a:p>
        </p:txBody>
      </p:sp>
      <p:cxnSp>
        <p:nvCxnSpPr>
          <p:cNvPr id="173" name="직선 화살표 연결선 172"/>
          <p:cNvCxnSpPr>
            <a:stCxn id="166" idx="3"/>
            <a:endCxn id="167" idx="1"/>
          </p:cNvCxnSpPr>
          <p:nvPr/>
        </p:nvCxnSpPr>
        <p:spPr>
          <a:xfrm flipV="1">
            <a:off x="1439144" y="5019771"/>
            <a:ext cx="431724" cy="65963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화살표 연결선 173"/>
          <p:cNvCxnSpPr>
            <a:stCxn id="166" idx="3"/>
            <a:endCxn id="168" idx="1"/>
          </p:cNvCxnSpPr>
          <p:nvPr/>
        </p:nvCxnSpPr>
        <p:spPr>
          <a:xfrm>
            <a:off x="1439144" y="5679407"/>
            <a:ext cx="431724" cy="4239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화살표 연결선 174"/>
          <p:cNvCxnSpPr>
            <a:stCxn id="167" idx="3"/>
            <a:endCxn id="169" idx="1"/>
          </p:cNvCxnSpPr>
          <p:nvPr/>
        </p:nvCxnSpPr>
        <p:spPr>
          <a:xfrm flipV="1">
            <a:off x="2686792" y="4913167"/>
            <a:ext cx="587928" cy="10660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화살표 연결선 175"/>
          <p:cNvCxnSpPr>
            <a:stCxn id="167" idx="3"/>
            <a:endCxn id="170" idx="1"/>
          </p:cNvCxnSpPr>
          <p:nvPr/>
        </p:nvCxnSpPr>
        <p:spPr>
          <a:xfrm>
            <a:off x="2686792" y="5019771"/>
            <a:ext cx="596690" cy="4475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화살표 연결선 176"/>
          <p:cNvCxnSpPr>
            <a:stCxn id="168" idx="3"/>
            <a:endCxn id="171" idx="1"/>
          </p:cNvCxnSpPr>
          <p:nvPr/>
        </p:nvCxnSpPr>
        <p:spPr>
          <a:xfrm flipV="1">
            <a:off x="2710629" y="5860218"/>
            <a:ext cx="572854" cy="24315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화살표 연결선 177"/>
          <p:cNvCxnSpPr>
            <a:stCxn id="168" idx="3"/>
            <a:endCxn id="172" idx="1"/>
          </p:cNvCxnSpPr>
          <p:nvPr/>
        </p:nvCxnSpPr>
        <p:spPr>
          <a:xfrm>
            <a:off x="2710629" y="6103371"/>
            <a:ext cx="601625" cy="34469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화살표 연결선 178"/>
          <p:cNvCxnSpPr>
            <a:stCxn id="169" idx="3"/>
            <a:endCxn id="183" idx="1"/>
          </p:cNvCxnSpPr>
          <p:nvPr/>
        </p:nvCxnSpPr>
        <p:spPr>
          <a:xfrm flipV="1">
            <a:off x="4635246" y="4697232"/>
            <a:ext cx="472496" cy="21593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화살표 연결선 179"/>
          <p:cNvCxnSpPr/>
          <p:nvPr/>
        </p:nvCxnSpPr>
        <p:spPr>
          <a:xfrm flipV="1">
            <a:off x="4851697" y="5430225"/>
            <a:ext cx="2355991" cy="1863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화살표 연결선 180"/>
          <p:cNvCxnSpPr>
            <a:stCxn id="172" idx="3"/>
            <a:endCxn id="197" idx="1"/>
          </p:cNvCxnSpPr>
          <p:nvPr/>
        </p:nvCxnSpPr>
        <p:spPr>
          <a:xfrm flipV="1">
            <a:off x="4644008" y="6441951"/>
            <a:ext cx="2571401" cy="611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화살표 연결선 181"/>
          <p:cNvCxnSpPr>
            <a:stCxn id="169" idx="3"/>
            <a:endCxn id="184" idx="1"/>
          </p:cNvCxnSpPr>
          <p:nvPr/>
        </p:nvCxnSpPr>
        <p:spPr>
          <a:xfrm>
            <a:off x="4635246" y="4913167"/>
            <a:ext cx="472496" cy="20543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107742" y="4558732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5107742" y="4980102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85" name="직선 화살표 연결선 184"/>
          <p:cNvCxnSpPr>
            <a:stCxn id="183" idx="3"/>
            <a:endCxn id="193" idx="1"/>
          </p:cNvCxnSpPr>
          <p:nvPr/>
        </p:nvCxnSpPr>
        <p:spPr>
          <a:xfrm>
            <a:off x="6199100" y="4697232"/>
            <a:ext cx="99888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직선 화살표 연결선 185"/>
          <p:cNvCxnSpPr>
            <a:stCxn id="184" idx="3"/>
            <a:endCxn id="194" idx="1"/>
          </p:cNvCxnSpPr>
          <p:nvPr/>
        </p:nvCxnSpPr>
        <p:spPr>
          <a:xfrm flipV="1">
            <a:off x="6199100" y="5114172"/>
            <a:ext cx="990258" cy="443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직선 화살표 연결선 186"/>
          <p:cNvCxnSpPr>
            <a:stCxn id="171" idx="3"/>
            <a:endCxn id="189" idx="1"/>
          </p:cNvCxnSpPr>
          <p:nvPr/>
        </p:nvCxnSpPr>
        <p:spPr>
          <a:xfrm flipV="1">
            <a:off x="4644008" y="5768348"/>
            <a:ext cx="463734" cy="9187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직선 화살표 연결선 187"/>
          <p:cNvCxnSpPr>
            <a:stCxn id="171" idx="3"/>
            <a:endCxn id="190" idx="1"/>
          </p:cNvCxnSpPr>
          <p:nvPr/>
        </p:nvCxnSpPr>
        <p:spPr>
          <a:xfrm>
            <a:off x="4644008" y="5860218"/>
            <a:ext cx="463734" cy="27863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5107742" y="5629848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&gt; 5%</a:t>
            </a:r>
            <a:endParaRPr lang="ko-KR" altLang="en-US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107742" y="6000356"/>
            <a:ext cx="109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Calibri" panose="020F0502020204030204" pitchFamily="34" charset="0"/>
              </a:rPr>
              <a:t>Kaolinite ≤ 5%</a:t>
            </a:r>
            <a:endParaRPr lang="ko-KR" altLang="en-US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91" name="직선 화살표 연결선 190"/>
          <p:cNvCxnSpPr>
            <a:stCxn id="189" idx="3"/>
            <a:endCxn id="196" idx="1"/>
          </p:cNvCxnSpPr>
          <p:nvPr/>
        </p:nvCxnSpPr>
        <p:spPr>
          <a:xfrm flipV="1">
            <a:off x="6199100" y="5761746"/>
            <a:ext cx="1015024" cy="660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직선 화살표 연결선 191"/>
          <p:cNvCxnSpPr>
            <a:stCxn id="190" idx="3"/>
            <a:endCxn id="203" idx="1"/>
          </p:cNvCxnSpPr>
          <p:nvPr/>
        </p:nvCxnSpPr>
        <p:spPr>
          <a:xfrm flipV="1">
            <a:off x="6199100" y="6137217"/>
            <a:ext cx="1015024" cy="163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7197984" y="4558732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189358" y="4975672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7214124" y="5296070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7214124" y="5623246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7215409" y="6303451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8000955" y="4590598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A</a:t>
            </a:r>
            <a:endParaRPr lang="en-US" altLang="ko-KR" sz="1200" b="1" dirty="0" smtClean="0">
              <a:latin typeface="Calibri" panose="020F050202020403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8000955" y="5011967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8000955" y="5332968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8000955" y="5674666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8000955" y="6010671"/>
            <a:ext cx="595854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214124" y="5998717"/>
            <a:ext cx="59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Calibri" panose="020F0502020204030204" pitchFamily="34" charset="0"/>
              </a:rPr>
              <a:t>6</a:t>
            </a:r>
            <a:endParaRPr lang="en-US" altLang="ko-KR" sz="1200" b="1" dirty="0" smtClean="0">
              <a:latin typeface="Calibri" panose="020F0502020204030204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8000955" y="6306506"/>
            <a:ext cx="59585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7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il classification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5133975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92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/>
          <a:stretch/>
        </p:blipFill>
        <p:spPr bwMode="auto">
          <a:xfrm>
            <a:off x="6300192" y="5373216"/>
            <a:ext cx="2479214" cy="55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3075" y="62068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cale </a:t>
            </a:r>
            <a:r>
              <a:rPr lang="en-US" altLang="ko-K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Damage (2012)</a:t>
            </a:r>
            <a:endParaRPr lang="ko-KR" alt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5506263" y="-331625"/>
            <a:ext cx="7275475" cy="7103776"/>
          </a:xfrm>
          <a:prstGeom prst="rightArrow">
            <a:avLst>
              <a:gd name="adj1" fmla="val 50000"/>
              <a:gd name="adj2" fmla="val 3208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402722"/>
            <a:ext cx="31683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0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en-US" altLang="ko-KR" sz="1500" b="1" dirty="0" smtClean="0">
                <a:latin typeface="Calibri" panose="020F0502020204030204" pitchFamily="34" charset="0"/>
              </a:rPr>
              <a:t>Tons </a:t>
            </a:r>
            <a:r>
              <a:rPr lang="en-US" altLang="ko-KR" sz="1500" b="1" dirty="0">
                <a:latin typeface="Calibri" panose="020F0502020204030204" pitchFamily="34" charset="0"/>
              </a:rPr>
              <a:t>of Hydrofluoric acid gas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leak</a:t>
            </a:r>
          </a:p>
          <a:p>
            <a:pPr algn="r"/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algn="r"/>
            <a:endParaRPr lang="en-US" altLang="ko-KR" sz="1500" b="1" dirty="0">
              <a:latin typeface="Calibri" panose="020F0502020204030204" pitchFamily="34" charset="0"/>
            </a:endParaRPr>
          </a:p>
          <a:p>
            <a:pPr algn="r"/>
            <a:r>
              <a:rPr lang="en-US" altLang="ko-KR" sz="4000" b="1" dirty="0" smtClean="0">
                <a:latin typeface="Calibri" panose="020F0502020204030204" pitchFamily="34" charset="0"/>
              </a:rPr>
              <a:t>5&amp;18</a:t>
            </a:r>
            <a:endParaRPr lang="en-US" altLang="ko-KR" sz="4000" b="1" dirty="0">
              <a:latin typeface="Calibri" panose="020F0502020204030204" pitchFamily="34" charset="0"/>
            </a:endParaRPr>
          </a:p>
          <a:p>
            <a:pPr algn="r"/>
            <a:r>
              <a:rPr lang="en-US" altLang="ko-KR" sz="1500" b="1" dirty="0" smtClean="0">
                <a:latin typeface="Calibri" panose="020F0502020204030204" pitchFamily="34" charset="0"/>
              </a:rPr>
              <a:t>Casualties&amp; injured </a:t>
            </a:r>
            <a:r>
              <a:rPr lang="en-US" altLang="ko-KR" sz="1500" b="1" dirty="0">
                <a:latin typeface="Calibri" panose="020F0502020204030204" pitchFamily="34" charset="0"/>
              </a:rPr>
              <a:t>in the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accident</a:t>
            </a:r>
          </a:p>
          <a:p>
            <a:pPr algn="r"/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algn="r"/>
            <a:endParaRPr lang="en-US" altLang="ko-KR" sz="1500" b="1" dirty="0">
              <a:latin typeface="Calibri" panose="020F0502020204030204" pitchFamily="34" charset="0"/>
            </a:endParaRPr>
          </a:p>
          <a:p>
            <a:pPr algn="r"/>
            <a:r>
              <a:rPr lang="en-US" altLang="ko-KR" sz="4000" b="1" dirty="0" smtClean="0">
                <a:latin typeface="Calibri" panose="020F0502020204030204" pitchFamily="34" charset="0"/>
              </a:rPr>
              <a:t>3654</a:t>
            </a:r>
            <a:endParaRPr lang="en-US" altLang="ko-KR" sz="4000" b="1" dirty="0">
              <a:latin typeface="Calibri" panose="020F0502020204030204" pitchFamily="34" charset="0"/>
            </a:endParaRPr>
          </a:p>
          <a:p>
            <a:pPr algn="r"/>
            <a:r>
              <a:rPr lang="en-US" altLang="ko-KR" sz="1500" b="1" dirty="0" smtClean="0">
                <a:latin typeface="Calibri" panose="020F0502020204030204" pitchFamily="34" charset="0"/>
              </a:rPr>
              <a:t>Livestock </a:t>
            </a:r>
            <a:r>
              <a:rPr lang="en-US" altLang="ko-KR" sz="1500" b="1" dirty="0">
                <a:latin typeface="Calibri" panose="020F0502020204030204" pitchFamily="34" charset="0"/>
              </a:rPr>
              <a:t>had been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disposed</a:t>
            </a:r>
          </a:p>
          <a:p>
            <a:pPr algn="r"/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algn="r"/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algn="r"/>
            <a:r>
              <a:rPr lang="ko-KR" altLang="en-US" sz="1600" b="1" dirty="0"/>
              <a:t> </a:t>
            </a:r>
            <a:r>
              <a:rPr lang="en-US" altLang="ko-KR" sz="4000" b="1" dirty="0" smtClean="0">
                <a:latin typeface="Calibri" panose="020F0502020204030204" pitchFamily="34" charset="0"/>
              </a:rPr>
              <a:t>212</a:t>
            </a:r>
          </a:p>
          <a:p>
            <a:pPr algn="r"/>
            <a:r>
              <a:rPr lang="en-US" altLang="ko-KR" sz="1500" b="1" dirty="0" smtClean="0">
                <a:latin typeface="Calibri" panose="020F0502020204030204" pitchFamily="34" charset="0"/>
              </a:rPr>
              <a:t>Hectare withered</a:t>
            </a:r>
          </a:p>
          <a:p>
            <a:pPr algn="r"/>
            <a:endParaRPr lang="en-US" altLang="ko-KR" sz="4000" b="1" dirty="0">
              <a:latin typeface="Calibri" panose="020F0502020204030204" pitchFamily="34" charset="0"/>
            </a:endParaRPr>
          </a:p>
          <a:p>
            <a:pPr algn="r"/>
            <a:endParaRPr lang="ko-KR" altLang="en-US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17" y="2762955"/>
            <a:ext cx="600333" cy="5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5958" y="0"/>
            <a:ext cx="9340485" cy="47667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Introduction</a:t>
            </a:r>
            <a:r>
              <a:rPr lang="en-US" altLang="ko-K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37" y="1576977"/>
            <a:ext cx="758464" cy="41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/>
        </p:blipFill>
        <p:spPr bwMode="auto">
          <a:xfrm>
            <a:off x="6653605" y="4099979"/>
            <a:ext cx="589318" cy="4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64" y="4057594"/>
            <a:ext cx="516746" cy="4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0" y="-144463"/>
            <a:ext cx="5518727" cy="6741269"/>
            <a:chOff x="0" y="-144463"/>
            <a:chExt cx="5518727" cy="6741269"/>
          </a:xfrm>
        </p:grpSpPr>
        <p:pic>
          <p:nvPicPr>
            <p:cNvPr id="40" name="Picture 6" descr="세계 지도에 대한 이미지 검색결과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3056"/>
              <a:ext cx="5498350" cy="266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직선 연결선 4"/>
            <p:cNvCxnSpPr/>
            <p:nvPr/>
          </p:nvCxnSpPr>
          <p:spPr>
            <a:xfrm flipV="1">
              <a:off x="4644008" y="2488610"/>
              <a:ext cx="792088" cy="2092518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 flipV="1">
              <a:off x="305890" y="2581754"/>
              <a:ext cx="4003497" cy="2071382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utoShape 6" descr="south korea hydrofluoric acid에 대한 이미지 검색결과"/>
            <p:cNvSpPr>
              <a:spLocks noChangeAspect="1" noChangeArrowheads="1"/>
            </p:cNvSpPr>
            <p:nvPr/>
          </p:nvSpPr>
          <p:spPr bwMode="auto">
            <a:xfrm>
              <a:off x="1682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AutoShape 8" descr="south korea hydrofluoric acid accident에 대한 이미지 검색결과"/>
            <p:cNvSpPr>
              <a:spLocks noChangeAspect="1" noChangeArrowheads="1"/>
            </p:cNvSpPr>
            <p:nvPr/>
          </p:nvSpPr>
          <p:spPr bwMode="auto">
            <a:xfrm>
              <a:off x="76200" y="-13652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343005" y="4295018"/>
              <a:ext cx="274663" cy="435041"/>
              <a:chOff x="4158089" y="4549096"/>
              <a:chExt cx="134481" cy="202535"/>
            </a:xfrm>
            <a:solidFill>
              <a:srgbClr val="92D05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순서도: 병합 23"/>
              <p:cNvSpPr/>
              <p:nvPr/>
            </p:nvSpPr>
            <p:spPr>
              <a:xfrm>
                <a:off x="4158089" y="4627884"/>
                <a:ext cx="134481" cy="123747"/>
              </a:xfrm>
              <a:prstGeom prst="flowChartMerg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4158089" y="4549096"/>
                <a:ext cx="133839" cy="1332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7" name="Picture 2" descr="구미 불산사고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318" y="1494820"/>
              <a:ext cx="1278604" cy="126813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불산누출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3" y="1494820"/>
              <a:ext cx="1256796" cy="126813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851" y="1494820"/>
              <a:ext cx="1242876" cy="126813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" name="Picture 4" descr="기사 대표 이미지:불산 누출, 근로자 실수로…밸브 열 때 깜빡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418" y="1494820"/>
              <a:ext cx="1281770" cy="126813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8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" y="1197971"/>
            <a:ext cx="61531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/>
          <a:stretch/>
        </p:blipFill>
        <p:spPr bwMode="auto">
          <a:xfrm>
            <a:off x="6300192" y="5373216"/>
            <a:ext cx="2479214" cy="55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오른쪽 화살표 17"/>
          <p:cNvSpPr/>
          <p:nvPr/>
        </p:nvSpPr>
        <p:spPr>
          <a:xfrm rot="5400000">
            <a:off x="5506263" y="-331625"/>
            <a:ext cx="7275475" cy="7103776"/>
          </a:xfrm>
          <a:prstGeom prst="rightArrow">
            <a:avLst>
              <a:gd name="adj1" fmla="val 50000"/>
              <a:gd name="adj2" fmla="val 320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402722"/>
            <a:ext cx="31683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en-US" altLang="ko-KR" sz="15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Tons </a:t>
            </a:r>
            <a:r>
              <a:rPr lang="en-US" altLang="ko-KR" sz="15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of Hydrofluoric acid gas </a:t>
            </a:r>
            <a:r>
              <a:rPr lang="en-US" altLang="ko-KR" sz="15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leak</a:t>
            </a:r>
          </a:p>
          <a:p>
            <a:pPr algn="r"/>
            <a:endParaRPr lang="en-US" altLang="ko-KR" sz="1500" b="1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endParaRPr lang="en-US" altLang="ko-KR" sz="15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r>
              <a:rPr lang="en-US" altLang="ko-KR" sz="4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5&amp;18</a:t>
            </a:r>
            <a:endParaRPr lang="en-US" altLang="ko-KR" sz="40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r>
              <a:rPr lang="en-US" altLang="ko-KR" sz="15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Casualties&amp; injured </a:t>
            </a:r>
            <a:r>
              <a:rPr lang="en-US" altLang="ko-KR" sz="15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in the </a:t>
            </a:r>
            <a:r>
              <a:rPr lang="en-US" altLang="ko-KR" sz="15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accident</a:t>
            </a:r>
          </a:p>
          <a:p>
            <a:pPr algn="r"/>
            <a:endParaRPr lang="en-US" altLang="ko-KR" sz="1500" b="1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endParaRPr lang="en-US" altLang="ko-KR" sz="15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r>
              <a:rPr lang="en-US" altLang="ko-KR" sz="4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3654</a:t>
            </a:r>
            <a:endParaRPr lang="en-US" altLang="ko-KR" sz="40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r>
              <a:rPr lang="en-US" altLang="ko-KR" sz="1500" b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Livestocks</a:t>
            </a:r>
            <a:r>
              <a:rPr lang="en-US" altLang="ko-KR" sz="15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 had been </a:t>
            </a:r>
            <a:r>
              <a:rPr lang="en-US" altLang="ko-KR" sz="15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disposed</a:t>
            </a:r>
          </a:p>
          <a:p>
            <a:pPr algn="r"/>
            <a:endParaRPr lang="en-US" altLang="ko-KR" sz="1500" b="1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endParaRPr lang="en-US" altLang="ko-KR" sz="1500" b="1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  <a:p>
            <a:pPr algn="r"/>
            <a:r>
              <a:rPr lang="ko-KR" altLang="en-US" sz="1600" b="1" dirty="0">
                <a:solidFill>
                  <a:schemeClr val="bg1">
                    <a:lumMod val="85000"/>
                  </a:schemeClr>
                </a:solidFill>
              </a:rPr>
              <a:t> </a:t>
            </a:r>
            <a:r>
              <a:rPr lang="en-US" altLang="ko-KR" sz="40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212</a:t>
            </a:r>
          </a:p>
          <a:p>
            <a:pPr algn="r"/>
            <a:r>
              <a:rPr lang="en-US" altLang="ko-KR" sz="15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Hectare withered</a:t>
            </a:r>
          </a:p>
          <a:p>
            <a:pPr algn="r"/>
            <a:endParaRPr lang="en-US" altLang="ko-KR" sz="4000" b="1" dirty="0">
              <a:latin typeface="Calibri" panose="020F0502020204030204" pitchFamily="34" charset="0"/>
            </a:endParaRPr>
          </a:p>
          <a:p>
            <a:pPr algn="r"/>
            <a:endParaRPr lang="ko-KR" altLang="en-US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17" y="2762955"/>
            <a:ext cx="600333" cy="5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5958" y="0"/>
            <a:ext cx="9340485" cy="47667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Introduction</a:t>
            </a:r>
            <a:r>
              <a:rPr lang="en-US" altLang="ko-K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37" y="1576977"/>
            <a:ext cx="758464" cy="41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/>
        </p:blipFill>
        <p:spPr bwMode="auto">
          <a:xfrm>
            <a:off x="6653605" y="4099979"/>
            <a:ext cx="589318" cy="4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64" y="4057594"/>
            <a:ext cx="516746" cy="4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3075" y="62068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Domestic(Korea) </a:t>
            </a:r>
            <a:r>
              <a:rPr lang="en-US" altLang="ko-K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International Acid Spill Accident Cases </a:t>
            </a:r>
            <a:endParaRPr lang="ko-KR" alt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내용 개체 틀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512979"/>
              </p:ext>
            </p:extLst>
          </p:nvPr>
        </p:nvGraphicFramePr>
        <p:xfrm>
          <a:off x="63506" y="1783609"/>
          <a:ext cx="9036496" cy="350252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1070593"/>
                <a:gridCol w="1576208"/>
                <a:gridCol w="1470445"/>
                <a:gridCol w="1249878"/>
                <a:gridCol w="2426235"/>
                <a:gridCol w="1243137"/>
              </a:tblGrid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Chemical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Quantity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Accident type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Influence range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2015. 1. 21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Tennessee, USA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Sulfuric acid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48,000 gallons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Transportation Road </a:t>
                      </a: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Spill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travel 24 miles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2016. 1. 8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NSW, Australia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Sulfuric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6000 litres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Spill Environmental Release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1987. 10. 30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Texas, USA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Hydrofluoric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6,548 gallons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Refinery equipment breakdowns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2011. 2. 28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Texas, USA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Hydrofluoric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110,000 pounds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Refinery equipment breakdowns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travel 25 miles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2009. 3. 21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Pennsylvania, USA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Hydrofluoric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16 tons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Transportation Road </a:t>
                      </a: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Spill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2007. 2. 12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err="1" smtClean="0">
                          <a:effectLst/>
                          <a:latin typeface="Calibri" panose="020F0502020204030204" pitchFamily="34" charset="0"/>
                        </a:rPr>
                        <a:t>Asan</a:t>
                      </a: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300" b="1" kern="100" dirty="0" err="1">
                          <a:effectLst/>
                          <a:latin typeface="Calibri" panose="020F0502020204030204" pitchFamily="34" charset="0"/>
                        </a:rPr>
                        <a:t>Korera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Sulfuric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1.8 tons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Leak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2012. 9. 27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Gumi, </a:t>
                      </a: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Korea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Hydrofluoric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20 tons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Transportation Road </a:t>
                      </a: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Spill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2013. 1. 28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err="1">
                          <a:effectLst/>
                          <a:latin typeface="Calibri" panose="020F0502020204030204" pitchFamily="34" charset="0"/>
                        </a:rPr>
                        <a:t>Sangju</a:t>
                      </a: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Korea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Hydrochloric acid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100 tons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Crack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  <a:tr h="35025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2014. 11. 5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err="1">
                          <a:effectLst/>
                          <a:latin typeface="Calibri" panose="020F0502020204030204" pitchFamily="34" charset="0"/>
                        </a:rPr>
                        <a:t>Bonghwa</a:t>
                      </a: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Korea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>
                          <a:effectLst/>
                          <a:latin typeface="Calibri" panose="020F0502020204030204" pitchFamily="34" charset="0"/>
                        </a:rPr>
                        <a:t>Sulfuric acid</a:t>
                      </a:r>
                      <a:endParaRPr lang="ko-KR" sz="1300" b="1" kern="10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2 tons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 smtClean="0">
                          <a:effectLst/>
                          <a:latin typeface="Calibri" panose="020F0502020204030204" pitchFamily="34" charset="0"/>
                        </a:rPr>
                        <a:t>Transportation Road </a:t>
                      </a: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Spill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ko-KR" sz="1300" b="1" kern="100" dirty="0">
                        <a:effectLst/>
                        <a:latin typeface="Calibri" panose="020F0502020204030204" pitchFamily="34" charset="0"/>
                        <a:ea typeface="맑은 고딕"/>
                        <a:cs typeface="Times New Roman"/>
                      </a:endParaRPr>
                    </a:p>
                  </a:txBody>
                  <a:tcPr marL="66757" marR="66757" marT="0" marB="0" anchor="ctr"/>
                </a:tc>
              </a:tr>
            </a:tbl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세계 지도에 대한 이미지 검색결과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796" y="1077331"/>
            <a:ext cx="9447341" cy="45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Problem Posing</a:t>
            </a:r>
            <a:endParaRPr lang="ko-KR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473075" y="6206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298441" y="1863888"/>
            <a:ext cx="9176438" cy="1999375"/>
            <a:chOff x="1187624" y="1844824"/>
            <a:chExt cx="7195810" cy="108012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5" name="직사각형 34"/>
            <p:cNvSpPr/>
            <p:nvPr/>
          </p:nvSpPr>
          <p:spPr>
            <a:xfrm>
              <a:off x="1187624" y="1844824"/>
              <a:ext cx="54000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187624" y="2778521"/>
              <a:ext cx="5400000" cy="144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갈매기형 수장 36"/>
            <p:cNvSpPr/>
            <p:nvPr/>
          </p:nvSpPr>
          <p:spPr>
            <a:xfrm>
              <a:off x="6079178" y="1844824"/>
              <a:ext cx="2304256" cy="1080120"/>
            </a:xfrm>
            <a:prstGeom prst="chevron">
              <a:avLst>
                <a:gd name="adj" fmla="val 16611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70"/>
          <a:stretch/>
        </p:blipFill>
        <p:spPr bwMode="auto">
          <a:xfrm>
            <a:off x="2987796" y="2021440"/>
            <a:ext cx="2771274" cy="1620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갈매기형 수장 31"/>
          <p:cNvSpPr/>
          <p:nvPr/>
        </p:nvSpPr>
        <p:spPr>
          <a:xfrm>
            <a:off x="7375322" y="1700878"/>
            <a:ext cx="1661174" cy="1224065"/>
          </a:xfrm>
          <a:prstGeom prst="chevron">
            <a:avLst>
              <a:gd name="adj" fmla="val 16611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갈매기형 수장 18"/>
          <p:cNvSpPr/>
          <p:nvPr/>
        </p:nvSpPr>
        <p:spPr>
          <a:xfrm>
            <a:off x="6588224" y="1863888"/>
            <a:ext cx="2565208" cy="1994919"/>
          </a:xfrm>
          <a:prstGeom prst="chevron">
            <a:avLst>
              <a:gd name="adj" fmla="val 9596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0" name="사다리꼴 49"/>
          <p:cNvSpPr/>
          <p:nvPr/>
        </p:nvSpPr>
        <p:spPr>
          <a:xfrm>
            <a:off x="5580112" y="3356992"/>
            <a:ext cx="2869185" cy="2012562"/>
          </a:xfrm>
          <a:prstGeom prst="trapezoid">
            <a:avLst/>
          </a:prstGeom>
          <a:gradFill>
            <a:gsLst>
              <a:gs pos="0">
                <a:schemeClr val="accent6">
                  <a:lumMod val="0"/>
                  <a:lumOff val="100000"/>
                  <a:alpha val="0"/>
                </a:schemeClr>
              </a:gs>
              <a:gs pos="98000">
                <a:schemeClr val="accent6">
                  <a:lumMod val="40000"/>
                  <a:lumOff val="60000"/>
                </a:schemeClr>
              </a:gs>
              <a:gs pos="8900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9" name="Picture 9" descr="C:\Users\USER\AppData\Local\Microsoft\Windows\Temporary Internet Files\Content.IE5\U2J49E6H\450x300_q7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81" y="2021440"/>
            <a:ext cx="2429995" cy="16200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사다리꼴 50"/>
          <p:cNvSpPr/>
          <p:nvPr/>
        </p:nvSpPr>
        <p:spPr>
          <a:xfrm>
            <a:off x="298441" y="3356992"/>
            <a:ext cx="2869185" cy="2012562"/>
          </a:xfrm>
          <a:prstGeom prst="trapezoid">
            <a:avLst/>
          </a:prstGeom>
          <a:gradFill>
            <a:gsLst>
              <a:gs pos="0">
                <a:schemeClr val="accent6">
                  <a:lumMod val="0"/>
                  <a:lumOff val="100000"/>
                  <a:alpha val="0"/>
                </a:schemeClr>
              </a:gs>
              <a:gs pos="98000">
                <a:schemeClr val="accent6">
                  <a:lumMod val="40000"/>
                  <a:lumOff val="60000"/>
                </a:schemeClr>
              </a:gs>
              <a:gs pos="8900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내용 개체 틀 2"/>
          <p:cNvSpPr>
            <a:spLocks noGrp="1"/>
          </p:cNvSpPr>
          <p:nvPr>
            <p:ph idx="1"/>
          </p:nvPr>
        </p:nvSpPr>
        <p:spPr>
          <a:xfrm>
            <a:off x="625475" y="54868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Conventional </a:t>
            </a:r>
            <a:r>
              <a:rPr lang="en-US" altLang="ko-K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Accident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Response System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5886649" y="3864873"/>
            <a:ext cx="250177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Hazard level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Dosage </a:t>
            </a:r>
            <a:r>
              <a:rPr lang="en-US" altLang="ko-KR" sz="1500" b="1" dirty="0">
                <a:latin typeface="Calibri" panose="020F0502020204030204" pitchFamily="34" charset="0"/>
              </a:rPr>
              <a:t>of 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counteragent ?</a:t>
            </a:r>
            <a:endParaRPr lang="en-US" altLang="ko-KR" sz="15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Recovery period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Expense ?</a:t>
            </a:r>
            <a:endParaRPr lang="en-US" altLang="ko-KR" sz="15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b="1" dirty="0" smtClean="0">
              <a:latin typeface="Calibri" panose="020F0502020204030204" pitchFamily="34" charset="0"/>
            </a:endParaRPr>
          </a:p>
          <a:p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79021" y="3864873"/>
            <a:ext cx="2311658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Safety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Location of acid 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Quantity of spilled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b="1" dirty="0" smtClean="0">
                <a:latin typeface="Calibri" panose="020F0502020204030204" pitchFamily="34" charset="0"/>
              </a:rPr>
              <a:t>Casualties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b="1" dirty="0" smtClean="0">
              <a:latin typeface="Calibri" panose="020F0502020204030204" pitchFamily="34" charset="0"/>
            </a:endParaRPr>
          </a:p>
          <a:p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500" b="1" dirty="0">
              <a:latin typeface="Calibri" panose="020F0502020204030204" pitchFamily="34" charset="0"/>
            </a:endParaRPr>
          </a:p>
        </p:txBody>
      </p:sp>
      <p:pic>
        <p:nvPicPr>
          <p:cNvPr id="31" name="Picture 8" descr="불산누출에 대한 이미지 검색결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5" y="2041699"/>
            <a:ext cx="2408140" cy="16200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사다리꼴 51"/>
          <p:cNvSpPr/>
          <p:nvPr/>
        </p:nvSpPr>
        <p:spPr>
          <a:xfrm>
            <a:off x="2996422" y="3673759"/>
            <a:ext cx="2869185" cy="2012562"/>
          </a:xfrm>
          <a:prstGeom prst="trapezoid">
            <a:avLst/>
          </a:prstGeom>
          <a:gradFill>
            <a:gsLst>
              <a:gs pos="0">
                <a:schemeClr val="accent6">
                  <a:lumMod val="0"/>
                  <a:lumOff val="100000"/>
                  <a:alpha val="0"/>
                </a:schemeClr>
              </a:gs>
              <a:gs pos="98000">
                <a:srgbClr val="FF5050"/>
              </a:gs>
              <a:gs pos="27000">
                <a:srgbClr val="FEEDE6"/>
              </a:gs>
              <a:gs pos="76000">
                <a:srgbClr val="FF9999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직사각형 52"/>
          <p:cNvSpPr/>
          <p:nvPr/>
        </p:nvSpPr>
        <p:spPr>
          <a:xfrm>
            <a:off x="3261018" y="3858807"/>
            <a:ext cx="4732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b="1" dirty="0" smtClean="0">
              <a:latin typeface="Calibri" panose="020F0502020204030204" pitchFamily="34" charset="0"/>
            </a:endParaRPr>
          </a:p>
          <a:p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3841609" y="3858807"/>
            <a:ext cx="1347869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ko-KR" sz="20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b="1" dirty="0" smtClean="0">
              <a:latin typeface="Calibri" panose="020F0502020204030204" pitchFamily="34" charset="0"/>
            </a:endParaRPr>
          </a:p>
          <a:p>
            <a:endParaRPr lang="en-US" altLang="ko-KR" sz="15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500" b="1" dirty="0">
              <a:latin typeface="Calibri" panose="020F0502020204030204" pitchFamily="34" charset="0"/>
            </a:endParaRPr>
          </a:p>
        </p:txBody>
      </p:sp>
      <p:pic>
        <p:nvPicPr>
          <p:cNvPr id="5136" name="Picture 16" descr="C:\Users\USER\AppData\Local\Microsoft\Windows\Temporary Internet Files\Content.IE5\UVOQ1F9N\Questionmark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58" y="3725515"/>
            <a:ext cx="1613512" cy="20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/>
          <p:cNvSpPr/>
          <p:nvPr/>
        </p:nvSpPr>
        <p:spPr>
          <a:xfrm>
            <a:off x="-15958" y="5716626"/>
            <a:ext cx="9252520" cy="1024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100" b="1" dirty="0">
                <a:latin typeface="Calibri" panose="020F0502020204030204" pitchFamily="34" charset="0"/>
              </a:rPr>
              <a:t>Lack of understanding of the </a:t>
            </a:r>
            <a:r>
              <a:rPr lang="en-US" altLang="ko-KR" sz="2100" b="1" dirty="0" smtClean="0">
                <a:latin typeface="Calibri" panose="020F0502020204030204" pitchFamily="34" charset="0"/>
              </a:rPr>
              <a:t>behavior </a:t>
            </a:r>
            <a:r>
              <a:rPr lang="en-US" altLang="ko-KR" sz="2100" b="1" dirty="0">
                <a:latin typeface="Calibri" panose="020F0502020204030204" pitchFamily="34" charset="0"/>
              </a:rPr>
              <a:t>of </a:t>
            </a:r>
            <a:r>
              <a:rPr lang="en-US" altLang="ko-KR" sz="2100" b="1" dirty="0" smtClean="0">
                <a:latin typeface="Calibri" panose="020F0502020204030204" pitchFamily="34" charset="0"/>
              </a:rPr>
              <a:t>spilled </a:t>
            </a:r>
            <a:r>
              <a:rPr lang="en-US" altLang="ko-KR" sz="2100" b="1" dirty="0">
                <a:latin typeface="Calibri" panose="020F0502020204030204" pitchFamily="34" charset="0"/>
              </a:rPr>
              <a:t>acid into </a:t>
            </a:r>
            <a:r>
              <a:rPr lang="en-US" altLang="ko-KR" sz="2100" b="1" dirty="0" smtClean="0">
                <a:latin typeface="Calibri" panose="020F0502020204030204" pitchFamily="34" charset="0"/>
              </a:rPr>
              <a:t>soil</a:t>
            </a:r>
          </a:p>
          <a:p>
            <a:pPr algn="ctr"/>
            <a:r>
              <a:rPr lang="en-US" altLang="ko-KR" sz="2100" b="1" dirty="0" smtClean="0">
                <a:latin typeface="Calibri" panose="020F0502020204030204" pitchFamily="34" charset="0"/>
              </a:rPr>
              <a:t>&amp; The </a:t>
            </a:r>
            <a:r>
              <a:rPr lang="en-US" altLang="ko-KR" sz="2100" b="1" dirty="0">
                <a:latin typeface="Calibri" panose="020F0502020204030204" pitchFamily="34" charset="0"/>
              </a:rPr>
              <a:t>necessity of an accident rating scale for </a:t>
            </a:r>
            <a:r>
              <a:rPr lang="en-US" altLang="ko-KR" sz="2100" b="1" dirty="0" smtClean="0">
                <a:latin typeface="Calibri" panose="020F0502020204030204" pitchFamily="34" charset="0"/>
              </a:rPr>
              <a:t>remediation </a:t>
            </a:r>
            <a:r>
              <a:rPr lang="en-US" altLang="ko-KR" sz="2100" b="1" dirty="0">
                <a:latin typeface="Calibri" panose="020F0502020204030204" pitchFamily="34" charset="0"/>
              </a:rPr>
              <a:t>and </a:t>
            </a:r>
            <a:r>
              <a:rPr lang="en-US" altLang="ko-KR" sz="2100" b="1" dirty="0" smtClean="0">
                <a:latin typeface="Calibri" panose="020F0502020204030204" pitchFamily="34" charset="0"/>
              </a:rPr>
              <a:t>expense</a:t>
            </a:r>
            <a:endParaRPr lang="en-US" altLang="ko-KR" sz="2100" b="1" dirty="0">
              <a:latin typeface="Calibri" panose="020F050202020403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86287" y="1547500"/>
            <a:ext cx="269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 smtClean="0">
                <a:latin typeface="Calibri" panose="020F0502020204030204" pitchFamily="34" charset="0"/>
              </a:rPr>
              <a:t>&lt; Occurrence </a:t>
            </a:r>
            <a:r>
              <a:rPr lang="en-US" altLang="ko-KR" sz="2000" b="1" dirty="0">
                <a:latin typeface="Calibri" panose="020F0502020204030204" pitchFamily="34" charset="0"/>
              </a:rPr>
              <a:t>of E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vent &gt;</a:t>
            </a:r>
            <a:endParaRPr lang="en-US" altLang="ko-KR" sz="2000" b="1" dirty="0">
              <a:latin typeface="Calibri" panose="020F0502020204030204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353065" y="1566069"/>
            <a:ext cx="3408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>
                <a:latin typeface="Calibri" panose="020F0502020204030204" pitchFamily="34" charset="0"/>
              </a:rPr>
              <a:t>&lt; </a:t>
            </a:r>
            <a:r>
              <a:rPr lang="en-US" altLang="ko-KR" sz="2000" b="1" dirty="0" smtClean="0">
                <a:latin typeface="Calibri" panose="020F0502020204030204" pitchFamily="34" charset="0"/>
              </a:rPr>
              <a:t>Effective Countermeasures &gt;</a:t>
            </a:r>
            <a:endParaRPr lang="en-US" altLang="ko-KR" sz="2000" b="1" dirty="0">
              <a:latin typeface="Calibri" panose="020F050202020403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33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49491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l"/>
            </a:pPr>
            <a:endParaRPr lang="en-US" altLang="ko-K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ko-K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altLang="ko-KR" sz="20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ko-KR" altLang="en-US" sz="2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Research Objectives</a:t>
            </a:r>
            <a:r>
              <a:rPr lang="en-US" altLang="ko-K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내용 개체 틀 2"/>
          <p:cNvSpPr txBox="1">
            <a:spLocks/>
          </p:cNvSpPr>
          <p:nvPr/>
        </p:nvSpPr>
        <p:spPr>
          <a:xfrm>
            <a:off x="372573" y="836712"/>
            <a:ext cx="8563421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To develop a </a:t>
            </a:r>
            <a:r>
              <a:rPr lang="en-US" altLang="ko-KR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geomedia’s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vulnerability assessment system against spilled acid by marking index.</a:t>
            </a:r>
          </a:p>
          <a:p>
            <a:endParaRPr lang="en-US" altLang="ko-KR" sz="24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To get vulnerability indices over a demonstration area using the assessment system</a:t>
            </a:r>
            <a:r>
              <a:rPr lang="en-US" altLang="ko-KR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en-US" altLang="ko-KR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Geum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river basin and industrial complexes.  </a:t>
            </a:r>
          </a:p>
          <a:p>
            <a:endParaRPr lang="en-US" altLang="ko-KR" sz="24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9296955" y="1052736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Spilled acid into soil environment is estimated to be spread and reacted with </a:t>
            </a:r>
            <a:r>
              <a:rPr lang="en-US" altLang="ko-KR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geomedia</a:t>
            </a:r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 then ultimately neutralized.</a:t>
            </a:r>
          </a:p>
          <a:p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But affected spatial/time range on neutralization is determined by features of the geological media. </a:t>
            </a:r>
          </a:p>
          <a:p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By establishing a vulnerability assessment index for acid spills, country specific </a:t>
            </a:r>
            <a:r>
              <a:rPr lang="en-US" altLang="ko-KR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geomedia</a:t>
            </a:r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 will be evaluated against acid spill.</a:t>
            </a:r>
          </a:p>
          <a:p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The resulting vulnerability assessment index will be used as basic data on the scale of damage, spatial extent, damage cost estimates by acid leak accident.</a:t>
            </a:r>
          </a:p>
          <a:p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Furthermore, It will be used as indicators derived in response by determining the end of the restoration process and expected to be utilized for site selection of industry/acid storage facilities.</a:t>
            </a:r>
          </a:p>
        </p:txBody>
      </p:sp>
    </p:spTree>
    <p:extLst>
      <p:ext uri="{BB962C8B-B14F-4D97-AF65-F5344CB8AC3E}">
        <p14:creationId xmlns:p14="http://schemas.microsoft.com/office/powerpoint/2010/main" val="22213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6" descr="C:\Users\USER\AppData\Local\Microsoft\Windows\Temporary Internet Files\Content.IE5\710DGC5E\world-map[1]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750" y1="27413" x2="11750" y2="27413"/>
                        <a14:foregroundMark x1="30917" y1="67832" x2="30917" y2="67832"/>
                        <a14:foregroundMark x1="34667" y1="10909" x2="34667" y2="10909"/>
                        <a14:foregroundMark x1="22333" y1="3916" x2="22333" y2="3916"/>
                        <a14:foregroundMark x1="52917" y1="4895" x2="52917" y2="4895"/>
                        <a14:foregroundMark x1="15667" y1="6154" x2="15667" y2="6154"/>
                        <a14:foregroundMark x1="15833" y1="9510" x2="15833" y2="9510"/>
                        <a14:foregroundMark x1="82917" y1="73986" x2="82917" y2="73986"/>
                        <a14:foregroundMark x1="77000" y1="61538" x2="77000" y2="61538"/>
                        <a14:foregroundMark x1="78250" y1="65175" x2="78250" y2="65175"/>
                        <a14:foregroundMark x1="85833" y1="46294" x2="85833" y2="46294"/>
                        <a14:foregroundMark x1="87000" y1="42378" x2="87000" y2="42378"/>
                        <a14:foregroundMark x1="86333" y1="37622" x2="86333" y2="37622"/>
                        <a14:foregroundMark x1="51333" y1="4196" x2="51333" y2="4196"/>
                        <a14:foregroundMark x1="41917" y1="24615" x2="41917" y2="24615"/>
                        <a14:foregroundMark x1="45667" y1="35245" x2="45667" y2="35245"/>
                        <a14:foregroundMark x1="59167" y1="75385" x2="59167" y2="75385"/>
                        <a14:foregroundMark x1="95500" y1="83636" x2="95500" y2="83636"/>
                        <a14:foregroundMark x1="86333" y1="66993" x2="86333" y2="66993"/>
                        <a14:foregroundMark x1="21500" y1="10490" x2="21500" y2="10490"/>
                        <a14:foregroundMark x1="19500" y1="4336" x2="19500" y2="4336"/>
                        <a14:foregroundMark x1="18583" y1="3497" x2="18583" y2="3497"/>
                        <a14:foregroundMark x1="19000" y1="10210" x2="19000" y2="10210"/>
                        <a14:foregroundMark x1="19083" y1="14825" x2="19083" y2="14825"/>
                        <a14:foregroundMark x1="24417" y1="54965" x2="24417" y2="54965"/>
                        <a14:foregroundMark x1="25917" y1="54965" x2="25917" y2="54965"/>
                        <a14:foregroundMark x1="26917" y1="55385" x2="26917" y2="55385"/>
                        <a14:foregroundMark x1="74667" y1="63636" x2="74667" y2="63636"/>
                        <a14:foregroundMark x1="85667" y1="10210" x2="85667" y2="10210"/>
                        <a14:foregroundMark x1="65333" y1="7692" x2="65333" y2="7692"/>
                        <a14:foregroundMark x1="81917" y1="62098" x2="81917" y2="62098"/>
                        <a14:foregroundMark x1="94083" y1="12308" x2="94000" y2="1399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" y="404664"/>
            <a:ext cx="91440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4" name="그룹 123"/>
          <p:cNvGrpSpPr/>
          <p:nvPr/>
        </p:nvGrpSpPr>
        <p:grpSpPr>
          <a:xfrm rot="10800000">
            <a:off x="5944294" y="4431167"/>
            <a:ext cx="3236218" cy="939001"/>
            <a:chOff x="919112" y="5732463"/>
            <a:chExt cx="4151912" cy="11823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25" name="직사각형 124"/>
            <p:cNvSpPr/>
            <p:nvPr/>
          </p:nvSpPr>
          <p:spPr>
            <a:xfrm>
              <a:off x="919112" y="5732463"/>
              <a:ext cx="2590852" cy="324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937819" y="6588408"/>
              <a:ext cx="2590852" cy="3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7" name="갈매기형 수장 126"/>
            <p:cNvSpPr/>
            <p:nvPr/>
          </p:nvSpPr>
          <p:spPr>
            <a:xfrm>
              <a:off x="2766768" y="5732463"/>
              <a:ext cx="2304256" cy="1182332"/>
            </a:xfrm>
            <a:prstGeom prst="chevron">
              <a:avLst>
                <a:gd name="adj" fmla="val 1048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-17893" y="5877272"/>
            <a:ext cx="9201641" cy="54533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ko-KR" altLang="en-US" sz="2200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Scenario Examples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570602" y="1132362"/>
            <a:ext cx="3384376" cy="3240000"/>
            <a:chOff x="835953" y="4603073"/>
            <a:chExt cx="1622303" cy="149022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47" name="그룹 46"/>
            <p:cNvGrpSpPr/>
            <p:nvPr/>
          </p:nvGrpSpPr>
          <p:grpSpPr>
            <a:xfrm>
              <a:off x="835953" y="4603073"/>
              <a:ext cx="1622303" cy="1490223"/>
              <a:chOff x="835953" y="4603073"/>
              <a:chExt cx="1622303" cy="1490223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 45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자유형 44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0" name="자유형 59"/>
            <p:cNvSpPr/>
            <p:nvPr/>
          </p:nvSpPr>
          <p:spPr>
            <a:xfrm>
              <a:off x="1482233" y="4603073"/>
              <a:ext cx="346572" cy="181156"/>
            </a:xfrm>
            <a:custGeom>
              <a:avLst/>
              <a:gdLst>
                <a:gd name="connsiteX0" fmla="*/ 0 w 346572"/>
                <a:gd name="connsiteY0" fmla="*/ 8627 h 181155"/>
                <a:gd name="connsiteX1" fmla="*/ 0 w 346572"/>
                <a:gd name="connsiteY1" fmla="*/ 8627 h 181155"/>
                <a:gd name="connsiteX2" fmla="*/ 69011 w 346572"/>
                <a:gd name="connsiteY2" fmla="*/ 43132 h 181155"/>
                <a:gd name="connsiteX3" fmla="*/ 86264 w 346572"/>
                <a:gd name="connsiteY3" fmla="*/ 69012 h 181155"/>
                <a:gd name="connsiteX4" fmla="*/ 138022 w 346572"/>
                <a:gd name="connsiteY4" fmla="*/ 112144 h 181155"/>
                <a:gd name="connsiteX5" fmla="*/ 155275 w 346572"/>
                <a:gd name="connsiteY5" fmla="*/ 138023 h 181155"/>
                <a:gd name="connsiteX6" fmla="*/ 163902 w 346572"/>
                <a:gd name="connsiteY6" fmla="*/ 163902 h 181155"/>
                <a:gd name="connsiteX7" fmla="*/ 189781 w 346572"/>
                <a:gd name="connsiteY7" fmla="*/ 181155 h 181155"/>
                <a:gd name="connsiteX8" fmla="*/ 276045 w 346572"/>
                <a:gd name="connsiteY8" fmla="*/ 172529 h 181155"/>
                <a:gd name="connsiteX9" fmla="*/ 301924 w 346572"/>
                <a:gd name="connsiteY9" fmla="*/ 163902 h 181155"/>
                <a:gd name="connsiteX10" fmla="*/ 327803 w 346572"/>
                <a:gd name="connsiteY10" fmla="*/ 138023 h 181155"/>
                <a:gd name="connsiteX11" fmla="*/ 345056 w 346572"/>
                <a:gd name="connsiteY11" fmla="*/ 0 h 181155"/>
                <a:gd name="connsiteX12" fmla="*/ 0 w 346572"/>
                <a:gd name="connsiteY12" fmla="*/ 8627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572" h="181155">
                  <a:moveTo>
                    <a:pt x="0" y="8627"/>
                  </a:moveTo>
                  <a:lnTo>
                    <a:pt x="0" y="8627"/>
                  </a:lnTo>
                  <a:cubicBezTo>
                    <a:pt x="23004" y="20129"/>
                    <a:pt x="47941" y="28383"/>
                    <a:pt x="69011" y="43132"/>
                  </a:cubicBezTo>
                  <a:cubicBezTo>
                    <a:pt x="77505" y="49078"/>
                    <a:pt x="79627" y="61047"/>
                    <a:pt x="86264" y="69012"/>
                  </a:cubicBezTo>
                  <a:cubicBezTo>
                    <a:pt x="107019" y="93919"/>
                    <a:pt x="112577" y="95180"/>
                    <a:pt x="138022" y="112144"/>
                  </a:cubicBezTo>
                  <a:cubicBezTo>
                    <a:pt x="143773" y="120770"/>
                    <a:pt x="150638" y="128750"/>
                    <a:pt x="155275" y="138023"/>
                  </a:cubicBezTo>
                  <a:cubicBezTo>
                    <a:pt x="159342" y="146156"/>
                    <a:pt x="158222" y="156802"/>
                    <a:pt x="163902" y="163902"/>
                  </a:cubicBezTo>
                  <a:cubicBezTo>
                    <a:pt x="170379" y="171998"/>
                    <a:pt x="181155" y="175404"/>
                    <a:pt x="189781" y="181155"/>
                  </a:cubicBezTo>
                  <a:cubicBezTo>
                    <a:pt x="218536" y="178280"/>
                    <a:pt x="247483" y="176923"/>
                    <a:pt x="276045" y="172529"/>
                  </a:cubicBezTo>
                  <a:cubicBezTo>
                    <a:pt x="285032" y="171146"/>
                    <a:pt x="294358" y="168946"/>
                    <a:pt x="301924" y="163902"/>
                  </a:cubicBezTo>
                  <a:cubicBezTo>
                    <a:pt x="312075" y="157135"/>
                    <a:pt x="319177" y="146649"/>
                    <a:pt x="327803" y="138023"/>
                  </a:cubicBezTo>
                  <a:cubicBezTo>
                    <a:pt x="354149" y="58985"/>
                    <a:pt x="345056" y="104450"/>
                    <a:pt x="345056" y="0"/>
                  </a:cubicBezTo>
                  <a:lnTo>
                    <a:pt x="0" y="8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6000">
                  <a:srgbClr val="FF0000"/>
                </a:gs>
                <a:gs pos="19000">
                  <a:srgbClr val="400040"/>
                </a:gs>
                <a:gs pos="38000">
                  <a:srgbClr val="8F0040"/>
                </a:gs>
                <a:gs pos="72000">
                  <a:srgbClr val="F27300"/>
                </a:gs>
                <a:gs pos="100000">
                  <a:srgbClr val="FFBF00"/>
                </a:gs>
              </a:gsLst>
              <a:lin ang="8100000" scaled="1"/>
              <a:tileRect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1809921" y="712589"/>
            <a:ext cx="180000" cy="288000"/>
            <a:chOff x="4158089" y="4549096"/>
            <a:chExt cx="134481" cy="202535"/>
          </a:xfr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9" name="순서도: 병합 78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 descr="C:\Users\USER\AppData\Local\Microsoft\Windows\Temporary Internet Files\Content.IE5\UVOQ1F9N\542px-PH_Scale.svg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953" y="1413540"/>
            <a:ext cx="1939325" cy="36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/>
          <p:cNvSpPr txBox="1"/>
          <p:nvPr/>
        </p:nvSpPr>
        <p:spPr>
          <a:xfrm>
            <a:off x="6791258" y="457579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 B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grpSp>
        <p:nvGrpSpPr>
          <p:cNvPr id="120" name="그룹 119"/>
          <p:cNvGrpSpPr/>
          <p:nvPr/>
        </p:nvGrpSpPr>
        <p:grpSpPr>
          <a:xfrm>
            <a:off x="-36512" y="4450940"/>
            <a:ext cx="3096344" cy="899457"/>
            <a:chOff x="919112" y="5422144"/>
            <a:chExt cx="3972460" cy="1142539"/>
          </a:xfrm>
          <a:solidFill>
            <a:srgbClr val="FEEDE6"/>
          </a:solidFill>
        </p:grpSpPr>
        <p:sp>
          <p:nvSpPr>
            <p:cNvPr id="121" name="직사각형 120"/>
            <p:cNvSpPr/>
            <p:nvPr/>
          </p:nvSpPr>
          <p:spPr>
            <a:xfrm>
              <a:off x="919112" y="5422144"/>
              <a:ext cx="2590852" cy="324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2" name="직사각형 121"/>
            <p:cNvSpPr/>
            <p:nvPr/>
          </p:nvSpPr>
          <p:spPr>
            <a:xfrm>
              <a:off x="937819" y="6218134"/>
              <a:ext cx="2590852" cy="3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3" name="갈매기형 수장 122"/>
            <p:cNvSpPr/>
            <p:nvPr/>
          </p:nvSpPr>
          <p:spPr>
            <a:xfrm>
              <a:off x="2772082" y="5431753"/>
              <a:ext cx="2119490" cy="1132930"/>
            </a:xfrm>
            <a:prstGeom prst="chevron">
              <a:avLst>
                <a:gd name="adj" fmla="val 1048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7675" y="1093643"/>
            <a:ext cx="3384000" cy="3240000"/>
            <a:chOff x="827584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sp>
          <p:nvSpPr>
            <p:cNvPr id="2" name="직사각형 1"/>
            <p:cNvSpPr/>
            <p:nvPr/>
          </p:nvSpPr>
          <p:spPr>
            <a:xfrm>
              <a:off x="854209" y="2762206"/>
              <a:ext cx="1594922" cy="1450917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자유형 20"/>
            <p:cNvSpPr/>
            <p:nvPr/>
          </p:nvSpPr>
          <p:spPr>
            <a:xfrm>
              <a:off x="854209" y="3406800"/>
              <a:ext cx="1594922" cy="887186"/>
            </a:xfrm>
            <a:custGeom>
              <a:avLst/>
              <a:gdLst>
                <a:gd name="connsiteX0" fmla="*/ 257 w 1363231"/>
                <a:gd name="connsiteY0" fmla="*/ 51759 h 232913"/>
                <a:gd name="connsiteX1" fmla="*/ 257 w 1363231"/>
                <a:gd name="connsiteY1" fmla="*/ 51759 h 232913"/>
                <a:gd name="connsiteX2" fmla="*/ 138280 w 1363231"/>
                <a:gd name="connsiteY2" fmla="*/ 34506 h 232913"/>
                <a:gd name="connsiteX3" fmla="*/ 181412 w 1363231"/>
                <a:gd name="connsiteY3" fmla="*/ 25879 h 232913"/>
                <a:gd name="connsiteX4" fmla="*/ 276302 w 1363231"/>
                <a:gd name="connsiteY4" fmla="*/ 17253 h 232913"/>
                <a:gd name="connsiteX5" fmla="*/ 345314 w 1363231"/>
                <a:gd name="connsiteY5" fmla="*/ 0 h 232913"/>
                <a:gd name="connsiteX6" fmla="*/ 397072 w 1363231"/>
                <a:gd name="connsiteY6" fmla="*/ 8627 h 232913"/>
                <a:gd name="connsiteX7" fmla="*/ 457457 w 1363231"/>
                <a:gd name="connsiteY7" fmla="*/ 25879 h 232913"/>
                <a:gd name="connsiteX8" fmla="*/ 552348 w 1363231"/>
                <a:gd name="connsiteY8" fmla="*/ 77638 h 232913"/>
                <a:gd name="connsiteX9" fmla="*/ 629985 w 1363231"/>
                <a:gd name="connsiteY9" fmla="*/ 120770 h 232913"/>
                <a:gd name="connsiteX10" fmla="*/ 750755 w 1363231"/>
                <a:gd name="connsiteY10" fmla="*/ 103517 h 232913"/>
                <a:gd name="connsiteX11" fmla="*/ 828393 w 1363231"/>
                <a:gd name="connsiteY11" fmla="*/ 69012 h 232913"/>
                <a:gd name="connsiteX12" fmla="*/ 1276967 w 1363231"/>
                <a:gd name="connsiteY12" fmla="*/ 60385 h 232913"/>
                <a:gd name="connsiteX13" fmla="*/ 1302846 w 1363231"/>
                <a:gd name="connsiteY13" fmla="*/ 43132 h 232913"/>
                <a:gd name="connsiteX14" fmla="*/ 1337351 w 1363231"/>
                <a:gd name="connsiteY14" fmla="*/ 17253 h 232913"/>
                <a:gd name="connsiteX15" fmla="*/ 1363231 w 1363231"/>
                <a:gd name="connsiteY15" fmla="*/ 17253 h 232913"/>
                <a:gd name="connsiteX16" fmla="*/ 1354604 w 1363231"/>
                <a:gd name="connsiteY16" fmla="*/ 224287 h 232913"/>
                <a:gd name="connsiteX17" fmla="*/ 1242461 w 1363231"/>
                <a:gd name="connsiteY17" fmla="*/ 198408 h 232913"/>
                <a:gd name="connsiteX18" fmla="*/ 1156197 w 1363231"/>
                <a:gd name="connsiteY18" fmla="*/ 181155 h 232913"/>
                <a:gd name="connsiteX19" fmla="*/ 983668 w 1363231"/>
                <a:gd name="connsiteY19" fmla="*/ 189781 h 232913"/>
                <a:gd name="connsiteX20" fmla="*/ 897404 w 1363231"/>
                <a:gd name="connsiteY20" fmla="*/ 207034 h 232913"/>
                <a:gd name="connsiteX21" fmla="*/ 776634 w 1363231"/>
                <a:gd name="connsiteY21" fmla="*/ 224287 h 232913"/>
                <a:gd name="connsiteX22" fmla="*/ 638612 w 1363231"/>
                <a:gd name="connsiteY22" fmla="*/ 215661 h 232913"/>
                <a:gd name="connsiteX23" fmla="*/ 604106 w 1363231"/>
                <a:gd name="connsiteY23" fmla="*/ 207034 h 232913"/>
                <a:gd name="connsiteX24" fmla="*/ 552348 w 1363231"/>
                <a:gd name="connsiteY24" fmla="*/ 198408 h 232913"/>
                <a:gd name="connsiteX25" fmla="*/ 86521 w 1363231"/>
                <a:gd name="connsiteY25" fmla="*/ 207034 h 232913"/>
                <a:gd name="connsiteX26" fmla="*/ 34763 w 1363231"/>
                <a:gd name="connsiteY26" fmla="*/ 224287 h 232913"/>
                <a:gd name="connsiteX27" fmla="*/ 8884 w 1363231"/>
                <a:gd name="connsiteY27" fmla="*/ 232913 h 232913"/>
                <a:gd name="connsiteX28" fmla="*/ 8884 w 1363231"/>
                <a:gd name="connsiteY28" fmla="*/ 232913 h 232913"/>
                <a:gd name="connsiteX29" fmla="*/ 257 w 1363231"/>
                <a:gd name="connsiteY29" fmla="*/ 155276 h 232913"/>
                <a:gd name="connsiteX30" fmla="*/ 17510 w 1363231"/>
                <a:gd name="connsiteY30" fmla="*/ 103517 h 232913"/>
                <a:gd name="connsiteX31" fmla="*/ 257 w 1363231"/>
                <a:gd name="connsiteY31" fmla="*/ 51759 h 23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63231" h="232913">
                  <a:moveTo>
                    <a:pt x="257" y="51759"/>
                  </a:moveTo>
                  <a:lnTo>
                    <a:pt x="257" y="51759"/>
                  </a:lnTo>
                  <a:lnTo>
                    <a:pt x="138280" y="34506"/>
                  </a:lnTo>
                  <a:cubicBezTo>
                    <a:pt x="152795" y="32432"/>
                    <a:pt x="166863" y="27698"/>
                    <a:pt x="181412" y="25879"/>
                  </a:cubicBezTo>
                  <a:cubicBezTo>
                    <a:pt x="212927" y="21940"/>
                    <a:pt x="244672" y="20128"/>
                    <a:pt x="276302" y="17253"/>
                  </a:cubicBezTo>
                  <a:cubicBezTo>
                    <a:pt x="296721" y="10447"/>
                    <a:pt x="324499" y="0"/>
                    <a:pt x="345314" y="0"/>
                  </a:cubicBezTo>
                  <a:cubicBezTo>
                    <a:pt x="362805" y="0"/>
                    <a:pt x="379921" y="5197"/>
                    <a:pt x="397072" y="8627"/>
                  </a:cubicBezTo>
                  <a:cubicBezTo>
                    <a:pt x="424155" y="14044"/>
                    <a:pt x="432789" y="17657"/>
                    <a:pt x="457457" y="25879"/>
                  </a:cubicBezTo>
                  <a:cubicBezTo>
                    <a:pt x="534179" y="73831"/>
                    <a:pt x="500733" y="60434"/>
                    <a:pt x="552348" y="77638"/>
                  </a:cubicBezTo>
                  <a:cubicBezTo>
                    <a:pt x="611672" y="117188"/>
                    <a:pt x="584435" y="105587"/>
                    <a:pt x="629985" y="120770"/>
                  </a:cubicBezTo>
                  <a:cubicBezTo>
                    <a:pt x="645205" y="119248"/>
                    <a:pt x="722201" y="115755"/>
                    <a:pt x="750755" y="103517"/>
                  </a:cubicBezTo>
                  <a:cubicBezTo>
                    <a:pt x="788677" y="87264"/>
                    <a:pt x="772217" y="70092"/>
                    <a:pt x="828393" y="69012"/>
                  </a:cubicBezTo>
                  <a:lnTo>
                    <a:pt x="1276967" y="60385"/>
                  </a:lnTo>
                  <a:cubicBezTo>
                    <a:pt x="1285593" y="54634"/>
                    <a:pt x="1294410" y="49158"/>
                    <a:pt x="1302846" y="43132"/>
                  </a:cubicBezTo>
                  <a:cubicBezTo>
                    <a:pt x="1314545" y="34775"/>
                    <a:pt x="1324136" y="22916"/>
                    <a:pt x="1337351" y="17253"/>
                  </a:cubicBezTo>
                  <a:cubicBezTo>
                    <a:pt x="1345280" y="13855"/>
                    <a:pt x="1354604" y="17253"/>
                    <a:pt x="1363231" y="17253"/>
                  </a:cubicBezTo>
                  <a:lnTo>
                    <a:pt x="1354604" y="224287"/>
                  </a:lnTo>
                  <a:lnTo>
                    <a:pt x="1242461" y="198408"/>
                  </a:lnTo>
                  <a:cubicBezTo>
                    <a:pt x="1213706" y="192657"/>
                    <a:pt x="1185505" y="182132"/>
                    <a:pt x="1156197" y="181155"/>
                  </a:cubicBezTo>
                  <a:cubicBezTo>
                    <a:pt x="1098647" y="179237"/>
                    <a:pt x="1041080" y="185365"/>
                    <a:pt x="983668" y="189781"/>
                  </a:cubicBezTo>
                  <a:cubicBezTo>
                    <a:pt x="944903" y="192763"/>
                    <a:pt x="932144" y="199314"/>
                    <a:pt x="897404" y="207034"/>
                  </a:cubicBezTo>
                  <a:cubicBezTo>
                    <a:pt x="842464" y="219243"/>
                    <a:pt x="844471" y="216750"/>
                    <a:pt x="776634" y="224287"/>
                  </a:cubicBezTo>
                  <a:cubicBezTo>
                    <a:pt x="730627" y="221412"/>
                    <a:pt x="684480" y="220248"/>
                    <a:pt x="638612" y="215661"/>
                  </a:cubicBezTo>
                  <a:cubicBezTo>
                    <a:pt x="626815" y="214481"/>
                    <a:pt x="615732" y="209359"/>
                    <a:pt x="604106" y="207034"/>
                  </a:cubicBezTo>
                  <a:cubicBezTo>
                    <a:pt x="586955" y="203604"/>
                    <a:pt x="569601" y="201283"/>
                    <a:pt x="552348" y="198408"/>
                  </a:cubicBezTo>
                  <a:cubicBezTo>
                    <a:pt x="397072" y="201283"/>
                    <a:pt x="241630" y="199279"/>
                    <a:pt x="86521" y="207034"/>
                  </a:cubicBezTo>
                  <a:cubicBezTo>
                    <a:pt x="68358" y="207942"/>
                    <a:pt x="52016" y="218536"/>
                    <a:pt x="34763" y="224287"/>
                  </a:cubicBezTo>
                  <a:lnTo>
                    <a:pt x="8884" y="232913"/>
                  </a:lnTo>
                  <a:lnTo>
                    <a:pt x="8884" y="232913"/>
                  </a:lnTo>
                  <a:cubicBezTo>
                    <a:pt x="6008" y="207034"/>
                    <a:pt x="-1475" y="181257"/>
                    <a:pt x="257" y="155276"/>
                  </a:cubicBezTo>
                  <a:cubicBezTo>
                    <a:pt x="1467" y="137130"/>
                    <a:pt x="17510" y="121703"/>
                    <a:pt x="17510" y="103517"/>
                  </a:cubicBezTo>
                  <a:lnTo>
                    <a:pt x="257" y="51759"/>
                  </a:lnTo>
                  <a:close/>
                </a:path>
              </a:pathLst>
            </a:custGeom>
            <a:blipFill>
              <a:blip r:embed="rId9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 21"/>
            <p:cNvSpPr/>
            <p:nvPr/>
          </p:nvSpPr>
          <p:spPr>
            <a:xfrm>
              <a:off x="845564" y="3142012"/>
              <a:ext cx="1604513" cy="1088472"/>
            </a:xfrm>
            <a:custGeom>
              <a:avLst/>
              <a:gdLst>
                <a:gd name="connsiteX0" fmla="*/ 17253 w 1604513"/>
                <a:gd name="connsiteY0" fmla="*/ 94890 h 370936"/>
                <a:gd name="connsiteX1" fmla="*/ 17253 w 1604513"/>
                <a:gd name="connsiteY1" fmla="*/ 94890 h 370936"/>
                <a:gd name="connsiteX2" fmla="*/ 181154 w 1604513"/>
                <a:gd name="connsiteY2" fmla="*/ 103517 h 370936"/>
                <a:gd name="connsiteX3" fmla="*/ 741871 w 1604513"/>
                <a:gd name="connsiteY3" fmla="*/ 120770 h 370936"/>
                <a:gd name="connsiteX4" fmla="*/ 793630 w 1604513"/>
                <a:gd name="connsiteY4" fmla="*/ 138022 h 370936"/>
                <a:gd name="connsiteX5" fmla="*/ 819509 w 1604513"/>
                <a:gd name="connsiteY5" fmla="*/ 146649 h 370936"/>
                <a:gd name="connsiteX6" fmla="*/ 1173192 w 1604513"/>
                <a:gd name="connsiteY6" fmla="*/ 138022 h 370936"/>
                <a:gd name="connsiteX7" fmla="*/ 1224951 w 1604513"/>
                <a:gd name="connsiteY7" fmla="*/ 112143 h 370936"/>
                <a:gd name="connsiteX8" fmla="*/ 1250830 w 1604513"/>
                <a:gd name="connsiteY8" fmla="*/ 86264 h 370936"/>
                <a:gd name="connsiteX9" fmla="*/ 1302588 w 1604513"/>
                <a:gd name="connsiteY9" fmla="*/ 51758 h 370936"/>
                <a:gd name="connsiteX10" fmla="*/ 1328468 w 1604513"/>
                <a:gd name="connsiteY10" fmla="*/ 34505 h 370936"/>
                <a:gd name="connsiteX11" fmla="*/ 1354347 w 1604513"/>
                <a:gd name="connsiteY11" fmla="*/ 25879 h 370936"/>
                <a:gd name="connsiteX12" fmla="*/ 1406105 w 1604513"/>
                <a:gd name="connsiteY12" fmla="*/ 0 h 370936"/>
                <a:gd name="connsiteX13" fmla="*/ 1431985 w 1604513"/>
                <a:gd name="connsiteY13" fmla="*/ 8626 h 370936"/>
                <a:gd name="connsiteX14" fmla="*/ 1595887 w 1604513"/>
                <a:gd name="connsiteY14" fmla="*/ 17253 h 370936"/>
                <a:gd name="connsiteX15" fmla="*/ 1604513 w 1604513"/>
                <a:gd name="connsiteY15" fmla="*/ 43132 h 370936"/>
                <a:gd name="connsiteX16" fmla="*/ 1595887 w 1604513"/>
                <a:gd name="connsiteY16" fmla="*/ 198407 h 370936"/>
                <a:gd name="connsiteX17" fmla="*/ 1578634 w 1604513"/>
                <a:gd name="connsiteY17" fmla="*/ 224287 h 370936"/>
                <a:gd name="connsiteX18" fmla="*/ 1526875 w 1604513"/>
                <a:gd name="connsiteY18" fmla="*/ 267419 h 370936"/>
                <a:gd name="connsiteX19" fmla="*/ 1500996 w 1604513"/>
                <a:gd name="connsiteY19" fmla="*/ 276045 h 370936"/>
                <a:gd name="connsiteX20" fmla="*/ 1345720 w 1604513"/>
                <a:gd name="connsiteY20" fmla="*/ 250166 h 370936"/>
                <a:gd name="connsiteX21" fmla="*/ 1164566 w 1604513"/>
                <a:gd name="connsiteY21" fmla="*/ 267419 h 370936"/>
                <a:gd name="connsiteX22" fmla="*/ 974785 w 1604513"/>
                <a:gd name="connsiteY22" fmla="*/ 276045 h 370936"/>
                <a:gd name="connsiteX23" fmla="*/ 940279 w 1604513"/>
                <a:gd name="connsiteY23" fmla="*/ 284672 h 370936"/>
                <a:gd name="connsiteX24" fmla="*/ 914400 w 1604513"/>
                <a:gd name="connsiteY24" fmla="*/ 301924 h 370936"/>
                <a:gd name="connsiteX25" fmla="*/ 854015 w 1604513"/>
                <a:gd name="connsiteY25" fmla="*/ 345056 h 370936"/>
                <a:gd name="connsiteX26" fmla="*/ 776377 w 1604513"/>
                <a:gd name="connsiteY26" fmla="*/ 370936 h 370936"/>
                <a:gd name="connsiteX27" fmla="*/ 715992 w 1604513"/>
                <a:gd name="connsiteY27" fmla="*/ 362309 h 370936"/>
                <a:gd name="connsiteX28" fmla="*/ 698739 w 1604513"/>
                <a:gd name="connsiteY28" fmla="*/ 336430 h 370936"/>
                <a:gd name="connsiteX29" fmla="*/ 638354 w 1604513"/>
                <a:gd name="connsiteY29" fmla="*/ 310551 h 370936"/>
                <a:gd name="connsiteX30" fmla="*/ 612475 w 1604513"/>
                <a:gd name="connsiteY30" fmla="*/ 284672 h 370936"/>
                <a:gd name="connsiteX31" fmla="*/ 595222 w 1604513"/>
                <a:gd name="connsiteY31" fmla="*/ 258792 h 370936"/>
                <a:gd name="connsiteX32" fmla="*/ 543464 w 1604513"/>
                <a:gd name="connsiteY32" fmla="*/ 215660 h 370936"/>
                <a:gd name="connsiteX33" fmla="*/ 491705 w 1604513"/>
                <a:gd name="connsiteY33" fmla="*/ 198407 h 370936"/>
                <a:gd name="connsiteX34" fmla="*/ 345056 w 1604513"/>
                <a:gd name="connsiteY34" fmla="*/ 224287 h 370936"/>
                <a:gd name="connsiteX35" fmla="*/ 284671 w 1604513"/>
                <a:gd name="connsiteY35" fmla="*/ 241539 h 370936"/>
                <a:gd name="connsiteX36" fmla="*/ 258792 w 1604513"/>
                <a:gd name="connsiteY36" fmla="*/ 258792 h 370936"/>
                <a:gd name="connsiteX37" fmla="*/ 207034 w 1604513"/>
                <a:gd name="connsiteY37" fmla="*/ 267419 h 370936"/>
                <a:gd name="connsiteX38" fmla="*/ 129396 w 1604513"/>
                <a:gd name="connsiteY38" fmla="*/ 276045 h 370936"/>
                <a:gd name="connsiteX39" fmla="*/ 69011 w 1604513"/>
                <a:gd name="connsiteY39" fmla="*/ 284672 h 370936"/>
                <a:gd name="connsiteX40" fmla="*/ 17253 w 1604513"/>
                <a:gd name="connsiteY40" fmla="*/ 310551 h 370936"/>
                <a:gd name="connsiteX41" fmla="*/ 0 w 1604513"/>
                <a:gd name="connsiteY41" fmla="*/ 362309 h 370936"/>
                <a:gd name="connsiteX42" fmla="*/ 17253 w 1604513"/>
                <a:gd name="connsiteY42" fmla="*/ 94890 h 37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04513" h="370936">
                  <a:moveTo>
                    <a:pt x="17253" y="94890"/>
                  </a:moveTo>
                  <a:lnTo>
                    <a:pt x="17253" y="94890"/>
                  </a:lnTo>
                  <a:lnTo>
                    <a:pt x="181154" y="103517"/>
                  </a:lnTo>
                  <a:cubicBezTo>
                    <a:pt x="375750" y="111798"/>
                    <a:pt x="544688" y="115440"/>
                    <a:pt x="741871" y="120770"/>
                  </a:cubicBezTo>
                  <a:lnTo>
                    <a:pt x="793630" y="138022"/>
                  </a:lnTo>
                  <a:lnTo>
                    <a:pt x="819509" y="146649"/>
                  </a:lnTo>
                  <a:cubicBezTo>
                    <a:pt x="937403" y="143773"/>
                    <a:pt x="1055384" y="143377"/>
                    <a:pt x="1173192" y="138022"/>
                  </a:cubicBezTo>
                  <a:cubicBezTo>
                    <a:pt x="1189652" y="137274"/>
                    <a:pt x="1213459" y="121719"/>
                    <a:pt x="1224951" y="112143"/>
                  </a:cubicBezTo>
                  <a:cubicBezTo>
                    <a:pt x="1234323" y="104333"/>
                    <a:pt x="1241200" y="93754"/>
                    <a:pt x="1250830" y="86264"/>
                  </a:cubicBezTo>
                  <a:cubicBezTo>
                    <a:pt x="1267197" y="73534"/>
                    <a:pt x="1285335" y="63260"/>
                    <a:pt x="1302588" y="51758"/>
                  </a:cubicBezTo>
                  <a:cubicBezTo>
                    <a:pt x="1311215" y="46007"/>
                    <a:pt x="1318632" y="37784"/>
                    <a:pt x="1328468" y="34505"/>
                  </a:cubicBezTo>
                  <a:lnTo>
                    <a:pt x="1354347" y="25879"/>
                  </a:lnTo>
                  <a:cubicBezTo>
                    <a:pt x="1367432" y="17155"/>
                    <a:pt x="1388247" y="0"/>
                    <a:pt x="1406105" y="0"/>
                  </a:cubicBezTo>
                  <a:cubicBezTo>
                    <a:pt x="1415198" y="0"/>
                    <a:pt x="1422929" y="7803"/>
                    <a:pt x="1431985" y="8626"/>
                  </a:cubicBezTo>
                  <a:cubicBezTo>
                    <a:pt x="1486470" y="13579"/>
                    <a:pt x="1541253" y="14377"/>
                    <a:pt x="1595887" y="17253"/>
                  </a:cubicBezTo>
                  <a:cubicBezTo>
                    <a:pt x="1598762" y="25879"/>
                    <a:pt x="1604513" y="34039"/>
                    <a:pt x="1604513" y="43132"/>
                  </a:cubicBezTo>
                  <a:cubicBezTo>
                    <a:pt x="1604513" y="94970"/>
                    <a:pt x="1603218" y="147090"/>
                    <a:pt x="1595887" y="198407"/>
                  </a:cubicBezTo>
                  <a:cubicBezTo>
                    <a:pt x="1594421" y="208671"/>
                    <a:pt x="1585271" y="216322"/>
                    <a:pt x="1578634" y="224287"/>
                  </a:cubicBezTo>
                  <a:cubicBezTo>
                    <a:pt x="1565009" y="240637"/>
                    <a:pt x="1546260" y="257726"/>
                    <a:pt x="1526875" y="267419"/>
                  </a:cubicBezTo>
                  <a:cubicBezTo>
                    <a:pt x="1518742" y="271485"/>
                    <a:pt x="1509622" y="273170"/>
                    <a:pt x="1500996" y="276045"/>
                  </a:cubicBezTo>
                  <a:cubicBezTo>
                    <a:pt x="1368489" y="257115"/>
                    <a:pt x="1419677" y="268654"/>
                    <a:pt x="1345720" y="250166"/>
                  </a:cubicBezTo>
                  <a:cubicBezTo>
                    <a:pt x="1279320" y="257544"/>
                    <a:pt x="1233326" y="263374"/>
                    <a:pt x="1164566" y="267419"/>
                  </a:cubicBezTo>
                  <a:cubicBezTo>
                    <a:pt x="1101350" y="271138"/>
                    <a:pt x="1038045" y="273170"/>
                    <a:pt x="974785" y="276045"/>
                  </a:cubicBezTo>
                  <a:cubicBezTo>
                    <a:pt x="963283" y="278921"/>
                    <a:pt x="951176" y="280002"/>
                    <a:pt x="940279" y="284672"/>
                  </a:cubicBezTo>
                  <a:cubicBezTo>
                    <a:pt x="930750" y="288756"/>
                    <a:pt x="922836" y="295898"/>
                    <a:pt x="914400" y="301924"/>
                  </a:cubicBezTo>
                  <a:cubicBezTo>
                    <a:pt x="895875" y="315156"/>
                    <a:pt x="874353" y="333434"/>
                    <a:pt x="854015" y="345056"/>
                  </a:cubicBezTo>
                  <a:cubicBezTo>
                    <a:pt x="815552" y="367035"/>
                    <a:pt x="821679" y="361875"/>
                    <a:pt x="776377" y="370936"/>
                  </a:cubicBezTo>
                  <a:cubicBezTo>
                    <a:pt x="756249" y="368060"/>
                    <a:pt x="734572" y="370567"/>
                    <a:pt x="715992" y="362309"/>
                  </a:cubicBezTo>
                  <a:cubicBezTo>
                    <a:pt x="706518" y="358098"/>
                    <a:pt x="706704" y="343067"/>
                    <a:pt x="698739" y="336430"/>
                  </a:cubicBezTo>
                  <a:cubicBezTo>
                    <a:pt x="684524" y="324584"/>
                    <a:pt x="656335" y="316544"/>
                    <a:pt x="638354" y="310551"/>
                  </a:cubicBezTo>
                  <a:cubicBezTo>
                    <a:pt x="629728" y="301925"/>
                    <a:pt x="620285" y="294044"/>
                    <a:pt x="612475" y="284672"/>
                  </a:cubicBezTo>
                  <a:cubicBezTo>
                    <a:pt x="605838" y="276707"/>
                    <a:pt x="601859" y="266757"/>
                    <a:pt x="595222" y="258792"/>
                  </a:cubicBezTo>
                  <a:cubicBezTo>
                    <a:pt x="583273" y="244453"/>
                    <a:pt x="561425" y="223643"/>
                    <a:pt x="543464" y="215660"/>
                  </a:cubicBezTo>
                  <a:cubicBezTo>
                    <a:pt x="526845" y="208274"/>
                    <a:pt x="491705" y="198407"/>
                    <a:pt x="491705" y="198407"/>
                  </a:cubicBezTo>
                  <a:cubicBezTo>
                    <a:pt x="442822" y="207034"/>
                    <a:pt x="392147" y="208591"/>
                    <a:pt x="345056" y="224287"/>
                  </a:cubicBezTo>
                  <a:cubicBezTo>
                    <a:pt x="307929" y="236662"/>
                    <a:pt x="327998" y="230708"/>
                    <a:pt x="284671" y="241539"/>
                  </a:cubicBezTo>
                  <a:cubicBezTo>
                    <a:pt x="276045" y="247290"/>
                    <a:pt x="268628" y="255513"/>
                    <a:pt x="258792" y="258792"/>
                  </a:cubicBezTo>
                  <a:cubicBezTo>
                    <a:pt x="242199" y="264323"/>
                    <a:pt x="224371" y="265107"/>
                    <a:pt x="207034" y="267419"/>
                  </a:cubicBezTo>
                  <a:cubicBezTo>
                    <a:pt x="181224" y="270860"/>
                    <a:pt x="155233" y="272815"/>
                    <a:pt x="129396" y="276045"/>
                  </a:cubicBezTo>
                  <a:cubicBezTo>
                    <a:pt x="109220" y="278567"/>
                    <a:pt x="89139" y="281796"/>
                    <a:pt x="69011" y="284672"/>
                  </a:cubicBezTo>
                  <a:cubicBezTo>
                    <a:pt x="54909" y="289372"/>
                    <a:pt x="26055" y="296468"/>
                    <a:pt x="17253" y="310551"/>
                  </a:cubicBezTo>
                  <a:cubicBezTo>
                    <a:pt x="7614" y="325973"/>
                    <a:pt x="0" y="362309"/>
                    <a:pt x="0" y="362309"/>
                  </a:cubicBezTo>
                  <a:lnTo>
                    <a:pt x="17253" y="94890"/>
                  </a:lnTo>
                  <a:close/>
                </a:path>
              </a:pathLst>
            </a:custGeom>
            <a:blipFill>
              <a:blip r:embed="rId10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>
              <a:off x="836455" y="2735120"/>
              <a:ext cx="1613622" cy="1290198"/>
            </a:xfrm>
            <a:custGeom>
              <a:avLst/>
              <a:gdLst>
                <a:gd name="connsiteX0" fmla="*/ 0 w 1587260"/>
                <a:gd name="connsiteY0" fmla="*/ 163902 h 284672"/>
                <a:gd name="connsiteX1" fmla="*/ 0 w 1587260"/>
                <a:gd name="connsiteY1" fmla="*/ 163902 h 284672"/>
                <a:gd name="connsiteX2" fmla="*/ 715992 w 1587260"/>
                <a:gd name="connsiteY2" fmla="*/ 155275 h 284672"/>
                <a:gd name="connsiteX3" fmla="*/ 741871 w 1587260"/>
                <a:gd name="connsiteY3" fmla="*/ 138023 h 284672"/>
                <a:gd name="connsiteX4" fmla="*/ 776377 w 1587260"/>
                <a:gd name="connsiteY4" fmla="*/ 129396 h 284672"/>
                <a:gd name="connsiteX5" fmla="*/ 854015 w 1587260"/>
                <a:gd name="connsiteY5" fmla="*/ 94891 h 284672"/>
                <a:gd name="connsiteX6" fmla="*/ 905773 w 1587260"/>
                <a:gd name="connsiteY6" fmla="*/ 77638 h 284672"/>
                <a:gd name="connsiteX7" fmla="*/ 931652 w 1587260"/>
                <a:gd name="connsiteY7" fmla="*/ 60385 h 284672"/>
                <a:gd name="connsiteX8" fmla="*/ 992037 w 1587260"/>
                <a:gd name="connsiteY8" fmla="*/ 43132 h 284672"/>
                <a:gd name="connsiteX9" fmla="*/ 1069675 w 1587260"/>
                <a:gd name="connsiteY9" fmla="*/ 8626 h 284672"/>
                <a:gd name="connsiteX10" fmla="*/ 1095554 w 1587260"/>
                <a:gd name="connsiteY10" fmla="*/ 0 h 284672"/>
                <a:gd name="connsiteX11" fmla="*/ 1173192 w 1587260"/>
                <a:gd name="connsiteY11" fmla="*/ 8626 h 284672"/>
                <a:gd name="connsiteX12" fmla="*/ 1242203 w 1587260"/>
                <a:gd name="connsiteY12" fmla="*/ 25879 h 284672"/>
                <a:gd name="connsiteX13" fmla="*/ 1293962 w 1587260"/>
                <a:gd name="connsiteY13" fmla="*/ 34506 h 284672"/>
                <a:gd name="connsiteX14" fmla="*/ 1328467 w 1587260"/>
                <a:gd name="connsiteY14" fmla="*/ 43132 h 284672"/>
                <a:gd name="connsiteX15" fmla="*/ 1371600 w 1587260"/>
                <a:gd name="connsiteY15" fmla="*/ 51758 h 284672"/>
                <a:gd name="connsiteX16" fmla="*/ 1423358 w 1587260"/>
                <a:gd name="connsiteY16" fmla="*/ 60385 h 284672"/>
                <a:gd name="connsiteX17" fmla="*/ 1449237 w 1587260"/>
                <a:gd name="connsiteY17" fmla="*/ 69011 h 284672"/>
                <a:gd name="connsiteX18" fmla="*/ 1483743 w 1587260"/>
                <a:gd name="connsiteY18" fmla="*/ 77638 h 284672"/>
                <a:gd name="connsiteX19" fmla="*/ 1509622 w 1587260"/>
                <a:gd name="connsiteY19" fmla="*/ 86264 h 284672"/>
                <a:gd name="connsiteX20" fmla="*/ 1587260 w 1587260"/>
                <a:gd name="connsiteY20" fmla="*/ 94891 h 284672"/>
                <a:gd name="connsiteX21" fmla="*/ 1578634 w 1587260"/>
                <a:gd name="connsiteY21" fmla="*/ 172528 h 284672"/>
                <a:gd name="connsiteX22" fmla="*/ 1570007 w 1587260"/>
                <a:gd name="connsiteY22" fmla="*/ 198408 h 284672"/>
                <a:gd name="connsiteX23" fmla="*/ 1500996 w 1587260"/>
                <a:gd name="connsiteY23" fmla="*/ 189781 h 284672"/>
                <a:gd name="connsiteX24" fmla="*/ 1475117 w 1587260"/>
                <a:gd name="connsiteY24" fmla="*/ 181155 h 284672"/>
                <a:gd name="connsiteX25" fmla="*/ 1138686 w 1587260"/>
                <a:gd name="connsiteY25" fmla="*/ 181155 h 284672"/>
                <a:gd name="connsiteX26" fmla="*/ 1104181 w 1587260"/>
                <a:gd name="connsiteY26" fmla="*/ 189781 h 284672"/>
                <a:gd name="connsiteX27" fmla="*/ 1078301 w 1587260"/>
                <a:gd name="connsiteY27" fmla="*/ 198408 h 284672"/>
                <a:gd name="connsiteX28" fmla="*/ 1035169 w 1587260"/>
                <a:gd name="connsiteY28" fmla="*/ 207034 h 284672"/>
                <a:gd name="connsiteX29" fmla="*/ 1009290 w 1587260"/>
                <a:gd name="connsiteY29" fmla="*/ 224287 h 284672"/>
                <a:gd name="connsiteX30" fmla="*/ 879894 w 1587260"/>
                <a:gd name="connsiteY30" fmla="*/ 241540 h 284672"/>
                <a:gd name="connsiteX31" fmla="*/ 241539 w 1587260"/>
                <a:gd name="connsiteY31" fmla="*/ 258792 h 284672"/>
                <a:gd name="connsiteX32" fmla="*/ 215660 w 1587260"/>
                <a:gd name="connsiteY32" fmla="*/ 267419 h 284672"/>
                <a:gd name="connsiteX33" fmla="*/ 103517 w 1587260"/>
                <a:gd name="connsiteY33" fmla="*/ 284672 h 284672"/>
                <a:gd name="connsiteX34" fmla="*/ 0 w 1587260"/>
                <a:gd name="connsiteY34" fmla="*/ 163902 h 28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260" h="284672">
                  <a:moveTo>
                    <a:pt x="0" y="163902"/>
                  </a:moveTo>
                  <a:lnTo>
                    <a:pt x="0" y="163902"/>
                  </a:lnTo>
                  <a:cubicBezTo>
                    <a:pt x="238664" y="161026"/>
                    <a:pt x="477456" y="163596"/>
                    <a:pt x="715992" y="155275"/>
                  </a:cubicBezTo>
                  <a:cubicBezTo>
                    <a:pt x="726353" y="154914"/>
                    <a:pt x="732342" y="142107"/>
                    <a:pt x="741871" y="138023"/>
                  </a:cubicBezTo>
                  <a:cubicBezTo>
                    <a:pt x="752768" y="133353"/>
                    <a:pt x="764875" y="132272"/>
                    <a:pt x="776377" y="129396"/>
                  </a:cubicBezTo>
                  <a:cubicBezTo>
                    <a:pt x="831165" y="88305"/>
                    <a:pt x="788063" y="112878"/>
                    <a:pt x="854015" y="94891"/>
                  </a:cubicBezTo>
                  <a:cubicBezTo>
                    <a:pt x="871560" y="90106"/>
                    <a:pt x="905773" y="77638"/>
                    <a:pt x="905773" y="77638"/>
                  </a:cubicBezTo>
                  <a:cubicBezTo>
                    <a:pt x="914399" y="71887"/>
                    <a:pt x="922379" y="65022"/>
                    <a:pt x="931652" y="60385"/>
                  </a:cubicBezTo>
                  <a:cubicBezTo>
                    <a:pt x="944030" y="54196"/>
                    <a:pt x="980978" y="45897"/>
                    <a:pt x="992037" y="43132"/>
                  </a:cubicBezTo>
                  <a:cubicBezTo>
                    <a:pt x="1033048" y="15792"/>
                    <a:pt x="1008082" y="29157"/>
                    <a:pt x="1069675" y="8626"/>
                  </a:cubicBezTo>
                  <a:lnTo>
                    <a:pt x="1095554" y="0"/>
                  </a:lnTo>
                  <a:cubicBezTo>
                    <a:pt x="1121433" y="2875"/>
                    <a:pt x="1147550" y="4101"/>
                    <a:pt x="1173192" y="8626"/>
                  </a:cubicBezTo>
                  <a:cubicBezTo>
                    <a:pt x="1196543" y="12747"/>
                    <a:pt x="1218814" y="21981"/>
                    <a:pt x="1242203" y="25879"/>
                  </a:cubicBezTo>
                  <a:cubicBezTo>
                    <a:pt x="1259456" y="28755"/>
                    <a:pt x="1276811" y="31076"/>
                    <a:pt x="1293962" y="34506"/>
                  </a:cubicBezTo>
                  <a:cubicBezTo>
                    <a:pt x="1305587" y="36831"/>
                    <a:pt x="1316894" y="40560"/>
                    <a:pt x="1328467" y="43132"/>
                  </a:cubicBezTo>
                  <a:cubicBezTo>
                    <a:pt x="1342780" y="46313"/>
                    <a:pt x="1357174" y="49135"/>
                    <a:pt x="1371600" y="51758"/>
                  </a:cubicBezTo>
                  <a:cubicBezTo>
                    <a:pt x="1388809" y="54887"/>
                    <a:pt x="1406284" y="56591"/>
                    <a:pt x="1423358" y="60385"/>
                  </a:cubicBezTo>
                  <a:cubicBezTo>
                    <a:pt x="1432234" y="62358"/>
                    <a:pt x="1440494" y="66513"/>
                    <a:pt x="1449237" y="69011"/>
                  </a:cubicBezTo>
                  <a:cubicBezTo>
                    <a:pt x="1460637" y="72268"/>
                    <a:pt x="1472343" y="74381"/>
                    <a:pt x="1483743" y="77638"/>
                  </a:cubicBezTo>
                  <a:cubicBezTo>
                    <a:pt x="1492486" y="80136"/>
                    <a:pt x="1500653" y="84769"/>
                    <a:pt x="1509622" y="86264"/>
                  </a:cubicBezTo>
                  <a:cubicBezTo>
                    <a:pt x="1535306" y="90545"/>
                    <a:pt x="1561381" y="92015"/>
                    <a:pt x="1587260" y="94891"/>
                  </a:cubicBezTo>
                  <a:cubicBezTo>
                    <a:pt x="1584385" y="120770"/>
                    <a:pt x="1582915" y="146844"/>
                    <a:pt x="1578634" y="172528"/>
                  </a:cubicBezTo>
                  <a:cubicBezTo>
                    <a:pt x="1577139" y="181498"/>
                    <a:pt x="1578884" y="196435"/>
                    <a:pt x="1570007" y="198408"/>
                  </a:cubicBezTo>
                  <a:cubicBezTo>
                    <a:pt x="1547376" y="203437"/>
                    <a:pt x="1524000" y="192657"/>
                    <a:pt x="1500996" y="189781"/>
                  </a:cubicBezTo>
                  <a:cubicBezTo>
                    <a:pt x="1492370" y="186906"/>
                    <a:pt x="1484190" y="181760"/>
                    <a:pt x="1475117" y="181155"/>
                  </a:cubicBezTo>
                  <a:cubicBezTo>
                    <a:pt x="1260439" y="166843"/>
                    <a:pt x="1296078" y="168038"/>
                    <a:pt x="1138686" y="181155"/>
                  </a:cubicBezTo>
                  <a:cubicBezTo>
                    <a:pt x="1127184" y="184030"/>
                    <a:pt x="1115580" y="186524"/>
                    <a:pt x="1104181" y="189781"/>
                  </a:cubicBezTo>
                  <a:cubicBezTo>
                    <a:pt x="1095438" y="192279"/>
                    <a:pt x="1087123" y="196203"/>
                    <a:pt x="1078301" y="198408"/>
                  </a:cubicBezTo>
                  <a:cubicBezTo>
                    <a:pt x="1064077" y="201964"/>
                    <a:pt x="1049546" y="204159"/>
                    <a:pt x="1035169" y="207034"/>
                  </a:cubicBezTo>
                  <a:cubicBezTo>
                    <a:pt x="1026543" y="212785"/>
                    <a:pt x="1018819" y="220203"/>
                    <a:pt x="1009290" y="224287"/>
                  </a:cubicBezTo>
                  <a:cubicBezTo>
                    <a:pt x="978518" y="237475"/>
                    <a:pt x="894046" y="240253"/>
                    <a:pt x="879894" y="241540"/>
                  </a:cubicBezTo>
                  <a:cubicBezTo>
                    <a:pt x="638710" y="289775"/>
                    <a:pt x="898474" y="240544"/>
                    <a:pt x="241539" y="258792"/>
                  </a:cubicBezTo>
                  <a:cubicBezTo>
                    <a:pt x="232449" y="259044"/>
                    <a:pt x="224536" y="265446"/>
                    <a:pt x="215660" y="267419"/>
                  </a:cubicBezTo>
                  <a:cubicBezTo>
                    <a:pt x="194132" y="272203"/>
                    <a:pt x="122760" y="281923"/>
                    <a:pt x="103517" y="284672"/>
                  </a:cubicBezTo>
                  <a:cubicBezTo>
                    <a:pt x="-31521" y="273418"/>
                    <a:pt x="17253" y="184030"/>
                    <a:pt x="0" y="163902"/>
                  </a:cubicBezTo>
                  <a:close/>
                </a:path>
              </a:pathLst>
            </a:custGeom>
            <a:blipFill>
              <a:blip r:embed="rId11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자유형 23"/>
            <p:cNvSpPr/>
            <p:nvPr/>
          </p:nvSpPr>
          <p:spPr>
            <a:xfrm>
              <a:off x="827584" y="3824965"/>
              <a:ext cx="1613140" cy="405519"/>
            </a:xfrm>
            <a:custGeom>
              <a:avLst/>
              <a:gdLst>
                <a:gd name="connsiteX0" fmla="*/ 0 w 1613140"/>
                <a:gd name="connsiteY0" fmla="*/ 138023 h 198408"/>
                <a:gd name="connsiteX1" fmla="*/ 0 w 1613140"/>
                <a:gd name="connsiteY1" fmla="*/ 138023 h 198408"/>
                <a:gd name="connsiteX2" fmla="*/ 60385 w 1613140"/>
                <a:gd name="connsiteY2" fmla="*/ 86265 h 198408"/>
                <a:gd name="connsiteX3" fmla="*/ 112144 w 1613140"/>
                <a:gd name="connsiteY3" fmla="*/ 43132 h 198408"/>
                <a:gd name="connsiteX4" fmla="*/ 189781 w 1613140"/>
                <a:gd name="connsiteY4" fmla="*/ 60385 h 198408"/>
                <a:gd name="connsiteX5" fmla="*/ 215661 w 1613140"/>
                <a:gd name="connsiteY5" fmla="*/ 77638 h 198408"/>
                <a:gd name="connsiteX6" fmla="*/ 250166 w 1613140"/>
                <a:gd name="connsiteY6" fmla="*/ 94891 h 198408"/>
                <a:gd name="connsiteX7" fmla="*/ 301925 w 1613140"/>
                <a:gd name="connsiteY7" fmla="*/ 129397 h 198408"/>
                <a:gd name="connsiteX8" fmla="*/ 336430 w 1613140"/>
                <a:gd name="connsiteY8" fmla="*/ 138023 h 198408"/>
                <a:gd name="connsiteX9" fmla="*/ 370936 w 1613140"/>
                <a:gd name="connsiteY9" fmla="*/ 155276 h 198408"/>
                <a:gd name="connsiteX10" fmla="*/ 543464 w 1613140"/>
                <a:gd name="connsiteY10" fmla="*/ 129397 h 198408"/>
                <a:gd name="connsiteX11" fmla="*/ 569344 w 1613140"/>
                <a:gd name="connsiteY11" fmla="*/ 120770 h 198408"/>
                <a:gd name="connsiteX12" fmla="*/ 621102 w 1613140"/>
                <a:gd name="connsiteY12" fmla="*/ 86265 h 198408"/>
                <a:gd name="connsiteX13" fmla="*/ 646981 w 1613140"/>
                <a:gd name="connsiteY13" fmla="*/ 77638 h 198408"/>
                <a:gd name="connsiteX14" fmla="*/ 741872 w 1613140"/>
                <a:gd name="connsiteY14" fmla="*/ 60385 h 198408"/>
                <a:gd name="connsiteX15" fmla="*/ 767751 w 1613140"/>
                <a:gd name="connsiteY15" fmla="*/ 51759 h 198408"/>
                <a:gd name="connsiteX16" fmla="*/ 879895 w 1613140"/>
                <a:gd name="connsiteY16" fmla="*/ 43132 h 198408"/>
                <a:gd name="connsiteX17" fmla="*/ 1371600 w 1613140"/>
                <a:gd name="connsiteY17" fmla="*/ 34506 h 198408"/>
                <a:gd name="connsiteX18" fmla="*/ 1492370 w 1613140"/>
                <a:gd name="connsiteY18" fmla="*/ 17253 h 198408"/>
                <a:gd name="connsiteX19" fmla="*/ 1535502 w 1613140"/>
                <a:gd name="connsiteY19" fmla="*/ 8627 h 198408"/>
                <a:gd name="connsiteX20" fmla="*/ 1613140 w 1613140"/>
                <a:gd name="connsiteY20" fmla="*/ 0 h 198408"/>
                <a:gd name="connsiteX21" fmla="*/ 1613140 w 1613140"/>
                <a:gd name="connsiteY21" fmla="*/ 198408 h 198408"/>
                <a:gd name="connsiteX22" fmla="*/ 17253 w 1613140"/>
                <a:gd name="connsiteY22" fmla="*/ 189782 h 198408"/>
                <a:gd name="connsiteX23" fmla="*/ 0 w 1613140"/>
                <a:gd name="connsiteY23" fmla="*/ 138023 h 19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3140" h="198408">
                  <a:moveTo>
                    <a:pt x="0" y="138023"/>
                  </a:moveTo>
                  <a:lnTo>
                    <a:pt x="0" y="138023"/>
                  </a:lnTo>
                  <a:cubicBezTo>
                    <a:pt x="20128" y="120770"/>
                    <a:pt x="40680" y="104000"/>
                    <a:pt x="60385" y="86265"/>
                  </a:cubicBezTo>
                  <a:cubicBezTo>
                    <a:pt x="107832" y="43563"/>
                    <a:pt x="64014" y="75218"/>
                    <a:pt x="112144" y="43132"/>
                  </a:cubicBezTo>
                  <a:cubicBezTo>
                    <a:pt x="138023" y="48883"/>
                    <a:pt x="164631" y="52002"/>
                    <a:pt x="189781" y="60385"/>
                  </a:cubicBezTo>
                  <a:cubicBezTo>
                    <a:pt x="199617" y="63664"/>
                    <a:pt x="206659" y="72494"/>
                    <a:pt x="215661" y="77638"/>
                  </a:cubicBezTo>
                  <a:cubicBezTo>
                    <a:pt x="226826" y="84018"/>
                    <a:pt x="239139" y="88275"/>
                    <a:pt x="250166" y="94891"/>
                  </a:cubicBezTo>
                  <a:cubicBezTo>
                    <a:pt x="267947" y="105559"/>
                    <a:pt x="281809" y="124368"/>
                    <a:pt x="301925" y="129397"/>
                  </a:cubicBezTo>
                  <a:lnTo>
                    <a:pt x="336430" y="138023"/>
                  </a:lnTo>
                  <a:cubicBezTo>
                    <a:pt x="347932" y="143774"/>
                    <a:pt x="358096" y="154563"/>
                    <a:pt x="370936" y="155276"/>
                  </a:cubicBezTo>
                  <a:cubicBezTo>
                    <a:pt x="464481" y="160473"/>
                    <a:pt x="473859" y="152598"/>
                    <a:pt x="543464" y="129397"/>
                  </a:cubicBezTo>
                  <a:cubicBezTo>
                    <a:pt x="552091" y="126521"/>
                    <a:pt x="561778" y="125814"/>
                    <a:pt x="569344" y="120770"/>
                  </a:cubicBezTo>
                  <a:cubicBezTo>
                    <a:pt x="586597" y="109268"/>
                    <a:pt x="601431" y="92822"/>
                    <a:pt x="621102" y="86265"/>
                  </a:cubicBezTo>
                  <a:cubicBezTo>
                    <a:pt x="629728" y="83389"/>
                    <a:pt x="638105" y="79611"/>
                    <a:pt x="646981" y="77638"/>
                  </a:cubicBezTo>
                  <a:cubicBezTo>
                    <a:pt x="716253" y="62244"/>
                    <a:pt x="679031" y="76095"/>
                    <a:pt x="741872" y="60385"/>
                  </a:cubicBezTo>
                  <a:cubicBezTo>
                    <a:pt x="750693" y="58180"/>
                    <a:pt x="758728" y="52887"/>
                    <a:pt x="767751" y="51759"/>
                  </a:cubicBezTo>
                  <a:cubicBezTo>
                    <a:pt x="804953" y="47109"/>
                    <a:pt x="842419" y="44203"/>
                    <a:pt x="879895" y="43132"/>
                  </a:cubicBezTo>
                  <a:cubicBezTo>
                    <a:pt x="1043755" y="38450"/>
                    <a:pt x="1207698" y="37381"/>
                    <a:pt x="1371600" y="34506"/>
                  </a:cubicBezTo>
                  <a:cubicBezTo>
                    <a:pt x="1411857" y="28755"/>
                    <a:pt x="1452494" y="25228"/>
                    <a:pt x="1492370" y="17253"/>
                  </a:cubicBezTo>
                  <a:cubicBezTo>
                    <a:pt x="1506747" y="14378"/>
                    <a:pt x="1520987" y="10701"/>
                    <a:pt x="1535502" y="8627"/>
                  </a:cubicBezTo>
                  <a:cubicBezTo>
                    <a:pt x="1561279" y="4945"/>
                    <a:pt x="1613140" y="0"/>
                    <a:pt x="1613140" y="0"/>
                  </a:cubicBezTo>
                  <a:lnTo>
                    <a:pt x="1613140" y="198408"/>
                  </a:lnTo>
                  <a:lnTo>
                    <a:pt x="17253" y="189782"/>
                  </a:lnTo>
                  <a:lnTo>
                    <a:pt x="0" y="138023"/>
                  </a:lnTo>
                  <a:close/>
                </a:path>
              </a:pathLst>
            </a:custGeom>
            <a:blipFill>
              <a:blip r:embed="rId12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 16"/>
            <p:cNvSpPr/>
            <p:nvPr/>
          </p:nvSpPr>
          <p:spPr>
            <a:xfrm>
              <a:off x="1478383" y="2762206"/>
              <a:ext cx="346572" cy="181156"/>
            </a:xfrm>
            <a:custGeom>
              <a:avLst/>
              <a:gdLst>
                <a:gd name="connsiteX0" fmla="*/ 0 w 346572"/>
                <a:gd name="connsiteY0" fmla="*/ 8627 h 181155"/>
                <a:gd name="connsiteX1" fmla="*/ 0 w 346572"/>
                <a:gd name="connsiteY1" fmla="*/ 8627 h 181155"/>
                <a:gd name="connsiteX2" fmla="*/ 69011 w 346572"/>
                <a:gd name="connsiteY2" fmla="*/ 43132 h 181155"/>
                <a:gd name="connsiteX3" fmla="*/ 86264 w 346572"/>
                <a:gd name="connsiteY3" fmla="*/ 69012 h 181155"/>
                <a:gd name="connsiteX4" fmla="*/ 138022 w 346572"/>
                <a:gd name="connsiteY4" fmla="*/ 112144 h 181155"/>
                <a:gd name="connsiteX5" fmla="*/ 155275 w 346572"/>
                <a:gd name="connsiteY5" fmla="*/ 138023 h 181155"/>
                <a:gd name="connsiteX6" fmla="*/ 163902 w 346572"/>
                <a:gd name="connsiteY6" fmla="*/ 163902 h 181155"/>
                <a:gd name="connsiteX7" fmla="*/ 189781 w 346572"/>
                <a:gd name="connsiteY7" fmla="*/ 181155 h 181155"/>
                <a:gd name="connsiteX8" fmla="*/ 276045 w 346572"/>
                <a:gd name="connsiteY8" fmla="*/ 172529 h 181155"/>
                <a:gd name="connsiteX9" fmla="*/ 301924 w 346572"/>
                <a:gd name="connsiteY9" fmla="*/ 163902 h 181155"/>
                <a:gd name="connsiteX10" fmla="*/ 327803 w 346572"/>
                <a:gd name="connsiteY10" fmla="*/ 138023 h 181155"/>
                <a:gd name="connsiteX11" fmla="*/ 345056 w 346572"/>
                <a:gd name="connsiteY11" fmla="*/ 0 h 181155"/>
                <a:gd name="connsiteX12" fmla="*/ 0 w 346572"/>
                <a:gd name="connsiteY12" fmla="*/ 8627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572" h="181155">
                  <a:moveTo>
                    <a:pt x="0" y="8627"/>
                  </a:moveTo>
                  <a:lnTo>
                    <a:pt x="0" y="8627"/>
                  </a:lnTo>
                  <a:cubicBezTo>
                    <a:pt x="23004" y="20129"/>
                    <a:pt x="47941" y="28383"/>
                    <a:pt x="69011" y="43132"/>
                  </a:cubicBezTo>
                  <a:cubicBezTo>
                    <a:pt x="77505" y="49078"/>
                    <a:pt x="79627" y="61047"/>
                    <a:pt x="86264" y="69012"/>
                  </a:cubicBezTo>
                  <a:cubicBezTo>
                    <a:pt x="107019" y="93919"/>
                    <a:pt x="112577" y="95180"/>
                    <a:pt x="138022" y="112144"/>
                  </a:cubicBezTo>
                  <a:cubicBezTo>
                    <a:pt x="143773" y="120770"/>
                    <a:pt x="150638" y="128750"/>
                    <a:pt x="155275" y="138023"/>
                  </a:cubicBezTo>
                  <a:cubicBezTo>
                    <a:pt x="159342" y="146156"/>
                    <a:pt x="158222" y="156802"/>
                    <a:pt x="163902" y="163902"/>
                  </a:cubicBezTo>
                  <a:cubicBezTo>
                    <a:pt x="170379" y="171998"/>
                    <a:pt x="181155" y="175404"/>
                    <a:pt x="189781" y="181155"/>
                  </a:cubicBezTo>
                  <a:cubicBezTo>
                    <a:pt x="218536" y="178280"/>
                    <a:pt x="247483" y="176923"/>
                    <a:pt x="276045" y="172529"/>
                  </a:cubicBezTo>
                  <a:cubicBezTo>
                    <a:pt x="285032" y="171146"/>
                    <a:pt x="294358" y="168946"/>
                    <a:pt x="301924" y="163902"/>
                  </a:cubicBezTo>
                  <a:cubicBezTo>
                    <a:pt x="312075" y="157135"/>
                    <a:pt x="319177" y="146649"/>
                    <a:pt x="327803" y="138023"/>
                  </a:cubicBezTo>
                  <a:cubicBezTo>
                    <a:pt x="354149" y="58985"/>
                    <a:pt x="345056" y="104450"/>
                    <a:pt x="345056" y="0"/>
                  </a:cubicBezTo>
                  <a:lnTo>
                    <a:pt x="0" y="8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6000">
                  <a:srgbClr val="FF0000"/>
                </a:gs>
                <a:gs pos="19000">
                  <a:srgbClr val="400040"/>
                </a:gs>
                <a:gs pos="38000">
                  <a:srgbClr val="8F0040"/>
                </a:gs>
                <a:gs pos="72000">
                  <a:srgbClr val="F27300"/>
                </a:gs>
                <a:gs pos="100000">
                  <a:srgbClr val="FFBF00"/>
                </a:gs>
              </a:gsLst>
              <a:lin ang="8100000" scaled="1"/>
              <a:tileRect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39" name="TextBox 1038"/>
          <p:cNvSpPr txBox="1"/>
          <p:nvPr/>
        </p:nvSpPr>
        <p:spPr>
          <a:xfrm>
            <a:off x="673753" y="458112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sz="2400" b="1" dirty="0" smtClean="0">
                <a:latin typeface="Calibri" panose="020F0502020204030204" pitchFamily="34" charset="0"/>
              </a:rPr>
              <a:t> A</a:t>
            </a:r>
            <a:endParaRPr lang="ko-KR" altLang="en-US" sz="2400" b="1" dirty="0">
              <a:latin typeface="Calibri" panose="020F0502020204030204" pitchFamily="34" charset="0"/>
            </a:endParaRPr>
          </a:p>
        </p:txBody>
      </p:sp>
      <p:pic>
        <p:nvPicPr>
          <p:cNvPr id="128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269">
            <a:off x="6379082" y="2378990"/>
            <a:ext cx="2525526" cy="252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1" descr="C:\Users\USER\AppData\Local\Microsoft\Windows\Temporary Internet Files\Content.IE5\TK3NX2WU\loupe[1]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7949">
            <a:off x="182162" y="2877391"/>
            <a:ext cx="2004046" cy="20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5512147"/>
            <a:ext cx="2133600" cy="365125"/>
          </a:xfrm>
        </p:spPr>
        <p:txBody>
          <a:bodyPr/>
          <a:lstStyle/>
          <a:p>
            <a:fld id="{26FF2032-B0F9-4E8E-8925-6BB3CFFA52A5}" type="slidenum">
              <a:rPr lang="ko-KR" altLang="en-US" smtClean="0"/>
              <a:t>7</a:t>
            </a:fld>
            <a:endParaRPr lang="ko-KR" altLang="en-US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5490103" y="1136111"/>
            <a:ext cx="18001" cy="220887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 flipH="1">
            <a:off x="3628002" y="1093643"/>
            <a:ext cx="7894" cy="313965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/>
          <p:cNvCxnSpPr/>
          <p:nvPr/>
        </p:nvCxnSpPr>
        <p:spPr>
          <a:xfrm>
            <a:off x="5508104" y="3343149"/>
            <a:ext cx="0" cy="1007947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/>
          <p:cNvCxnSpPr/>
          <p:nvPr/>
        </p:nvCxnSpPr>
        <p:spPr>
          <a:xfrm>
            <a:off x="3292650" y="1379065"/>
            <a:ext cx="252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/>
          <p:nvPr/>
        </p:nvCxnSpPr>
        <p:spPr>
          <a:xfrm flipV="1">
            <a:off x="3307755" y="1134509"/>
            <a:ext cx="236895" cy="2378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/>
          <p:nvPr/>
        </p:nvCxnSpPr>
        <p:spPr>
          <a:xfrm flipH="1">
            <a:off x="3307320" y="1364103"/>
            <a:ext cx="2" cy="252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/>
          <p:cNvCxnSpPr/>
          <p:nvPr/>
        </p:nvCxnSpPr>
        <p:spPr>
          <a:xfrm>
            <a:off x="8702979" y="1376465"/>
            <a:ext cx="252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/>
          <p:cNvCxnSpPr/>
          <p:nvPr/>
        </p:nvCxnSpPr>
        <p:spPr>
          <a:xfrm flipV="1">
            <a:off x="8718084" y="1131909"/>
            <a:ext cx="236895" cy="2378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/>
          <p:cNvCxnSpPr/>
          <p:nvPr/>
        </p:nvCxnSpPr>
        <p:spPr>
          <a:xfrm flipH="1">
            <a:off x="8717649" y="1361503"/>
            <a:ext cx="2" cy="252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84701" y="3645024"/>
            <a:ext cx="795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i="1" dirty="0" smtClean="0">
                <a:latin typeface="Calibri" panose="020F0502020204030204" pitchFamily="34" charset="0"/>
              </a:rPr>
              <a:t>Saturated </a:t>
            </a:r>
          </a:p>
          <a:p>
            <a:r>
              <a:rPr lang="en-US" altLang="ko-KR" sz="1100" b="1" i="1" dirty="0">
                <a:latin typeface="Calibri" panose="020F0502020204030204" pitchFamily="34" charset="0"/>
              </a:rPr>
              <a:t> </a:t>
            </a:r>
            <a:r>
              <a:rPr lang="en-US" altLang="ko-KR" sz="1100" b="1" i="1" dirty="0" smtClean="0">
                <a:latin typeface="Calibri" panose="020F0502020204030204" pitchFamily="34" charset="0"/>
              </a:rPr>
              <a:t>        zone</a:t>
            </a:r>
            <a:endParaRPr lang="ko-KR" altLang="en-US" sz="1100" b="1" i="1" dirty="0"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619627" y="885688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Calibri" panose="020F0502020204030204" pitchFamily="34" charset="0"/>
              </a:rPr>
              <a:t>10m</a:t>
            </a:r>
            <a:endParaRPr lang="ko-KR" altLang="en-US" sz="1000" dirty="0"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09298" y="928613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Calibri" panose="020F0502020204030204" pitchFamily="34" charset="0"/>
              </a:rPr>
              <a:t>10m</a:t>
            </a:r>
            <a:endParaRPr lang="ko-KR" altLang="en-US" sz="1000" dirty="0"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591050" y="1845985"/>
            <a:ext cx="918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i="1" dirty="0" smtClean="0">
                <a:latin typeface="Calibri" panose="020F0502020204030204" pitchFamily="34" charset="0"/>
              </a:rPr>
              <a:t>Unsaturated</a:t>
            </a:r>
          </a:p>
          <a:p>
            <a:r>
              <a:rPr lang="en-US" altLang="ko-KR" sz="1100" b="1" i="1" dirty="0" smtClean="0">
                <a:latin typeface="Calibri" panose="020F0502020204030204" pitchFamily="34" charset="0"/>
              </a:rPr>
              <a:t>              zone</a:t>
            </a:r>
            <a:endParaRPr lang="ko-KR" altLang="en-US" sz="1100" b="1" i="1" dirty="0"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563888" y="2657756"/>
            <a:ext cx="982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i="1" dirty="0" smtClean="0">
                <a:latin typeface="Calibri" panose="020F0502020204030204" pitchFamily="34" charset="0"/>
              </a:rPr>
              <a:t> Unsaturated </a:t>
            </a:r>
          </a:p>
          <a:p>
            <a:r>
              <a:rPr lang="en-US" altLang="ko-KR" sz="1100" b="1" i="1" dirty="0">
                <a:latin typeface="Calibri" panose="020F0502020204030204" pitchFamily="34" charset="0"/>
              </a:rPr>
              <a:t> </a:t>
            </a:r>
            <a:r>
              <a:rPr lang="en-US" altLang="ko-KR" sz="1100" b="1" i="1" dirty="0" smtClean="0">
                <a:latin typeface="Calibri" panose="020F0502020204030204" pitchFamily="34" charset="0"/>
              </a:rPr>
              <a:t>zone</a:t>
            </a:r>
            <a:endParaRPr lang="ko-KR" altLang="en-US" sz="1100" b="1" i="1" dirty="0">
              <a:latin typeface="Calibri" panose="020F050202020403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90137" y="2663472"/>
            <a:ext cx="64953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100" b="1" i="1" dirty="0" smtClean="0">
                <a:latin typeface="Calibri" panose="020F0502020204030204" pitchFamily="34" charset="0"/>
              </a:rPr>
              <a:t>bedrock</a:t>
            </a:r>
            <a:endParaRPr lang="en-US" altLang="ko-KR" sz="1100" b="1" i="1" dirty="0">
              <a:latin typeface="Calibri" panose="020F0502020204030204" pitchFamily="34" charset="0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8488016" y="2038390"/>
            <a:ext cx="46198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100" b="1" i="1" dirty="0" smtClean="0">
                <a:latin typeface="Calibri" panose="020F0502020204030204" pitchFamily="34" charset="0"/>
              </a:rPr>
              <a:t>sand</a:t>
            </a:r>
            <a:endParaRPr lang="en-US" altLang="ko-KR" sz="1100" b="1" i="1" dirty="0">
              <a:latin typeface="Calibri" panose="020F0502020204030204" pitchFamily="34" charset="0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7271607" y="712589"/>
            <a:ext cx="180000" cy="288000"/>
            <a:chOff x="4158089" y="4549096"/>
            <a:chExt cx="134481" cy="202535"/>
          </a:xfr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5" name="순서도: 병합 54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-36512" y="5805264"/>
            <a:ext cx="9280884" cy="8645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100" b="1" dirty="0">
                <a:latin typeface="Calibri" panose="020F0502020204030204" pitchFamily="34" charset="0"/>
              </a:rPr>
              <a:t>The environmental impact depends on </a:t>
            </a:r>
            <a:r>
              <a:rPr lang="en-US" altLang="ko-KR" sz="2100" b="1" dirty="0" err="1">
                <a:latin typeface="Calibri" panose="020F0502020204030204" pitchFamily="34" charset="0"/>
              </a:rPr>
              <a:t>geomedia’s</a:t>
            </a:r>
            <a:r>
              <a:rPr lang="en-US" altLang="ko-KR" sz="2100" b="1" dirty="0">
                <a:latin typeface="Calibri" panose="020F0502020204030204" pitchFamily="34" charset="0"/>
              </a:rPr>
              <a:t> reactivity &amp; transport property</a:t>
            </a:r>
            <a:r>
              <a:rPr lang="en-US" altLang="ko-KR" sz="2100" b="1" dirty="0" smtClean="0">
                <a:latin typeface="Calibri" panose="020F0502020204030204" pitchFamily="34" charset="0"/>
              </a:rPr>
              <a:t>.</a:t>
            </a:r>
            <a:endParaRPr lang="en-US" altLang="ko-KR" sz="21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그룹 72"/>
          <p:cNvGrpSpPr/>
          <p:nvPr/>
        </p:nvGrpSpPr>
        <p:grpSpPr>
          <a:xfrm>
            <a:off x="234249" y="3700172"/>
            <a:ext cx="7211366" cy="1498638"/>
            <a:chOff x="1172068" y="1732948"/>
            <a:chExt cx="7211366" cy="14986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4" name="직사각형 73"/>
            <p:cNvSpPr/>
            <p:nvPr/>
          </p:nvSpPr>
          <p:spPr>
            <a:xfrm>
              <a:off x="1172068" y="1741322"/>
              <a:ext cx="5400000" cy="324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1190775" y="2907586"/>
              <a:ext cx="5400000" cy="3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6" name="갈매기형 수장 75"/>
            <p:cNvSpPr/>
            <p:nvPr/>
          </p:nvSpPr>
          <p:spPr>
            <a:xfrm>
              <a:off x="6079178" y="1732948"/>
              <a:ext cx="2304256" cy="1480654"/>
            </a:xfrm>
            <a:prstGeom prst="chevron">
              <a:avLst>
                <a:gd name="adj" fmla="val 1093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234249" y="1581595"/>
            <a:ext cx="7211366" cy="1498638"/>
            <a:chOff x="1172068" y="1732948"/>
            <a:chExt cx="7211366" cy="1498638"/>
          </a:xfrm>
          <a:solidFill>
            <a:srgbClr val="FEEDE6"/>
          </a:solidFill>
        </p:grpSpPr>
        <p:sp>
          <p:nvSpPr>
            <p:cNvPr id="70" name="직사각형 69"/>
            <p:cNvSpPr/>
            <p:nvPr/>
          </p:nvSpPr>
          <p:spPr>
            <a:xfrm>
              <a:off x="1172068" y="1741322"/>
              <a:ext cx="5400000" cy="324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1190775" y="2907586"/>
              <a:ext cx="5400000" cy="3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2" name="갈매기형 수장 71"/>
            <p:cNvSpPr/>
            <p:nvPr/>
          </p:nvSpPr>
          <p:spPr>
            <a:xfrm>
              <a:off x="6079178" y="1732948"/>
              <a:ext cx="2304256" cy="1480654"/>
            </a:xfrm>
            <a:prstGeom prst="chevron">
              <a:avLst>
                <a:gd name="adj" fmla="val 1093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0919" y="548680"/>
            <a:ext cx="8229600" cy="5453303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Meaning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of Vulnerability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Index </a:t>
            </a:r>
            <a:endParaRPr lang="ko-KR" altLang="en-US" sz="2400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Sceniaro</a:t>
            </a:r>
            <a:r>
              <a:rPr lang="en-US" altLang="ko-KR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293455" y="1573566"/>
            <a:ext cx="1622493" cy="1558866"/>
            <a:chOff x="827584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sp>
          <p:nvSpPr>
            <p:cNvPr id="2" name="직사각형 1"/>
            <p:cNvSpPr/>
            <p:nvPr/>
          </p:nvSpPr>
          <p:spPr>
            <a:xfrm>
              <a:off x="854209" y="2762206"/>
              <a:ext cx="1594922" cy="1450917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자유형 20"/>
            <p:cNvSpPr/>
            <p:nvPr/>
          </p:nvSpPr>
          <p:spPr>
            <a:xfrm>
              <a:off x="854209" y="3406800"/>
              <a:ext cx="1594922" cy="887186"/>
            </a:xfrm>
            <a:custGeom>
              <a:avLst/>
              <a:gdLst>
                <a:gd name="connsiteX0" fmla="*/ 257 w 1363231"/>
                <a:gd name="connsiteY0" fmla="*/ 51759 h 232913"/>
                <a:gd name="connsiteX1" fmla="*/ 257 w 1363231"/>
                <a:gd name="connsiteY1" fmla="*/ 51759 h 232913"/>
                <a:gd name="connsiteX2" fmla="*/ 138280 w 1363231"/>
                <a:gd name="connsiteY2" fmla="*/ 34506 h 232913"/>
                <a:gd name="connsiteX3" fmla="*/ 181412 w 1363231"/>
                <a:gd name="connsiteY3" fmla="*/ 25879 h 232913"/>
                <a:gd name="connsiteX4" fmla="*/ 276302 w 1363231"/>
                <a:gd name="connsiteY4" fmla="*/ 17253 h 232913"/>
                <a:gd name="connsiteX5" fmla="*/ 345314 w 1363231"/>
                <a:gd name="connsiteY5" fmla="*/ 0 h 232913"/>
                <a:gd name="connsiteX6" fmla="*/ 397072 w 1363231"/>
                <a:gd name="connsiteY6" fmla="*/ 8627 h 232913"/>
                <a:gd name="connsiteX7" fmla="*/ 457457 w 1363231"/>
                <a:gd name="connsiteY7" fmla="*/ 25879 h 232913"/>
                <a:gd name="connsiteX8" fmla="*/ 552348 w 1363231"/>
                <a:gd name="connsiteY8" fmla="*/ 77638 h 232913"/>
                <a:gd name="connsiteX9" fmla="*/ 629985 w 1363231"/>
                <a:gd name="connsiteY9" fmla="*/ 120770 h 232913"/>
                <a:gd name="connsiteX10" fmla="*/ 750755 w 1363231"/>
                <a:gd name="connsiteY10" fmla="*/ 103517 h 232913"/>
                <a:gd name="connsiteX11" fmla="*/ 828393 w 1363231"/>
                <a:gd name="connsiteY11" fmla="*/ 69012 h 232913"/>
                <a:gd name="connsiteX12" fmla="*/ 1276967 w 1363231"/>
                <a:gd name="connsiteY12" fmla="*/ 60385 h 232913"/>
                <a:gd name="connsiteX13" fmla="*/ 1302846 w 1363231"/>
                <a:gd name="connsiteY13" fmla="*/ 43132 h 232913"/>
                <a:gd name="connsiteX14" fmla="*/ 1337351 w 1363231"/>
                <a:gd name="connsiteY14" fmla="*/ 17253 h 232913"/>
                <a:gd name="connsiteX15" fmla="*/ 1363231 w 1363231"/>
                <a:gd name="connsiteY15" fmla="*/ 17253 h 232913"/>
                <a:gd name="connsiteX16" fmla="*/ 1354604 w 1363231"/>
                <a:gd name="connsiteY16" fmla="*/ 224287 h 232913"/>
                <a:gd name="connsiteX17" fmla="*/ 1242461 w 1363231"/>
                <a:gd name="connsiteY17" fmla="*/ 198408 h 232913"/>
                <a:gd name="connsiteX18" fmla="*/ 1156197 w 1363231"/>
                <a:gd name="connsiteY18" fmla="*/ 181155 h 232913"/>
                <a:gd name="connsiteX19" fmla="*/ 983668 w 1363231"/>
                <a:gd name="connsiteY19" fmla="*/ 189781 h 232913"/>
                <a:gd name="connsiteX20" fmla="*/ 897404 w 1363231"/>
                <a:gd name="connsiteY20" fmla="*/ 207034 h 232913"/>
                <a:gd name="connsiteX21" fmla="*/ 776634 w 1363231"/>
                <a:gd name="connsiteY21" fmla="*/ 224287 h 232913"/>
                <a:gd name="connsiteX22" fmla="*/ 638612 w 1363231"/>
                <a:gd name="connsiteY22" fmla="*/ 215661 h 232913"/>
                <a:gd name="connsiteX23" fmla="*/ 604106 w 1363231"/>
                <a:gd name="connsiteY23" fmla="*/ 207034 h 232913"/>
                <a:gd name="connsiteX24" fmla="*/ 552348 w 1363231"/>
                <a:gd name="connsiteY24" fmla="*/ 198408 h 232913"/>
                <a:gd name="connsiteX25" fmla="*/ 86521 w 1363231"/>
                <a:gd name="connsiteY25" fmla="*/ 207034 h 232913"/>
                <a:gd name="connsiteX26" fmla="*/ 34763 w 1363231"/>
                <a:gd name="connsiteY26" fmla="*/ 224287 h 232913"/>
                <a:gd name="connsiteX27" fmla="*/ 8884 w 1363231"/>
                <a:gd name="connsiteY27" fmla="*/ 232913 h 232913"/>
                <a:gd name="connsiteX28" fmla="*/ 8884 w 1363231"/>
                <a:gd name="connsiteY28" fmla="*/ 232913 h 232913"/>
                <a:gd name="connsiteX29" fmla="*/ 257 w 1363231"/>
                <a:gd name="connsiteY29" fmla="*/ 155276 h 232913"/>
                <a:gd name="connsiteX30" fmla="*/ 17510 w 1363231"/>
                <a:gd name="connsiteY30" fmla="*/ 103517 h 232913"/>
                <a:gd name="connsiteX31" fmla="*/ 257 w 1363231"/>
                <a:gd name="connsiteY31" fmla="*/ 51759 h 23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63231" h="232913">
                  <a:moveTo>
                    <a:pt x="257" y="51759"/>
                  </a:moveTo>
                  <a:lnTo>
                    <a:pt x="257" y="51759"/>
                  </a:lnTo>
                  <a:lnTo>
                    <a:pt x="138280" y="34506"/>
                  </a:lnTo>
                  <a:cubicBezTo>
                    <a:pt x="152795" y="32432"/>
                    <a:pt x="166863" y="27698"/>
                    <a:pt x="181412" y="25879"/>
                  </a:cubicBezTo>
                  <a:cubicBezTo>
                    <a:pt x="212927" y="21940"/>
                    <a:pt x="244672" y="20128"/>
                    <a:pt x="276302" y="17253"/>
                  </a:cubicBezTo>
                  <a:cubicBezTo>
                    <a:pt x="296721" y="10447"/>
                    <a:pt x="324499" y="0"/>
                    <a:pt x="345314" y="0"/>
                  </a:cubicBezTo>
                  <a:cubicBezTo>
                    <a:pt x="362805" y="0"/>
                    <a:pt x="379921" y="5197"/>
                    <a:pt x="397072" y="8627"/>
                  </a:cubicBezTo>
                  <a:cubicBezTo>
                    <a:pt x="424155" y="14044"/>
                    <a:pt x="432789" y="17657"/>
                    <a:pt x="457457" y="25879"/>
                  </a:cubicBezTo>
                  <a:cubicBezTo>
                    <a:pt x="534179" y="73831"/>
                    <a:pt x="500733" y="60434"/>
                    <a:pt x="552348" y="77638"/>
                  </a:cubicBezTo>
                  <a:cubicBezTo>
                    <a:pt x="611672" y="117188"/>
                    <a:pt x="584435" y="105587"/>
                    <a:pt x="629985" y="120770"/>
                  </a:cubicBezTo>
                  <a:cubicBezTo>
                    <a:pt x="645205" y="119248"/>
                    <a:pt x="722201" y="115755"/>
                    <a:pt x="750755" y="103517"/>
                  </a:cubicBezTo>
                  <a:cubicBezTo>
                    <a:pt x="788677" y="87264"/>
                    <a:pt x="772217" y="70092"/>
                    <a:pt x="828393" y="69012"/>
                  </a:cubicBezTo>
                  <a:lnTo>
                    <a:pt x="1276967" y="60385"/>
                  </a:lnTo>
                  <a:cubicBezTo>
                    <a:pt x="1285593" y="54634"/>
                    <a:pt x="1294410" y="49158"/>
                    <a:pt x="1302846" y="43132"/>
                  </a:cubicBezTo>
                  <a:cubicBezTo>
                    <a:pt x="1314545" y="34775"/>
                    <a:pt x="1324136" y="22916"/>
                    <a:pt x="1337351" y="17253"/>
                  </a:cubicBezTo>
                  <a:cubicBezTo>
                    <a:pt x="1345280" y="13855"/>
                    <a:pt x="1354604" y="17253"/>
                    <a:pt x="1363231" y="17253"/>
                  </a:cubicBezTo>
                  <a:lnTo>
                    <a:pt x="1354604" y="224287"/>
                  </a:lnTo>
                  <a:lnTo>
                    <a:pt x="1242461" y="198408"/>
                  </a:lnTo>
                  <a:cubicBezTo>
                    <a:pt x="1213706" y="192657"/>
                    <a:pt x="1185505" y="182132"/>
                    <a:pt x="1156197" y="181155"/>
                  </a:cubicBezTo>
                  <a:cubicBezTo>
                    <a:pt x="1098647" y="179237"/>
                    <a:pt x="1041080" y="185365"/>
                    <a:pt x="983668" y="189781"/>
                  </a:cubicBezTo>
                  <a:cubicBezTo>
                    <a:pt x="944903" y="192763"/>
                    <a:pt x="932144" y="199314"/>
                    <a:pt x="897404" y="207034"/>
                  </a:cubicBezTo>
                  <a:cubicBezTo>
                    <a:pt x="842464" y="219243"/>
                    <a:pt x="844471" y="216750"/>
                    <a:pt x="776634" y="224287"/>
                  </a:cubicBezTo>
                  <a:cubicBezTo>
                    <a:pt x="730627" y="221412"/>
                    <a:pt x="684480" y="220248"/>
                    <a:pt x="638612" y="215661"/>
                  </a:cubicBezTo>
                  <a:cubicBezTo>
                    <a:pt x="626815" y="214481"/>
                    <a:pt x="615732" y="209359"/>
                    <a:pt x="604106" y="207034"/>
                  </a:cubicBezTo>
                  <a:cubicBezTo>
                    <a:pt x="586955" y="203604"/>
                    <a:pt x="569601" y="201283"/>
                    <a:pt x="552348" y="198408"/>
                  </a:cubicBezTo>
                  <a:cubicBezTo>
                    <a:pt x="397072" y="201283"/>
                    <a:pt x="241630" y="199279"/>
                    <a:pt x="86521" y="207034"/>
                  </a:cubicBezTo>
                  <a:cubicBezTo>
                    <a:pt x="68358" y="207942"/>
                    <a:pt x="52016" y="218536"/>
                    <a:pt x="34763" y="224287"/>
                  </a:cubicBezTo>
                  <a:lnTo>
                    <a:pt x="8884" y="232913"/>
                  </a:lnTo>
                  <a:lnTo>
                    <a:pt x="8884" y="232913"/>
                  </a:lnTo>
                  <a:cubicBezTo>
                    <a:pt x="6008" y="207034"/>
                    <a:pt x="-1475" y="181257"/>
                    <a:pt x="257" y="155276"/>
                  </a:cubicBezTo>
                  <a:cubicBezTo>
                    <a:pt x="1467" y="137130"/>
                    <a:pt x="17510" y="121703"/>
                    <a:pt x="17510" y="103517"/>
                  </a:cubicBezTo>
                  <a:lnTo>
                    <a:pt x="257" y="51759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 21"/>
            <p:cNvSpPr/>
            <p:nvPr/>
          </p:nvSpPr>
          <p:spPr>
            <a:xfrm>
              <a:off x="845564" y="3142012"/>
              <a:ext cx="1604513" cy="1088472"/>
            </a:xfrm>
            <a:custGeom>
              <a:avLst/>
              <a:gdLst>
                <a:gd name="connsiteX0" fmla="*/ 17253 w 1604513"/>
                <a:gd name="connsiteY0" fmla="*/ 94890 h 370936"/>
                <a:gd name="connsiteX1" fmla="*/ 17253 w 1604513"/>
                <a:gd name="connsiteY1" fmla="*/ 94890 h 370936"/>
                <a:gd name="connsiteX2" fmla="*/ 181154 w 1604513"/>
                <a:gd name="connsiteY2" fmla="*/ 103517 h 370936"/>
                <a:gd name="connsiteX3" fmla="*/ 741871 w 1604513"/>
                <a:gd name="connsiteY3" fmla="*/ 120770 h 370936"/>
                <a:gd name="connsiteX4" fmla="*/ 793630 w 1604513"/>
                <a:gd name="connsiteY4" fmla="*/ 138022 h 370936"/>
                <a:gd name="connsiteX5" fmla="*/ 819509 w 1604513"/>
                <a:gd name="connsiteY5" fmla="*/ 146649 h 370936"/>
                <a:gd name="connsiteX6" fmla="*/ 1173192 w 1604513"/>
                <a:gd name="connsiteY6" fmla="*/ 138022 h 370936"/>
                <a:gd name="connsiteX7" fmla="*/ 1224951 w 1604513"/>
                <a:gd name="connsiteY7" fmla="*/ 112143 h 370936"/>
                <a:gd name="connsiteX8" fmla="*/ 1250830 w 1604513"/>
                <a:gd name="connsiteY8" fmla="*/ 86264 h 370936"/>
                <a:gd name="connsiteX9" fmla="*/ 1302588 w 1604513"/>
                <a:gd name="connsiteY9" fmla="*/ 51758 h 370936"/>
                <a:gd name="connsiteX10" fmla="*/ 1328468 w 1604513"/>
                <a:gd name="connsiteY10" fmla="*/ 34505 h 370936"/>
                <a:gd name="connsiteX11" fmla="*/ 1354347 w 1604513"/>
                <a:gd name="connsiteY11" fmla="*/ 25879 h 370936"/>
                <a:gd name="connsiteX12" fmla="*/ 1406105 w 1604513"/>
                <a:gd name="connsiteY12" fmla="*/ 0 h 370936"/>
                <a:gd name="connsiteX13" fmla="*/ 1431985 w 1604513"/>
                <a:gd name="connsiteY13" fmla="*/ 8626 h 370936"/>
                <a:gd name="connsiteX14" fmla="*/ 1595887 w 1604513"/>
                <a:gd name="connsiteY14" fmla="*/ 17253 h 370936"/>
                <a:gd name="connsiteX15" fmla="*/ 1604513 w 1604513"/>
                <a:gd name="connsiteY15" fmla="*/ 43132 h 370936"/>
                <a:gd name="connsiteX16" fmla="*/ 1595887 w 1604513"/>
                <a:gd name="connsiteY16" fmla="*/ 198407 h 370936"/>
                <a:gd name="connsiteX17" fmla="*/ 1578634 w 1604513"/>
                <a:gd name="connsiteY17" fmla="*/ 224287 h 370936"/>
                <a:gd name="connsiteX18" fmla="*/ 1526875 w 1604513"/>
                <a:gd name="connsiteY18" fmla="*/ 267419 h 370936"/>
                <a:gd name="connsiteX19" fmla="*/ 1500996 w 1604513"/>
                <a:gd name="connsiteY19" fmla="*/ 276045 h 370936"/>
                <a:gd name="connsiteX20" fmla="*/ 1345720 w 1604513"/>
                <a:gd name="connsiteY20" fmla="*/ 250166 h 370936"/>
                <a:gd name="connsiteX21" fmla="*/ 1164566 w 1604513"/>
                <a:gd name="connsiteY21" fmla="*/ 267419 h 370936"/>
                <a:gd name="connsiteX22" fmla="*/ 974785 w 1604513"/>
                <a:gd name="connsiteY22" fmla="*/ 276045 h 370936"/>
                <a:gd name="connsiteX23" fmla="*/ 940279 w 1604513"/>
                <a:gd name="connsiteY23" fmla="*/ 284672 h 370936"/>
                <a:gd name="connsiteX24" fmla="*/ 914400 w 1604513"/>
                <a:gd name="connsiteY24" fmla="*/ 301924 h 370936"/>
                <a:gd name="connsiteX25" fmla="*/ 854015 w 1604513"/>
                <a:gd name="connsiteY25" fmla="*/ 345056 h 370936"/>
                <a:gd name="connsiteX26" fmla="*/ 776377 w 1604513"/>
                <a:gd name="connsiteY26" fmla="*/ 370936 h 370936"/>
                <a:gd name="connsiteX27" fmla="*/ 715992 w 1604513"/>
                <a:gd name="connsiteY27" fmla="*/ 362309 h 370936"/>
                <a:gd name="connsiteX28" fmla="*/ 698739 w 1604513"/>
                <a:gd name="connsiteY28" fmla="*/ 336430 h 370936"/>
                <a:gd name="connsiteX29" fmla="*/ 638354 w 1604513"/>
                <a:gd name="connsiteY29" fmla="*/ 310551 h 370936"/>
                <a:gd name="connsiteX30" fmla="*/ 612475 w 1604513"/>
                <a:gd name="connsiteY30" fmla="*/ 284672 h 370936"/>
                <a:gd name="connsiteX31" fmla="*/ 595222 w 1604513"/>
                <a:gd name="connsiteY31" fmla="*/ 258792 h 370936"/>
                <a:gd name="connsiteX32" fmla="*/ 543464 w 1604513"/>
                <a:gd name="connsiteY32" fmla="*/ 215660 h 370936"/>
                <a:gd name="connsiteX33" fmla="*/ 491705 w 1604513"/>
                <a:gd name="connsiteY33" fmla="*/ 198407 h 370936"/>
                <a:gd name="connsiteX34" fmla="*/ 345056 w 1604513"/>
                <a:gd name="connsiteY34" fmla="*/ 224287 h 370936"/>
                <a:gd name="connsiteX35" fmla="*/ 284671 w 1604513"/>
                <a:gd name="connsiteY35" fmla="*/ 241539 h 370936"/>
                <a:gd name="connsiteX36" fmla="*/ 258792 w 1604513"/>
                <a:gd name="connsiteY36" fmla="*/ 258792 h 370936"/>
                <a:gd name="connsiteX37" fmla="*/ 207034 w 1604513"/>
                <a:gd name="connsiteY37" fmla="*/ 267419 h 370936"/>
                <a:gd name="connsiteX38" fmla="*/ 129396 w 1604513"/>
                <a:gd name="connsiteY38" fmla="*/ 276045 h 370936"/>
                <a:gd name="connsiteX39" fmla="*/ 69011 w 1604513"/>
                <a:gd name="connsiteY39" fmla="*/ 284672 h 370936"/>
                <a:gd name="connsiteX40" fmla="*/ 17253 w 1604513"/>
                <a:gd name="connsiteY40" fmla="*/ 310551 h 370936"/>
                <a:gd name="connsiteX41" fmla="*/ 0 w 1604513"/>
                <a:gd name="connsiteY41" fmla="*/ 362309 h 370936"/>
                <a:gd name="connsiteX42" fmla="*/ 17253 w 1604513"/>
                <a:gd name="connsiteY42" fmla="*/ 94890 h 37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04513" h="370936">
                  <a:moveTo>
                    <a:pt x="17253" y="94890"/>
                  </a:moveTo>
                  <a:lnTo>
                    <a:pt x="17253" y="94890"/>
                  </a:lnTo>
                  <a:lnTo>
                    <a:pt x="181154" y="103517"/>
                  </a:lnTo>
                  <a:cubicBezTo>
                    <a:pt x="375750" y="111798"/>
                    <a:pt x="544688" y="115440"/>
                    <a:pt x="741871" y="120770"/>
                  </a:cubicBezTo>
                  <a:lnTo>
                    <a:pt x="793630" y="138022"/>
                  </a:lnTo>
                  <a:lnTo>
                    <a:pt x="819509" y="146649"/>
                  </a:lnTo>
                  <a:cubicBezTo>
                    <a:pt x="937403" y="143773"/>
                    <a:pt x="1055384" y="143377"/>
                    <a:pt x="1173192" y="138022"/>
                  </a:cubicBezTo>
                  <a:cubicBezTo>
                    <a:pt x="1189652" y="137274"/>
                    <a:pt x="1213459" y="121719"/>
                    <a:pt x="1224951" y="112143"/>
                  </a:cubicBezTo>
                  <a:cubicBezTo>
                    <a:pt x="1234323" y="104333"/>
                    <a:pt x="1241200" y="93754"/>
                    <a:pt x="1250830" y="86264"/>
                  </a:cubicBezTo>
                  <a:cubicBezTo>
                    <a:pt x="1267197" y="73534"/>
                    <a:pt x="1285335" y="63260"/>
                    <a:pt x="1302588" y="51758"/>
                  </a:cubicBezTo>
                  <a:cubicBezTo>
                    <a:pt x="1311215" y="46007"/>
                    <a:pt x="1318632" y="37784"/>
                    <a:pt x="1328468" y="34505"/>
                  </a:cubicBezTo>
                  <a:lnTo>
                    <a:pt x="1354347" y="25879"/>
                  </a:lnTo>
                  <a:cubicBezTo>
                    <a:pt x="1367432" y="17155"/>
                    <a:pt x="1388247" y="0"/>
                    <a:pt x="1406105" y="0"/>
                  </a:cubicBezTo>
                  <a:cubicBezTo>
                    <a:pt x="1415198" y="0"/>
                    <a:pt x="1422929" y="7803"/>
                    <a:pt x="1431985" y="8626"/>
                  </a:cubicBezTo>
                  <a:cubicBezTo>
                    <a:pt x="1486470" y="13579"/>
                    <a:pt x="1541253" y="14377"/>
                    <a:pt x="1595887" y="17253"/>
                  </a:cubicBezTo>
                  <a:cubicBezTo>
                    <a:pt x="1598762" y="25879"/>
                    <a:pt x="1604513" y="34039"/>
                    <a:pt x="1604513" y="43132"/>
                  </a:cubicBezTo>
                  <a:cubicBezTo>
                    <a:pt x="1604513" y="94970"/>
                    <a:pt x="1603218" y="147090"/>
                    <a:pt x="1595887" y="198407"/>
                  </a:cubicBezTo>
                  <a:cubicBezTo>
                    <a:pt x="1594421" y="208671"/>
                    <a:pt x="1585271" y="216322"/>
                    <a:pt x="1578634" y="224287"/>
                  </a:cubicBezTo>
                  <a:cubicBezTo>
                    <a:pt x="1565009" y="240637"/>
                    <a:pt x="1546260" y="257726"/>
                    <a:pt x="1526875" y="267419"/>
                  </a:cubicBezTo>
                  <a:cubicBezTo>
                    <a:pt x="1518742" y="271485"/>
                    <a:pt x="1509622" y="273170"/>
                    <a:pt x="1500996" y="276045"/>
                  </a:cubicBezTo>
                  <a:cubicBezTo>
                    <a:pt x="1368489" y="257115"/>
                    <a:pt x="1419677" y="268654"/>
                    <a:pt x="1345720" y="250166"/>
                  </a:cubicBezTo>
                  <a:cubicBezTo>
                    <a:pt x="1279320" y="257544"/>
                    <a:pt x="1233326" y="263374"/>
                    <a:pt x="1164566" y="267419"/>
                  </a:cubicBezTo>
                  <a:cubicBezTo>
                    <a:pt x="1101350" y="271138"/>
                    <a:pt x="1038045" y="273170"/>
                    <a:pt x="974785" y="276045"/>
                  </a:cubicBezTo>
                  <a:cubicBezTo>
                    <a:pt x="963283" y="278921"/>
                    <a:pt x="951176" y="280002"/>
                    <a:pt x="940279" y="284672"/>
                  </a:cubicBezTo>
                  <a:cubicBezTo>
                    <a:pt x="930750" y="288756"/>
                    <a:pt x="922836" y="295898"/>
                    <a:pt x="914400" y="301924"/>
                  </a:cubicBezTo>
                  <a:cubicBezTo>
                    <a:pt x="895875" y="315156"/>
                    <a:pt x="874353" y="333434"/>
                    <a:pt x="854015" y="345056"/>
                  </a:cubicBezTo>
                  <a:cubicBezTo>
                    <a:pt x="815552" y="367035"/>
                    <a:pt x="821679" y="361875"/>
                    <a:pt x="776377" y="370936"/>
                  </a:cubicBezTo>
                  <a:cubicBezTo>
                    <a:pt x="756249" y="368060"/>
                    <a:pt x="734572" y="370567"/>
                    <a:pt x="715992" y="362309"/>
                  </a:cubicBezTo>
                  <a:cubicBezTo>
                    <a:pt x="706518" y="358098"/>
                    <a:pt x="706704" y="343067"/>
                    <a:pt x="698739" y="336430"/>
                  </a:cubicBezTo>
                  <a:cubicBezTo>
                    <a:pt x="684524" y="324584"/>
                    <a:pt x="656335" y="316544"/>
                    <a:pt x="638354" y="310551"/>
                  </a:cubicBezTo>
                  <a:cubicBezTo>
                    <a:pt x="629728" y="301925"/>
                    <a:pt x="620285" y="294044"/>
                    <a:pt x="612475" y="284672"/>
                  </a:cubicBezTo>
                  <a:cubicBezTo>
                    <a:pt x="605838" y="276707"/>
                    <a:pt x="601859" y="266757"/>
                    <a:pt x="595222" y="258792"/>
                  </a:cubicBezTo>
                  <a:cubicBezTo>
                    <a:pt x="583273" y="244453"/>
                    <a:pt x="561425" y="223643"/>
                    <a:pt x="543464" y="215660"/>
                  </a:cubicBezTo>
                  <a:cubicBezTo>
                    <a:pt x="526845" y="208274"/>
                    <a:pt x="491705" y="198407"/>
                    <a:pt x="491705" y="198407"/>
                  </a:cubicBezTo>
                  <a:cubicBezTo>
                    <a:pt x="442822" y="207034"/>
                    <a:pt x="392147" y="208591"/>
                    <a:pt x="345056" y="224287"/>
                  </a:cubicBezTo>
                  <a:cubicBezTo>
                    <a:pt x="307929" y="236662"/>
                    <a:pt x="327998" y="230708"/>
                    <a:pt x="284671" y="241539"/>
                  </a:cubicBezTo>
                  <a:cubicBezTo>
                    <a:pt x="276045" y="247290"/>
                    <a:pt x="268628" y="255513"/>
                    <a:pt x="258792" y="258792"/>
                  </a:cubicBezTo>
                  <a:cubicBezTo>
                    <a:pt x="242199" y="264323"/>
                    <a:pt x="224371" y="265107"/>
                    <a:pt x="207034" y="267419"/>
                  </a:cubicBezTo>
                  <a:cubicBezTo>
                    <a:pt x="181224" y="270860"/>
                    <a:pt x="155233" y="272815"/>
                    <a:pt x="129396" y="276045"/>
                  </a:cubicBezTo>
                  <a:cubicBezTo>
                    <a:pt x="109220" y="278567"/>
                    <a:pt x="89139" y="281796"/>
                    <a:pt x="69011" y="284672"/>
                  </a:cubicBezTo>
                  <a:cubicBezTo>
                    <a:pt x="54909" y="289372"/>
                    <a:pt x="26055" y="296468"/>
                    <a:pt x="17253" y="310551"/>
                  </a:cubicBezTo>
                  <a:cubicBezTo>
                    <a:pt x="7614" y="325973"/>
                    <a:pt x="0" y="362309"/>
                    <a:pt x="0" y="362309"/>
                  </a:cubicBezTo>
                  <a:lnTo>
                    <a:pt x="17253" y="94890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>
              <a:off x="836455" y="2735120"/>
              <a:ext cx="1613622" cy="1290198"/>
            </a:xfrm>
            <a:custGeom>
              <a:avLst/>
              <a:gdLst>
                <a:gd name="connsiteX0" fmla="*/ 0 w 1587260"/>
                <a:gd name="connsiteY0" fmla="*/ 163902 h 284672"/>
                <a:gd name="connsiteX1" fmla="*/ 0 w 1587260"/>
                <a:gd name="connsiteY1" fmla="*/ 163902 h 284672"/>
                <a:gd name="connsiteX2" fmla="*/ 715992 w 1587260"/>
                <a:gd name="connsiteY2" fmla="*/ 155275 h 284672"/>
                <a:gd name="connsiteX3" fmla="*/ 741871 w 1587260"/>
                <a:gd name="connsiteY3" fmla="*/ 138023 h 284672"/>
                <a:gd name="connsiteX4" fmla="*/ 776377 w 1587260"/>
                <a:gd name="connsiteY4" fmla="*/ 129396 h 284672"/>
                <a:gd name="connsiteX5" fmla="*/ 854015 w 1587260"/>
                <a:gd name="connsiteY5" fmla="*/ 94891 h 284672"/>
                <a:gd name="connsiteX6" fmla="*/ 905773 w 1587260"/>
                <a:gd name="connsiteY6" fmla="*/ 77638 h 284672"/>
                <a:gd name="connsiteX7" fmla="*/ 931652 w 1587260"/>
                <a:gd name="connsiteY7" fmla="*/ 60385 h 284672"/>
                <a:gd name="connsiteX8" fmla="*/ 992037 w 1587260"/>
                <a:gd name="connsiteY8" fmla="*/ 43132 h 284672"/>
                <a:gd name="connsiteX9" fmla="*/ 1069675 w 1587260"/>
                <a:gd name="connsiteY9" fmla="*/ 8626 h 284672"/>
                <a:gd name="connsiteX10" fmla="*/ 1095554 w 1587260"/>
                <a:gd name="connsiteY10" fmla="*/ 0 h 284672"/>
                <a:gd name="connsiteX11" fmla="*/ 1173192 w 1587260"/>
                <a:gd name="connsiteY11" fmla="*/ 8626 h 284672"/>
                <a:gd name="connsiteX12" fmla="*/ 1242203 w 1587260"/>
                <a:gd name="connsiteY12" fmla="*/ 25879 h 284672"/>
                <a:gd name="connsiteX13" fmla="*/ 1293962 w 1587260"/>
                <a:gd name="connsiteY13" fmla="*/ 34506 h 284672"/>
                <a:gd name="connsiteX14" fmla="*/ 1328467 w 1587260"/>
                <a:gd name="connsiteY14" fmla="*/ 43132 h 284672"/>
                <a:gd name="connsiteX15" fmla="*/ 1371600 w 1587260"/>
                <a:gd name="connsiteY15" fmla="*/ 51758 h 284672"/>
                <a:gd name="connsiteX16" fmla="*/ 1423358 w 1587260"/>
                <a:gd name="connsiteY16" fmla="*/ 60385 h 284672"/>
                <a:gd name="connsiteX17" fmla="*/ 1449237 w 1587260"/>
                <a:gd name="connsiteY17" fmla="*/ 69011 h 284672"/>
                <a:gd name="connsiteX18" fmla="*/ 1483743 w 1587260"/>
                <a:gd name="connsiteY18" fmla="*/ 77638 h 284672"/>
                <a:gd name="connsiteX19" fmla="*/ 1509622 w 1587260"/>
                <a:gd name="connsiteY19" fmla="*/ 86264 h 284672"/>
                <a:gd name="connsiteX20" fmla="*/ 1587260 w 1587260"/>
                <a:gd name="connsiteY20" fmla="*/ 94891 h 284672"/>
                <a:gd name="connsiteX21" fmla="*/ 1578634 w 1587260"/>
                <a:gd name="connsiteY21" fmla="*/ 172528 h 284672"/>
                <a:gd name="connsiteX22" fmla="*/ 1570007 w 1587260"/>
                <a:gd name="connsiteY22" fmla="*/ 198408 h 284672"/>
                <a:gd name="connsiteX23" fmla="*/ 1500996 w 1587260"/>
                <a:gd name="connsiteY23" fmla="*/ 189781 h 284672"/>
                <a:gd name="connsiteX24" fmla="*/ 1475117 w 1587260"/>
                <a:gd name="connsiteY24" fmla="*/ 181155 h 284672"/>
                <a:gd name="connsiteX25" fmla="*/ 1138686 w 1587260"/>
                <a:gd name="connsiteY25" fmla="*/ 181155 h 284672"/>
                <a:gd name="connsiteX26" fmla="*/ 1104181 w 1587260"/>
                <a:gd name="connsiteY26" fmla="*/ 189781 h 284672"/>
                <a:gd name="connsiteX27" fmla="*/ 1078301 w 1587260"/>
                <a:gd name="connsiteY27" fmla="*/ 198408 h 284672"/>
                <a:gd name="connsiteX28" fmla="*/ 1035169 w 1587260"/>
                <a:gd name="connsiteY28" fmla="*/ 207034 h 284672"/>
                <a:gd name="connsiteX29" fmla="*/ 1009290 w 1587260"/>
                <a:gd name="connsiteY29" fmla="*/ 224287 h 284672"/>
                <a:gd name="connsiteX30" fmla="*/ 879894 w 1587260"/>
                <a:gd name="connsiteY30" fmla="*/ 241540 h 284672"/>
                <a:gd name="connsiteX31" fmla="*/ 241539 w 1587260"/>
                <a:gd name="connsiteY31" fmla="*/ 258792 h 284672"/>
                <a:gd name="connsiteX32" fmla="*/ 215660 w 1587260"/>
                <a:gd name="connsiteY32" fmla="*/ 267419 h 284672"/>
                <a:gd name="connsiteX33" fmla="*/ 103517 w 1587260"/>
                <a:gd name="connsiteY33" fmla="*/ 284672 h 284672"/>
                <a:gd name="connsiteX34" fmla="*/ 0 w 1587260"/>
                <a:gd name="connsiteY34" fmla="*/ 163902 h 28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260" h="284672">
                  <a:moveTo>
                    <a:pt x="0" y="163902"/>
                  </a:moveTo>
                  <a:lnTo>
                    <a:pt x="0" y="163902"/>
                  </a:lnTo>
                  <a:cubicBezTo>
                    <a:pt x="238664" y="161026"/>
                    <a:pt x="477456" y="163596"/>
                    <a:pt x="715992" y="155275"/>
                  </a:cubicBezTo>
                  <a:cubicBezTo>
                    <a:pt x="726353" y="154914"/>
                    <a:pt x="732342" y="142107"/>
                    <a:pt x="741871" y="138023"/>
                  </a:cubicBezTo>
                  <a:cubicBezTo>
                    <a:pt x="752768" y="133353"/>
                    <a:pt x="764875" y="132272"/>
                    <a:pt x="776377" y="129396"/>
                  </a:cubicBezTo>
                  <a:cubicBezTo>
                    <a:pt x="831165" y="88305"/>
                    <a:pt x="788063" y="112878"/>
                    <a:pt x="854015" y="94891"/>
                  </a:cubicBezTo>
                  <a:cubicBezTo>
                    <a:pt x="871560" y="90106"/>
                    <a:pt x="905773" y="77638"/>
                    <a:pt x="905773" y="77638"/>
                  </a:cubicBezTo>
                  <a:cubicBezTo>
                    <a:pt x="914399" y="71887"/>
                    <a:pt x="922379" y="65022"/>
                    <a:pt x="931652" y="60385"/>
                  </a:cubicBezTo>
                  <a:cubicBezTo>
                    <a:pt x="944030" y="54196"/>
                    <a:pt x="980978" y="45897"/>
                    <a:pt x="992037" y="43132"/>
                  </a:cubicBezTo>
                  <a:cubicBezTo>
                    <a:pt x="1033048" y="15792"/>
                    <a:pt x="1008082" y="29157"/>
                    <a:pt x="1069675" y="8626"/>
                  </a:cubicBezTo>
                  <a:lnTo>
                    <a:pt x="1095554" y="0"/>
                  </a:lnTo>
                  <a:cubicBezTo>
                    <a:pt x="1121433" y="2875"/>
                    <a:pt x="1147550" y="4101"/>
                    <a:pt x="1173192" y="8626"/>
                  </a:cubicBezTo>
                  <a:cubicBezTo>
                    <a:pt x="1196543" y="12747"/>
                    <a:pt x="1218814" y="21981"/>
                    <a:pt x="1242203" y="25879"/>
                  </a:cubicBezTo>
                  <a:cubicBezTo>
                    <a:pt x="1259456" y="28755"/>
                    <a:pt x="1276811" y="31076"/>
                    <a:pt x="1293962" y="34506"/>
                  </a:cubicBezTo>
                  <a:cubicBezTo>
                    <a:pt x="1305587" y="36831"/>
                    <a:pt x="1316894" y="40560"/>
                    <a:pt x="1328467" y="43132"/>
                  </a:cubicBezTo>
                  <a:cubicBezTo>
                    <a:pt x="1342780" y="46313"/>
                    <a:pt x="1357174" y="49135"/>
                    <a:pt x="1371600" y="51758"/>
                  </a:cubicBezTo>
                  <a:cubicBezTo>
                    <a:pt x="1388809" y="54887"/>
                    <a:pt x="1406284" y="56591"/>
                    <a:pt x="1423358" y="60385"/>
                  </a:cubicBezTo>
                  <a:cubicBezTo>
                    <a:pt x="1432234" y="62358"/>
                    <a:pt x="1440494" y="66513"/>
                    <a:pt x="1449237" y="69011"/>
                  </a:cubicBezTo>
                  <a:cubicBezTo>
                    <a:pt x="1460637" y="72268"/>
                    <a:pt x="1472343" y="74381"/>
                    <a:pt x="1483743" y="77638"/>
                  </a:cubicBezTo>
                  <a:cubicBezTo>
                    <a:pt x="1492486" y="80136"/>
                    <a:pt x="1500653" y="84769"/>
                    <a:pt x="1509622" y="86264"/>
                  </a:cubicBezTo>
                  <a:cubicBezTo>
                    <a:pt x="1535306" y="90545"/>
                    <a:pt x="1561381" y="92015"/>
                    <a:pt x="1587260" y="94891"/>
                  </a:cubicBezTo>
                  <a:cubicBezTo>
                    <a:pt x="1584385" y="120770"/>
                    <a:pt x="1582915" y="146844"/>
                    <a:pt x="1578634" y="172528"/>
                  </a:cubicBezTo>
                  <a:cubicBezTo>
                    <a:pt x="1577139" y="181498"/>
                    <a:pt x="1578884" y="196435"/>
                    <a:pt x="1570007" y="198408"/>
                  </a:cubicBezTo>
                  <a:cubicBezTo>
                    <a:pt x="1547376" y="203437"/>
                    <a:pt x="1524000" y="192657"/>
                    <a:pt x="1500996" y="189781"/>
                  </a:cubicBezTo>
                  <a:cubicBezTo>
                    <a:pt x="1492370" y="186906"/>
                    <a:pt x="1484190" y="181760"/>
                    <a:pt x="1475117" y="181155"/>
                  </a:cubicBezTo>
                  <a:cubicBezTo>
                    <a:pt x="1260439" y="166843"/>
                    <a:pt x="1296078" y="168038"/>
                    <a:pt x="1138686" y="181155"/>
                  </a:cubicBezTo>
                  <a:cubicBezTo>
                    <a:pt x="1127184" y="184030"/>
                    <a:pt x="1115580" y="186524"/>
                    <a:pt x="1104181" y="189781"/>
                  </a:cubicBezTo>
                  <a:cubicBezTo>
                    <a:pt x="1095438" y="192279"/>
                    <a:pt x="1087123" y="196203"/>
                    <a:pt x="1078301" y="198408"/>
                  </a:cubicBezTo>
                  <a:cubicBezTo>
                    <a:pt x="1064077" y="201964"/>
                    <a:pt x="1049546" y="204159"/>
                    <a:pt x="1035169" y="207034"/>
                  </a:cubicBezTo>
                  <a:cubicBezTo>
                    <a:pt x="1026543" y="212785"/>
                    <a:pt x="1018819" y="220203"/>
                    <a:pt x="1009290" y="224287"/>
                  </a:cubicBezTo>
                  <a:cubicBezTo>
                    <a:pt x="978518" y="237475"/>
                    <a:pt x="894046" y="240253"/>
                    <a:pt x="879894" y="241540"/>
                  </a:cubicBezTo>
                  <a:cubicBezTo>
                    <a:pt x="638710" y="289775"/>
                    <a:pt x="898474" y="240544"/>
                    <a:pt x="241539" y="258792"/>
                  </a:cubicBezTo>
                  <a:cubicBezTo>
                    <a:pt x="232449" y="259044"/>
                    <a:pt x="224536" y="265446"/>
                    <a:pt x="215660" y="267419"/>
                  </a:cubicBezTo>
                  <a:cubicBezTo>
                    <a:pt x="194132" y="272203"/>
                    <a:pt x="122760" y="281923"/>
                    <a:pt x="103517" y="284672"/>
                  </a:cubicBezTo>
                  <a:cubicBezTo>
                    <a:pt x="-31521" y="273418"/>
                    <a:pt x="17253" y="184030"/>
                    <a:pt x="0" y="163902"/>
                  </a:cubicBez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자유형 23"/>
            <p:cNvSpPr/>
            <p:nvPr/>
          </p:nvSpPr>
          <p:spPr>
            <a:xfrm>
              <a:off x="827584" y="3824965"/>
              <a:ext cx="1613140" cy="405519"/>
            </a:xfrm>
            <a:custGeom>
              <a:avLst/>
              <a:gdLst>
                <a:gd name="connsiteX0" fmla="*/ 0 w 1613140"/>
                <a:gd name="connsiteY0" fmla="*/ 138023 h 198408"/>
                <a:gd name="connsiteX1" fmla="*/ 0 w 1613140"/>
                <a:gd name="connsiteY1" fmla="*/ 138023 h 198408"/>
                <a:gd name="connsiteX2" fmla="*/ 60385 w 1613140"/>
                <a:gd name="connsiteY2" fmla="*/ 86265 h 198408"/>
                <a:gd name="connsiteX3" fmla="*/ 112144 w 1613140"/>
                <a:gd name="connsiteY3" fmla="*/ 43132 h 198408"/>
                <a:gd name="connsiteX4" fmla="*/ 189781 w 1613140"/>
                <a:gd name="connsiteY4" fmla="*/ 60385 h 198408"/>
                <a:gd name="connsiteX5" fmla="*/ 215661 w 1613140"/>
                <a:gd name="connsiteY5" fmla="*/ 77638 h 198408"/>
                <a:gd name="connsiteX6" fmla="*/ 250166 w 1613140"/>
                <a:gd name="connsiteY6" fmla="*/ 94891 h 198408"/>
                <a:gd name="connsiteX7" fmla="*/ 301925 w 1613140"/>
                <a:gd name="connsiteY7" fmla="*/ 129397 h 198408"/>
                <a:gd name="connsiteX8" fmla="*/ 336430 w 1613140"/>
                <a:gd name="connsiteY8" fmla="*/ 138023 h 198408"/>
                <a:gd name="connsiteX9" fmla="*/ 370936 w 1613140"/>
                <a:gd name="connsiteY9" fmla="*/ 155276 h 198408"/>
                <a:gd name="connsiteX10" fmla="*/ 543464 w 1613140"/>
                <a:gd name="connsiteY10" fmla="*/ 129397 h 198408"/>
                <a:gd name="connsiteX11" fmla="*/ 569344 w 1613140"/>
                <a:gd name="connsiteY11" fmla="*/ 120770 h 198408"/>
                <a:gd name="connsiteX12" fmla="*/ 621102 w 1613140"/>
                <a:gd name="connsiteY12" fmla="*/ 86265 h 198408"/>
                <a:gd name="connsiteX13" fmla="*/ 646981 w 1613140"/>
                <a:gd name="connsiteY13" fmla="*/ 77638 h 198408"/>
                <a:gd name="connsiteX14" fmla="*/ 741872 w 1613140"/>
                <a:gd name="connsiteY14" fmla="*/ 60385 h 198408"/>
                <a:gd name="connsiteX15" fmla="*/ 767751 w 1613140"/>
                <a:gd name="connsiteY15" fmla="*/ 51759 h 198408"/>
                <a:gd name="connsiteX16" fmla="*/ 879895 w 1613140"/>
                <a:gd name="connsiteY16" fmla="*/ 43132 h 198408"/>
                <a:gd name="connsiteX17" fmla="*/ 1371600 w 1613140"/>
                <a:gd name="connsiteY17" fmla="*/ 34506 h 198408"/>
                <a:gd name="connsiteX18" fmla="*/ 1492370 w 1613140"/>
                <a:gd name="connsiteY18" fmla="*/ 17253 h 198408"/>
                <a:gd name="connsiteX19" fmla="*/ 1535502 w 1613140"/>
                <a:gd name="connsiteY19" fmla="*/ 8627 h 198408"/>
                <a:gd name="connsiteX20" fmla="*/ 1613140 w 1613140"/>
                <a:gd name="connsiteY20" fmla="*/ 0 h 198408"/>
                <a:gd name="connsiteX21" fmla="*/ 1613140 w 1613140"/>
                <a:gd name="connsiteY21" fmla="*/ 198408 h 198408"/>
                <a:gd name="connsiteX22" fmla="*/ 17253 w 1613140"/>
                <a:gd name="connsiteY22" fmla="*/ 189782 h 198408"/>
                <a:gd name="connsiteX23" fmla="*/ 0 w 1613140"/>
                <a:gd name="connsiteY23" fmla="*/ 138023 h 19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3140" h="198408">
                  <a:moveTo>
                    <a:pt x="0" y="138023"/>
                  </a:moveTo>
                  <a:lnTo>
                    <a:pt x="0" y="138023"/>
                  </a:lnTo>
                  <a:cubicBezTo>
                    <a:pt x="20128" y="120770"/>
                    <a:pt x="40680" y="104000"/>
                    <a:pt x="60385" y="86265"/>
                  </a:cubicBezTo>
                  <a:cubicBezTo>
                    <a:pt x="107832" y="43563"/>
                    <a:pt x="64014" y="75218"/>
                    <a:pt x="112144" y="43132"/>
                  </a:cubicBezTo>
                  <a:cubicBezTo>
                    <a:pt x="138023" y="48883"/>
                    <a:pt x="164631" y="52002"/>
                    <a:pt x="189781" y="60385"/>
                  </a:cubicBezTo>
                  <a:cubicBezTo>
                    <a:pt x="199617" y="63664"/>
                    <a:pt x="206659" y="72494"/>
                    <a:pt x="215661" y="77638"/>
                  </a:cubicBezTo>
                  <a:cubicBezTo>
                    <a:pt x="226826" y="84018"/>
                    <a:pt x="239139" y="88275"/>
                    <a:pt x="250166" y="94891"/>
                  </a:cubicBezTo>
                  <a:cubicBezTo>
                    <a:pt x="267947" y="105559"/>
                    <a:pt x="281809" y="124368"/>
                    <a:pt x="301925" y="129397"/>
                  </a:cubicBezTo>
                  <a:lnTo>
                    <a:pt x="336430" y="138023"/>
                  </a:lnTo>
                  <a:cubicBezTo>
                    <a:pt x="347932" y="143774"/>
                    <a:pt x="358096" y="154563"/>
                    <a:pt x="370936" y="155276"/>
                  </a:cubicBezTo>
                  <a:cubicBezTo>
                    <a:pt x="464481" y="160473"/>
                    <a:pt x="473859" y="152598"/>
                    <a:pt x="543464" y="129397"/>
                  </a:cubicBezTo>
                  <a:cubicBezTo>
                    <a:pt x="552091" y="126521"/>
                    <a:pt x="561778" y="125814"/>
                    <a:pt x="569344" y="120770"/>
                  </a:cubicBezTo>
                  <a:cubicBezTo>
                    <a:pt x="586597" y="109268"/>
                    <a:pt x="601431" y="92822"/>
                    <a:pt x="621102" y="86265"/>
                  </a:cubicBezTo>
                  <a:cubicBezTo>
                    <a:pt x="629728" y="83389"/>
                    <a:pt x="638105" y="79611"/>
                    <a:pt x="646981" y="77638"/>
                  </a:cubicBezTo>
                  <a:cubicBezTo>
                    <a:pt x="716253" y="62244"/>
                    <a:pt x="679031" y="76095"/>
                    <a:pt x="741872" y="60385"/>
                  </a:cubicBezTo>
                  <a:cubicBezTo>
                    <a:pt x="750693" y="58180"/>
                    <a:pt x="758728" y="52887"/>
                    <a:pt x="767751" y="51759"/>
                  </a:cubicBezTo>
                  <a:cubicBezTo>
                    <a:pt x="804953" y="47109"/>
                    <a:pt x="842419" y="44203"/>
                    <a:pt x="879895" y="43132"/>
                  </a:cubicBezTo>
                  <a:cubicBezTo>
                    <a:pt x="1043755" y="38450"/>
                    <a:pt x="1207698" y="37381"/>
                    <a:pt x="1371600" y="34506"/>
                  </a:cubicBezTo>
                  <a:cubicBezTo>
                    <a:pt x="1411857" y="28755"/>
                    <a:pt x="1452494" y="25228"/>
                    <a:pt x="1492370" y="17253"/>
                  </a:cubicBezTo>
                  <a:cubicBezTo>
                    <a:pt x="1506747" y="14378"/>
                    <a:pt x="1520987" y="10701"/>
                    <a:pt x="1535502" y="8627"/>
                  </a:cubicBezTo>
                  <a:cubicBezTo>
                    <a:pt x="1561279" y="4945"/>
                    <a:pt x="1613140" y="0"/>
                    <a:pt x="1613140" y="0"/>
                  </a:cubicBezTo>
                  <a:lnTo>
                    <a:pt x="1613140" y="198408"/>
                  </a:lnTo>
                  <a:lnTo>
                    <a:pt x="17253" y="189782"/>
                  </a:lnTo>
                  <a:lnTo>
                    <a:pt x="0" y="138023"/>
                  </a:ln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 16"/>
            <p:cNvSpPr/>
            <p:nvPr/>
          </p:nvSpPr>
          <p:spPr>
            <a:xfrm>
              <a:off x="1478383" y="2762206"/>
              <a:ext cx="346572" cy="181156"/>
            </a:xfrm>
            <a:custGeom>
              <a:avLst/>
              <a:gdLst>
                <a:gd name="connsiteX0" fmla="*/ 0 w 346572"/>
                <a:gd name="connsiteY0" fmla="*/ 8627 h 181155"/>
                <a:gd name="connsiteX1" fmla="*/ 0 w 346572"/>
                <a:gd name="connsiteY1" fmla="*/ 8627 h 181155"/>
                <a:gd name="connsiteX2" fmla="*/ 69011 w 346572"/>
                <a:gd name="connsiteY2" fmla="*/ 43132 h 181155"/>
                <a:gd name="connsiteX3" fmla="*/ 86264 w 346572"/>
                <a:gd name="connsiteY3" fmla="*/ 69012 h 181155"/>
                <a:gd name="connsiteX4" fmla="*/ 138022 w 346572"/>
                <a:gd name="connsiteY4" fmla="*/ 112144 h 181155"/>
                <a:gd name="connsiteX5" fmla="*/ 155275 w 346572"/>
                <a:gd name="connsiteY5" fmla="*/ 138023 h 181155"/>
                <a:gd name="connsiteX6" fmla="*/ 163902 w 346572"/>
                <a:gd name="connsiteY6" fmla="*/ 163902 h 181155"/>
                <a:gd name="connsiteX7" fmla="*/ 189781 w 346572"/>
                <a:gd name="connsiteY7" fmla="*/ 181155 h 181155"/>
                <a:gd name="connsiteX8" fmla="*/ 276045 w 346572"/>
                <a:gd name="connsiteY8" fmla="*/ 172529 h 181155"/>
                <a:gd name="connsiteX9" fmla="*/ 301924 w 346572"/>
                <a:gd name="connsiteY9" fmla="*/ 163902 h 181155"/>
                <a:gd name="connsiteX10" fmla="*/ 327803 w 346572"/>
                <a:gd name="connsiteY10" fmla="*/ 138023 h 181155"/>
                <a:gd name="connsiteX11" fmla="*/ 345056 w 346572"/>
                <a:gd name="connsiteY11" fmla="*/ 0 h 181155"/>
                <a:gd name="connsiteX12" fmla="*/ 0 w 346572"/>
                <a:gd name="connsiteY12" fmla="*/ 8627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572" h="181155">
                  <a:moveTo>
                    <a:pt x="0" y="8627"/>
                  </a:moveTo>
                  <a:lnTo>
                    <a:pt x="0" y="8627"/>
                  </a:lnTo>
                  <a:cubicBezTo>
                    <a:pt x="23004" y="20129"/>
                    <a:pt x="47941" y="28383"/>
                    <a:pt x="69011" y="43132"/>
                  </a:cubicBezTo>
                  <a:cubicBezTo>
                    <a:pt x="77505" y="49078"/>
                    <a:pt x="79627" y="61047"/>
                    <a:pt x="86264" y="69012"/>
                  </a:cubicBezTo>
                  <a:cubicBezTo>
                    <a:pt x="107019" y="93919"/>
                    <a:pt x="112577" y="95180"/>
                    <a:pt x="138022" y="112144"/>
                  </a:cubicBezTo>
                  <a:cubicBezTo>
                    <a:pt x="143773" y="120770"/>
                    <a:pt x="150638" y="128750"/>
                    <a:pt x="155275" y="138023"/>
                  </a:cubicBezTo>
                  <a:cubicBezTo>
                    <a:pt x="159342" y="146156"/>
                    <a:pt x="158222" y="156802"/>
                    <a:pt x="163902" y="163902"/>
                  </a:cubicBezTo>
                  <a:cubicBezTo>
                    <a:pt x="170379" y="171998"/>
                    <a:pt x="181155" y="175404"/>
                    <a:pt x="189781" y="181155"/>
                  </a:cubicBezTo>
                  <a:cubicBezTo>
                    <a:pt x="218536" y="178280"/>
                    <a:pt x="247483" y="176923"/>
                    <a:pt x="276045" y="172529"/>
                  </a:cubicBezTo>
                  <a:cubicBezTo>
                    <a:pt x="285032" y="171146"/>
                    <a:pt x="294358" y="168946"/>
                    <a:pt x="301924" y="163902"/>
                  </a:cubicBezTo>
                  <a:cubicBezTo>
                    <a:pt x="312075" y="157135"/>
                    <a:pt x="319177" y="146649"/>
                    <a:pt x="327803" y="138023"/>
                  </a:cubicBezTo>
                  <a:cubicBezTo>
                    <a:pt x="354149" y="58985"/>
                    <a:pt x="345056" y="104450"/>
                    <a:pt x="345056" y="0"/>
                  </a:cubicBezTo>
                  <a:lnTo>
                    <a:pt x="0" y="8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6000">
                  <a:srgbClr val="FF0000"/>
                </a:gs>
                <a:gs pos="19000">
                  <a:srgbClr val="400040"/>
                </a:gs>
                <a:gs pos="38000">
                  <a:srgbClr val="8F0040"/>
                </a:gs>
                <a:gs pos="72000">
                  <a:srgbClr val="F27300"/>
                </a:gs>
                <a:gs pos="100000">
                  <a:srgbClr val="FFBF00"/>
                </a:gs>
              </a:gsLst>
              <a:lin ang="8100000" scaled="1"/>
              <a:tileRect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01824" y="3700172"/>
            <a:ext cx="1622303" cy="1490223"/>
            <a:chOff x="835953" y="4603073"/>
            <a:chExt cx="1622303" cy="149022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47" name="그룹 46"/>
            <p:cNvGrpSpPr/>
            <p:nvPr/>
          </p:nvGrpSpPr>
          <p:grpSpPr>
            <a:xfrm>
              <a:off x="835953" y="4603073"/>
              <a:ext cx="1622303" cy="1490223"/>
              <a:chOff x="835953" y="4603073"/>
              <a:chExt cx="1622303" cy="1490223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 45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9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자유형 44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0" name="자유형 59"/>
            <p:cNvSpPr/>
            <p:nvPr/>
          </p:nvSpPr>
          <p:spPr>
            <a:xfrm>
              <a:off x="1482233" y="4603073"/>
              <a:ext cx="346572" cy="181156"/>
            </a:xfrm>
            <a:custGeom>
              <a:avLst/>
              <a:gdLst>
                <a:gd name="connsiteX0" fmla="*/ 0 w 346572"/>
                <a:gd name="connsiteY0" fmla="*/ 8627 h 181155"/>
                <a:gd name="connsiteX1" fmla="*/ 0 w 346572"/>
                <a:gd name="connsiteY1" fmla="*/ 8627 h 181155"/>
                <a:gd name="connsiteX2" fmla="*/ 69011 w 346572"/>
                <a:gd name="connsiteY2" fmla="*/ 43132 h 181155"/>
                <a:gd name="connsiteX3" fmla="*/ 86264 w 346572"/>
                <a:gd name="connsiteY3" fmla="*/ 69012 h 181155"/>
                <a:gd name="connsiteX4" fmla="*/ 138022 w 346572"/>
                <a:gd name="connsiteY4" fmla="*/ 112144 h 181155"/>
                <a:gd name="connsiteX5" fmla="*/ 155275 w 346572"/>
                <a:gd name="connsiteY5" fmla="*/ 138023 h 181155"/>
                <a:gd name="connsiteX6" fmla="*/ 163902 w 346572"/>
                <a:gd name="connsiteY6" fmla="*/ 163902 h 181155"/>
                <a:gd name="connsiteX7" fmla="*/ 189781 w 346572"/>
                <a:gd name="connsiteY7" fmla="*/ 181155 h 181155"/>
                <a:gd name="connsiteX8" fmla="*/ 276045 w 346572"/>
                <a:gd name="connsiteY8" fmla="*/ 172529 h 181155"/>
                <a:gd name="connsiteX9" fmla="*/ 301924 w 346572"/>
                <a:gd name="connsiteY9" fmla="*/ 163902 h 181155"/>
                <a:gd name="connsiteX10" fmla="*/ 327803 w 346572"/>
                <a:gd name="connsiteY10" fmla="*/ 138023 h 181155"/>
                <a:gd name="connsiteX11" fmla="*/ 345056 w 346572"/>
                <a:gd name="connsiteY11" fmla="*/ 0 h 181155"/>
                <a:gd name="connsiteX12" fmla="*/ 0 w 346572"/>
                <a:gd name="connsiteY12" fmla="*/ 8627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572" h="181155">
                  <a:moveTo>
                    <a:pt x="0" y="8627"/>
                  </a:moveTo>
                  <a:lnTo>
                    <a:pt x="0" y="8627"/>
                  </a:lnTo>
                  <a:cubicBezTo>
                    <a:pt x="23004" y="20129"/>
                    <a:pt x="47941" y="28383"/>
                    <a:pt x="69011" y="43132"/>
                  </a:cubicBezTo>
                  <a:cubicBezTo>
                    <a:pt x="77505" y="49078"/>
                    <a:pt x="79627" y="61047"/>
                    <a:pt x="86264" y="69012"/>
                  </a:cubicBezTo>
                  <a:cubicBezTo>
                    <a:pt x="107019" y="93919"/>
                    <a:pt x="112577" y="95180"/>
                    <a:pt x="138022" y="112144"/>
                  </a:cubicBezTo>
                  <a:cubicBezTo>
                    <a:pt x="143773" y="120770"/>
                    <a:pt x="150638" y="128750"/>
                    <a:pt x="155275" y="138023"/>
                  </a:cubicBezTo>
                  <a:cubicBezTo>
                    <a:pt x="159342" y="146156"/>
                    <a:pt x="158222" y="156802"/>
                    <a:pt x="163902" y="163902"/>
                  </a:cubicBezTo>
                  <a:cubicBezTo>
                    <a:pt x="170379" y="171998"/>
                    <a:pt x="181155" y="175404"/>
                    <a:pt x="189781" y="181155"/>
                  </a:cubicBezTo>
                  <a:cubicBezTo>
                    <a:pt x="218536" y="178280"/>
                    <a:pt x="247483" y="176923"/>
                    <a:pt x="276045" y="172529"/>
                  </a:cubicBezTo>
                  <a:cubicBezTo>
                    <a:pt x="285032" y="171146"/>
                    <a:pt x="294358" y="168946"/>
                    <a:pt x="301924" y="163902"/>
                  </a:cubicBezTo>
                  <a:cubicBezTo>
                    <a:pt x="312075" y="157135"/>
                    <a:pt x="319177" y="146649"/>
                    <a:pt x="327803" y="138023"/>
                  </a:cubicBezTo>
                  <a:cubicBezTo>
                    <a:pt x="354149" y="58985"/>
                    <a:pt x="345056" y="104450"/>
                    <a:pt x="345056" y="0"/>
                  </a:cubicBezTo>
                  <a:lnTo>
                    <a:pt x="0" y="8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6000">
                  <a:srgbClr val="FF0000"/>
                </a:gs>
                <a:gs pos="19000">
                  <a:srgbClr val="400040"/>
                </a:gs>
                <a:gs pos="38000">
                  <a:srgbClr val="8F0040"/>
                </a:gs>
                <a:gs pos="72000">
                  <a:srgbClr val="F27300"/>
                </a:gs>
                <a:gs pos="100000">
                  <a:srgbClr val="FFBF00"/>
                </a:gs>
              </a:gsLst>
              <a:lin ang="8100000" scaled="1"/>
              <a:tileRect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589657" y="3689641"/>
            <a:ext cx="1622303" cy="1496891"/>
            <a:chOff x="3048495" y="4636337"/>
            <a:chExt cx="1622303" cy="149689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52" name="그룹 51"/>
            <p:cNvGrpSpPr/>
            <p:nvPr/>
          </p:nvGrpSpPr>
          <p:grpSpPr>
            <a:xfrm>
              <a:off x="3048495" y="4643005"/>
              <a:ext cx="1622303" cy="1490223"/>
              <a:chOff x="835953" y="4603073"/>
              <a:chExt cx="1622303" cy="1490223"/>
            </a:xfrm>
          </p:grpSpPr>
          <p:sp>
            <p:nvSpPr>
              <p:cNvPr id="53" name="직사각형 52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자유형 53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9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자유형 54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자유형 19"/>
            <p:cNvSpPr/>
            <p:nvPr/>
          </p:nvSpPr>
          <p:spPr>
            <a:xfrm>
              <a:off x="3324106" y="4636337"/>
              <a:ext cx="1061918" cy="465645"/>
            </a:xfrm>
            <a:custGeom>
              <a:avLst/>
              <a:gdLst>
                <a:gd name="connsiteX0" fmla="*/ 0 w 733245"/>
                <a:gd name="connsiteY0" fmla="*/ 0 h 258793"/>
                <a:gd name="connsiteX1" fmla="*/ 0 w 733245"/>
                <a:gd name="connsiteY1" fmla="*/ 0 h 258793"/>
                <a:gd name="connsiteX2" fmla="*/ 103517 w 733245"/>
                <a:gd name="connsiteY2" fmla="*/ 51759 h 258793"/>
                <a:gd name="connsiteX3" fmla="*/ 129396 w 733245"/>
                <a:gd name="connsiteY3" fmla="*/ 77638 h 258793"/>
                <a:gd name="connsiteX4" fmla="*/ 172528 w 733245"/>
                <a:gd name="connsiteY4" fmla="*/ 155276 h 258793"/>
                <a:gd name="connsiteX5" fmla="*/ 198408 w 733245"/>
                <a:gd name="connsiteY5" fmla="*/ 215661 h 258793"/>
                <a:gd name="connsiteX6" fmla="*/ 276045 w 733245"/>
                <a:gd name="connsiteY6" fmla="*/ 250166 h 258793"/>
                <a:gd name="connsiteX7" fmla="*/ 301925 w 733245"/>
                <a:gd name="connsiteY7" fmla="*/ 258793 h 258793"/>
                <a:gd name="connsiteX8" fmla="*/ 362310 w 733245"/>
                <a:gd name="connsiteY8" fmla="*/ 198408 h 258793"/>
                <a:gd name="connsiteX9" fmla="*/ 379562 w 733245"/>
                <a:gd name="connsiteY9" fmla="*/ 172529 h 258793"/>
                <a:gd name="connsiteX10" fmla="*/ 405442 w 733245"/>
                <a:gd name="connsiteY10" fmla="*/ 163902 h 258793"/>
                <a:gd name="connsiteX11" fmla="*/ 457200 w 733245"/>
                <a:gd name="connsiteY11" fmla="*/ 129397 h 258793"/>
                <a:gd name="connsiteX12" fmla="*/ 586596 w 733245"/>
                <a:gd name="connsiteY12" fmla="*/ 103517 h 258793"/>
                <a:gd name="connsiteX13" fmla="*/ 655608 w 733245"/>
                <a:gd name="connsiteY13" fmla="*/ 86264 h 258793"/>
                <a:gd name="connsiteX14" fmla="*/ 681487 w 733245"/>
                <a:gd name="connsiteY14" fmla="*/ 77638 h 258793"/>
                <a:gd name="connsiteX15" fmla="*/ 724619 w 733245"/>
                <a:gd name="connsiteY15" fmla="*/ 34506 h 258793"/>
                <a:gd name="connsiteX16" fmla="*/ 733245 w 733245"/>
                <a:gd name="connsiteY16" fmla="*/ 8627 h 258793"/>
                <a:gd name="connsiteX17" fmla="*/ 0 w 733245"/>
                <a:gd name="connsiteY17" fmla="*/ 0 h 25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3245" h="258793">
                  <a:moveTo>
                    <a:pt x="0" y="0"/>
                  </a:moveTo>
                  <a:lnTo>
                    <a:pt x="0" y="0"/>
                  </a:lnTo>
                  <a:cubicBezTo>
                    <a:pt x="29233" y="12992"/>
                    <a:pt x="75263" y="28214"/>
                    <a:pt x="103517" y="51759"/>
                  </a:cubicBezTo>
                  <a:cubicBezTo>
                    <a:pt x="112889" y="59569"/>
                    <a:pt x="120770" y="69012"/>
                    <a:pt x="129396" y="77638"/>
                  </a:cubicBezTo>
                  <a:cubicBezTo>
                    <a:pt x="153253" y="149205"/>
                    <a:pt x="113202" y="36624"/>
                    <a:pt x="172528" y="155276"/>
                  </a:cubicBezTo>
                  <a:cubicBezTo>
                    <a:pt x="192325" y="194870"/>
                    <a:pt x="167010" y="184262"/>
                    <a:pt x="198408" y="215661"/>
                  </a:cubicBezTo>
                  <a:cubicBezTo>
                    <a:pt x="218914" y="236167"/>
                    <a:pt x="250418" y="241624"/>
                    <a:pt x="276045" y="250166"/>
                  </a:cubicBezTo>
                  <a:lnTo>
                    <a:pt x="301925" y="258793"/>
                  </a:lnTo>
                  <a:cubicBezTo>
                    <a:pt x="347475" y="243609"/>
                    <a:pt x="322761" y="257731"/>
                    <a:pt x="362310" y="198408"/>
                  </a:cubicBezTo>
                  <a:cubicBezTo>
                    <a:pt x="368061" y="189782"/>
                    <a:pt x="369727" y="175808"/>
                    <a:pt x="379562" y="172529"/>
                  </a:cubicBezTo>
                  <a:cubicBezTo>
                    <a:pt x="388189" y="169653"/>
                    <a:pt x="397493" y="168318"/>
                    <a:pt x="405442" y="163902"/>
                  </a:cubicBezTo>
                  <a:cubicBezTo>
                    <a:pt x="423568" y="153832"/>
                    <a:pt x="437529" y="135954"/>
                    <a:pt x="457200" y="129397"/>
                  </a:cubicBezTo>
                  <a:cubicBezTo>
                    <a:pt x="533661" y="103910"/>
                    <a:pt x="490884" y="114152"/>
                    <a:pt x="586596" y="103517"/>
                  </a:cubicBezTo>
                  <a:cubicBezTo>
                    <a:pt x="645757" y="83798"/>
                    <a:pt x="572326" y="107085"/>
                    <a:pt x="655608" y="86264"/>
                  </a:cubicBezTo>
                  <a:cubicBezTo>
                    <a:pt x="664429" y="84059"/>
                    <a:pt x="672861" y="80513"/>
                    <a:pt x="681487" y="77638"/>
                  </a:cubicBezTo>
                  <a:cubicBezTo>
                    <a:pt x="707365" y="60386"/>
                    <a:pt x="710242" y="63260"/>
                    <a:pt x="724619" y="34506"/>
                  </a:cubicBezTo>
                  <a:cubicBezTo>
                    <a:pt x="728685" y="26373"/>
                    <a:pt x="733245" y="8627"/>
                    <a:pt x="733245" y="8627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0">
                  <a:srgbClr val="000040"/>
                </a:gs>
                <a:gs pos="18000">
                  <a:schemeClr val="accent2">
                    <a:lumMod val="50000"/>
                  </a:schemeClr>
                </a:gs>
                <a:gs pos="65000">
                  <a:srgbClr val="FF0000"/>
                </a:gs>
                <a:gs pos="75000">
                  <a:srgbClr val="F27300"/>
                </a:gs>
                <a:gs pos="91000">
                  <a:srgbClr val="FFBF00"/>
                </a:gs>
              </a:gsLst>
              <a:lin ang="5400000" scaled="0"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555776" y="1564091"/>
            <a:ext cx="1622493" cy="1558866"/>
            <a:chOff x="3056814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33" name="그룹 32"/>
            <p:cNvGrpSpPr/>
            <p:nvPr/>
          </p:nvGrpSpPr>
          <p:grpSpPr>
            <a:xfrm>
              <a:off x="3056814" y="2735120"/>
              <a:ext cx="1622493" cy="1558866"/>
              <a:chOff x="1077299" y="1920371"/>
              <a:chExt cx="1622493" cy="1558866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1103924" y="1947457"/>
                <a:ext cx="1594922" cy="1450917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자유형 34"/>
              <p:cNvSpPr/>
              <p:nvPr/>
            </p:nvSpPr>
            <p:spPr>
              <a:xfrm>
                <a:off x="1103924" y="2592051"/>
                <a:ext cx="1594922" cy="887186"/>
              </a:xfrm>
              <a:custGeom>
                <a:avLst/>
                <a:gdLst>
                  <a:gd name="connsiteX0" fmla="*/ 257 w 1363231"/>
                  <a:gd name="connsiteY0" fmla="*/ 51759 h 232913"/>
                  <a:gd name="connsiteX1" fmla="*/ 257 w 1363231"/>
                  <a:gd name="connsiteY1" fmla="*/ 51759 h 232913"/>
                  <a:gd name="connsiteX2" fmla="*/ 138280 w 1363231"/>
                  <a:gd name="connsiteY2" fmla="*/ 34506 h 232913"/>
                  <a:gd name="connsiteX3" fmla="*/ 181412 w 1363231"/>
                  <a:gd name="connsiteY3" fmla="*/ 25879 h 232913"/>
                  <a:gd name="connsiteX4" fmla="*/ 276302 w 1363231"/>
                  <a:gd name="connsiteY4" fmla="*/ 17253 h 232913"/>
                  <a:gd name="connsiteX5" fmla="*/ 345314 w 1363231"/>
                  <a:gd name="connsiteY5" fmla="*/ 0 h 232913"/>
                  <a:gd name="connsiteX6" fmla="*/ 397072 w 1363231"/>
                  <a:gd name="connsiteY6" fmla="*/ 8627 h 232913"/>
                  <a:gd name="connsiteX7" fmla="*/ 457457 w 1363231"/>
                  <a:gd name="connsiteY7" fmla="*/ 25879 h 232913"/>
                  <a:gd name="connsiteX8" fmla="*/ 552348 w 1363231"/>
                  <a:gd name="connsiteY8" fmla="*/ 77638 h 232913"/>
                  <a:gd name="connsiteX9" fmla="*/ 629985 w 1363231"/>
                  <a:gd name="connsiteY9" fmla="*/ 120770 h 232913"/>
                  <a:gd name="connsiteX10" fmla="*/ 750755 w 1363231"/>
                  <a:gd name="connsiteY10" fmla="*/ 103517 h 232913"/>
                  <a:gd name="connsiteX11" fmla="*/ 828393 w 1363231"/>
                  <a:gd name="connsiteY11" fmla="*/ 69012 h 232913"/>
                  <a:gd name="connsiteX12" fmla="*/ 1276967 w 1363231"/>
                  <a:gd name="connsiteY12" fmla="*/ 60385 h 232913"/>
                  <a:gd name="connsiteX13" fmla="*/ 1302846 w 1363231"/>
                  <a:gd name="connsiteY13" fmla="*/ 43132 h 232913"/>
                  <a:gd name="connsiteX14" fmla="*/ 1337351 w 1363231"/>
                  <a:gd name="connsiteY14" fmla="*/ 17253 h 232913"/>
                  <a:gd name="connsiteX15" fmla="*/ 1363231 w 1363231"/>
                  <a:gd name="connsiteY15" fmla="*/ 17253 h 232913"/>
                  <a:gd name="connsiteX16" fmla="*/ 1354604 w 1363231"/>
                  <a:gd name="connsiteY16" fmla="*/ 224287 h 232913"/>
                  <a:gd name="connsiteX17" fmla="*/ 1242461 w 1363231"/>
                  <a:gd name="connsiteY17" fmla="*/ 198408 h 232913"/>
                  <a:gd name="connsiteX18" fmla="*/ 1156197 w 1363231"/>
                  <a:gd name="connsiteY18" fmla="*/ 181155 h 232913"/>
                  <a:gd name="connsiteX19" fmla="*/ 983668 w 1363231"/>
                  <a:gd name="connsiteY19" fmla="*/ 189781 h 232913"/>
                  <a:gd name="connsiteX20" fmla="*/ 897404 w 1363231"/>
                  <a:gd name="connsiteY20" fmla="*/ 207034 h 232913"/>
                  <a:gd name="connsiteX21" fmla="*/ 776634 w 1363231"/>
                  <a:gd name="connsiteY21" fmla="*/ 224287 h 232913"/>
                  <a:gd name="connsiteX22" fmla="*/ 638612 w 1363231"/>
                  <a:gd name="connsiteY22" fmla="*/ 215661 h 232913"/>
                  <a:gd name="connsiteX23" fmla="*/ 604106 w 1363231"/>
                  <a:gd name="connsiteY23" fmla="*/ 207034 h 232913"/>
                  <a:gd name="connsiteX24" fmla="*/ 552348 w 1363231"/>
                  <a:gd name="connsiteY24" fmla="*/ 198408 h 232913"/>
                  <a:gd name="connsiteX25" fmla="*/ 86521 w 1363231"/>
                  <a:gd name="connsiteY25" fmla="*/ 207034 h 232913"/>
                  <a:gd name="connsiteX26" fmla="*/ 34763 w 1363231"/>
                  <a:gd name="connsiteY26" fmla="*/ 224287 h 232913"/>
                  <a:gd name="connsiteX27" fmla="*/ 8884 w 1363231"/>
                  <a:gd name="connsiteY27" fmla="*/ 232913 h 232913"/>
                  <a:gd name="connsiteX28" fmla="*/ 8884 w 1363231"/>
                  <a:gd name="connsiteY28" fmla="*/ 232913 h 232913"/>
                  <a:gd name="connsiteX29" fmla="*/ 257 w 1363231"/>
                  <a:gd name="connsiteY29" fmla="*/ 155276 h 232913"/>
                  <a:gd name="connsiteX30" fmla="*/ 17510 w 1363231"/>
                  <a:gd name="connsiteY30" fmla="*/ 103517 h 232913"/>
                  <a:gd name="connsiteX31" fmla="*/ 257 w 1363231"/>
                  <a:gd name="connsiteY31" fmla="*/ 51759 h 2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63231" h="232913">
                    <a:moveTo>
                      <a:pt x="257" y="51759"/>
                    </a:moveTo>
                    <a:lnTo>
                      <a:pt x="257" y="51759"/>
                    </a:lnTo>
                    <a:lnTo>
                      <a:pt x="138280" y="34506"/>
                    </a:lnTo>
                    <a:cubicBezTo>
                      <a:pt x="152795" y="32432"/>
                      <a:pt x="166863" y="27698"/>
                      <a:pt x="181412" y="25879"/>
                    </a:cubicBezTo>
                    <a:cubicBezTo>
                      <a:pt x="212927" y="21940"/>
                      <a:pt x="244672" y="20128"/>
                      <a:pt x="276302" y="17253"/>
                    </a:cubicBezTo>
                    <a:cubicBezTo>
                      <a:pt x="296721" y="10447"/>
                      <a:pt x="324499" y="0"/>
                      <a:pt x="345314" y="0"/>
                    </a:cubicBezTo>
                    <a:cubicBezTo>
                      <a:pt x="362805" y="0"/>
                      <a:pt x="379921" y="5197"/>
                      <a:pt x="397072" y="8627"/>
                    </a:cubicBezTo>
                    <a:cubicBezTo>
                      <a:pt x="424155" y="14044"/>
                      <a:pt x="432789" y="17657"/>
                      <a:pt x="457457" y="25879"/>
                    </a:cubicBezTo>
                    <a:cubicBezTo>
                      <a:pt x="534179" y="73831"/>
                      <a:pt x="500733" y="60434"/>
                      <a:pt x="552348" y="77638"/>
                    </a:cubicBezTo>
                    <a:cubicBezTo>
                      <a:pt x="611672" y="117188"/>
                      <a:pt x="584435" y="105587"/>
                      <a:pt x="629985" y="120770"/>
                    </a:cubicBezTo>
                    <a:cubicBezTo>
                      <a:pt x="645205" y="119248"/>
                      <a:pt x="722201" y="115755"/>
                      <a:pt x="750755" y="103517"/>
                    </a:cubicBezTo>
                    <a:cubicBezTo>
                      <a:pt x="788677" y="87264"/>
                      <a:pt x="772217" y="70092"/>
                      <a:pt x="828393" y="69012"/>
                    </a:cubicBezTo>
                    <a:lnTo>
                      <a:pt x="1276967" y="60385"/>
                    </a:lnTo>
                    <a:cubicBezTo>
                      <a:pt x="1285593" y="54634"/>
                      <a:pt x="1294410" y="49158"/>
                      <a:pt x="1302846" y="43132"/>
                    </a:cubicBezTo>
                    <a:cubicBezTo>
                      <a:pt x="1314545" y="34775"/>
                      <a:pt x="1324136" y="22916"/>
                      <a:pt x="1337351" y="17253"/>
                    </a:cubicBezTo>
                    <a:cubicBezTo>
                      <a:pt x="1345280" y="13855"/>
                      <a:pt x="1354604" y="17253"/>
                      <a:pt x="1363231" y="17253"/>
                    </a:cubicBezTo>
                    <a:lnTo>
                      <a:pt x="1354604" y="224287"/>
                    </a:lnTo>
                    <a:lnTo>
                      <a:pt x="1242461" y="198408"/>
                    </a:lnTo>
                    <a:cubicBezTo>
                      <a:pt x="1213706" y="192657"/>
                      <a:pt x="1185505" y="182132"/>
                      <a:pt x="1156197" y="181155"/>
                    </a:cubicBezTo>
                    <a:cubicBezTo>
                      <a:pt x="1098647" y="179237"/>
                      <a:pt x="1041080" y="185365"/>
                      <a:pt x="983668" y="189781"/>
                    </a:cubicBezTo>
                    <a:cubicBezTo>
                      <a:pt x="944903" y="192763"/>
                      <a:pt x="932144" y="199314"/>
                      <a:pt x="897404" y="207034"/>
                    </a:cubicBezTo>
                    <a:cubicBezTo>
                      <a:pt x="842464" y="219243"/>
                      <a:pt x="844471" y="216750"/>
                      <a:pt x="776634" y="224287"/>
                    </a:cubicBezTo>
                    <a:cubicBezTo>
                      <a:pt x="730627" y="221412"/>
                      <a:pt x="684480" y="220248"/>
                      <a:pt x="638612" y="215661"/>
                    </a:cubicBezTo>
                    <a:cubicBezTo>
                      <a:pt x="626815" y="214481"/>
                      <a:pt x="615732" y="209359"/>
                      <a:pt x="604106" y="207034"/>
                    </a:cubicBezTo>
                    <a:cubicBezTo>
                      <a:pt x="586955" y="203604"/>
                      <a:pt x="569601" y="201283"/>
                      <a:pt x="552348" y="198408"/>
                    </a:cubicBezTo>
                    <a:cubicBezTo>
                      <a:pt x="397072" y="201283"/>
                      <a:pt x="241630" y="199279"/>
                      <a:pt x="86521" y="207034"/>
                    </a:cubicBezTo>
                    <a:cubicBezTo>
                      <a:pt x="68358" y="207942"/>
                      <a:pt x="52016" y="218536"/>
                      <a:pt x="34763" y="224287"/>
                    </a:cubicBezTo>
                    <a:lnTo>
                      <a:pt x="8884" y="232913"/>
                    </a:lnTo>
                    <a:lnTo>
                      <a:pt x="8884" y="232913"/>
                    </a:lnTo>
                    <a:cubicBezTo>
                      <a:pt x="6008" y="207034"/>
                      <a:pt x="-1475" y="181257"/>
                      <a:pt x="257" y="155276"/>
                    </a:cubicBezTo>
                    <a:cubicBezTo>
                      <a:pt x="1467" y="137130"/>
                      <a:pt x="17510" y="121703"/>
                      <a:pt x="17510" y="103517"/>
                    </a:cubicBezTo>
                    <a:lnTo>
                      <a:pt x="257" y="51759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자유형 35"/>
              <p:cNvSpPr/>
              <p:nvPr/>
            </p:nvSpPr>
            <p:spPr>
              <a:xfrm>
                <a:off x="1095279" y="2327263"/>
                <a:ext cx="1604513" cy="1088472"/>
              </a:xfrm>
              <a:custGeom>
                <a:avLst/>
                <a:gdLst>
                  <a:gd name="connsiteX0" fmla="*/ 17253 w 1604513"/>
                  <a:gd name="connsiteY0" fmla="*/ 94890 h 370936"/>
                  <a:gd name="connsiteX1" fmla="*/ 17253 w 1604513"/>
                  <a:gd name="connsiteY1" fmla="*/ 94890 h 370936"/>
                  <a:gd name="connsiteX2" fmla="*/ 181154 w 1604513"/>
                  <a:gd name="connsiteY2" fmla="*/ 103517 h 370936"/>
                  <a:gd name="connsiteX3" fmla="*/ 741871 w 1604513"/>
                  <a:gd name="connsiteY3" fmla="*/ 120770 h 370936"/>
                  <a:gd name="connsiteX4" fmla="*/ 793630 w 1604513"/>
                  <a:gd name="connsiteY4" fmla="*/ 138022 h 370936"/>
                  <a:gd name="connsiteX5" fmla="*/ 819509 w 1604513"/>
                  <a:gd name="connsiteY5" fmla="*/ 146649 h 370936"/>
                  <a:gd name="connsiteX6" fmla="*/ 1173192 w 1604513"/>
                  <a:gd name="connsiteY6" fmla="*/ 138022 h 370936"/>
                  <a:gd name="connsiteX7" fmla="*/ 1224951 w 1604513"/>
                  <a:gd name="connsiteY7" fmla="*/ 112143 h 370936"/>
                  <a:gd name="connsiteX8" fmla="*/ 1250830 w 1604513"/>
                  <a:gd name="connsiteY8" fmla="*/ 86264 h 370936"/>
                  <a:gd name="connsiteX9" fmla="*/ 1302588 w 1604513"/>
                  <a:gd name="connsiteY9" fmla="*/ 51758 h 370936"/>
                  <a:gd name="connsiteX10" fmla="*/ 1328468 w 1604513"/>
                  <a:gd name="connsiteY10" fmla="*/ 34505 h 370936"/>
                  <a:gd name="connsiteX11" fmla="*/ 1354347 w 1604513"/>
                  <a:gd name="connsiteY11" fmla="*/ 25879 h 370936"/>
                  <a:gd name="connsiteX12" fmla="*/ 1406105 w 1604513"/>
                  <a:gd name="connsiteY12" fmla="*/ 0 h 370936"/>
                  <a:gd name="connsiteX13" fmla="*/ 1431985 w 1604513"/>
                  <a:gd name="connsiteY13" fmla="*/ 8626 h 370936"/>
                  <a:gd name="connsiteX14" fmla="*/ 1595887 w 1604513"/>
                  <a:gd name="connsiteY14" fmla="*/ 17253 h 370936"/>
                  <a:gd name="connsiteX15" fmla="*/ 1604513 w 1604513"/>
                  <a:gd name="connsiteY15" fmla="*/ 43132 h 370936"/>
                  <a:gd name="connsiteX16" fmla="*/ 1595887 w 1604513"/>
                  <a:gd name="connsiteY16" fmla="*/ 198407 h 370936"/>
                  <a:gd name="connsiteX17" fmla="*/ 1578634 w 1604513"/>
                  <a:gd name="connsiteY17" fmla="*/ 224287 h 370936"/>
                  <a:gd name="connsiteX18" fmla="*/ 1526875 w 1604513"/>
                  <a:gd name="connsiteY18" fmla="*/ 267419 h 370936"/>
                  <a:gd name="connsiteX19" fmla="*/ 1500996 w 1604513"/>
                  <a:gd name="connsiteY19" fmla="*/ 276045 h 370936"/>
                  <a:gd name="connsiteX20" fmla="*/ 1345720 w 1604513"/>
                  <a:gd name="connsiteY20" fmla="*/ 250166 h 370936"/>
                  <a:gd name="connsiteX21" fmla="*/ 1164566 w 1604513"/>
                  <a:gd name="connsiteY21" fmla="*/ 267419 h 370936"/>
                  <a:gd name="connsiteX22" fmla="*/ 974785 w 1604513"/>
                  <a:gd name="connsiteY22" fmla="*/ 276045 h 370936"/>
                  <a:gd name="connsiteX23" fmla="*/ 940279 w 1604513"/>
                  <a:gd name="connsiteY23" fmla="*/ 284672 h 370936"/>
                  <a:gd name="connsiteX24" fmla="*/ 914400 w 1604513"/>
                  <a:gd name="connsiteY24" fmla="*/ 301924 h 370936"/>
                  <a:gd name="connsiteX25" fmla="*/ 854015 w 1604513"/>
                  <a:gd name="connsiteY25" fmla="*/ 345056 h 370936"/>
                  <a:gd name="connsiteX26" fmla="*/ 776377 w 1604513"/>
                  <a:gd name="connsiteY26" fmla="*/ 370936 h 370936"/>
                  <a:gd name="connsiteX27" fmla="*/ 715992 w 1604513"/>
                  <a:gd name="connsiteY27" fmla="*/ 362309 h 370936"/>
                  <a:gd name="connsiteX28" fmla="*/ 698739 w 1604513"/>
                  <a:gd name="connsiteY28" fmla="*/ 336430 h 370936"/>
                  <a:gd name="connsiteX29" fmla="*/ 638354 w 1604513"/>
                  <a:gd name="connsiteY29" fmla="*/ 310551 h 370936"/>
                  <a:gd name="connsiteX30" fmla="*/ 612475 w 1604513"/>
                  <a:gd name="connsiteY30" fmla="*/ 284672 h 370936"/>
                  <a:gd name="connsiteX31" fmla="*/ 595222 w 1604513"/>
                  <a:gd name="connsiteY31" fmla="*/ 258792 h 370936"/>
                  <a:gd name="connsiteX32" fmla="*/ 543464 w 1604513"/>
                  <a:gd name="connsiteY32" fmla="*/ 215660 h 370936"/>
                  <a:gd name="connsiteX33" fmla="*/ 491705 w 1604513"/>
                  <a:gd name="connsiteY33" fmla="*/ 198407 h 370936"/>
                  <a:gd name="connsiteX34" fmla="*/ 345056 w 1604513"/>
                  <a:gd name="connsiteY34" fmla="*/ 224287 h 370936"/>
                  <a:gd name="connsiteX35" fmla="*/ 284671 w 1604513"/>
                  <a:gd name="connsiteY35" fmla="*/ 241539 h 370936"/>
                  <a:gd name="connsiteX36" fmla="*/ 258792 w 1604513"/>
                  <a:gd name="connsiteY36" fmla="*/ 258792 h 370936"/>
                  <a:gd name="connsiteX37" fmla="*/ 207034 w 1604513"/>
                  <a:gd name="connsiteY37" fmla="*/ 267419 h 370936"/>
                  <a:gd name="connsiteX38" fmla="*/ 129396 w 1604513"/>
                  <a:gd name="connsiteY38" fmla="*/ 276045 h 370936"/>
                  <a:gd name="connsiteX39" fmla="*/ 69011 w 1604513"/>
                  <a:gd name="connsiteY39" fmla="*/ 284672 h 370936"/>
                  <a:gd name="connsiteX40" fmla="*/ 17253 w 1604513"/>
                  <a:gd name="connsiteY40" fmla="*/ 310551 h 370936"/>
                  <a:gd name="connsiteX41" fmla="*/ 0 w 1604513"/>
                  <a:gd name="connsiteY41" fmla="*/ 362309 h 370936"/>
                  <a:gd name="connsiteX42" fmla="*/ 17253 w 1604513"/>
                  <a:gd name="connsiteY42" fmla="*/ 94890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4513" h="370936">
                    <a:moveTo>
                      <a:pt x="17253" y="94890"/>
                    </a:moveTo>
                    <a:lnTo>
                      <a:pt x="17253" y="94890"/>
                    </a:lnTo>
                    <a:lnTo>
                      <a:pt x="181154" y="103517"/>
                    </a:lnTo>
                    <a:cubicBezTo>
                      <a:pt x="375750" y="111798"/>
                      <a:pt x="544688" y="115440"/>
                      <a:pt x="741871" y="120770"/>
                    </a:cubicBezTo>
                    <a:lnTo>
                      <a:pt x="793630" y="138022"/>
                    </a:lnTo>
                    <a:lnTo>
                      <a:pt x="819509" y="146649"/>
                    </a:lnTo>
                    <a:cubicBezTo>
                      <a:pt x="937403" y="143773"/>
                      <a:pt x="1055384" y="143377"/>
                      <a:pt x="1173192" y="138022"/>
                    </a:cubicBezTo>
                    <a:cubicBezTo>
                      <a:pt x="1189652" y="137274"/>
                      <a:pt x="1213459" y="121719"/>
                      <a:pt x="1224951" y="112143"/>
                    </a:cubicBezTo>
                    <a:cubicBezTo>
                      <a:pt x="1234323" y="104333"/>
                      <a:pt x="1241200" y="93754"/>
                      <a:pt x="1250830" y="86264"/>
                    </a:cubicBezTo>
                    <a:cubicBezTo>
                      <a:pt x="1267197" y="73534"/>
                      <a:pt x="1285335" y="63260"/>
                      <a:pt x="1302588" y="51758"/>
                    </a:cubicBezTo>
                    <a:cubicBezTo>
                      <a:pt x="1311215" y="46007"/>
                      <a:pt x="1318632" y="37784"/>
                      <a:pt x="1328468" y="34505"/>
                    </a:cubicBezTo>
                    <a:lnTo>
                      <a:pt x="1354347" y="25879"/>
                    </a:lnTo>
                    <a:cubicBezTo>
                      <a:pt x="1367432" y="17155"/>
                      <a:pt x="1388247" y="0"/>
                      <a:pt x="1406105" y="0"/>
                    </a:cubicBezTo>
                    <a:cubicBezTo>
                      <a:pt x="1415198" y="0"/>
                      <a:pt x="1422929" y="7803"/>
                      <a:pt x="1431985" y="8626"/>
                    </a:cubicBezTo>
                    <a:cubicBezTo>
                      <a:pt x="1486470" y="13579"/>
                      <a:pt x="1541253" y="14377"/>
                      <a:pt x="1595887" y="17253"/>
                    </a:cubicBezTo>
                    <a:cubicBezTo>
                      <a:pt x="1598762" y="25879"/>
                      <a:pt x="1604513" y="34039"/>
                      <a:pt x="1604513" y="43132"/>
                    </a:cubicBezTo>
                    <a:cubicBezTo>
                      <a:pt x="1604513" y="94970"/>
                      <a:pt x="1603218" y="147090"/>
                      <a:pt x="1595887" y="198407"/>
                    </a:cubicBezTo>
                    <a:cubicBezTo>
                      <a:pt x="1594421" y="208671"/>
                      <a:pt x="1585271" y="216322"/>
                      <a:pt x="1578634" y="224287"/>
                    </a:cubicBezTo>
                    <a:cubicBezTo>
                      <a:pt x="1565009" y="240637"/>
                      <a:pt x="1546260" y="257726"/>
                      <a:pt x="1526875" y="267419"/>
                    </a:cubicBezTo>
                    <a:cubicBezTo>
                      <a:pt x="1518742" y="271485"/>
                      <a:pt x="1509622" y="273170"/>
                      <a:pt x="1500996" y="276045"/>
                    </a:cubicBezTo>
                    <a:cubicBezTo>
                      <a:pt x="1368489" y="257115"/>
                      <a:pt x="1419677" y="268654"/>
                      <a:pt x="1345720" y="250166"/>
                    </a:cubicBezTo>
                    <a:cubicBezTo>
                      <a:pt x="1279320" y="257544"/>
                      <a:pt x="1233326" y="263374"/>
                      <a:pt x="1164566" y="267419"/>
                    </a:cubicBezTo>
                    <a:cubicBezTo>
                      <a:pt x="1101350" y="271138"/>
                      <a:pt x="1038045" y="273170"/>
                      <a:pt x="974785" y="276045"/>
                    </a:cubicBezTo>
                    <a:cubicBezTo>
                      <a:pt x="963283" y="278921"/>
                      <a:pt x="951176" y="280002"/>
                      <a:pt x="940279" y="284672"/>
                    </a:cubicBezTo>
                    <a:cubicBezTo>
                      <a:pt x="930750" y="288756"/>
                      <a:pt x="922836" y="295898"/>
                      <a:pt x="914400" y="301924"/>
                    </a:cubicBezTo>
                    <a:cubicBezTo>
                      <a:pt x="895875" y="315156"/>
                      <a:pt x="874353" y="333434"/>
                      <a:pt x="854015" y="345056"/>
                    </a:cubicBezTo>
                    <a:cubicBezTo>
                      <a:pt x="815552" y="367035"/>
                      <a:pt x="821679" y="361875"/>
                      <a:pt x="776377" y="370936"/>
                    </a:cubicBezTo>
                    <a:cubicBezTo>
                      <a:pt x="756249" y="368060"/>
                      <a:pt x="734572" y="370567"/>
                      <a:pt x="715992" y="362309"/>
                    </a:cubicBezTo>
                    <a:cubicBezTo>
                      <a:pt x="706518" y="358098"/>
                      <a:pt x="706704" y="343067"/>
                      <a:pt x="698739" y="336430"/>
                    </a:cubicBezTo>
                    <a:cubicBezTo>
                      <a:pt x="684524" y="324584"/>
                      <a:pt x="656335" y="316544"/>
                      <a:pt x="638354" y="310551"/>
                    </a:cubicBezTo>
                    <a:cubicBezTo>
                      <a:pt x="629728" y="301925"/>
                      <a:pt x="620285" y="294044"/>
                      <a:pt x="612475" y="284672"/>
                    </a:cubicBezTo>
                    <a:cubicBezTo>
                      <a:pt x="605838" y="276707"/>
                      <a:pt x="601859" y="266757"/>
                      <a:pt x="595222" y="258792"/>
                    </a:cubicBezTo>
                    <a:cubicBezTo>
                      <a:pt x="583273" y="244453"/>
                      <a:pt x="561425" y="223643"/>
                      <a:pt x="543464" y="215660"/>
                    </a:cubicBezTo>
                    <a:cubicBezTo>
                      <a:pt x="526845" y="208274"/>
                      <a:pt x="491705" y="198407"/>
                      <a:pt x="491705" y="198407"/>
                    </a:cubicBezTo>
                    <a:cubicBezTo>
                      <a:pt x="442822" y="207034"/>
                      <a:pt x="392147" y="208591"/>
                      <a:pt x="345056" y="224287"/>
                    </a:cubicBezTo>
                    <a:cubicBezTo>
                      <a:pt x="307929" y="236662"/>
                      <a:pt x="327998" y="230708"/>
                      <a:pt x="284671" y="241539"/>
                    </a:cubicBezTo>
                    <a:cubicBezTo>
                      <a:pt x="276045" y="247290"/>
                      <a:pt x="268628" y="255513"/>
                      <a:pt x="258792" y="258792"/>
                    </a:cubicBezTo>
                    <a:cubicBezTo>
                      <a:pt x="242199" y="264323"/>
                      <a:pt x="224371" y="265107"/>
                      <a:pt x="207034" y="267419"/>
                    </a:cubicBezTo>
                    <a:cubicBezTo>
                      <a:pt x="181224" y="270860"/>
                      <a:pt x="155233" y="272815"/>
                      <a:pt x="129396" y="276045"/>
                    </a:cubicBezTo>
                    <a:cubicBezTo>
                      <a:pt x="109220" y="278567"/>
                      <a:pt x="89139" y="281796"/>
                      <a:pt x="69011" y="284672"/>
                    </a:cubicBezTo>
                    <a:cubicBezTo>
                      <a:pt x="54909" y="289372"/>
                      <a:pt x="26055" y="296468"/>
                      <a:pt x="17253" y="310551"/>
                    </a:cubicBezTo>
                    <a:cubicBezTo>
                      <a:pt x="7614" y="325973"/>
                      <a:pt x="0" y="362309"/>
                      <a:pt x="0" y="362309"/>
                    </a:cubicBezTo>
                    <a:lnTo>
                      <a:pt x="17253" y="948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자유형 36"/>
              <p:cNvSpPr/>
              <p:nvPr/>
            </p:nvSpPr>
            <p:spPr>
              <a:xfrm>
                <a:off x="1086170" y="1920371"/>
                <a:ext cx="1613622" cy="1290198"/>
              </a:xfrm>
              <a:custGeom>
                <a:avLst/>
                <a:gdLst>
                  <a:gd name="connsiteX0" fmla="*/ 0 w 1587260"/>
                  <a:gd name="connsiteY0" fmla="*/ 163902 h 284672"/>
                  <a:gd name="connsiteX1" fmla="*/ 0 w 1587260"/>
                  <a:gd name="connsiteY1" fmla="*/ 163902 h 284672"/>
                  <a:gd name="connsiteX2" fmla="*/ 715992 w 1587260"/>
                  <a:gd name="connsiteY2" fmla="*/ 155275 h 284672"/>
                  <a:gd name="connsiteX3" fmla="*/ 741871 w 1587260"/>
                  <a:gd name="connsiteY3" fmla="*/ 138023 h 284672"/>
                  <a:gd name="connsiteX4" fmla="*/ 776377 w 1587260"/>
                  <a:gd name="connsiteY4" fmla="*/ 129396 h 284672"/>
                  <a:gd name="connsiteX5" fmla="*/ 854015 w 1587260"/>
                  <a:gd name="connsiteY5" fmla="*/ 94891 h 284672"/>
                  <a:gd name="connsiteX6" fmla="*/ 905773 w 1587260"/>
                  <a:gd name="connsiteY6" fmla="*/ 77638 h 284672"/>
                  <a:gd name="connsiteX7" fmla="*/ 931652 w 1587260"/>
                  <a:gd name="connsiteY7" fmla="*/ 60385 h 284672"/>
                  <a:gd name="connsiteX8" fmla="*/ 992037 w 1587260"/>
                  <a:gd name="connsiteY8" fmla="*/ 43132 h 284672"/>
                  <a:gd name="connsiteX9" fmla="*/ 1069675 w 1587260"/>
                  <a:gd name="connsiteY9" fmla="*/ 8626 h 284672"/>
                  <a:gd name="connsiteX10" fmla="*/ 1095554 w 1587260"/>
                  <a:gd name="connsiteY10" fmla="*/ 0 h 284672"/>
                  <a:gd name="connsiteX11" fmla="*/ 1173192 w 1587260"/>
                  <a:gd name="connsiteY11" fmla="*/ 8626 h 284672"/>
                  <a:gd name="connsiteX12" fmla="*/ 1242203 w 1587260"/>
                  <a:gd name="connsiteY12" fmla="*/ 25879 h 284672"/>
                  <a:gd name="connsiteX13" fmla="*/ 1293962 w 1587260"/>
                  <a:gd name="connsiteY13" fmla="*/ 34506 h 284672"/>
                  <a:gd name="connsiteX14" fmla="*/ 1328467 w 1587260"/>
                  <a:gd name="connsiteY14" fmla="*/ 43132 h 284672"/>
                  <a:gd name="connsiteX15" fmla="*/ 1371600 w 1587260"/>
                  <a:gd name="connsiteY15" fmla="*/ 51758 h 284672"/>
                  <a:gd name="connsiteX16" fmla="*/ 1423358 w 1587260"/>
                  <a:gd name="connsiteY16" fmla="*/ 60385 h 284672"/>
                  <a:gd name="connsiteX17" fmla="*/ 1449237 w 1587260"/>
                  <a:gd name="connsiteY17" fmla="*/ 69011 h 284672"/>
                  <a:gd name="connsiteX18" fmla="*/ 1483743 w 1587260"/>
                  <a:gd name="connsiteY18" fmla="*/ 77638 h 284672"/>
                  <a:gd name="connsiteX19" fmla="*/ 1509622 w 1587260"/>
                  <a:gd name="connsiteY19" fmla="*/ 86264 h 284672"/>
                  <a:gd name="connsiteX20" fmla="*/ 1587260 w 1587260"/>
                  <a:gd name="connsiteY20" fmla="*/ 94891 h 284672"/>
                  <a:gd name="connsiteX21" fmla="*/ 1578634 w 1587260"/>
                  <a:gd name="connsiteY21" fmla="*/ 172528 h 284672"/>
                  <a:gd name="connsiteX22" fmla="*/ 1570007 w 1587260"/>
                  <a:gd name="connsiteY22" fmla="*/ 198408 h 284672"/>
                  <a:gd name="connsiteX23" fmla="*/ 1500996 w 1587260"/>
                  <a:gd name="connsiteY23" fmla="*/ 189781 h 284672"/>
                  <a:gd name="connsiteX24" fmla="*/ 1475117 w 1587260"/>
                  <a:gd name="connsiteY24" fmla="*/ 181155 h 284672"/>
                  <a:gd name="connsiteX25" fmla="*/ 1138686 w 1587260"/>
                  <a:gd name="connsiteY25" fmla="*/ 181155 h 284672"/>
                  <a:gd name="connsiteX26" fmla="*/ 1104181 w 1587260"/>
                  <a:gd name="connsiteY26" fmla="*/ 189781 h 284672"/>
                  <a:gd name="connsiteX27" fmla="*/ 1078301 w 1587260"/>
                  <a:gd name="connsiteY27" fmla="*/ 198408 h 284672"/>
                  <a:gd name="connsiteX28" fmla="*/ 1035169 w 1587260"/>
                  <a:gd name="connsiteY28" fmla="*/ 207034 h 284672"/>
                  <a:gd name="connsiteX29" fmla="*/ 1009290 w 1587260"/>
                  <a:gd name="connsiteY29" fmla="*/ 224287 h 284672"/>
                  <a:gd name="connsiteX30" fmla="*/ 879894 w 1587260"/>
                  <a:gd name="connsiteY30" fmla="*/ 241540 h 284672"/>
                  <a:gd name="connsiteX31" fmla="*/ 241539 w 1587260"/>
                  <a:gd name="connsiteY31" fmla="*/ 258792 h 284672"/>
                  <a:gd name="connsiteX32" fmla="*/ 215660 w 1587260"/>
                  <a:gd name="connsiteY32" fmla="*/ 267419 h 284672"/>
                  <a:gd name="connsiteX33" fmla="*/ 103517 w 1587260"/>
                  <a:gd name="connsiteY33" fmla="*/ 284672 h 284672"/>
                  <a:gd name="connsiteX34" fmla="*/ 0 w 1587260"/>
                  <a:gd name="connsiteY34" fmla="*/ 163902 h 28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87260" h="284672">
                    <a:moveTo>
                      <a:pt x="0" y="163902"/>
                    </a:moveTo>
                    <a:lnTo>
                      <a:pt x="0" y="163902"/>
                    </a:lnTo>
                    <a:cubicBezTo>
                      <a:pt x="238664" y="161026"/>
                      <a:pt x="477456" y="163596"/>
                      <a:pt x="715992" y="155275"/>
                    </a:cubicBezTo>
                    <a:cubicBezTo>
                      <a:pt x="726353" y="154914"/>
                      <a:pt x="732342" y="142107"/>
                      <a:pt x="741871" y="138023"/>
                    </a:cubicBezTo>
                    <a:cubicBezTo>
                      <a:pt x="752768" y="133353"/>
                      <a:pt x="764875" y="132272"/>
                      <a:pt x="776377" y="129396"/>
                    </a:cubicBezTo>
                    <a:cubicBezTo>
                      <a:pt x="831165" y="88305"/>
                      <a:pt x="788063" y="112878"/>
                      <a:pt x="854015" y="94891"/>
                    </a:cubicBezTo>
                    <a:cubicBezTo>
                      <a:pt x="871560" y="90106"/>
                      <a:pt x="905773" y="77638"/>
                      <a:pt x="905773" y="77638"/>
                    </a:cubicBezTo>
                    <a:cubicBezTo>
                      <a:pt x="914399" y="71887"/>
                      <a:pt x="922379" y="65022"/>
                      <a:pt x="931652" y="60385"/>
                    </a:cubicBezTo>
                    <a:cubicBezTo>
                      <a:pt x="944030" y="54196"/>
                      <a:pt x="980978" y="45897"/>
                      <a:pt x="992037" y="43132"/>
                    </a:cubicBezTo>
                    <a:cubicBezTo>
                      <a:pt x="1033048" y="15792"/>
                      <a:pt x="1008082" y="29157"/>
                      <a:pt x="1069675" y="8626"/>
                    </a:cubicBezTo>
                    <a:lnTo>
                      <a:pt x="1095554" y="0"/>
                    </a:lnTo>
                    <a:cubicBezTo>
                      <a:pt x="1121433" y="2875"/>
                      <a:pt x="1147550" y="4101"/>
                      <a:pt x="1173192" y="8626"/>
                    </a:cubicBezTo>
                    <a:cubicBezTo>
                      <a:pt x="1196543" y="12747"/>
                      <a:pt x="1218814" y="21981"/>
                      <a:pt x="1242203" y="25879"/>
                    </a:cubicBezTo>
                    <a:cubicBezTo>
                      <a:pt x="1259456" y="28755"/>
                      <a:pt x="1276811" y="31076"/>
                      <a:pt x="1293962" y="34506"/>
                    </a:cubicBezTo>
                    <a:cubicBezTo>
                      <a:pt x="1305587" y="36831"/>
                      <a:pt x="1316894" y="40560"/>
                      <a:pt x="1328467" y="43132"/>
                    </a:cubicBezTo>
                    <a:cubicBezTo>
                      <a:pt x="1342780" y="46313"/>
                      <a:pt x="1357174" y="49135"/>
                      <a:pt x="1371600" y="51758"/>
                    </a:cubicBezTo>
                    <a:cubicBezTo>
                      <a:pt x="1388809" y="54887"/>
                      <a:pt x="1406284" y="56591"/>
                      <a:pt x="1423358" y="60385"/>
                    </a:cubicBezTo>
                    <a:cubicBezTo>
                      <a:pt x="1432234" y="62358"/>
                      <a:pt x="1440494" y="66513"/>
                      <a:pt x="1449237" y="69011"/>
                    </a:cubicBezTo>
                    <a:cubicBezTo>
                      <a:pt x="1460637" y="72268"/>
                      <a:pt x="1472343" y="74381"/>
                      <a:pt x="1483743" y="77638"/>
                    </a:cubicBezTo>
                    <a:cubicBezTo>
                      <a:pt x="1492486" y="80136"/>
                      <a:pt x="1500653" y="84769"/>
                      <a:pt x="1509622" y="86264"/>
                    </a:cubicBezTo>
                    <a:cubicBezTo>
                      <a:pt x="1535306" y="90545"/>
                      <a:pt x="1561381" y="92015"/>
                      <a:pt x="1587260" y="94891"/>
                    </a:cubicBezTo>
                    <a:cubicBezTo>
                      <a:pt x="1584385" y="120770"/>
                      <a:pt x="1582915" y="146844"/>
                      <a:pt x="1578634" y="172528"/>
                    </a:cubicBezTo>
                    <a:cubicBezTo>
                      <a:pt x="1577139" y="181498"/>
                      <a:pt x="1578884" y="196435"/>
                      <a:pt x="1570007" y="198408"/>
                    </a:cubicBezTo>
                    <a:cubicBezTo>
                      <a:pt x="1547376" y="203437"/>
                      <a:pt x="1524000" y="192657"/>
                      <a:pt x="1500996" y="189781"/>
                    </a:cubicBezTo>
                    <a:cubicBezTo>
                      <a:pt x="1492370" y="186906"/>
                      <a:pt x="1484190" y="181760"/>
                      <a:pt x="1475117" y="181155"/>
                    </a:cubicBezTo>
                    <a:cubicBezTo>
                      <a:pt x="1260439" y="166843"/>
                      <a:pt x="1296078" y="168038"/>
                      <a:pt x="1138686" y="181155"/>
                    </a:cubicBezTo>
                    <a:cubicBezTo>
                      <a:pt x="1127184" y="184030"/>
                      <a:pt x="1115580" y="186524"/>
                      <a:pt x="1104181" y="189781"/>
                    </a:cubicBezTo>
                    <a:cubicBezTo>
                      <a:pt x="1095438" y="192279"/>
                      <a:pt x="1087123" y="196203"/>
                      <a:pt x="1078301" y="198408"/>
                    </a:cubicBezTo>
                    <a:cubicBezTo>
                      <a:pt x="1064077" y="201964"/>
                      <a:pt x="1049546" y="204159"/>
                      <a:pt x="1035169" y="207034"/>
                    </a:cubicBezTo>
                    <a:cubicBezTo>
                      <a:pt x="1026543" y="212785"/>
                      <a:pt x="1018819" y="220203"/>
                      <a:pt x="1009290" y="224287"/>
                    </a:cubicBezTo>
                    <a:cubicBezTo>
                      <a:pt x="978518" y="237475"/>
                      <a:pt x="894046" y="240253"/>
                      <a:pt x="879894" y="241540"/>
                    </a:cubicBezTo>
                    <a:cubicBezTo>
                      <a:pt x="638710" y="289775"/>
                      <a:pt x="898474" y="240544"/>
                      <a:pt x="241539" y="258792"/>
                    </a:cubicBezTo>
                    <a:cubicBezTo>
                      <a:pt x="232449" y="259044"/>
                      <a:pt x="224536" y="265446"/>
                      <a:pt x="215660" y="267419"/>
                    </a:cubicBezTo>
                    <a:cubicBezTo>
                      <a:pt x="194132" y="272203"/>
                      <a:pt x="122760" y="281923"/>
                      <a:pt x="103517" y="284672"/>
                    </a:cubicBezTo>
                    <a:cubicBezTo>
                      <a:pt x="-31521" y="273418"/>
                      <a:pt x="17253" y="184030"/>
                      <a:pt x="0" y="163902"/>
                    </a:cubicBez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자유형 37"/>
              <p:cNvSpPr/>
              <p:nvPr/>
            </p:nvSpPr>
            <p:spPr>
              <a:xfrm>
                <a:off x="1077299" y="3010216"/>
                <a:ext cx="1613140" cy="40551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7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자유형 13"/>
            <p:cNvSpPr/>
            <p:nvPr/>
          </p:nvSpPr>
          <p:spPr>
            <a:xfrm>
              <a:off x="3588589" y="2756701"/>
              <a:ext cx="560717" cy="319178"/>
            </a:xfrm>
            <a:custGeom>
              <a:avLst/>
              <a:gdLst>
                <a:gd name="connsiteX0" fmla="*/ 0 w 560717"/>
                <a:gd name="connsiteY0" fmla="*/ 0 h 319178"/>
                <a:gd name="connsiteX1" fmla="*/ 0 w 560717"/>
                <a:gd name="connsiteY1" fmla="*/ 0 h 319178"/>
                <a:gd name="connsiteX2" fmla="*/ 560717 w 560717"/>
                <a:gd name="connsiteY2" fmla="*/ 0 h 319178"/>
                <a:gd name="connsiteX3" fmla="*/ 560717 w 560717"/>
                <a:gd name="connsiteY3" fmla="*/ 0 h 319178"/>
                <a:gd name="connsiteX4" fmla="*/ 526211 w 560717"/>
                <a:gd name="connsiteY4" fmla="*/ 69011 h 319178"/>
                <a:gd name="connsiteX5" fmla="*/ 517585 w 560717"/>
                <a:gd name="connsiteY5" fmla="*/ 120770 h 319178"/>
                <a:gd name="connsiteX6" fmla="*/ 465826 w 560717"/>
                <a:gd name="connsiteY6" fmla="*/ 155276 h 319178"/>
                <a:gd name="connsiteX7" fmla="*/ 457200 w 560717"/>
                <a:gd name="connsiteY7" fmla="*/ 181155 h 319178"/>
                <a:gd name="connsiteX8" fmla="*/ 448573 w 560717"/>
                <a:gd name="connsiteY8" fmla="*/ 232913 h 319178"/>
                <a:gd name="connsiteX9" fmla="*/ 422694 w 560717"/>
                <a:gd name="connsiteY9" fmla="*/ 250166 h 319178"/>
                <a:gd name="connsiteX10" fmla="*/ 370936 w 560717"/>
                <a:gd name="connsiteY10" fmla="*/ 267419 h 319178"/>
                <a:gd name="connsiteX11" fmla="*/ 319177 w 560717"/>
                <a:gd name="connsiteY11" fmla="*/ 293298 h 319178"/>
                <a:gd name="connsiteX12" fmla="*/ 267419 w 560717"/>
                <a:gd name="connsiteY12" fmla="*/ 319178 h 319178"/>
                <a:gd name="connsiteX13" fmla="*/ 232913 w 560717"/>
                <a:gd name="connsiteY13" fmla="*/ 310551 h 319178"/>
                <a:gd name="connsiteX14" fmla="*/ 207034 w 560717"/>
                <a:gd name="connsiteY14" fmla="*/ 224287 h 319178"/>
                <a:gd name="connsiteX15" fmla="*/ 163902 w 560717"/>
                <a:gd name="connsiteY15" fmla="*/ 172528 h 319178"/>
                <a:gd name="connsiteX16" fmla="*/ 138022 w 560717"/>
                <a:gd name="connsiteY16" fmla="*/ 155276 h 319178"/>
                <a:gd name="connsiteX17" fmla="*/ 120769 w 560717"/>
                <a:gd name="connsiteY17" fmla="*/ 129396 h 319178"/>
                <a:gd name="connsiteX18" fmla="*/ 94890 w 560717"/>
                <a:gd name="connsiteY18" fmla="*/ 112144 h 319178"/>
                <a:gd name="connsiteX19" fmla="*/ 60385 w 560717"/>
                <a:gd name="connsiteY19" fmla="*/ 69011 h 319178"/>
                <a:gd name="connsiteX20" fmla="*/ 0 w 560717"/>
                <a:gd name="connsiteY20" fmla="*/ 0 h 31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0717" h="319178">
                  <a:moveTo>
                    <a:pt x="0" y="0"/>
                  </a:moveTo>
                  <a:lnTo>
                    <a:pt x="0" y="0"/>
                  </a:lnTo>
                  <a:lnTo>
                    <a:pt x="560717" y="0"/>
                  </a:lnTo>
                  <a:lnTo>
                    <a:pt x="560717" y="0"/>
                  </a:lnTo>
                  <a:cubicBezTo>
                    <a:pt x="549215" y="23004"/>
                    <a:pt x="534861" y="44790"/>
                    <a:pt x="526211" y="69011"/>
                  </a:cubicBezTo>
                  <a:cubicBezTo>
                    <a:pt x="520328" y="85483"/>
                    <a:pt x="527615" y="106441"/>
                    <a:pt x="517585" y="120770"/>
                  </a:cubicBezTo>
                  <a:cubicBezTo>
                    <a:pt x="505694" y="137757"/>
                    <a:pt x="465826" y="155276"/>
                    <a:pt x="465826" y="155276"/>
                  </a:cubicBezTo>
                  <a:cubicBezTo>
                    <a:pt x="462951" y="163902"/>
                    <a:pt x="459173" y="172279"/>
                    <a:pt x="457200" y="181155"/>
                  </a:cubicBezTo>
                  <a:cubicBezTo>
                    <a:pt x="453406" y="198229"/>
                    <a:pt x="456395" y="217269"/>
                    <a:pt x="448573" y="232913"/>
                  </a:cubicBezTo>
                  <a:cubicBezTo>
                    <a:pt x="443936" y="242186"/>
                    <a:pt x="432168" y="245955"/>
                    <a:pt x="422694" y="250166"/>
                  </a:cubicBezTo>
                  <a:cubicBezTo>
                    <a:pt x="406076" y="257552"/>
                    <a:pt x="370936" y="267419"/>
                    <a:pt x="370936" y="267419"/>
                  </a:cubicBezTo>
                  <a:cubicBezTo>
                    <a:pt x="296761" y="316868"/>
                    <a:pt x="390612" y="257580"/>
                    <a:pt x="319177" y="293298"/>
                  </a:cubicBezTo>
                  <a:cubicBezTo>
                    <a:pt x="252280" y="326747"/>
                    <a:pt x="332473" y="297492"/>
                    <a:pt x="267419" y="319178"/>
                  </a:cubicBezTo>
                  <a:cubicBezTo>
                    <a:pt x="255917" y="316302"/>
                    <a:pt x="240629" y="319553"/>
                    <a:pt x="232913" y="310551"/>
                  </a:cubicBezTo>
                  <a:cubicBezTo>
                    <a:pt x="216343" y="291219"/>
                    <a:pt x="217181" y="247964"/>
                    <a:pt x="207034" y="224287"/>
                  </a:cubicBezTo>
                  <a:cubicBezTo>
                    <a:pt x="199496" y="206697"/>
                    <a:pt x="177717" y="184041"/>
                    <a:pt x="163902" y="172528"/>
                  </a:cubicBezTo>
                  <a:cubicBezTo>
                    <a:pt x="155937" y="165891"/>
                    <a:pt x="146649" y="161027"/>
                    <a:pt x="138022" y="155276"/>
                  </a:cubicBezTo>
                  <a:cubicBezTo>
                    <a:pt x="132271" y="146649"/>
                    <a:pt x="128100" y="136727"/>
                    <a:pt x="120769" y="129396"/>
                  </a:cubicBezTo>
                  <a:cubicBezTo>
                    <a:pt x="113438" y="122065"/>
                    <a:pt x="101366" y="120240"/>
                    <a:pt x="94890" y="112144"/>
                  </a:cubicBezTo>
                  <a:cubicBezTo>
                    <a:pt x="47269" y="52617"/>
                    <a:pt x="134552" y="118457"/>
                    <a:pt x="60385" y="69011"/>
                  </a:cubicBezTo>
                  <a:cubicBezTo>
                    <a:pt x="38347" y="35954"/>
                    <a:pt x="43132" y="5350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0">
                  <a:srgbClr val="000040"/>
                </a:gs>
                <a:gs pos="0">
                  <a:schemeClr val="accent2">
                    <a:lumMod val="50000"/>
                  </a:schemeClr>
                </a:gs>
                <a:gs pos="55000">
                  <a:srgbClr val="FF0000"/>
                </a:gs>
                <a:gs pos="70000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72362" y="5179190"/>
            <a:ext cx="20537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latin typeface="Calibri" panose="020F0502020204030204" pitchFamily="34" charset="0"/>
              </a:rPr>
              <a:t>Point of Acid Spill, T=t</a:t>
            </a:r>
            <a:r>
              <a:rPr lang="en-US" altLang="ko-KR" sz="1000" b="1" dirty="0" smtClean="0">
                <a:latin typeface="Calibri" panose="020F0502020204030204" pitchFamily="34" charset="0"/>
              </a:rPr>
              <a:t>0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grpSp>
        <p:nvGrpSpPr>
          <p:cNvPr id="78" name="그룹 77"/>
          <p:cNvGrpSpPr/>
          <p:nvPr/>
        </p:nvGrpSpPr>
        <p:grpSpPr>
          <a:xfrm>
            <a:off x="1061801" y="1183092"/>
            <a:ext cx="216000" cy="360000"/>
            <a:chOff x="4158089" y="4549096"/>
            <a:chExt cx="134481" cy="202535"/>
          </a:xfr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9" name="순서도: 병합 78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046908" y="3305765"/>
            <a:ext cx="216000" cy="360000"/>
            <a:chOff x="4158089" y="4549096"/>
            <a:chExt cx="134481" cy="202535"/>
          </a:xfr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2" name="순서도: 병합 81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타원 82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3099561" y="5179190"/>
            <a:ext cx="4427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 smtClean="0">
                <a:latin typeface="Calibri" panose="020F0502020204030204" pitchFamily="34" charset="0"/>
              </a:rPr>
              <a:t>T=t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USER\AppData\Local\Microsoft\Windows\Temporary Internet Files\Content.IE5\UVOQ1F9N\542px-PH_Scale.svg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372846"/>
            <a:ext cx="1939325" cy="36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모서리가 둥근 직사각형 42"/>
          <p:cNvSpPr/>
          <p:nvPr/>
        </p:nvSpPr>
        <p:spPr>
          <a:xfrm>
            <a:off x="12866508" y="2717038"/>
            <a:ext cx="360040" cy="3035831"/>
          </a:xfrm>
          <a:prstGeom prst="roundRect">
            <a:avLst/>
          </a:prstGeom>
          <a:gradFill>
            <a:gsLst>
              <a:gs pos="0">
                <a:srgbClr val="000000"/>
              </a:gs>
              <a:gs pos="19000">
                <a:schemeClr val="accent2">
                  <a:lumMod val="50000"/>
                </a:schemeClr>
              </a:gs>
              <a:gs pos="28000">
                <a:schemeClr val="accent2">
                  <a:lumMod val="50000"/>
                </a:schemeClr>
              </a:gs>
              <a:gs pos="58000">
                <a:srgbClr val="FF0000"/>
              </a:gs>
              <a:gs pos="79000">
                <a:srgbClr val="F27300"/>
              </a:gs>
              <a:gs pos="100000">
                <a:srgbClr val="FFBF00"/>
              </a:gs>
            </a:gsLst>
            <a:lin ang="5400000" scaled="0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5" name="직선 연결선 84"/>
          <p:cNvCxnSpPr/>
          <p:nvPr/>
        </p:nvCxnSpPr>
        <p:spPr>
          <a:xfrm>
            <a:off x="12690472" y="2969847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12690472" y="3288401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/>
          <p:cNvCxnSpPr/>
          <p:nvPr/>
        </p:nvCxnSpPr>
        <p:spPr>
          <a:xfrm>
            <a:off x="12690472" y="3606955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>
            <a:off x="12690472" y="3925508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12690472" y="4244061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>
            <a:off x="12690472" y="4562614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12690472" y="4881167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>
            <a:off x="12690472" y="5199720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12690472" y="5518275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2255312" y="2722327"/>
            <a:ext cx="54404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-1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-0.5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0.5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1.5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2.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2.5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3</a:t>
            </a:r>
          </a:p>
          <a:p>
            <a:pPr algn="ctr">
              <a:lnSpc>
                <a:spcPct val="150000"/>
              </a:lnSpc>
            </a:pPr>
            <a:endParaRPr lang="en-US" altLang="ko-KR" sz="1400" b="1" dirty="0"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14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ko-KR" altLang="en-US" sz="1400" dirty="0"/>
          </a:p>
        </p:txBody>
      </p:sp>
      <p:sp>
        <p:nvSpPr>
          <p:cNvPr id="1024" name="TextBox 1023"/>
          <p:cNvSpPr txBox="1"/>
          <p:nvPr/>
        </p:nvSpPr>
        <p:spPr>
          <a:xfrm>
            <a:off x="12831456" y="5816870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pH</a:t>
            </a:r>
            <a:endParaRPr lang="ko-KR" altLang="en-US" b="1" dirty="0">
              <a:latin typeface="Calibri" panose="020F0502020204030204" pitchFamily="34" charset="0"/>
            </a:endParaRPr>
          </a:p>
        </p:txBody>
      </p:sp>
      <p:grpSp>
        <p:nvGrpSpPr>
          <p:cNvPr id="86" name="그룹 85"/>
          <p:cNvGrpSpPr/>
          <p:nvPr/>
        </p:nvGrpSpPr>
        <p:grpSpPr>
          <a:xfrm>
            <a:off x="11340752" y="2029644"/>
            <a:ext cx="1622493" cy="1558866"/>
            <a:chOff x="3056814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96" name="그룹 95"/>
            <p:cNvGrpSpPr/>
            <p:nvPr/>
          </p:nvGrpSpPr>
          <p:grpSpPr>
            <a:xfrm>
              <a:off x="3056814" y="2735120"/>
              <a:ext cx="1622493" cy="1558866"/>
              <a:chOff x="1077299" y="1920371"/>
              <a:chExt cx="1622493" cy="1558866"/>
            </a:xfrm>
          </p:grpSpPr>
          <p:sp>
            <p:nvSpPr>
              <p:cNvPr id="98" name="직사각형 97"/>
              <p:cNvSpPr/>
              <p:nvPr/>
            </p:nvSpPr>
            <p:spPr>
              <a:xfrm>
                <a:off x="1103924" y="1947457"/>
                <a:ext cx="1594922" cy="1450917"/>
              </a:xfrm>
              <a:prstGeom prst="rect">
                <a:avLst/>
              </a:prstGeom>
              <a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-50000"/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9" name="자유형 98"/>
              <p:cNvSpPr/>
              <p:nvPr/>
            </p:nvSpPr>
            <p:spPr>
              <a:xfrm>
                <a:off x="1103924" y="2592051"/>
                <a:ext cx="1594922" cy="887186"/>
              </a:xfrm>
              <a:custGeom>
                <a:avLst/>
                <a:gdLst>
                  <a:gd name="connsiteX0" fmla="*/ 257 w 1363231"/>
                  <a:gd name="connsiteY0" fmla="*/ 51759 h 232913"/>
                  <a:gd name="connsiteX1" fmla="*/ 257 w 1363231"/>
                  <a:gd name="connsiteY1" fmla="*/ 51759 h 232913"/>
                  <a:gd name="connsiteX2" fmla="*/ 138280 w 1363231"/>
                  <a:gd name="connsiteY2" fmla="*/ 34506 h 232913"/>
                  <a:gd name="connsiteX3" fmla="*/ 181412 w 1363231"/>
                  <a:gd name="connsiteY3" fmla="*/ 25879 h 232913"/>
                  <a:gd name="connsiteX4" fmla="*/ 276302 w 1363231"/>
                  <a:gd name="connsiteY4" fmla="*/ 17253 h 232913"/>
                  <a:gd name="connsiteX5" fmla="*/ 345314 w 1363231"/>
                  <a:gd name="connsiteY5" fmla="*/ 0 h 232913"/>
                  <a:gd name="connsiteX6" fmla="*/ 397072 w 1363231"/>
                  <a:gd name="connsiteY6" fmla="*/ 8627 h 232913"/>
                  <a:gd name="connsiteX7" fmla="*/ 457457 w 1363231"/>
                  <a:gd name="connsiteY7" fmla="*/ 25879 h 232913"/>
                  <a:gd name="connsiteX8" fmla="*/ 552348 w 1363231"/>
                  <a:gd name="connsiteY8" fmla="*/ 77638 h 232913"/>
                  <a:gd name="connsiteX9" fmla="*/ 629985 w 1363231"/>
                  <a:gd name="connsiteY9" fmla="*/ 120770 h 232913"/>
                  <a:gd name="connsiteX10" fmla="*/ 750755 w 1363231"/>
                  <a:gd name="connsiteY10" fmla="*/ 103517 h 232913"/>
                  <a:gd name="connsiteX11" fmla="*/ 828393 w 1363231"/>
                  <a:gd name="connsiteY11" fmla="*/ 69012 h 232913"/>
                  <a:gd name="connsiteX12" fmla="*/ 1276967 w 1363231"/>
                  <a:gd name="connsiteY12" fmla="*/ 60385 h 232913"/>
                  <a:gd name="connsiteX13" fmla="*/ 1302846 w 1363231"/>
                  <a:gd name="connsiteY13" fmla="*/ 43132 h 232913"/>
                  <a:gd name="connsiteX14" fmla="*/ 1337351 w 1363231"/>
                  <a:gd name="connsiteY14" fmla="*/ 17253 h 232913"/>
                  <a:gd name="connsiteX15" fmla="*/ 1363231 w 1363231"/>
                  <a:gd name="connsiteY15" fmla="*/ 17253 h 232913"/>
                  <a:gd name="connsiteX16" fmla="*/ 1354604 w 1363231"/>
                  <a:gd name="connsiteY16" fmla="*/ 224287 h 232913"/>
                  <a:gd name="connsiteX17" fmla="*/ 1242461 w 1363231"/>
                  <a:gd name="connsiteY17" fmla="*/ 198408 h 232913"/>
                  <a:gd name="connsiteX18" fmla="*/ 1156197 w 1363231"/>
                  <a:gd name="connsiteY18" fmla="*/ 181155 h 232913"/>
                  <a:gd name="connsiteX19" fmla="*/ 983668 w 1363231"/>
                  <a:gd name="connsiteY19" fmla="*/ 189781 h 232913"/>
                  <a:gd name="connsiteX20" fmla="*/ 897404 w 1363231"/>
                  <a:gd name="connsiteY20" fmla="*/ 207034 h 232913"/>
                  <a:gd name="connsiteX21" fmla="*/ 776634 w 1363231"/>
                  <a:gd name="connsiteY21" fmla="*/ 224287 h 232913"/>
                  <a:gd name="connsiteX22" fmla="*/ 638612 w 1363231"/>
                  <a:gd name="connsiteY22" fmla="*/ 215661 h 232913"/>
                  <a:gd name="connsiteX23" fmla="*/ 604106 w 1363231"/>
                  <a:gd name="connsiteY23" fmla="*/ 207034 h 232913"/>
                  <a:gd name="connsiteX24" fmla="*/ 552348 w 1363231"/>
                  <a:gd name="connsiteY24" fmla="*/ 198408 h 232913"/>
                  <a:gd name="connsiteX25" fmla="*/ 86521 w 1363231"/>
                  <a:gd name="connsiteY25" fmla="*/ 207034 h 232913"/>
                  <a:gd name="connsiteX26" fmla="*/ 34763 w 1363231"/>
                  <a:gd name="connsiteY26" fmla="*/ 224287 h 232913"/>
                  <a:gd name="connsiteX27" fmla="*/ 8884 w 1363231"/>
                  <a:gd name="connsiteY27" fmla="*/ 232913 h 232913"/>
                  <a:gd name="connsiteX28" fmla="*/ 8884 w 1363231"/>
                  <a:gd name="connsiteY28" fmla="*/ 232913 h 232913"/>
                  <a:gd name="connsiteX29" fmla="*/ 257 w 1363231"/>
                  <a:gd name="connsiteY29" fmla="*/ 155276 h 232913"/>
                  <a:gd name="connsiteX30" fmla="*/ 17510 w 1363231"/>
                  <a:gd name="connsiteY30" fmla="*/ 103517 h 232913"/>
                  <a:gd name="connsiteX31" fmla="*/ 257 w 1363231"/>
                  <a:gd name="connsiteY31" fmla="*/ 51759 h 2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63231" h="232913">
                    <a:moveTo>
                      <a:pt x="257" y="51759"/>
                    </a:moveTo>
                    <a:lnTo>
                      <a:pt x="257" y="51759"/>
                    </a:lnTo>
                    <a:lnTo>
                      <a:pt x="138280" y="34506"/>
                    </a:lnTo>
                    <a:cubicBezTo>
                      <a:pt x="152795" y="32432"/>
                      <a:pt x="166863" y="27698"/>
                      <a:pt x="181412" y="25879"/>
                    </a:cubicBezTo>
                    <a:cubicBezTo>
                      <a:pt x="212927" y="21940"/>
                      <a:pt x="244672" y="20128"/>
                      <a:pt x="276302" y="17253"/>
                    </a:cubicBezTo>
                    <a:cubicBezTo>
                      <a:pt x="296721" y="10447"/>
                      <a:pt x="324499" y="0"/>
                      <a:pt x="345314" y="0"/>
                    </a:cubicBezTo>
                    <a:cubicBezTo>
                      <a:pt x="362805" y="0"/>
                      <a:pt x="379921" y="5197"/>
                      <a:pt x="397072" y="8627"/>
                    </a:cubicBezTo>
                    <a:cubicBezTo>
                      <a:pt x="424155" y="14044"/>
                      <a:pt x="432789" y="17657"/>
                      <a:pt x="457457" y="25879"/>
                    </a:cubicBezTo>
                    <a:cubicBezTo>
                      <a:pt x="534179" y="73831"/>
                      <a:pt x="500733" y="60434"/>
                      <a:pt x="552348" y="77638"/>
                    </a:cubicBezTo>
                    <a:cubicBezTo>
                      <a:pt x="611672" y="117188"/>
                      <a:pt x="584435" y="105587"/>
                      <a:pt x="629985" y="120770"/>
                    </a:cubicBezTo>
                    <a:cubicBezTo>
                      <a:pt x="645205" y="119248"/>
                      <a:pt x="722201" y="115755"/>
                      <a:pt x="750755" y="103517"/>
                    </a:cubicBezTo>
                    <a:cubicBezTo>
                      <a:pt x="788677" y="87264"/>
                      <a:pt x="772217" y="70092"/>
                      <a:pt x="828393" y="69012"/>
                    </a:cubicBezTo>
                    <a:lnTo>
                      <a:pt x="1276967" y="60385"/>
                    </a:lnTo>
                    <a:cubicBezTo>
                      <a:pt x="1285593" y="54634"/>
                      <a:pt x="1294410" y="49158"/>
                      <a:pt x="1302846" y="43132"/>
                    </a:cubicBezTo>
                    <a:cubicBezTo>
                      <a:pt x="1314545" y="34775"/>
                      <a:pt x="1324136" y="22916"/>
                      <a:pt x="1337351" y="17253"/>
                    </a:cubicBezTo>
                    <a:cubicBezTo>
                      <a:pt x="1345280" y="13855"/>
                      <a:pt x="1354604" y="17253"/>
                      <a:pt x="1363231" y="17253"/>
                    </a:cubicBezTo>
                    <a:lnTo>
                      <a:pt x="1354604" y="224287"/>
                    </a:lnTo>
                    <a:lnTo>
                      <a:pt x="1242461" y="198408"/>
                    </a:lnTo>
                    <a:cubicBezTo>
                      <a:pt x="1213706" y="192657"/>
                      <a:pt x="1185505" y="182132"/>
                      <a:pt x="1156197" y="181155"/>
                    </a:cubicBezTo>
                    <a:cubicBezTo>
                      <a:pt x="1098647" y="179237"/>
                      <a:pt x="1041080" y="185365"/>
                      <a:pt x="983668" y="189781"/>
                    </a:cubicBezTo>
                    <a:cubicBezTo>
                      <a:pt x="944903" y="192763"/>
                      <a:pt x="932144" y="199314"/>
                      <a:pt x="897404" y="207034"/>
                    </a:cubicBezTo>
                    <a:cubicBezTo>
                      <a:pt x="842464" y="219243"/>
                      <a:pt x="844471" y="216750"/>
                      <a:pt x="776634" y="224287"/>
                    </a:cubicBezTo>
                    <a:cubicBezTo>
                      <a:pt x="730627" y="221412"/>
                      <a:pt x="684480" y="220248"/>
                      <a:pt x="638612" y="215661"/>
                    </a:cubicBezTo>
                    <a:cubicBezTo>
                      <a:pt x="626815" y="214481"/>
                      <a:pt x="615732" y="209359"/>
                      <a:pt x="604106" y="207034"/>
                    </a:cubicBezTo>
                    <a:cubicBezTo>
                      <a:pt x="586955" y="203604"/>
                      <a:pt x="569601" y="201283"/>
                      <a:pt x="552348" y="198408"/>
                    </a:cubicBezTo>
                    <a:cubicBezTo>
                      <a:pt x="397072" y="201283"/>
                      <a:pt x="241630" y="199279"/>
                      <a:pt x="86521" y="207034"/>
                    </a:cubicBezTo>
                    <a:cubicBezTo>
                      <a:pt x="68358" y="207942"/>
                      <a:pt x="52016" y="218536"/>
                      <a:pt x="34763" y="224287"/>
                    </a:cubicBezTo>
                    <a:lnTo>
                      <a:pt x="8884" y="232913"/>
                    </a:lnTo>
                    <a:lnTo>
                      <a:pt x="8884" y="232913"/>
                    </a:lnTo>
                    <a:cubicBezTo>
                      <a:pt x="6008" y="207034"/>
                      <a:pt x="-1475" y="181257"/>
                      <a:pt x="257" y="155276"/>
                    </a:cubicBezTo>
                    <a:cubicBezTo>
                      <a:pt x="1467" y="137130"/>
                      <a:pt x="17510" y="121703"/>
                      <a:pt x="17510" y="103517"/>
                    </a:cubicBezTo>
                    <a:lnTo>
                      <a:pt x="257" y="51759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" name="자유형 99"/>
              <p:cNvSpPr/>
              <p:nvPr/>
            </p:nvSpPr>
            <p:spPr>
              <a:xfrm>
                <a:off x="1095279" y="2327263"/>
                <a:ext cx="1604513" cy="1088472"/>
              </a:xfrm>
              <a:custGeom>
                <a:avLst/>
                <a:gdLst>
                  <a:gd name="connsiteX0" fmla="*/ 17253 w 1604513"/>
                  <a:gd name="connsiteY0" fmla="*/ 94890 h 370936"/>
                  <a:gd name="connsiteX1" fmla="*/ 17253 w 1604513"/>
                  <a:gd name="connsiteY1" fmla="*/ 94890 h 370936"/>
                  <a:gd name="connsiteX2" fmla="*/ 181154 w 1604513"/>
                  <a:gd name="connsiteY2" fmla="*/ 103517 h 370936"/>
                  <a:gd name="connsiteX3" fmla="*/ 741871 w 1604513"/>
                  <a:gd name="connsiteY3" fmla="*/ 120770 h 370936"/>
                  <a:gd name="connsiteX4" fmla="*/ 793630 w 1604513"/>
                  <a:gd name="connsiteY4" fmla="*/ 138022 h 370936"/>
                  <a:gd name="connsiteX5" fmla="*/ 819509 w 1604513"/>
                  <a:gd name="connsiteY5" fmla="*/ 146649 h 370936"/>
                  <a:gd name="connsiteX6" fmla="*/ 1173192 w 1604513"/>
                  <a:gd name="connsiteY6" fmla="*/ 138022 h 370936"/>
                  <a:gd name="connsiteX7" fmla="*/ 1224951 w 1604513"/>
                  <a:gd name="connsiteY7" fmla="*/ 112143 h 370936"/>
                  <a:gd name="connsiteX8" fmla="*/ 1250830 w 1604513"/>
                  <a:gd name="connsiteY8" fmla="*/ 86264 h 370936"/>
                  <a:gd name="connsiteX9" fmla="*/ 1302588 w 1604513"/>
                  <a:gd name="connsiteY9" fmla="*/ 51758 h 370936"/>
                  <a:gd name="connsiteX10" fmla="*/ 1328468 w 1604513"/>
                  <a:gd name="connsiteY10" fmla="*/ 34505 h 370936"/>
                  <a:gd name="connsiteX11" fmla="*/ 1354347 w 1604513"/>
                  <a:gd name="connsiteY11" fmla="*/ 25879 h 370936"/>
                  <a:gd name="connsiteX12" fmla="*/ 1406105 w 1604513"/>
                  <a:gd name="connsiteY12" fmla="*/ 0 h 370936"/>
                  <a:gd name="connsiteX13" fmla="*/ 1431985 w 1604513"/>
                  <a:gd name="connsiteY13" fmla="*/ 8626 h 370936"/>
                  <a:gd name="connsiteX14" fmla="*/ 1595887 w 1604513"/>
                  <a:gd name="connsiteY14" fmla="*/ 17253 h 370936"/>
                  <a:gd name="connsiteX15" fmla="*/ 1604513 w 1604513"/>
                  <a:gd name="connsiteY15" fmla="*/ 43132 h 370936"/>
                  <a:gd name="connsiteX16" fmla="*/ 1595887 w 1604513"/>
                  <a:gd name="connsiteY16" fmla="*/ 198407 h 370936"/>
                  <a:gd name="connsiteX17" fmla="*/ 1578634 w 1604513"/>
                  <a:gd name="connsiteY17" fmla="*/ 224287 h 370936"/>
                  <a:gd name="connsiteX18" fmla="*/ 1526875 w 1604513"/>
                  <a:gd name="connsiteY18" fmla="*/ 267419 h 370936"/>
                  <a:gd name="connsiteX19" fmla="*/ 1500996 w 1604513"/>
                  <a:gd name="connsiteY19" fmla="*/ 276045 h 370936"/>
                  <a:gd name="connsiteX20" fmla="*/ 1345720 w 1604513"/>
                  <a:gd name="connsiteY20" fmla="*/ 250166 h 370936"/>
                  <a:gd name="connsiteX21" fmla="*/ 1164566 w 1604513"/>
                  <a:gd name="connsiteY21" fmla="*/ 267419 h 370936"/>
                  <a:gd name="connsiteX22" fmla="*/ 974785 w 1604513"/>
                  <a:gd name="connsiteY22" fmla="*/ 276045 h 370936"/>
                  <a:gd name="connsiteX23" fmla="*/ 940279 w 1604513"/>
                  <a:gd name="connsiteY23" fmla="*/ 284672 h 370936"/>
                  <a:gd name="connsiteX24" fmla="*/ 914400 w 1604513"/>
                  <a:gd name="connsiteY24" fmla="*/ 301924 h 370936"/>
                  <a:gd name="connsiteX25" fmla="*/ 854015 w 1604513"/>
                  <a:gd name="connsiteY25" fmla="*/ 345056 h 370936"/>
                  <a:gd name="connsiteX26" fmla="*/ 776377 w 1604513"/>
                  <a:gd name="connsiteY26" fmla="*/ 370936 h 370936"/>
                  <a:gd name="connsiteX27" fmla="*/ 715992 w 1604513"/>
                  <a:gd name="connsiteY27" fmla="*/ 362309 h 370936"/>
                  <a:gd name="connsiteX28" fmla="*/ 698739 w 1604513"/>
                  <a:gd name="connsiteY28" fmla="*/ 336430 h 370936"/>
                  <a:gd name="connsiteX29" fmla="*/ 638354 w 1604513"/>
                  <a:gd name="connsiteY29" fmla="*/ 310551 h 370936"/>
                  <a:gd name="connsiteX30" fmla="*/ 612475 w 1604513"/>
                  <a:gd name="connsiteY30" fmla="*/ 284672 h 370936"/>
                  <a:gd name="connsiteX31" fmla="*/ 595222 w 1604513"/>
                  <a:gd name="connsiteY31" fmla="*/ 258792 h 370936"/>
                  <a:gd name="connsiteX32" fmla="*/ 543464 w 1604513"/>
                  <a:gd name="connsiteY32" fmla="*/ 215660 h 370936"/>
                  <a:gd name="connsiteX33" fmla="*/ 491705 w 1604513"/>
                  <a:gd name="connsiteY33" fmla="*/ 198407 h 370936"/>
                  <a:gd name="connsiteX34" fmla="*/ 345056 w 1604513"/>
                  <a:gd name="connsiteY34" fmla="*/ 224287 h 370936"/>
                  <a:gd name="connsiteX35" fmla="*/ 284671 w 1604513"/>
                  <a:gd name="connsiteY35" fmla="*/ 241539 h 370936"/>
                  <a:gd name="connsiteX36" fmla="*/ 258792 w 1604513"/>
                  <a:gd name="connsiteY36" fmla="*/ 258792 h 370936"/>
                  <a:gd name="connsiteX37" fmla="*/ 207034 w 1604513"/>
                  <a:gd name="connsiteY37" fmla="*/ 267419 h 370936"/>
                  <a:gd name="connsiteX38" fmla="*/ 129396 w 1604513"/>
                  <a:gd name="connsiteY38" fmla="*/ 276045 h 370936"/>
                  <a:gd name="connsiteX39" fmla="*/ 69011 w 1604513"/>
                  <a:gd name="connsiteY39" fmla="*/ 284672 h 370936"/>
                  <a:gd name="connsiteX40" fmla="*/ 17253 w 1604513"/>
                  <a:gd name="connsiteY40" fmla="*/ 310551 h 370936"/>
                  <a:gd name="connsiteX41" fmla="*/ 0 w 1604513"/>
                  <a:gd name="connsiteY41" fmla="*/ 362309 h 370936"/>
                  <a:gd name="connsiteX42" fmla="*/ 17253 w 1604513"/>
                  <a:gd name="connsiteY42" fmla="*/ 94890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4513" h="370936">
                    <a:moveTo>
                      <a:pt x="17253" y="94890"/>
                    </a:moveTo>
                    <a:lnTo>
                      <a:pt x="17253" y="94890"/>
                    </a:lnTo>
                    <a:lnTo>
                      <a:pt x="181154" y="103517"/>
                    </a:lnTo>
                    <a:cubicBezTo>
                      <a:pt x="375750" y="111798"/>
                      <a:pt x="544688" y="115440"/>
                      <a:pt x="741871" y="120770"/>
                    </a:cubicBezTo>
                    <a:lnTo>
                      <a:pt x="793630" y="138022"/>
                    </a:lnTo>
                    <a:lnTo>
                      <a:pt x="819509" y="146649"/>
                    </a:lnTo>
                    <a:cubicBezTo>
                      <a:pt x="937403" y="143773"/>
                      <a:pt x="1055384" y="143377"/>
                      <a:pt x="1173192" y="138022"/>
                    </a:cubicBezTo>
                    <a:cubicBezTo>
                      <a:pt x="1189652" y="137274"/>
                      <a:pt x="1213459" y="121719"/>
                      <a:pt x="1224951" y="112143"/>
                    </a:cubicBezTo>
                    <a:cubicBezTo>
                      <a:pt x="1234323" y="104333"/>
                      <a:pt x="1241200" y="93754"/>
                      <a:pt x="1250830" y="86264"/>
                    </a:cubicBezTo>
                    <a:cubicBezTo>
                      <a:pt x="1267197" y="73534"/>
                      <a:pt x="1285335" y="63260"/>
                      <a:pt x="1302588" y="51758"/>
                    </a:cubicBezTo>
                    <a:cubicBezTo>
                      <a:pt x="1311215" y="46007"/>
                      <a:pt x="1318632" y="37784"/>
                      <a:pt x="1328468" y="34505"/>
                    </a:cubicBezTo>
                    <a:lnTo>
                      <a:pt x="1354347" y="25879"/>
                    </a:lnTo>
                    <a:cubicBezTo>
                      <a:pt x="1367432" y="17155"/>
                      <a:pt x="1388247" y="0"/>
                      <a:pt x="1406105" y="0"/>
                    </a:cubicBezTo>
                    <a:cubicBezTo>
                      <a:pt x="1415198" y="0"/>
                      <a:pt x="1422929" y="7803"/>
                      <a:pt x="1431985" y="8626"/>
                    </a:cubicBezTo>
                    <a:cubicBezTo>
                      <a:pt x="1486470" y="13579"/>
                      <a:pt x="1541253" y="14377"/>
                      <a:pt x="1595887" y="17253"/>
                    </a:cubicBezTo>
                    <a:cubicBezTo>
                      <a:pt x="1598762" y="25879"/>
                      <a:pt x="1604513" y="34039"/>
                      <a:pt x="1604513" y="43132"/>
                    </a:cubicBezTo>
                    <a:cubicBezTo>
                      <a:pt x="1604513" y="94970"/>
                      <a:pt x="1603218" y="147090"/>
                      <a:pt x="1595887" y="198407"/>
                    </a:cubicBezTo>
                    <a:cubicBezTo>
                      <a:pt x="1594421" y="208671"/>
                      <a:pt x="1585271" y="216322"/>
                      <a:pt x="1578634" y="224287"/>
                    </a:cubicBezTo>
                    <a:cubicBezTo>
                      <a:pt x="1565009" y="240637"/>
                      <a:pt x="1546260" y="257726"/>
                      <a:pt x="1526875" y="267419"/>
                    </a:cubicBezTo>
                    <a:cubicBezTo>
                      <a:pt x="1518742" y="271485"/>
                      <a:pt x="1509622" y="273170"/>
                      <a:pt x="1500996" y="276045"/>
                    </a:cubicBezTo>
                    <a:cubicBezTo>
                      <a:pt x="1368489" y="257115"/>
                      <a:pt x="1419677" y="268654"/>
                      <a:pt x="1345720" y="250166"/>
                    </a:cubicBezTo>
                    <a:cubicBezTo>
                      <a:pt x="1279320" y="257544"/>
                      <a:pt x="1233326" y="263374"/>
                      <a:pt x="1164566" y="267419"/>
                    </a:cubicBezTo>
                    <a:cubicBezTo>
                      <a:pt x="1101350" y="271138"/>
                      <a:pt x="1038045" y="273170"/>
                      <a:pt x="974785" y="276045"/>
                    </a:cubicBezTo>
                    <a:cubicBezTo>
                      <a:pt x="963283" y="278921"/>
                      <a:pt x="951176" y="280002"/>
                      <a:pt x="940279" y="284672"/>
                    </a:cubicBezTo>
                    <a:cubicBezTo>
                      <a:pt x="930750" y="288756"/>
                      <a:pt x="922836" y="295898"/>
                      <a:pt x="914400" y="301924"/>
                    </a:cubicBezTo>
                    <a:cubicBezTo>
                      <a:pt x="895875" y="315156"/>
                      <a:pt x="874353" y="333434"/>
                      <a:pt x="854015" y="345056"/>
                    </a:cubicBezTo>
                    <a:cubicBezTo>
                      <a:pt x="815552" y="367035"/>
                      <a:pt x="821679" y="361875"/>
                      <a:pt x="776377" y="370936"/>
                    </a:cubicBezTo>
                    <a:cubicBezTo>
                      <a:pt x="756249" y="368060"/>
                      <a:pt x="734572" y="370567"/>
                      <a:pt x="715992" y="362309"/>
                    </a:cubicBezTo>
                    <a:cubicBezTo>
                      <a:pt x="706518" y="358098"/>
                      <a:pt x="706704" y="343067"/>
                      <a:pt x="698739" y="336430"/>
                    </a:cubicBezTo>
                    <a:cubicBezTo>
                      <a:pt x="684524" y="324584"/>
                      <a:pt x="656335" y="316544"/>
                      <a:pt x="638354" y="310551"/>
                    </a:cubicBezTo>
                    <a:cubicBezTo>
                      <a:pt x="629728" y="301925"/>
                      <a:pt x="620285" y="294044"/>
                      <a:pt x="612475" y="284672"/>
                    </a:cubicBezTo>
                    <a:cubicBezTo>
                      <a:pt x="605838" y="276707"/>
                      <a:pt x="601859" y="266757"/>
                      <a:pt x="595222" y="258792"/>
                    </a:cubicBezTo>
                    <a:cubicBezTo>
                      <a:pt x="583273" y="244453"/>
                      <a:pt x="561425" y="223643"/>
                      <a:pt x="543464" y="215660"/>
                    </a:cubicBezTo>
                    <a:cubicBezTo>
                      <a:pt x="526845" y="208274"/>
                      <a:pt x="491705" y="198407"/>
                      <a:pt x="491705" y="198407"/>
                    </a:cubicBezTo>
                    <a:cubicBezTo>
                      <a:pt x="442822" y="207034"/>
                      <a:pt x="392147" y="208591"/>
                      <a:pt x="345056" y="224287"/>
                    </a:cubicBezTo>
                    <a:cubicBezTo>
                      <a:pt x="307929" y="236662"/>
                      <a:pt x="327998" y="230708"/>
                      <a:pt x="284671" y="241539"/>
                    </a:cubicBezTo>
                    <a:cubicBezTo>
                      <a:pt x="276045" y="247290"/>
                      <a:pt x="268628" y="255513"/>
                      <a:pt x="258792" y="258792"/>
                    </a:cubicBezTo>
                    <a:cubicBezTo>
                      <a:pt x="242199" y="264323"/>
                      <a:pt x="224371" y="265107"/>
                      <a:pt x="207034" y="267419"/>
                    </a:cubicBezTo>
                    <a:cubicBezTo>
                      <a:pt x="181224" y="270860"/>
                      <a:pt x="155233" y="272815"/>
                      <a:pt x="129396" y="276045"/>
                    </a:cubicBezTo>
                    <a:cubicBezTo>
                      <a:pt x="109220" y="278567"/>
                      <a:pt x="89139" y="281796"/>
                      <a:pt x="69011" y="284672"/>
                    </a:cubicBezTo>
                    <a:cubicBezTo>
                      <a:pt x="54909" y="289372"/>
                      <a:pt x="26055" y="296468"/>
                      <a:pt x="17253" y="310551"/>
                    </a:cubicBezTo>
                    <a:cubicBezTo>
                      <a:pt x="7614" y="325973"/>
                      <a:pt x="0" y="362309"/>
                      <a:pt x="0" y="362309"/>
                    </a:cubicBezTo>
                    <a:lnTo>
                      <a:pt x="17253" y="948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" name="자유형 100"/>
              <p:cNvSpPr/>
              <p:nvPr/>
            </p:nvSpPr>
            <p:spPr>
              <a:xfrm>
                <a:off x="1086170" y="1920371"/>
                <a:ext cx="1613622" cy="1290198"/>
              </a:xfrm>
              <a:custGeom>
                <a:avLst/>
                <a:gdLst>
                  <a:gd name="connsiteX0" fmla="*/ 0 w 1587260"/>
                  <a:gd name="connsiteY0" fmla="*/ 163902 h 284672"/>
                  <a:gd name="connsiteX1" fmla="*/ 0 w 1587260"/>
                  <a:gd name="connsiteY1" fmla="*/ 163902 h 284672"/>
                  <a:gd name="connsiteX2" fmla="*/ 715992 w 1587260"/>
                  <a:gd name="connsiteY2" fmla="*/ 155275 h 284672"/>
                  <a:gd name="connsiteX3" fmla="*/ 741871 w 1587260"/>
                  <a:gd name="connsiteY3" fmla="*/ 138023 h 284672"/>
                  <a:gd name="connsiteX4" fmla="*/ 776377 w 1587260"/>
                  <a:gd name="connsiteY4" fmla="*/ 129396 h 284672"/>
                  <a:gd name="connsiteX5" fmla="*/ 854015 w 1587260"/>
                  <a:gd name="connsiteY5" fmla="*/ 94891 h 284672"/>
                  <a:gd name="connsiteX6" fmla="*/ 905773 w 1587260"/>
                  <a:gd name="connsiteY6" fmla="*/ 77638 h 284672"/>
                  <a:gd name="connsiteX7" fmla="*/ 931652 w 1587260"/>
                  <a:gd name="connsiteY7" fmla="*/ 60385 h 284672"/>
                  <a:gd name="connsiteX8" fmla="*/ 992037 w 1587260"/>
                  <a:gd name="connsiteY8" fmla="*/ 43132 h 284672"/>
                  <a:gd name="connsiteX9" fmla="*/ 1069675 w 1587260"/>
                  <a:gd name="connsiteY9" fmla="*/ 8626 h 284672"/>
                  <a:gd name="connsiteX10" fmla="*/ 1095554 w 1587260"/>
                  <a:gd name="connsiteY10" fmla="*/ 0 h 284672"/>
                  <a:gd name="connsiteX11" fmla="*/ 1173192 w 1587260"/>
                  <a:gd name="connsiteY11" fmla="*/ 8626 h 284672"/>
                  <a:gd name="connsiteX12" fmla="*/ 1242203 w 1587260"/>
                  <a:gd name="connsiteY12" fmla="*/ 25879 h 284672"/>
                  <a:gd name="connsiteX13" fmla="*/ 1293962 w 1587260"/>
                  <a:gd name="connsiteY13" fmla="*/ 34506 h 284672"/>
                  <a:gd name="connsiteX14" fmla="*/ 1328467 w 1587260"/>
                  <a:gd name="connsiteY14" fmla="*/ 43132 h 284672"/>
                  <a:gd name="connsiteX15" fmla="*/ 1371600 w 1587260"/>
                  <a:gd name="connsiteY15" fmla="*/ 51758 h 284672"/>
                  <a:gd name="connsiteX16" fmla="*/ 1423358 w 1587260"/>
                  <a:gd name="connsiteY16" fmla="*/ 60385 h 284672"/>
                  <a:gd name="connsiteX17" fmla="*/ 1449237 w 1587260"/>
                  <a:gd name="connsiteY17" fmla="*/ 69011 h 284672"/>
                  <a:gd name="connsiteX18" fmla="*/ 1483743 w 1587260"/>
                  <a:gd name="connsiteY18" fmla="*/ 77638 h 284672"/>
                  <a:gd name="connsiteX19" fmla="*/ 1509622 w 1587260"/>
                  <a:gd name="connsiteY19" fmla="*/ 86264 h 284672"/>
                  <a:gd name="connsiteX20" fmla="*/ 1587260 w 1587260"/>
                  <a:gd name="connsiteY20" fmla="*/ 94891 h 284672"/>
                  <a:gd name="connsiteX21" fmla="*/ 1578634 w 1587260"/>
                  <a:gd name="connsiteY21" fmla="*/ 172528 h 284672"/>
                  <a:gd name="connsiteX22" fmla="*/ 1570007 w 1587260"/>
                  <a:gd name="connsiteY22" fmla="*/ 198408 h 284672"/>
                  <a:gd name="connsiteX23" fmla="*/ 1500996 w 1587260"/>
                  <a:gd name="connsiteY23" fmla="*/ 189781 h 284672"/>
                  <a:gd name="connsiteX24" fmla="*/ 1475117 w 1587260"/>
                  <a:gd name="connsiteY24" fmla="*/ 181155 h 284672"/>
                  <a:gd name="connsiteX25" fmla="*/ 1138686 w 1587260"/>
                  <a:gd name="connsiteY25" fmla="*/ 181155 h 284672"/>
                  <a:gd name="connsiteX26" fmla="*/ 1104181 w 1587260"/>
                  <a:gd name="connsiteY26" fmla="*/ 189781 h 284672"/>
                  <a:gd name="connsiteX27" fmla="*/ 1078301 w 1587260"/>
                  <a:gd name="connsiteY27" fmla="*/ 198408 h 284672"/>
                  <a:gd name="connsiteX28" fmla="*/ 1035169 w 1587260"/>
                  <a:gd name="connsiteY28" fmla="*/ 207034 h 284672"/>
                  <a:gd name="connsiteX29" fmla="*/ 1009290 w 1587260"/>
                  <a:gd name="connsiteY29" fmla="*/ 224287 h 284672"/>
                  <a:gd name="connsiteX30" fmla="*/ 879894 w 1587260"/>
                  <a:gd name="connsiteY30" fmla="*/ 241540 h 284672"/>
                  <a:gd name="connsiteX31" fmla="*/ 241539 w 1587260"/>
                  <a:gd name="connsiteY31" fmla="*/ 258792 h 284672"/>
                  <a:gd name="connsiteX32" fmla="*/ 215660 w 1587260"/>
                  <a:gd name="connsiteY32" fmla="*/ 267419 h 284672"/>
                  <a:gd name="connsiteX33" fmla="*/ 103517 w 1587260"/>
                  <a:gd name="connsiteY33" fmla="*/ 284672 h 284672"/>
                  <a:gd name="connsiteX34" fmla="*/ 0 w 1587260"/>
                  <a:gd name="connsiteY34" fmla="*/ 163902 h 28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87260" h="284672">
                    <a:moveTo>
                      <a:pt x="0" y="163902"/>
                    </a:moveTo>
                    <a:lnTo>
                      <a:pt x="0" y="163902"/>
                    </a:lnTo>
                    <a:cubicBezTo>
                      <a:pt x="238664" y="161026"/>
                      <a:pt x="477456" y="163596"/>
                      <a:pt x="715992" y="155275"/>
                    </a:cubicBezTo>
                    <a:cubicBezTo>
                      <a:pt x="726353" y="154914"/>
                      <a:pt x="732342" y="142107"/>
                      <a:pt x="741871" y="138023"/>
                    </a:cubicBezTo>
                    <a:cubicBezTo>
                      <a:pt x="752768" y="133353"/>
                      <a:pt x="764875" y="132272"/>
                      <a:pt x="776377" y="129396"/>
                    </a:cubicBezTo>
                    <a:cubicBezTo>
                      <a:pt x="831165" y="88305"/>
                      <a:pt x="788063" y="112878"/>
                      <a:pt x="854015" y="94891"/>
                    </a:cubicBezTo>
                    <a:cubicBezTo>
                      <a:pt x="871560" y="90106"/>
                      <a:pt x="905773" y="77638"/>
                      <a:pt x="905773" y="77638"/>
                    </a:cubicBezTo>
                    <a:cubicBezTo>
                      <a:pt x="914399" y="71887"/>
                      <a:pt x="922379" y="65022"/>
                      <a:pt x="931652" y="60385"/>
                    </a:cubicBezTo>
                    <a:cubicBezTo>
                      <a:pt x="944030" y="54196"/>
                      <a:pt x="980978" y="45897"/>
                      <a:pt x="992037" y="43132"/>
                    </a:cubicBezTo>
                    <a:cubicBezTo>
                      <a:pt x="1033048" y="15792"/>
                      <a:pt x="1008082" y="29157"/>
                      <a:pt x="1069675" y="8626"/>
                    </a:cubicBezTo>
                    <a:lnTo>
                      <a:pt x="1095554" y="0"/>
                    </a:lnTo>
                    <a:cubicBezTo>
                      <a:pt x="1121433" y="2875"/>
                      <a:pt x="1147550" y="4101"/>
                      <a:pt x="1173192" y="8626"/>
                    </a:cubicBezTo>
                    <a:cubicBezTo>
                      <a:pt x="1196543" y="12747"/>
                      <a:pt x="1218814" y="21981"/>
                      <a:pt x="1242203" y="25879"/>
                    </a:cubicBezTo>
                    <a:cubicBezTo>
                      <a:pt x="1259456" y="28755"/>
                      <a:pt x="1276811" y="31076"/>
                      <a:pt x="1293962" y="34506"/>
                    </a:cubicBezTo>
                    <a:cubicBezTo>
                      <a:pt x="1305587" y="36831"/>
                      <a:pt x="1316894" y="40560"/>
                      <a:pt x="1328467" y="43132"/>
                    </a:cubicBezTo>
                    <a:cubicBezTo>
                      <a:pt x="1342780" y="46313"/>
                      <a:pt x="1357174" y="49135"/>
                      <a:pt x="1371600" y="51758"/>
                    </a:cubicBezTo>
                    <a:cubicBezTo>
                      <a:pt x="1388809" y="54887"/>
                      <a:pt x="1406284" y="56591"/>
                      <a:pt x="1423358" y="60385"/>
                    </a:cubicBezTo>
                    <a:cubicBezTo>
                      <a:pt x="1432234" y="62358"/>
                      <a:pt x="1440494" y="66513"/>
                      <a:pt x="1449237" y="69011"/>
                    </a:cubicBezTo>
                    <a:cubicBezTo>
                      <a:pt x="1460637" y="72268"/>
                      <a:pt x="1472343" y="74381"/>
                      <a:pt x="1483743" y="77638"/>
                    </a:cubicBezTo>
                    <a:cubicBezTo>
                      <a:pt x="1492486" y="80136"/>
                      <a:pt x="1500653" y="84769"/>
                      <a:pt x="1509622" y="86264"/>
                    </a:cubicBezTo>
                    <a:cubicBezTo>
                      <a:pt x="1535306" y="90545"/>
                      <a:pt x="1561381" y="92015"/>
                      <a:pt x="1587260" y="94891"/>
                    </a:cubicBezTo>
                    <a:cubicBezTo>
                      <a:pt x="1584385" y="120770"/>
                      <a:pt x="1582915" y="146844"/>
                      <a:pt x="1578634" y="172528"/>
                    </a:cubicBezTo>
                    <a:cubicBezTo>
                      <a:pt x="1577139" y="181498"/>
                      <a:pt x="1578884" y="196435"/>
                      <a:pt x="1570007" y="198408"/>
                    </a:cubicBezTo>
                    <a:cubicBezTo>
                      <a:pt x="1547376" y="203437"/>
                      <a:pt x="1524000" y="192657"/>
                      <a:pt x="1500996" y="189781"/>
                    </a:cubicBezTo>
                    <a:cubicBezTo>
                      <a:pt x="1492370" y="186906"/>
                      <a:pt x="1484190" y="181760"/>
                      <a:pt x="1475117" y="181155"/>
                    </a:cubicBezTo>
                    <a:cubicBezTo>
                      <a:pt x="1260439" y="166843"/>
                      <a:pt x="1296078" y="168038"/>
                      <a:pt x="1138686" y="181155"/>
                    </a:cubicBezTo>
                    <a:cubicBezTo>
                      <a:pt x="1127184" y="184030"/>
                      <a:pt x="1115580" y="186524"/>
                      <a:pt x="1104181" y="189781"/>
                    </a:cubicBezTo>
                    <a:cubicBezTo>
                      <a:pt x="1095438" y="192279"/>
                      <a:pt x="1087123" y="196203"/>
                      <a:pt x="1078301" y="198408"/>
                    </a:cubicBezTo>
                    <a:cubicBezTo>
                      <a:pt x="1064077" y="201964"/>
                      <a:pt x="1049546" y="204159"/>
                      <a:pt x="1035169" y="207034"/>
                    </a:cubicBezTo>
                    <a:cubicBezTo>
                      <a:pt x="1026543" y="212785"/>
                      <a:pt x="1018819" y="220203"/>
                      <a:pt x="1009290" y="224287"/>
                    </a:cubicBezTo>
                    <a:cubicBezTo>
                      <a:pt x="978518" y="237475"/>
                      <a:pt x="894046" y="240253"/>
                      <a:pt x="879894" y="241540"/>
                    </a:cubicBezTo>
                    <a:cubicBezTo>
                      <a:pt x="638710" y="289775"/>
                      <a:pt x="898474" y="240544"/>
                      <a:pt x="241539" y="258792"/>
                    </a:cubicBezTo>
                    <a:cubicBezTo>
                      <a:pt x="232449" y="259044"/>
                      <a:pt x="224536" y="265446"/>
                      <a:pt x="215660" y="267419"/>
                    </a:cubicBezTo>
                    <a:cubicBezTo>
                      <a:pt x="194132" y="272203"/>
                      <a:pt x="122760" y="281923"/>
                      <a:pt x="103517" y="284672"/>
                    </a:cubicBezTo>
                    <a:cubicBezTo>
                      <a:pt x="-31521" y="273418"/>
                      <a:pt x="17253" y="184030"/>
                      <a:pt x="0" y="163902"/>
                    </a:cubicBez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자유형 101"/>
              <p:cNvSpPr/>
              <p:nvPr/>
            </p:nvSpPr>
            <p:spPr>
              <a:xfrm>
                <a:off x="1077299" y="3010216"/>
                <a:ext cx="1613140" cy="40551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7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7" name="자유형 96"/>
            <p:cNvSpPr/>
            <p:nvPr/>
          </p:nvSpPr>
          <p:spPr>
            <a:xfrm>
              <a:off x="3588589" y="2756701"/>
              <a:ext cx="560717" cy="319178"/>
            </a:xfrm>
            <a:custGeom>
              <a:avLst/>
              <a:gdLst>
                <a:gd name="connsiteX0" fmla="*/ 0 w 560717"/>
                <a:gd name="connsiteY0" fmla="*/ 0 h 319178"/>
                <a:gd name="connsiteX1" fmla="*/ 0 w 560717"/>
                <a:gd name="connsiteY1" fmla="*/ 0 h 319178"/>
                <a:gd name="connsiteX2" fmla="*/ 560717 w 560717"/>
                <a:gd name="connsiteY2" fmla="*/ 0 h 319178"/>
                <a:gd name="connsiteX3" fmla="*/ 560717 w 560717"/>
                <a:gd name="connsiteY3" fmla="*/ 0 h 319178"/>
                <a:gd name="connsiteX4" fmla="*/ 526211 w 560717"/>
                <a:gd name="connsiteY4" fmla="*/ 69011 h 319178"/>
                <a:gd name="connsiteX5" fmla="*/ 517585 w 560717"/>
                <a:gd name="connsiteY5" fmla="*/ 120770 h 319178"/>
                <a:gd name="connsiteX6" fmla="*/ 465826 w 560717"/>
                <a:gd name="connsiteY6" fmla="*/ 155276 h 319178"/>
                <a:gd name="connsiteX7" fmla="*/ 457200 w 560717"/>
                <a:gd name="connsiteY7" fmla="*/ 181155 h 319178"/>
                <a:gd name="connsiteX8" fmla="*/ 448573 w 560717"/>
                <a:gd name="connsiteY8" fmla="*/ 232913 h 319178"/>
                <a:gd name="connsiteX9" fmla="*/ 422694 w 560717"/>
                <a:gd name="connsiteY9" fmla="*/ 250166 h 319178"/>
                <a:gd name="connsiteX10" fmla="*/ 370936 w 560717"/>
                <a:gd name="connsiteY10" fmla="*/ 267419 h 319178"/>
                <a:gd name="connsiteX11" fmla="*/ 319177 w 560717"/>
                <a:gd name="connsiteY11" fmla="*/ 293298 h 319178"/>
                <a:gd name="connsiteX12" fmla="*/ 267419 w 560717"/>
                <a:gd name="connsiteY12" fmla="*/ 319178 h 319178"/>
                <a:gd name="connsiteX13" fmla="*/ 232913 w 560717"/>
                <a:gd name="connsiteY13" fmla="*/ 310551 h 319178"/>
                <a:gd name="connsiteX14" fmla="*/ 207034 w 560717"/>
                <a:gd name="connsiteY14" fmla="*/ 224287 h 319178"/>
                <a:gd name="connsiteX15" fmla="*/ 163902 w 560717"/>
                <a:gd name="connsiteY15" fmla="*/ 172528 h 319178"/>
                <a:gd name="connsiteX16" fmla="*/ 138022 w 560717"/>
                <a:gd name="connsiteY16" fmla="*/ 155276 h 319178"/>
                <a:gd name="connsiteX17" fmla="*/ 120769 w 560717"/>
                <a:gd name="connsiteY17" fmla="*/ 129396 h 319178"/>
                <a:gd name="connsiteX18" fmla="*/ 94890 w 560717"/>
                <a:gd name="connsiteY18" fmla="*/ 112144 h 319178"/>
                <a:gd name="connsiteX19" fmla="*/ 60385 w 560717"/>
                <a:gd name="connsiteY19" fmla="*/ 69011 h 319178"/>
                <a:gd name="connsiteX20" fmla="*/ 0 w 560717"/>
                <a:gd name="connsiteY20" fmla="*/ 0 h 31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0717" h="319178">
                  <a:moveTo>
                    <a:pt x="0" y="0"/>
                  </a:moveTo>
                  <a:lnTo>
                    <a:pt x="0" y="0"/>
                  </a:lnTo>
                  <a:lnTo>
                    <a:pt x="560717" y="0"/>
                  </a:lnTo>
                  <a:lnTo>
                    <a:pt x="560717" y="0"/>
                  </a:lnTo>
                  <a:cubicBezTo>
                    <a:pt x="549215" y="23004"/>
                    <a:pt x="534861" y="44790"/>
                    <a:pt x="526211" y="69011"/>
                  </a:cubicBezTo>
                  <a:cubicBezTo>
                    <a:pt x="520328" y="85483"/>
                    <a:pt x="527615" y="106441"/>
                    <a:pt x="517585" y="120770"/>
                  </a:cubicBezTo>
                  <a:cubicBezTo>
                    <a:pt x="505694" y="137757"/>
                    <a:pt x="465826" y="155276"/>
                    <a:pt x="465826" y="155276"/>
                  </a:cubicBezTo>
                  <a:cubicBezTo>
                    <a:pt x="462951" y="163902"/>
                    <a:pt x="459173" y="172279"/>
                    <a:pt x="457200" y="181155"/>
                  </a:cubicBezTo>
                  <a:cubicBezTo>
                    <a:pt x="453406" y="198229"/>
                    <a:pt x="456395" y="217269"/>
                    <a:pt x="448573" y="232913"/>
                  </a:cubicBezTo>
                  <a:cubicBezTo>
                    <a:pt x="443936" y="242186"/>
                    <a:pt x="432168" y="245955"/>
                    <a:pt x="422694" y="250166"/>
                  </a:cubicBezTo>
                  <a:cubicBezTo>
                    <a:pt x="406076" y="257552"/>
                    <a:pt x="370936" y="267419"/>
                    <a:pt x="370936" y="267419"/>
                  </a:cubicBezTo>
                  <a:cubicBezTo>
                    <a:pt x="296761" y="316868"/>
                    <a:pt x="390612" y="257580"/>
                    <a:pt x="319177" y="293298"/>
                  </a:cubicBezTo>
                  <a:cubicBezTo>
                    <a:pt x="252280" y="326747"/>
                    <a:pt x="332473" y="297492"/>
                    <a:pt x="267419" y="319178"/>
                  </a:cubicBezTo>
                  <a:cubicBezTo>
                    <a:pt x="255917" y="316302"/>
                    <a:pt x="240629" y="319553"/>
                    <a:pt x="232913" y="310551"/>
                  </a:cubicBezTo>
                  <a:cubicBezTo>
                    <a:pt x="216343" y="291219"/>
                    <a:pt x="217181" y="247964"/>
                    <a:pt x="207034" y="224287"/>
                  </a:cubicBezTo>
                  <a:cubicBezTo>
                    <a:pt x="199496" y="206697"/>
                    <a:pt x="177717" y="184041"/>
                    <a:pt x="163902" y="172528"/>
                  </a:cubicBezTo>
                  <a:cubicBezTo>
                    <a:pt x="155937" y="165891"/>
                    <a:pt x="146649" y="161027"/>
                    <a:pt x="138022" y="155276"/>
                  </a:cubicBezTo>
                  <a:cubicBezTo>
                    <a:pt x="132271" y="146649"/>
                    <a:pt x="128100" y="136727"/>
                    <a:pt x="120769" y="129396"/>
                  </a:cubicBezTo>
                  <a:cubicBezTo>
                    <a:pt x="113438" y="122065"/>
                    <a:pt x="101366" y="120240"/>
                    <a:pt x="94890" y="112144"/>
                  </a:cubicBezTo>
                  <a:cubicBezTo>
                    <a:pt x="47269" y="52617"/>
                    <a:pt x="134552" y="118457"/>
                    <a:pt x="60385" y="69011"/>
                  </a:cubicBezTo>
                  <a:cubicBezTo>
                    <a:pt x="38347" y="35954"/>
                    <a:pt x="43132" y="5350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86" y="1584706"/>
            <a:ext cx="1626748" cy="15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" name="그룹 108"/>
          <p:cNvGrpSpPr/>
          <p:nvPr/>
        </p:nvGrpSpPr>
        <p:grpSpPr>
          <a:xfrm>
            <a:off x="11391705" y="3904056"/>
            <a:ext cx="1622303" cy="1496891"/>
            <a:chOff x="4839783" y="3700172"/>
            <a:chExt cx="1622303" cy="1496891"/>
          </a:xfrm>
        </p:grpSpPr>
        <p:grpSp>
          <p:nvGrpSpPr>
            <p:cNvPr id="110" name="그룹 109"/>
            <p:cNvGrpSpPr/>
            <p:nvPr/>
          </p:nvGrpSpPr>
          <p:grpSpPr>
            <a:xfrm>
              <a:off x="4839783" y="3706840"/>
              <a:ext cx="1622303" cy="1490223"/>
              <a:chOff x="835953" y="4603073"/>
              <a:chExt cx="1622303" cy="1490223"/>
            </a:xfrm>
            <a:scene3d>
              <a:camera prst="orthographicFront"/>
              <a:lightRig rig="morning" dir="t"/>
            </a:scene3d>
          </p:grpSpPr>
          <p:sp>
            <p:nvSpPr>
              <p:cNvPr id="112" name="직사각형 111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8">
                  <a:duotone>
                    <a:prstClr val="black"/>
                    <a:schemeClr val="bg1">
                      <a:lumMod val="95000"/>
                      <a:tint val="45000"/>
                      <a:satMod val="400000"/>
                    </a:schemeClr>
                  </a:duotone>
                </a:blip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자유형 112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9">
                  <a:duotone>
                    <a:prstClr val="black"/>
                    <a:schemeClr val="bg1">
                      <a:tint val="45000"/>
                      <a:satMod val="400000"/>
                    </a:schemeClr>
                  </a:duotone>
                </a:blip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자유형 113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1" name="자유형 110"/>
            <p:cNvSpPr/>
            <p:nvPr/>
          </p:nvSpPr>
          <p:spPr>
            <a:xfrm>
              <a:off x="5115394" y="3700172"/>
              <a:ext cx="1061918" cy="465645"/>
            </a:xfrm>
            <a:custGeom>
              <a:avLst/>
              <a:gdLst>
                <a:gd name="connsiteX0" fmla="*/ 0 w 733245"/>
                <a:gd name="connsiteY0" fmla="*/ 0 h 258793"/>
                <a:gd name="connsiteX1" fmla="*/ 0 w 733245"/>
                <a:gd name="connsiteY1" fmla="*/ 0 h 258793"/>
                <a:gd name="connsiteX2" fmla="*/ 103517 w 733245"/>
                <a:gd name="connsiteY2" fmla="*/ 51759 h 258793"/>
                <a:gd name="connsiteX3" fmla="*/ 129396 w 733245"/>
                <a:gd name="connsiteY3" fmla="*/ 77638 h 258793"/>
                <a:gd name="connsiteX4" fmla="*/ 172528 w 733245"/>
                <a:gd name="connsiteY4" fmla="*/ 155276 h 258793"/>
                <a:gd name="connsiteX5" fmla="*/ 198408 w 733245"/>
                <a:gd name="connsiteY5" fmla="*/ 215661 h 258793"/>
                <a:gd name="connsiteX6" fmla="*/ 276045 w 733245"/>
                <a:gd name="connsiteY6" fmla="*/ 250166 h 258793"/>
                <a:gd name="connsiteX7" fmla="*/ 301925 w 733245"/>
                <a:gd name="connsiteY7" fmla="*/ 258793 h 258793"/>
                <a:gd name="connsiteX8" fmla="*/ 362310 w 733245"/>
                <a:gd name="connsiteY8" fmla="*/ 198408 h 258793"/>
                <a:gd name="connsiteX9" fmla="*/ 379562 w 733245"/>
                <a:gd name="connsiteY9" fmla="*/ 172529 h 258793"/>
                <a:gd name="connsiteX10" fmla="*/ 405442 w 733245"/>
                <a:gd name="connsiteY10" fmla="*/ 163902 h 258793"/>
                <a:gd name="connsiteX11" fmla="*/ 457200 w 733245"/>
                <a:gd name="connsiteY11" fmla="*/ 129397 h 258793"/>
                <a:gd name="connsiteX12" fmla="*/ 586596 w 733245"/>
                <a:gd name="connsiteY12" fmla="*/ 103517 h 258793"/>
                <a:gd name="connsiteX13" fmla="*/ 655608 w 733245"/>
                <a:gd name="connsiteY13" fmla="*/ 86264 h 258793"/>
                <a:gd name="connsiteX14" fmla="*/ 681487 w 733245"/>
                <a:gd name="connsiteY14" fmla="*/ 77638 h 258793"/>
                <a:gd name="connsiteX15" fmla="*/ 724619 w 733245"/>
                <a:gd name="connsiteY15" fmla="*/ 34506 h 258793"/>
                <a:gd name="connsiteX16" fmla="*/ 733245 w 733245"/>
                <a:gd name="connsiteY16" fmla="*/ 8627 h 258793"/>
                <a:gd name="connsiteX17" fmla="*/ 0 w 733245"/>
                <a:gd name="connsiteY17" fmla="*/ 0 h 25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3245" h="258793">
                  <a:moveTo>
                    <a:pt x="0" y="0"/>
                  </a:moveTo>
                  <a:lnTo>
                    <a:pt x="0" y="0"/>
                  </a:lnTo>
                  <a:cubicBezTo>
                    <a:pt x="29233" y="12992"/>
                    <a:pt x="75263" y="28214"/>
                    <a:pt x="103517" y="51759"/>
                  </a:cubicBezTo>
                  <a:cubicBezTo>
                    <a:pt x="112889" y="59569"/>
                    <a:pt x="120770" y="69012"/>
                    <a:pt x="129396" y="77638"/>
                  </a:cubicBezTo>
                  <a:cubicBezTo>
                    <a:pt x="153253" y="149205"/>
                    <a:pt x="113202" y="36624"/>
                    <a:pt x="172528" y="155276"/>
                  </a:cubicBezTo>
                  <a:cubicBezTo>
                    <a:pt x="192325" y="194870"/>
                    <a:pt x="167010" y="184262"/>
                    <a:pt x="198408" y="215661"/>
                  </a:cubicBezTo>
                  <a:cubicBezTo>
                    <a:pt x="218914" y="236167"/>
                    <a:pt x="250418" y="241624"/>
                    <a:pt x="276045" y="250166"/>
                  </a:cubicBezTo>
                  <a:lnTo>
                    <a:pt x="301925" y="258793"/>
                  </a:lnTo>
                  <a:cubicBezTo>
                    <a:pt x="347475" y="243609"/>
                    <a:pt x="322761" y="257731"/>
                    <a:pt x="362310" y="198408"/>
                  </a:cubicBezTo>
                  <a:cubicBezTo>
                    <a:pt x="368061" y="189782"/>
                    <a:pt x="369727" y="175808"/>
                    <a:pt x="379562" y="172529"/>
                  </a:cubicBezTo>
                  <a:cubicBezTo>
                    <a:pt x="388189" y="169653"/>
                    <a:pt x="397493" y="168318"/>
                    <a:pt x="405442" y="163902"/>
                  </a:cubicBezTo>
                  <a:cubicBezTo>
                    <a:pt x="423568" y="153832"/>
                    <a:pt x="437529" y="135954"/>
                    <a:pt x="457200" y="129397"/>
                  </a:cubicBezTo>
                  <a:cubicBezTo>
                    <a:pt x="533661" y="103910"/>
                    <a:pt x="490884" y="114152"/>
                    <a:pt x="586596" y="103517"/>
                  </a:cubicBezTo>
                  <a:cubicBezTo>
                    <a:pt x="645757" y="83798"/>
                    <a:pt x="572326" y="107085"/>
                    <a:pt x="655608" y="86264"/>
                  </a:cubicBezTo>
                  <a:cubicBezTo>
                    <a:pt x="664429" y="84059"/>
                    <a:pt x="672861" y="80513"/>
                    <a:pt x="681487" y="77638"/>
                  </a:cubicBezTo>
                  <a:cubicBezTo>
                    <a:pt x="707365" y="60386"/>
                    <a:pt x="710242" y="63260"/>
                    <a:pt x="724619" y="34506"/>
                  </a:cubicBezTo>
                  <a:cubicBezTo>
                    <a:pt x="728685" y="26373"/>
                    <a:pt x="733245" y="8627"/>
                    <a:pt x="733245" y="86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morning" dir="t"/>
            </a:scene3d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74" y="3680083"/>
            <a:ext cx="1650367" cy="15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4809046" y="1484784"/>
            <a:ext cx="1707170" cy="169931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4780664" y="3575970"/>
            <a:ext cx="1707170" cy="169931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6" name="Picture 8" descr="C:\Users\USER\AppData\Local\Microsoft\Windows\Temporary Internet Files\Content.IE5\710DGC5E\Anonymous-Sandglass[1]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20" y="1795821"/>
            <a:ext cx="641221" cy="10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8" descr="C:\Users\USER\AppData\Local\Microsoft\Windows\Temporary Internet Files\Content.IE5\710DGC5E\Anonymous-Sandglass[1]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25" y="3893127"/>
            <a:ext cx="641221" cy="10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직사각형 117"/>
          <p:cNvSpPr/>
          <p:nvPr/>
        </p:nvSpPr>
        <p:spPr>
          <a:xfrm>
            <a:off x="72008" y="5733256"/>
            <a:ext cx="9036496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Affected </a:t>
            </a:r>
            <a:r>
              <a:rPr lang="en-US" altLang="ko-KR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spatial/time range on neutralization </a:t>
            </a:r>
            <a:r>
              <a:rPr lang="en-US" altLang="ko-KR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altLang="ko-KR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determined by features of the geological </a:t>
            </a:r>
            <a:r>
              <a:rPr lang="en-US" altLang="ko-KR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media </a:t>
            </a:r>
            <a:endParaRPr lang="en-US" altLang="ko-KR" sz="2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-28605" y="1258023"/>
            <a:ext cx="11641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A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-46089" y="3366476"/>
            <a:ext cx="11544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err="1">
                <a:latin typeface="Calibri" panose="020F0502020204030204" pitchFamily="34" charset="0"/>
              </a:rPr>
              <a:t>Geomedia</a:t>
            </a:r>
            <a:r>
              <a:rPr lang="en-US" altLang="ko-KR" sz="1500" b="1" dirty="0">
                <a:latin typeface="Calibri" panose="020F0502020204030204" pitchFamily="34" charset="0"/>
              </a:rPr>
              <a:t> B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8423556" y="1767527"/>
            <a:ext cx="360040" cy="3035831"/>
          </a:xfrm>
          <a:prstGeom prst="roundRect">
            <a:avLst/>
          </a:prstGeom>
          <a:gradFill>
            <a:gsLst>
              <a:gs pos="0">
                <a:srgbClr val="000000"/>
              </a:gs>
              <a:gs pos="19000">
                <a:schemeClr val="accent2">
                  <a:lumMod val="50000"/>
                </a:schemeClr>
              </a:gs>
              <a:gs pos="28000">
                <a:schemeClr val="accent2">
                  <a:lumMod val="50000"/>
                </a:schemeClr>
              </a:gs>
              <a:gs pos="58000">
                <a:srgbClr val="FF0000"/>
              </a:gs>
              <a:gs pos="79000">
                <a:srgbClr val="F27300"/>
              </a:gs>
              <a:gs pos="100000">
                <a:srgbClr val="FFBF00"/>
              </a:gs>
            </a:gsLst>
            <a:lin ang="5400000" scaled="0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5" name="직선 연결선 124"/>
          <p:cNvCxnSpPr/>
          <p:nvPr/>
        </p:nvCxnSpPr>
        <p:spPr>
          <a:xfrm>
            <a:off x="8247520" y="2020336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>
            <a:off x="8247520" y="2338890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/>
          <p:cNvCxnSpPr/>
          <p:nvPr/>
        </p:nvCxnSpPr>
        <p:spPr>
          <a:xfrm>
            <a:off x="8247520" y="2657444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>
            <a:off x="8247520" y="2975997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>
            <a:off x="8247520" y="3294550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/>
          <p:nvPr/>
        </p:nvCxnSpPr>
        <p:spPr>
          <a:xfrm>
            <a:off x="8247520" y="3613103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/>
          <p:cNvCxnSpPr/>
          <p:nvPr/>
        </p:nvCxnSpPr>
        <p:spPr>
          <a:xfrm>
            <a:off x="8247520" y="3931656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>
            <a:off x="8247520" y="4250209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/>
          <p:cNvCxnSpPr/>
          <p:nvPr/>
        </p:nvCxnSpPr>
        <p:spPr>
          <a:xfrm>
            <a:off x="8247520" y="4568764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7812360" y="1772816"/>
            <a:ext cx="54404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-1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-0.5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0.5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1.5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2.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2.5</a:t>
            </a: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Calibri" panose="020F0502020204030204" pitchFamily="34" charset="0"/>
              </a:rPr>
              <a:t>3</a:t>
            </a:r>
          </a:p>
          <a:p>
            <a:pPr algn="ctr">
              <a:lnSpc>
                <a:spcPct val="150000"/>
              </a:lnSpc>
            </a:pPr>
            <a:endParaRPr lang="en-US" altLang="ko-KR" sz="1400" b="1" dirty="0"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14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ko-KR" alt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388504" y="4867359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pH</a:t>
            </a:r>
            <a:endParaRPr lang="ko-KR" alt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그룹 72"/>
          <p:cNvGrpSpPr/>
          <p:nvPr/>
        </p:nvGrpSpPr>
        <p:grpSpPr>
          <a:xfrm>
            <a:off x="234249" y="3700172"/>
            <a:ext cx="7211366" cy="1498638"/>
            <a:chOff x="1172068" y="1732948"/>
            <a:chExt cx="7211366" cy="14986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4" name="직사각형 73"/>
            <p:cNvSpPr/>
            <p:nvPr/>
          </p:nvSpPr>
          <p:spPr>
            <a:xfrm>
              <a:off x="1172068" y="1741322"/>
              <a:ext cx="5400000" cy="324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1190775" y="2907586"/>
              <a:ext cx="5400000" cy="3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6" name="갈매기형 수장 75"/>
            <p:cNvSpPr/>
            <p:nvPr/>
          </p:nvSpPr>
          <p:spPr>
            <a:xfrm>
              <a:off x="6079178" y="1732948"/>
              <a:ext cx="2304256" cy="1480654"/>
            </a:xfrm>
            <a:prstGeom prst="chevron">
              <a:avLst>
                <a:gd name="adj" fmla="val 1093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234249" y="1581595"/>
            <a:ext cx="7211366" cy="1498638"/>
            <a:chOff x="1172068" y="1732948"/>
            <a:chExt cx="7211366" cy="1498638"/>
          </a:xfrm>
          <a:solidFill>
            <a:srgbClr val="FEEDE6"/>
          </a:solidFill>
        </p:grpSpPr>
        <p:sp>
          <p:nvSpPr>
            <p:cNvPr id="70" name="직사각형 69"/>
            <p:cNvSpPr/>
            <p:nvPr/>
          </p:nvSpPr>
          <p:spPr>
            <a:xfrm>
              <a:off x="1172068" y="1741322"/>
              <a:ext cx="5400000" cy="324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1190775" y="2907586"/>
              <a:ext cx="5400000" cy="32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2" name="갈매기형 수장 71"/>
            <p:cNvSpPr/>
            <p:nvPr/>
          </p:nvSpPr>
          <p:spPr>
            <a:xfrm>
              <a:off x="6079178" y="1732948"/>
              <a:ext cx="2304256" cy="1480654"/>
            </a:xfrm>
            <a:prstGeom prst="chevron">
              <a:avLst>
                <a:gd name="adj" fmla="val 1093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0919" y="548680"/>
            <a:ext cx="8229600" cy="5453303"/>
          </a:xfrm>
        </p:spPr>
        <p:txBody>
          <a:bodyPr>
            <a:normAutofit/>
          </a:bodyPr>
          <a:lstStyle/>
          <a:p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Meaning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of Vulnerability </a:t>
            </a:r>
            <a:r>
              <a:rPr lang="en-US" altLang="ko-KR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Index</a:t>
            </a:r>
            <a:endParaRPr lang="ko-KR" altLang="en-US" sz="2400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-15958" y="0"/>
            <a:ext cx="9340485" cy="4766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Research Features</a:t>
            </a:r>
            <a:r>
              <a:rPr lang="en-US" altLang="ko-K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ko-KR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293455" y="1573566"/>
            <a:ext cx="1622493" cy="1558866"/>
            <a:chOff x="827584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sp>
          <p:nvSpPr>
            <p:cNvPr id="2" name="직사각형 1"/>
            <p:cNvSpPr/>
            <p:nvPr/>
          </p:nvSpPr>
          <p:spPr>
            <a:xfrm>
              <a:off x="854209" y="2762206"/>
              <a:ext cx="1594922" cy="1450917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자유형 20"/>
            <p:cNvSpPr/>
            <p:nvPr/>
          </p:nvSpPr>
          <p:spPr>
            <a:xfrm>
              <a:off x="854209" y="3406800"/>
              <a:ext cx="1594922" cy="887186"/>
            </a:xfrm>
            <a:custGeom>
              <a:avLst/>
              <a:gdLst>
                <a:gd name="connsiteX0" fmla="*/ 257 w 1363231"/>
                <a:gd name="connsiteY0" fmla="*/ 51759 h 232913"/>
                <a:gd name="connsiteX1" fmla="*/ 257 w 1363231"/>
                <a:gd name="connsiteY1" fmla="*/ 51759 h 232913"/>
                <a:gd name="connsiteX2" fmla="*/ 138280 w 1363231"/>
                <a:gd name="connsiteY2" fmla="*/ 34506 h 232913"/>
                <a:gd name="connsiteX3" fmla="*/ 181412 w 1363231"/>
                <a:gd name="connsiteY3" fmla="*/ 25879 h 232913"/>
                <a:gd name="connsiteX4" fmla="*/ 276302 w 1363231"/>
                <a:gd name="connsiteY4" fmla="*/ 17253 h 232913"/>
                <a:gd name="connsiteX5" fmla="*/ 345314 w 1363231"/>
                <a:gd name="connsiteY5" fmla="*/ 0 h 232913"/>
                <a:gd name="connsiteX6" fmla="*/ 397072 w 1363231"/>
                <a:gd name="connsiteY6" fmla="*/ 8627 h 232913"/>
                <a:gd name="connsiteX7" fmla="*/ 457457 w 1363231"/>
                <a:gd name="connsiteY7" fmla="*/ 25879 h 232913"/>
                <a:gd name="connsiteX8" fmla="*/ 552348 w 1363231"/>
                <a:gd name="connsiteY8" fmla="*/ 77638 h 232913"/>
                <a:gd name="connsiteX9" fmla="*/ 629985 w 1363231"/>
                <a:gd name="connsiteY9" fmla="*/ 120770 h 232913"/>
                <a:gd name="connsiteX10" fmla="*/ 750755 w 1363231"/>
                <a:gd name="connsiteY10" fmla="*/ 103517 h 232913"/>
                <a:gd name="connsiteX11" fmla="*/ 828393 w 1363231"/>
                <a:gd name="connsiteY11" fmla="*/ 69012 h 232913"/>
                <a:gd name="connsiteX12" fmla="*/ 1276967 w 1363231"/>
                <a:gd name="connsiteY12" fmla="*/ 60385 h 232913"/>
                <a:gd name="connsiteX13" fmla="*/ 1302846 w 1363231"/>
                <a:gd name="connsiteY13" fmla="*/ 43132 h 232913"/>
                <a:gd name="connsiteX14" fmla="*/ 1337351 w 1363231"/>
                <a:gd name="connsiteY14" fmla="*/ 17253 h 232913"/>
                <a:gd name="connsiteX15" fmla="*/ 1363231 w 1363231"/>
                <a:gd name="connsiteY15" fmla="*/ 17253 h 232913"/>
                <a:gd name="connsiteX16" fmla="*/ 1354604 w 1363231"/>
                <a:gd name="connsiteY16" fmla="*/ 224287 h 232913"/>
                <a:gd name="connsiteX17" fmla="*/ 1242461 w 1363231"/>
                <a:gd name="connsiteY17" fmla="*/ 198408 h 232913"/>
                <a:gd name="connsiteX18" fmla="*/ 1156197 w 1363231"/>
                <a:gd name="connsiteY18" fmla="*/ 181155 h 232913"/>
                <a:gd name="connsiteX19" fmla="*/ 983668 w 1363231"/>
                <a:gd name="connsiteY19" fmla="*/ 189781 h 232913"/>
                <a:gd name="connsiteX20" fmla="*/ 897404 w 1363231"/>
                <a:gd name="connsiteY20" fmla="*/ 207034 h 232913"/>
                <a:gd name="connsiteX21" fmla="*/ 776634 w 1363231"/>
                <a:gd name="connsiteY21" fmla="*/ 224287 h 232913"/>
                <a:gd name="connsiteX22" fmla="*/ 638612 w 1363231"/>
                <a:gd name="connsiteY22" fmla="*/ 215661 h 232913"/>
                <a:gd name="connsiteX23" fmla="*/ 604106 w 1363231"/>
                <a:gd name="connsiteY23" fmla="*/ 207034 h 232913"/>
                <a:gd name="connsiteX24" fmla="*/ 552348 w 1363231"/>
                <a:gd name="connsiteY24" fmla="*/ 198408 h 232913"/>
                <a:gd name="connsiteX25" fmla="*/ 86521 w 1363231"/>
                <a:gd name="connsiteY25" fmla="*/ 207034 h 232913"/>
                <a:gd name="connsiteX26" fmla="*/ 34763 w 1363231"/>
                <a:gd name="connsiteY26" fmla="*/ 224287 h 232913"/>
                <a:gd name="connsiteX27" fmla="*/ 8884 w 1363231"/>
                <a:gd name="connsiteY27" fmla="*/ 232913 h 232913"/>
                <a:gd name="connsiteX28" fmla="*/ 8884 w 1363231"/>
                <a:gd name="connsiteY28" fmla="*/ 232913 h 232913"/>
                <a:gd name="connsiteX29" fmla="*/ 257 w 1363231"/>
                <a:gd name="connsiteY29" fmla="*/ 155276 h 232913"/>
                <a:gd name="connsiteX30" fmla="*/ 17510 w 1363231"/>
                <a:gd name="connsiteY30" fmla="*/ 103517 h 232913"/>
                <a:gd name="connsiteX31" fmla="*/ 257 w 1363231"/>
                <a:gd name="connsiteY31" fmla="*/ 51759 h 23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63231" h="232913">
                  <a:moveTo>
                    <a:pt x="257" y="51759"/>
                  </a:moveTo>
                  <a:lnTo>
                    <a:pt x="257" y="51759"/>
                  </a:lnTo>
                  <a:lnTo>
                    <a:pt x="138280" y="34506"/>
                  </a:lnTo>
                  <a:cubicBezTo>
                    <a:pt x="152795" y="32432"/>
                    <a:pt x="166863" y="27698"/>
                    <a:pt x="181412" y="25879"/>
                  </a:cubicBezTo>
                  <a:cubicBezTo>
                    <a:pt x="212927" y="21940"/>
                    <a:pt x="244672" y="20128"/>
                    <a:pt x="276302" y="17253"/>
                  </a:cubicBezTo>
                  <a:cubicBezTo>
                    <a:pt x="296721" y="10447"/>
                    <a:pt x="324499" y="0"/>
                    <a:pt x="345314" y="0"/>
                  </a:cubicBezTo>
                  <a:cubicBezTo>
                    <a:pt x="362805" y="0"/>
                    <a:pt x="379921" y="5197"/>
                    <a:pt x="397072" y="8627"/>
                  </a:cubicBezTo>
                  <a:cubicBezTo>
                    <a:pt x="424155" y="14044"/>
                    <a:pt x="432789" y="17657"/>
                    <a:pt x="457457" y="25879"/>
                  </a:cubicBezTo>
                  <a:cubicBezTo>
                    <a:pt x="534179" y="73831"/>
                    <a:pt x="500733" y="60434"/>
                    <a:pt x="552348" y="77638"/>
                  </a:cubicBezTo>
                  <a:cubicBezTo>
                    <a:pt x="611672" y="117188"/>
                    <a:pt x="584435" y="105587"/>
                    <a:pt x="629985" y="120770"/>
                  </a:cubicBezTo>
                  <a:cubicBezTo>
                    <a:pt x="645205" y="119248"/>
                    <a:pt x="722201" y="115755"/>
                    <a:pt x="750755" y="103517"/>
                  </a:cubicBezTo>
                  <a:cubicBezTo>
                    <a:pt x="788677" y="87264"/>
                    <a:pt x="772217" y="70092"/>
                    <a:pt x="828393" y="69012"/>
                  </a:cubicBezTo>
                  <a:lnTo>
                    <a:pt x="1276967" y="60385"/>
                  </a:lnTo>
                  <a:cubicBezTo>
                    <a:pt x="1285593" y="54634"/>
                    <a:pt x="1294410" y="49158"/>
                    <a:pt x="1302846" y="43132"/>
                  </a:cubicBezTo>
                  <a:cubicBezTo>
                    <a:pt x="1314545" y="34775"/>
                    <a:pt x="1324136" y="22916"/>
                    <a:pt x="1337351" y="17253"/>
                  </a:cubicBezTo>
                  <a:cubicBezTo>
                    <a:pt x="1345280" y="13855"/>
                    <a:pt x="1354604" y="17253"/>
                    <a:pt x="1363231" y="17253"/>
                  </a:cubicBezTo>
                  <a:lnTo>
                    <a:pt x="1354604" y="224287"/>
                  </a:lnTo>
                  <a:lnTo>
                    <a:pt x="1242461" y="198408"/>
                  </a:lnTo>
                  <a:cubicBezTo>
                    <a:pt x="1213706" y="192657"/>
                    <a:pt x="1185505" y="182132"/>
                    <a:pt x="1156197" y="181155"/>
                  </a:cubicBezTo>
                  <a:cubicBezTo>
                    <a:pt x="1098647" y="179237"/>
                    <a:pt x="1041080" y="185365"/>
                    <a:pt x="983668" y="189781"/>
                  </a:cubicBezTo>
                  <a:cubicBezTo>
                    <a:pt x="944903" y="192763"/>
                    <a:pt x="932144" y="199314"/>
                    <a:pt x="897404" y="207034"/>
                  </a:cubicBezTo>
                  <a:cubicBezTo>
                    <a:pt x="842464" y="219243"/>
                    <a:pt x="844471" y="216750"/>
                    <a:pt x="776634" y="224287"/>
                  </a:cubicBezTo>
                  <a:cubicBezTo>
                    <a:pt x="730627" y="221412"/>
                    <a:pt x="684480" y="220248"/>
                    <a:pt x="638612" y="215661"/>
                  </a:cubicBezTo>
                  <a:cubicBezTo>
                    <a:pt x="626815" y="214481"/>
                    <a:pt x="615732" y="209359"/>
                    <a:pt x="604106" y="207034"/>
                  </a:cubicBezTo>
                  <a:cubicBezTo>
                    <a:pt x="586955" y="203604"/>
                    <a:pt x="569601" y="201283"/>
                    <a:pt x="552348" y="198408"/>
                  </a:cubicBezTo>
                  <a:cubicBezTo>
                    <a:pt x="397072" y="201283"/>
                    <a:pt x="241630" y="199279"/>
                    <a:pt x="86521" y="207034"/>
                  </a:cubicBezTo>
                  <a:cubicBezTo>
                    <a:pt x="68358" y="207942"/>
                    <a:pt x="52016" y="218536"/>
                    <a:pt x="34763" y="224287"/>
                  </a:cubicBezTo>
                  <a:lnTo>
                    <a:pt x="8884" y="232913"/>
                  </a:lnTo>
                  <a:lnTo>
                    <a:pt x="8884" y="232913"/>
                  </a:lnTo>
                  <a:cubicBezTo>
                    <a:pt x="6008" y="207034"/>
                    <a:pt x="-1475" y="181257"/>
                    <a:pt x="257" y="155276"/>
                  </a:cubicBezTo>
                  <a:cubicBezTo>
                    <a:pt x="1467" y="137130"/>
                    <a:pt x="17510" y="121703"/>
                    <a:pt x="17510" y="103517"/>
                  </a:cubicBezTo>
                  <a:lnTo>
                    <a:pt x="257" y="51759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자유형 21"/>
            <p:cNvSpPr/>
            <p:nvPr/>
          </p:nvSpPr>
          <p:spPr>
            <a:xfrm>
              <a:off x="845564" y="3142012"/>
              <a:ext cx="1604513" cy="1088472"/>
            </a:xfrm>
            <a:custGeom>
              <a:avLst/>
              <a:gdLst>
                <a:gd name="connsiteX0" fmla="*/ 17253 w 1604513"/>
                <a:gd name="connsiteY0" fmla="*/ 94890 h 370936"/>
                <a:gd name="connsiteX1" fmla="*/ 17253 w 1604513"/>
                <a:gd name="connsiteY1" fmla="*/ 94890 h 370936"/>
                <a:gd name="connsiteX2" fmla="*/ 181154 w 1604513"/>
                <a:gd name="connsiteY2" fmla="*/ 103517 h 370936"/>
                <a:gd name="connsiteX3" fmla="*/ 741871 w 1604513"/>
                <a:gd name="connsiteY3" fmla="*/ 120770 h 370936"/>
                <a:gd name="connsiteX4" fmla="*/ 793630 w 1604513"/>
                <a:gd name="connsiteY4" fmla="*/ 138022 h 370936"/>
                <a:gd name="connsiteX5" fmla="*/ 819509 w 1604513"/>
                <a:gd name="connsiteY5" fmla="*/ 146649 h 370936"/>
                <a:gd name="connsiteX6" fmla="*/ 1173192 w 1604513"/>
                <a:gd name="connsiteY6" fmla="*/ 138022 h 370936"/>
                <a:gd name="connsiteX7" fmla="*/ 1224951 w 1604513"/>
                <a:gd name="connsiteY7" fmla="*/ 112143 h 370936"/>
                <a:gd name="connsiteX8" fmla="*/ 1250830 w 1604513"/>
                <a:gd name="connsiteY8" fmla="*/ 86264 h 370936"/>
                <a:gd name="connsiteX9" fmla="*/ 1302588 w 1604513"/>
                <a:gd name="connsiteY9" fmla="*/ 51758 h 370936"/>
                <a:gd name="connsiteX10" fmla="*/ 1328468 w 1604513"/>
                <a:gd name="connsiteY10" fmla="*/ 34505 h 370936"/>
                <a:gd name="connsiteX11" fmla="*/ 1354347 w 1604513"/>
                <a:gd name="connsiteY11" fmla="*/ 25879 h 370936"/>
                <a:gd name="connsiteX12" fmla="*/ 1406105 w 1604513"/>
                <a:gd name="connsiteY12" fmla="*/ 0 h 370936"/>
                <a:gd name="connsiteX13" fmla="*/ 1431985 w 1604513"/>
                <a:gd name="connsiteY13" fmla="*/ 8626 h 370936"/>
                <a:gd name="connsiteX14" fmla="*/ 1595887 w 1604513"/>
                <a:gd name="connsiteY14" fmla="*/ 17253 h 370936"/>
                <a:gd name="connsiteX15" fmla="*/ 1604513 w 1604513"/>
                <a:gd name="connsiteY15" fmla="*/ 43132 h 370936"/>
                <a:gd name="connsiteX16" fmla="*/ 1595887 w 1604513"/>
                <a:gd name="connsiteY16" fmla="*/ 198407 h 370936"/>
                <a:gd name="connsiteX17" fmla="*/ 1578634 w 1604513"/>
                <a:gd name="connsiteY17" fmla="*/ 224287 h 370936"/>
                <a:gd name="connsiteX18" fmla="*/ 1526875 w 1604513"/>
                <a:gd name="connsiteY18" fmla="*/ 267419 h 370936"/>
                <a:gd name="connsiteX19" fmla="*/ 1500996 w 1604513"/>
                <a:gd name="connsiteY19" fmla="*/ 276045 h 370936"/>
                <a:gd name="connsiteX20" fmla="*/ 1345720 w 1604513"/>
                <a:gd name="connsiteY20" fmla="*/ 250166 h 370936"/>
                <a:gd name="connsiteX21" fmla="*/ 1164566 w 1604513"/>
                <a:gd name="connsiteY21" fmla="*/ 267419 h 370936"/>
                <a:gd name="connsiteX22" fmla="*/ 974785 w 1604513"/>
                <a:gd name="connsiteY22" fmla="*/ 276045 h 370936"/>
                <a:gd name="connsiteX23" fmla="*/ 940279 w 1604513"/>
                <a:gd name="connsiteY23" fmla="*/ 284672 h 370936"/>
                <a:gd name="connsiteX24" fmla="*/ 914400 w 1604513"/>
                <a:gd name="connsiteY24" fmla="*/ 301924 h 370936"/>
                <a:gd name="connsiteX25" fmla="*/ 854015 w 1604513"/>
                <a:gd name="connsiteY25" fmla="*/ 345056 h 370936"/>
                <a:gd name="connsiteX26" fmla="*/ 776377 w 1604513"/>
                <a:gd name="connsiteY26" fmla="*/ 370936 h 370936"/>
                <a:gd name="connsiteX27" fmla="*/ 715992 w 1604513"/>
                <a:gd name="connsiteY27" fmla="*/ 362309 h 370936"/>
                <a:gd name="connsiteX28" fmla="*/ 698739 w 1604513"/>
                <a:gd name="connsiteY28" fmla="*/ 336430 h 370936"/>
                <a:gd name="connsiteX29" fmla="*/ 638354 w 1604513"/>
                <a:gd name="connsiteY29" fmla="*/ 310551 h 370936"/>
                <a:gd name="connsiteX30" fmla="*/ 612475 w 1604513"/>
                <a:gd name="connsiteY30" fmla="*/ 284672 h 370936"/>
                <a:gd name="connsiteX31" fmla="*/ 595222 w 1604513"/>
                <a:gd name="connsiteY31" fmla="*/ 258792 h 370936"/>
                <a:gd name="connsiteX32" fmla="*/ 543464 w 1604513"/>
                <a:gd name="connsiteY32" fmla="*/ 215660 h 370936"/>
                <a:gd name="connsiteX33" fmla="*/ 491705 w 1604513"/>
                <a:gd name="connsiteY33" fmla="*/ 198407 h 370936"/>
                <a:gd name="connsiteX34" fmla="*/ 345056 w 1604513"/>
                <a:gd name="connsiteY34" fmla="*/ 224287 h 370936"/>
                <a:gd name="connsiteX35" fmla="*/ 284671 w 1604513"/>
                <a:gd name="connsiteY35" fmla="*/ 241539 h 370936"/>
                <a:gd name="connsiteX36" fmla="*/ 258792 w 1604513"/>
                <a:gd name="connsiteY36" fmla="*/ 258792 h 370936"/>
                <a:gd name="connsiteX37" fmla="*/ 207034 w 1604513"/>
                <a:gd name="connsiteY37" fmla="*/ 267419 h 370936"/>
                <a:gd name="connsiteX38" fmla="*/ 129396 w 1604513"/>
                <a:gd name="connsiteY38" fmla="*/ 276045 h 370936"/>
                <a:gd name="connsiteX39" fmla="*/ 69011 w 1604513"/>
                <a:gd name="connsiteY39" fmla="*/ 284672 h 370936"/>
                <a:gd name="connsiteX40" fmla="*/ 17253 w 1604513"/>
                <a:gd name="connsiteY40" fmla="*/ 310551 h 370936"/>
                <a:gd name="connsiteX41" fmla="*/ 0 w 1604513"/>
                <a:gd name="connsiteY41" fmla="*/ 362309 h 370936"/>
                <a:gd name="connsiteX42" fmla="*/ 17253 w 1604513"/>
                <a:gd name="connsiteY42" fmla="*/ 94890 h 370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04513" h="370936">
                  <a:moveTo>
                    <a:pt x="17253" y="94890"/>
                  </a:moveTo>
                  <a:lnTo>
                    <a:pt x="17253" y="94890"/>
                  </a:lnTo>
                  <a:lnTo>
                    <a:pt x="181154" y="103517"/>
                  </a:lnTo>
                  <a:cubicBezTo>
                    <a:pt x="375750" y="111798"/>
                    <a:pt x="544688" y="115440"/>
                    <a:pt x="741871" y="120770"/>
                  </a:cubicBezTo>
                  <a:lnTo>
                    <a:pt x="793630" y="138022"/>
                  </a:lnTo>
                  <a:lnTo>
                    <a:pt x="819509" y="146649"/>
                  </a:lnTo>
                  <a:cubicBezTo>
                    <a:pt x="937403" y="143773"/>
                    <a:pt x="1055384" y="143377"/>
                    <a:pt x="1173192" y="138022"/>
                  </a:cubicBezTo>
                  <a:cubicBezTo>
                    <a:pt x="1189652" y="137274"/>
                    <a:pt x="1213459" y="121719"/>
                    <a:pt x="1224951" y="112143"/>
                  </a:cubicBezTo>
                  <a:cubicBezTo>
                    <a:pt x="1234323" y="104333"/>
                    <a:pt x="1241200" y="93754"/>
                    <a:pt x="1250830" y="86264"/>
                  </a:cubicBezTo>
                  <a:cubicBezTo>
                    <a:pt x="1267197" y="73534"/>
                    <a:pt x="1285335" y="63260"/>
                    <a:pt x="1302588" y="51758"/>
                  </a:cubicBezTo>
                  <a:cubicBezTo>
                    <a:pt x="1311215" y="46007"/>
                    <a:pt x="1318632" y="37784"/>
                    <a:pt x="1328468" y="34505"/>
                  </a:cubicBezTo>
                  <a:lnTo>
                    <a:pt x="1354347" y="25879"/>
                  </a:lnTo>
                  <a:cubicBezTo>
                    <a:pt x="1367432" y="17155"/>
                    <a:pt x="1388247" y="0"/>
                    <a:pt x="1406105" y="0"/>
                  </a:cubicBezTo>
                  <a:cubicBezTo>
                    <a:pt x="1415198" y="0"/>
                    <a:pt x="1422929" y="7803"/>
                    <a:pt x="1431985" y="8626"/>
                  </a:cubicBezTo>
                  <a:cubicBezTo>
                    <a:pt x="1486470" y="13579"/>
                    <a:pt x="1541253" y="14377"/>
                    <a:pt x="1595887" y="17253"/>
                  </a:cubicBezTo>
                  <a:cubicBezTo>
                    <a:pt x="1598762" y="25879"/>
                    <a:pt x="1604513" y="34039"/>
                    <a:pt x="1604513" y="43132"/>
                  </a:cubicBezTo>
                  <a:cubicBezTo>
                    <a:pt x="1604513" y="94970"/>
                    <a:pt x="1603218" y="147090"/>
                    <a:pt x="1595887" y="198407"/>
                  </a:cubicBezTo>
                  <a:cubicBezTo>
                    <a:pt x="1594421" y="208671"/>
                    <a:pt x="1585271" y="216322"/>
                    <a:pt x="1578634" y="224287"/>
                  </a:cubicBezTo>
                  <a:cubicBezTo>
                    <a:pt x="1565009" y="240637"/>
                    <a:pt x="1546260" y="257726"/>
                    <a:pt x="1526875" y="267419"/>
                  </a:cubicBezTo>
                  <a:cubicBezTo>
                    <a:pt x="1518742" y="271485"/>
                    <a:pt x="1509622" y="273170"/>
                    <a:pt x="1500996" y="276045"/>
                  </a:cubicBezTo>
                  <a:cubicBezTo>
                    <a:pt x="1368489" y="257115"/>
                    <a:pt x="1419677" y="268654"/>
                    <a:pt x="1345720" y="250166"/>
                  </a:cubicBezTo>
                  <a:cubicBezTo>
                    <a:pt x="1279320" y="257544"/>
                    <a:pt x="1233326" y="263374"/>
                    <a:pt x="1164566" y="267419"/>
                  </a:cubicBezTo>
                  <a:cubicBezTo>
                    <a:pt x="1101350" y="271138"/>
                    <a:pt x="1038045" y="273170"/>
                    <a:pt x="974785" y="276045"/>
                  </a:cubicBezTo>
                  <a:cubicBezTo>
                    <a:pt x="963283" y="278921"/>
                    <a:pt x="951176" y="280002"/>
                    <a:pt x="940279" y="284672"/>
                  </a:cubicBezTo>
                  <a:cubicBezTo>
                    <a:pt x="930750" y="288756"/>
                    <a:pt x="922836" y="295898"/>
                    <a:pt x="914400" y="301924"/>
                  </a:cubicBezTo>
                  <a:cubicBezTo>
                    <a:pt x="895875" y="315156"/>
                    <a:pt x="874353" y="333434"/>
                    <a:pt x="854015" y="345056"/>
                  </a:cubicBezTo>
                  <a:cubicBezTo>
                    <a:pt x="815552" y="367035"/>
                    <a:pt x="821679" y="361875"/>
                    <a:pt x="776377" y="370936"/>
                  </a:cubicBezTo>
                  <a:cubicBezTo>
                    <a:pt x="756249" y="368060"/>
                    <a:pt x="734572" y="370567"/>
                    <a:pt x="715992" y="362309"/>
                  </a:cubicBezTo>
                  <a:cubicBezTo>
                    <a:pt x="706518" y="358098"/>
                    <a:pt x="706704" y="343067"/>
                    <a:pt x="698739" y="336430"/>
                  </a:cubicBezTo>
                  <a:cubicBezTo>
                    <a:pt x="684524" y="324584"/>
                    <a:pt x="656335" y="316544"/>
                    <a:pt x="638354" y="310551"/>
                  </a:cubicBezTo>
                  <a:cubicBezTo>
                    <a:pt x="629728" y="301925"/>
                    <a:pt x="620285" y="294044"/>
                    <a:pt x="612475" y="284672"/>
                  </a:cubicBezTo>
                  <a:cubicBezTo>
                    <a:pt x="605838" y="276707"/>
                    <a:pt x="601859" y="266757"/>
                    <a:pt x="595222" y="258792"/>
                  </a:cubicBezTo>
                  <a:cubicBezTo>
                    <a:pt x="583273" y="244453"/>
                    <a:pt x="561425" y="223643"/>
                    <a:pt x="543464" y="215660"/>
                  </a:cubicBezTo>
                  <a:cubicBezTo>
                    <a:pt x="526845" y="208274"/>
                    <a:pt x="491705" y="198407"/>
                    <a:pt x="491705" y="198407"/>
                  </a:cubicBezTo>
                  <a:cubicBezTo>
                    <a:pt x="442822" y="207034"/>
                    <a:pt x="392147" y="208591"/>
                    <a:pt x="345056" y="224287"/>
                  </a:cubicBezTo>
                  <a:cubicBezTo>
                    <a:pt x="307929" y="236662"/>
                    <a:pt x="327998" y="230708"/>
                    <a:pt x="284671" y="241539"/>
                  </a:cubicBezTo>
                  <a:cubicBezTo>
                    <a:pt x="276045" y="247290"/>
                    <a:pt x="268628" y="255513"/>
                    <a:pt x="258792" y="258792"/>
                  </a:cubicBezTo>
                  <a:cubicBezTo>
                    <a:pt x="242199" y="264323"/>
                    <a:pt x="224371" y="265107"/>
                    <a:pt x="207034" y="267419"/>
                  </a:cubicBezTo>
                  <a:cubicBezTo>
                    <a:pt x="181224" y="270860"/>
                    <a:pt x="155233" y="272815"/>
                    <a:pt x="129396" y="276045"/>
                  </a:cubicBezTo>
                  <a:cubicBezTo>
                    <a:pt x="109220" y="278567"/>
                    <a:pt x="89139" y="281796"/>
                    <a:pt x="69011" y="284672"/>
                  </a:cubicBezTo>
                  <a:cubicBezTo>
                    <a:pt x="54909" y="289372"/>
                    <a:pt x="26055" y="296468"/>
                    <a:pt x="17253" y="310551"/>
                  </a:cubicBezTo>
                  <a:cubicBezTo>
                    <a:pt x="7614" y="325973"/>
                    <a:pt x="0" y="362309"/>
                    <a:pt x="0" y="362309"/>
                  </a:cubicBezTo>
                  <a:lnTo>
                    <a:pt x="17253" y="94890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>
              <a:off x="836455" y="2735120"/>
              <a:ext cx="1613622" cy="1290198"/>
            </a:xfrm>
            <a:custGeom>
              <a:avLst/>
              <a:gdLst>
                <a:gd name="connsiteX0" fmla="*/ 0 w 1587260"/>
                <a:gd name="connsiteY0" fmla="*/ 163902 h 284672"/>
                <a:gd name="connsiteX1" fmla="*/ 0 w 1587260"/>
                <a:gd name="connsiteY1" fmla="*/ 163902 h 284672"/>
                <a:gd name="connsiteX2" fmla="*/ 715992 w 1587260"/>
                <a:gd name="connsiteY2" fmla="*/ 155275 h 284672"/>
                <a:gd name="connsiteX3" fmla="*/ 741871 w 1587260"/>
                <a:gd name="connsiteY3" fmla="*/ 138023 h 284672"/>
                <a:gd name="connsiteX4" fmla="*/ 776377 w 1587260"/>
                <a:gd name="connsiteY4" fmla="*/ 129396 h 284672"/>
                <a:gd name="connsiteX5" fmla="*/ 854015 w 1587260"/>
                <a:gd name="connsiteY5" fmla="*/ 94891 h 284672"/>
                <a:gd name="connsiteX6" fmla="*/ 905773 w 1587260"/>
                <a:gd name="connsiteY6" fmla="*/ 77638 h 284672"/>
                <a:gd name="connsiteX7" fmla="*/ 931652 w 1587260"/>
                <a:gd name="connsiteY7" fmla="*/ 60385 h 284672"/>
                <a:gd name="connsiteX8" fmla="*/ 992037 w 1587260"/>
                <a:gd name="connsiteY8" fmla="*/ 43132 h 284672"/>
                <a:gd name="connsiteX9" fmla="*/ 1069675 w 1587260"/>
                <a:gd name="connsiteY9" fmla="*/ 8626 h 284672"/>
                <a:gd name="connsiteX10" fmla="*/ 1095554 w 1587260"/>
                <a:gd name="connsiteY10" fmla="*/ 0 h 284672"/>
                <a:gd name="connsiteX11" fmla="*/ 1173192 w 1587260"/>
                <a:gd name="connsiteY11" fmla="*/ 8626 h 284672"/>
                <a:gd name="connsiteX12" fmla="*/ 1242203 w 1587260"/>
                <a:gd name="connsiteY12" fmla="*/ 25879 h 284672"/>
                <a:gd name="connsiteX13" fmla="*/ 1293962 w 1587260"/>
                <a:gd name="connsiteY13" fmla="*/ 34506 h 284672"/>
                <a:gd name="connsiteX14" fmla="*/ 1328467 w 1587260"/>
                <a:gd name="connsiteY14" fmla="*/ 43132 h 284672"/>
                <a:gd name="connsiteX15" fmla="*/ 1371600 w 1587260"/>
                <a:gd name="connsiteY15" fmla="*/ 51758 h 284672"/>
                <a:gd name="connsiteX16" fmla="*/ 1423358 w 1587260"/>
                <a:gd name="connsiteY16" fmla="*/ 60385 h 284672"/>
                <a:gd name="connsiteX17" fmla="*/ 1449237 w 1587260"/>
                <a:gd name="connsiteY17" fmla="*/ 69011 h 284672"/>
                <a:gd name="connsiteX18" fmla="*/ 1483743 w 1587260"/>
                <a:gd name="connsiteY18" fmla="*/ 77638 h 284672"/>
                <a:gd name="connsiteX19" fmla="*/ 1509622 w 1587260"/>
                <a:gd name="connsiteY19" fmla="*/ 86264 h 284672"/>
                <a:gd name="connsiteX20" fmla="*/ 1587260 w 1587260"/>
                <a:gd name="connsiteY20" fmla="*/ 94891 h 284672"/>
                <a:gd name="connsiteX21" fmla="*/ 1578634 w 1587260"/>
                <a:gd name="connsiteY21" fmla="*/ 172528 h 284672"/>
                <a:gd name="connsiteX22" fmla="*/ 1570007 w 1587260"/>
                <a:gd name="connsiteY22" fmla="*/ 198408 h 284672"/>
                <a:gd name="connsiteX23" fmla="*/ 1500996 w 1587260"/>
                <a:gd name="connsiteY23" fmla="*/ 189781 h 284672"/>
                <a:gd name="connsiteX24" fmla="*/ 1475117 w 1587260"/>
                <a:gd name="connsiteY24" fmla="*/ 181155 h 284672"/>
                <a:gd name="connsiteX25" fmla="*/ 1138686 w 1587260"/>
                <a:gd name="connsiteY25" fmla="*/ 181155 h 284672"/>
                <a:gd name="connsiteX26" fmla="*/ 1104181 w 1587260"/>
                <a:gd name="connsiteY26" fmla="*/ 189781 h 284672"/>
                <a:gd name="connsiteX27" fmla="*/ 1078301 w 1587260"/>
                <a:gd name="connsiteY27" fmla="*/ 198408 h 284672"/>
                <a:gd name="connsiteX28" fmla="*/ 1035169 w 1587260"/>
                <a:gd name="connsiteY28" fmla="*/ 207034 h 284672"/>
                <a:gd name="connsiteX29" fmla="*/ 1009290 w 1587260"/>
                <a:gd name="connsiteY29" fmla="*/ 224287 h 284672"/>
                <a:gd name="connsiteX30" fmla="*/ 879894 w 1587260"/>
                <a:gd name="connsiteY30" fmla="*/ 241540 h 284672"/>
                <a:gd name="connsiteX31" fmla="*/ 241539 w 1587260"/>
                <a:gd name="connsiteY31" fmla="*/ 258792 h 284672"/>
                <a:gd name="connsiteX32" fmla="*/ 215660 w 1587260"/>
                <a:gd name="connsiteY32" fmla="*/ 267419 h 284672"/>
                <a:gd name="connsiteX33" fmla="*/ 103517 w 1587260"/>
                <a:gd name="connsiteY33" fmla="*/ 284672 h 284672"/>
                <a:gd name="connsiteX34" fmla="*/ 0 w 1587260"/>
                <a:gd name="connsiteY34" fmla="*/ 163902 h 28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260" h="284672">
                  <a:moveTo>
                    <a:pt x="0" y="163902"/>
                  </a:moveTo>
                  <a:lnTo>
                    <a:pt x="0" y="163902"/>
                  </a:lnTo>
                  <a:cubicBezTo>
                    <a:pt x="238664" y="161026"/>
                    <a:pt x="477456" y="163596"/>
                    <a:pt x="715992" y="155275"/>
                  </a:cubicBezTo>
                  <a:cubicBezTo>
                    <a:pt x="726353" y="154914"/>
                    <a:pt x="732342" y="142107"/>
                    <a:pt x="741871" y="138023"/>
                  </a:cubicBezTo>
                  <a:cubicBezTo>
                    <a:pt x="752768" y="133353"/>
                    <a:pt x="764875" y="132272"/>
                    <a:pt x="776377" y="129396"/>
                  </a:cubicBezTo>
                  <a:cubicBezTo>
                    <a:pt x="831165" y="88305"/>
                    <a:pt x="788063" y="112878"/>
                    <a:pt x="854015" y="94891"/>
                  </a:cubicBezTo>
                  <a:cubicBezTo>
                    <a:pt x="871560" y="90106"/>
                    <a:pt x="905773" y="77638"/>
                    <a:pt x="905773" y="77638"/>
                  </a:cubicBezTo>
                  <a:cubicBezTo>
                    <a:pt x="914399" y="71887"/>
                    <a:pt x="922379" y="65022"/>
                    <a:pt x="931652" y="60385"/>
                  </a:cubicBezTo>
                  <a:cubicBezTo>
                    <a:pt x="944030" y="54196"/>
                    <a:pt x="980978" y="45897"/>
                    <a:pt x="992037" y="43132"/>
                  </a:cubicBezTo>
                  <a:cubicBezTo>
                    <a:pt x="1033048" y="15792"/>
                    <a:pt x="1008082" y="29157"/>
                    <a:pt x="1069675" y="8626"/>
                  </a:cubicBezTo>
                  <a:lnTo>
                    <a:pt x="1095554" y="0"/>
                  </a:lnTo>
                  <a:cubicBezTo>
                    <a:pt x="1121433" y="2875"/>
                    <a:pt x="1147550" y="4101"/>
                    <a:pt x="1173192" y="8626"/>
                  </a:cubicBezTo>
                  <a:cubicBezTo>
                    <a:pt x="1196543" y="12747"/>
                    <a:pt x="1218814" y="21981"/>
                    <a:pt x="1242203" y="25879"/>
                  </a:cubicBezTo>
                  <a:cubicBezTo>
                    <a:pt x="1259456" y="28755"/>
                    <a:pt x="1276811" y="31076"/>
                    <a:pt x="1293962" y="34506"/>
                  </a:cubicBezTo>
                  <a:cubicBezTo>
                    <a:pt x="1305587" y="36831"/>
                    <a:pt x="1316894" y="40560"/>
                    <a:pt x="1328467" y="43132"/>
                  </a:cubicBezTo>
                  <a:cubicBezTo>
                    <a:pt x="1342780" y="46313"/>
                    <a:pt x="1357174" y="49135"/>
                    <a:pt x="1371600" y="51758"/>
                  </a:cubicBezTo>
                  <a:cubicBezTo>
                    <a:pt x="1388809" y="54887"/>
                    <a:pt x="1406284" y="56591"/>
                    <a:pt x="1423358" y="60385"/>
                  </a:cubicBezTo>
                  <a:cubicBezTo>
                    <a:pt x="1432234" y="62358"/>
                    <a:pt x="1440494" y="66513"/>
                    <a:pt x="1449237" y="69011"/>
                  </a:cubicBezTo>
                  <a:cubicBezTo>
                    <a:pt x="1460637" y="72268"/>
                    <a:pt x="1472343" y="74381"/>
                    <a:pt x="1483743" y="77638"/>
                  </a:cubicBezTo>
                  <a:cubicBezTo>
                    <a:pt x="1492486" y="80136"/>
                    <a:pt x="1500653" y="84769"/>
                    <a:pt x="1509622" y="86264"/>
                  </a:cubicBezTo>
                  <a:cubicBezTo>
                    <a:pt x="1535306" y="90545"/>
                    <a:pt x="1561381" y="92015"/>
                    <a:pt x="1587260" y="94891"/>
                  </a:cubicBezTo>
                  <a:cubicBezTo>
                    <a:pt x="1584385" y="120770"/>
                    <a:pt x="1582915" y="146844"/>
                    <a:pt x="1578634" y="172528"/>
                  </a:cubicBezTo>
                  <a:cubicBezTo>
                    <a:pt x="1577139" y="181498"/>
                    <a:pt x="1578884" y="196435"/>
                    <a:pt x="1570007" y="198408"/>
                  </a:cubicBezTo>
                  <a:cubicBezTo>
                    <a:pt x="1547376" y="203437"/>
                    <a:pt x="1524000" y="192657"/>
                    <a:pt x="1500996" y="189781"/>
                  </a:cubicBezTo>
                  <a:cubicBezTo>
                    <a:pt x="1492370" y="186906"/>
                    <a:pt x="1484190" y="181760"/>
                    <a:pt x="1475117" y="181155"/>
                  </a:cubicBezTo>
                  <a:cubicBezTo>
                    <a:pt x="1260439" y="166843"/>
                    <a:pt x="1296078" y="168038"/>
                    <a:pt x="1138686" y="181155"/>
                  </a:cubicBezTo>
                  <a:cubicBezTo>
                    <a:pt x="1127184" y="184030"/>
                    <a:pt x="1115580" y="186524"/>
                    <a:pt x="1104181" y="189781"/>
                  </a:cubicBezTo>
                  <a:cubicBezTo>
                    <a:pt x="1095438" y="192279"/>
                    <a:pt x="1087123" y="196203"/>
                    <a:pt x="1078301" y="198408"/>
                  </a:cubicBezTo>
                  <a:cubicBezTo>
                    <a:pt x="1064077" y="201964"/>
                    <a:pt x="1049546" y="204159"/>
                    <a:pt x="1035169" y="207034"/>
                  </a:cubicBezTo>
                  <a:cubicBezTo>
                    <a:pt x="1026543" y="212785"/>
                    <a:pt x="1018819" y="220203"/>
                    <a:pt x="1009290" y="224287"/>
                  </a:cubicBezTo>
                  <a:cubicBezTo>
                    <a:pt x="978518" y="237475"/>
                    <a:pt x="894046" y="240253"/>
                    <a:pt x="879894" y="241540"/>
                  </a:cubicBezTo>
                  <a:cubicBezTo>
                    <a:pt x="638710" y="289775"/>
                    <a:pt x="898474" y="240544"/>
                    <a:pt x="241539" y="258792"/>
                  </a:cubicBezTo>
                  <a:cubicBezTo>
                    <a:pt x="232449" y="259044"/>
                    <a:pt x="224536" y="265446"/>
                    <a:pt x="215660" y="267419"/>
                  </a:cubicBezTo>
                  <a:cubicBezTo>
                    <a:pt x="194132" y="272203"/>
                    <a:pt x="122760" y="281923"/>
                    <a:pt x="103517" y="284672"/>
                  </a:cubicBezTo>
                  <a:cubicBezTo>
                    <a:pt x="-31521" y="273418"/>
                    <a:pt x="17253" y="184030"/>
                    <a:pt x="0" y="163902"/>
                  </a:cubicBez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자유형 23"/>
            <p:cNvSpPr/>
            <p:nvPr/>
          </p:nvSpPr>
          <p:spPr>
            <a:xfrm>
              <a:off x="827584" y="3824965"/>
              <a:ext cx="1613140" cy="405519"/>
            </a:xfrm>
            <a:custGeom>
              <a:avLst/>
              <a:gdLst>
                <a:gd name="connsiteX0" fmla="*/ 0 w 1613140"/>
                <a:gd name="connsiteY0" fmla="*/ 138023 h 198408"/>
                <a:gd name="connsiteX1" fmla="*/ 0 w 1613140"/>
                <a:gd name="connsiteY1" fmla="*/ 138023 h 198408"/>
                <a:gd name="connsiteX2" fmla="*/ 60385 w 1613140"/>
                <a:gd name="connsiteY2" fmla="*/ 86265 h 198408"/>
                <a:gd name="connsiteX3" fmla="*/ 112144 w 1613140"/>
                <a:gd name="connsiteY3" fmla="*/ 43132 h 198408"/>
                <a:gd name="connsiteX4" fmla="*/ 189781 w 1613140"/>
                <a:gd name="connsiteY4" fmla="*/ 60385 h 198408"/>
                <a:gd name="connsiteX5" fmla="*/ 215661 w 1613140"/>
                <a:gd name="connsiteY5" fmla="*/ 77638 h 198408"/>
                <a:gd name="connsiteX6" fmla="*/ 250166 w 1613140"/>
                <a:gd name="connsiteY6" fmla="*/ 94891 h 198408"/>
                <a:gd name="connsiteX7" fmla="*/ 301925 w 1613140"/>
                <a:gd name="connsiteY7" fmla="*/ 129397 h 198408"/>
                <a:gd name="connsiteX8" fmla="*/ 336430 w 1613140"/>
                <a:gd name="connsiteY8" fmla="*/ 138023 h 198408"/>
                <a:gd name="connsiteX9" fmla="*/ 370936 w 1613140"/>
                <a:gd name="connsiteY9" fmla="*/ 155276 h 198408"/>
                <a:gd name="connsiteX10" fmla="*/ 543464 w 1613140"/>
                <a:gd name="connsiteY10" fmla="*/ 129397 h 198408"/>
                <a:gd name="connsiteX11" fmla="*/ 569344 w 1613140"/>
                <a:gd name="connsiteY11" fmla="*/ 120770 h 198408"/>
                <a:gd name="connsiteX12" fmla="*/ 621102 w 1613140"/>
                <a:gd name="connsiteY12" fmla="*/ 86265 h 198408"/>
                <a:gd name="connsiteX13" fmla="*/ 646981 w 1613140"/>
                <a:gd name="connsiteY13" fmla="*/ 77638 h 198408"/>
                <a:gd name="connsiteX14" fmla="*/ 741872 w 1613140"/>
                <a:gd name="connsiteY14" fmla="*/ 60385 h 198408"/>
                <a:gd name="connsiteX15" fmla="*/ 767751 w 1613140"/>
                <a:gd name="connsiteY15" fmla="*/ 51759 h 198408"/>
                <a:gd name="connsiteX16" fmla="*/ 879895 w 1613140"/>
                <a:gd name="connsiteY16" fmla="*/ 43132 h 198408"/>
                <a:gd name="connsiteX17" fmla="*/ 1371600 w 1613140"/>
                <a:gd name="connsiteY17" fmla="*/ 34506 h 198408"/>
                <a:gd name="connsiteX18" fmla="*/ 1492370 w 1613140"/>
                <a:gd name="connsiteY18" fmla="*/ 17253 h 198408"/>
                <a:gd name="connsiteX19" fmla="*/ 1535502 w 1613140"/>
                <a:gd name="connsiteY19" fmla="*/ 8627 h 198408"/>
                <a:gd name="connsiteX20" fmla="*/ 1613140 w 1613140"/>
                <a:gd name="connsiteY20" fmla="*/ 0 h 198408"/>
                <a:gd name="connsiteX21" fmla="*/ 1613140 w 1613140"/>
                <a:gd name="connsiteY21" fmla="*/ 198408 h 198408"/>
                <a:gd name="connsiteX22" fmla="*/ 17253 w 1613140"/>
                <a:gd name="connsiteY22" fmla="*/ 189782 h 198408"/>
                <a:gd name="connsiteX23" fmla="*/ 0 w 1613140"/>
                <a:gd name="connsiteY23" fmla="*/ 138023 h 19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3140" h="198408">
                  <a:moveTo>
                    <a:pt x="0" y="138023"/>
                  </a:moveTo>
                  <a:lnTo>
                    <a:pt x="0" y="138023"/>
                  </a:lnTo>
                  <a:cubicBezTo>
                    <a:pt x="20128" y="120770"/>
                    <a:pt x="40680" y="104000"/>
                    <a:pt x="60385" y="86265"/>
                  </a:cubicBezTo>
                  <a:cubicBezTo>
                    <a:pt x="107832" y="43563"/>
                    <a:pt x="64014" y="75218"/>
                    <a:pt x="112144" y="43132"/>
                  </a:cubicBezTo>
                  <a:cubicBezTo>
                    <a:pt x="138023" y="48883"/>
                    <a:pt x="164631" y="52002"/>
                    <a:pt x="189781" y="60385"/>
                  </a:cubicBezTo>
                  <a:cubicBezTo>
                    <a:pt x="199617" y="63664"/>
                    <a:pt x="206659" y="72494"/>
                    <a:pt x="215661" y="77638"/>
                  </a:cubicBezTo>
                  <a:cubicBezTo>
                    <a:pt x="226826" y="84018"/>
                    <a:pt x="239139" y="88275"/>
                    <a:pt x="250166" y="94891"/>
                  </a:cubicBezTo>
                  <a:cubicBezTo>
                    <a:pt x="267947" y="105559"/>
                    <a:pt x="281809" y="124368"/>
                    <a:pt x="301925" y="129397"/>
                  </a:cubicBezTo>
                  <a:lnTo>
                    <a:pt x="336430" y="138023"/>
                  </a:lnTo>
                  <a:cubicBezTo>
                    <a:pt x="347932" y="143774"/>
                    <a:pt x="358096" y="154563"/>
                    <a:pt x="370936" y="155276"/>
                  </a:cubicBezTo>
                  <a:cubicBezTo>
                    <a:pt x="464481" y="160473"/>
                    <a:pt x="473859" y="152598"/>
                    <a:pt x="543464" y="129397"/>
                  </a:cubicBezTo>
                  <a:cubicBezTo>
                    <a:pt x="552091" y="126521"/>
                    <a:pt x="561778" y="125814"/>
                    <a:pt x="569344" y="120770"/>
                  </a:cubicBezTo>
                  <a:cubicBezTo>
                    <a:pt x="586597" y="109268"/>
                    <a:pt x="601431" y="92822"/>
                    <a:pt x="621102" y="86265"/>
                  </a:cubicBezTo>
                  <a:cubicBezTo>
                    <a:pt x="629728" y="83389"/>
                    <a:pt x="638105" y="79611"/>
                    <a:pt x="646981" y="77638"/>
                  </a:cubicBezTo>
                  <a:cubicBezTo>
                    <a:pt x="716253" y="62244"/>
                    <a:pt x="679031" y="76095"/>
                    <a:pt x="741872" y="60385"/>
                  </a:cubicBezTo>
                  <a:cubicBezTo>
                    <a:pt x="750693" y="58180"/>
                    <a:pt x="758728" y="52887"/>
                    <a:pt x="767751" y="51759"/>
                  </a:cubicBezTo>
                  <a:cubicBezTo>
                    <a:pt x="804953" y="47109"/>
                    <a:pt x="842419" y="44203"/>
                    <a:pt x="879895" y="43132"/>
                  </a:cubicBezTo>
                  <a:cubicBezTo>
                    <a:pt x="1043755" y="38450"/>
                    <a:pt x="1207698" y="37381"/>
                    <a:pt x="1371600" y="34506"/>
                  </a:cubicBezTo>
                  <a:cubicBezTo>
                    <a:pt x="1411857" y="28755"/>
                    <a:pt x="1452494" y="25228"/>
                    <a:pt x="1492370" y="17253"/>
                  </a:cubicBezTo>
                  <a:cubicBezTo>
                    <a:pt x="1506747" y="14378"/>
                    <a:pt x="1520987" y="10701"/>
                    <a:pt x="1535502" y="8627"/>
                  </a:cubicBezTo>
                  <a:cubicBezTo>
                    <a:pt x="1561279" y="4945"/>
                    <a:pt x="1613140" y="0"/>
                    <a:pt x="1613140" y="0"/>
                  </a:cubicBezTo>
                  <a:lnTo>
                    <a:pt x="1613140" y="198408"/>
                  </a:lnTo>
                  <a:lnTo>
                    <a:pt x="17253" y="189782"/>
                  </a:lnTo>
                  <a:lnTo>
                    <a:pt x="0" y="138023"/>
                  </a:ln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자유형 16"/>
            <p:cNvSpPr/>
            <p:nvPr/>
          </p:nvSpPr>
          <p:spPr>
            <a:xfrm>
              <a:off x="1478383" y="2762206"/>
              <a:ext cx="346572" cy="181156"/>
            </a:xfrm>
            <a:custGeom>
              <a:avLst/>
              <a:gdLst>
                <a:gd name="connsiteX0" fmla="*/ 0 w 346572"/>
                <a:gd name="connsiteY0" fmla="*/ 8627 h 181155"/>
                <a:gd name="connsiteX1" fmla="*/ 0 w 346572"/>
                <a:gd name="connsiteY1" fmla="*/ 8627 h 181155"/>
                <a:gd name="connsiteX2" fmla="*/ 69011 w 346572"/>
                <a:gd name="connsiteY2" fmla="*/ 43132 h 181155"/>
                <a:gd name="connsiteX3" fmla="*/ 86264 w 346572"/>
                <a:gd name="connsiteY3" fmla="*/ 69012 h 181155"/>
                <a:gd name="connsiteX4" fmla="*/ 138022 w 346572"/>
                <a:gd name="connsiteY4" fmla="*/ 112144 h 181155"/>
                <a:gd name="connsiteX5" fmla="*/ 155275 w 346572"/>
                <a:gd name="connsiteY5" fmla="*/ 138023 h 181155"/>
                <a:gd name="connsiteX6" fmla="*/ 163902 w 346572"/>
                <a:gd name="connsiteY6" fmla="*/ 163902 h 181155"/>
                <a:gd name="connsiteX7" fmla="*/ 189781 w 346572"/>
                <a:gd name="connsiteY7" fmla="*/ 181155 h 181155"/>
                <a:gd name="connsiteX8" fmla="*/ 276045 w 346572"/>
                <a:gd name="connsiteY8" fmla="*/ 172529 h 181155"/>
                <a:gd name="connsiteX9" fmla="*/ 301924 w 346572"/>
                <a:gd name="connsiteY9" fmla="*/ 163902 h 181155"/>
                <a:gd name="connsiteX10" fmla="*/ 327803 w 346572"/>
                <a:gd name="connsiteY10" fmla="*/ 138023 h 181155"/>
                <a:gd name="connsiteX11" fmla="*/ 345056 w 346572"/>
                <a:gd name="connsiteY11" fmla="*/ 0 h 181155"/>
                <a:gd name="connsiteX12" fmla="*/ 0 w 346572"/>
                <a:gd name="connsiteY12" fmla="*/ 8627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572" h="181155">
                  <a:moveTo>
                    <a:pt x="0" y="8627"/>
                  </a:moveTo>
                  <a:lnTo>
                    <a:pt x="0" y="8627"/>
                  </a:lnTo>
                  <a:cubicBezTo>
                    <a:pt x="23004" y="20129"/>
                    <a:pt x="47941" y="28383"/>
                    <a:pt x="69011" y="43132"/>
                  </a:cubicBezTo>
                  <a:cubicBezTo>
                    <a:pt x="77505" y="49078"/>
                    <a:pt x="79627" y="61047"/>
                    <a:pt x="86264" y="69012"/>
                  </a:cubicBezTo>
                  <a:cubicBezTo>
                    <a:pt x="107019" y="93919"/>
                    <a:pt x="112577" y="95180"/>
                    <a:pt x="138022" y="112144"/>
                  </a:cubicBezTo>
                  <a:cubicBezTo>
                    <a:pt x="143773" y="120770"/>
                    <a:pt x="150638" y="128750"/>
                    <a:pt x="155275" y="138023"/>
                  </a:cubicBezTo>
                  <a:cubicBezTo>
                    <a:pt x="159342" y="146156"/>
                    <a:pt x="158222" y="156802"/>
                    <a:pt x="163902" y="163902"/>
                  </a:cubicBezTo>
                  <a:cubicBezTo>
                    <a:pt x="170379" y="171998"/>
                    <a:pt x="181155" y="175404"/>
                    <a:pt x="189781" y="181155"/>
                  </a:cubicBezTo>
                  <a:cubicBezTo>
                    <a:pt x="218536" y="178280"/>
                    <a:pt x="247483" y="176923"/>
                    <a:pt x="276045" y="172529"/>
                  </a:cubicBezTo>
                  <a:cubicBezTo>
                    <a:pt x="285032" y="171146"/>
                    <a:pt x="294358" y="168946"/>
                    <a:pt x="301924" y="163902"/>
                  </a:cubicBezTo>
                  <a:cubicBezTo>
                    <a:pt x="312075" y="157135"/>
                    <a:pt x="319177" y="146649"/>
                    <a:pt x="327803" y="138023"/>
                  </a:cubicBezTo>
                  <a:cubicBezTo>
                    <a:pt x="354149" y="58985"/>
                    <a:pt x="345056" y="104450"/>
                    <a:pt x="345056" y="0"/>
                  </a:cubicBezTo>
                  <a:lnTo>
                    <a:pt x="0" y="8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6000">
                  <a:srgbClr val="FF0000"/>
                </a:gs>
                <a:gs pos="19000">
                  <a:srgbClr val="400040"/>
                </a:gs>
                <a:gs pos="38000">
                  <a:srgbClr val="8F0040"/>
                </a:gs>
                <a:gs pos="72000">
                  <a:srgbClr val="F27300"/>
                </a:gs>
                <a:gs pos="100000">
                  <a:srgbClr val="FFBF00"/>
                </a:gs>
              </a:gsLst>
              <a:lin ang="8100000" scaled="1"/>
              <a:tileRect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01824" y="3700172"/>
            <a:ext cx="1622303" cy="1490223"/>
            <a:chOff x="835953" y="4603073"/>
            <a:chExt cx="1622303" cy="149022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47" name="그룹 46"/>
            <p:cNvGrpSpPr/>
            <p:nvPr/>
          </p:nvGrpSpPr>
          <p:grpSpPr>
            <a:xfrm>
              <a:off x="835953" y="4603073"/>
              <a:ext cx="1622303" cy="1490223"/>
              <a:chOff x="835953" y="4603073"/>
              <a:chExt cx="1622303" cy="1490223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 45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9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자유형 44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0" name="자유형 59"/>
            <p:cNvSpPr/>
            <p:nvPr/>
          </p:nvSpPr>
          <p:spPr>
            <a:xfrm>
              <a:off x="1482233" y="4603073"/>
              <a:ext cx="346572" cy="181156"/>
            </a:xfrm>
            <a:custGeom>
              <a:avLst/>
              <a:gdLst>
                <a:gd name="connsiteX0" fmla="*/ 0 w 346572"/>
                <a:gd name="connsiteY0" fmla="*/ 8627 h 181155"/>
                <a:gd name="connsiteX1" fmla="*/ 0 w 346572"/>
                <a:gd name="connsiteY1" fmla="*/ 8627 h 181155"/>
                <a:gd name="connsiteX2" fmla="*/ 69011 w 346572"/>
                <a:gd name="connsiteY2" fmla="*/ 43132 h 181155"/>
                <a:gd name="connsiteX3" fmla="*/ 86264 w 346572"/>
                <a:gd name="connsiteY3" fmla="*/ 69012 h 181155"/>
                <a:gd name="connsiteX4" fmla="*/ 138022 w 346572"/>
                <a:gd name="connsiteY4" fmla="*/ 112144 h 181155"/>
                <a:gd name="connsiteX5" fmla="*/ 155275 w 346572"/>
                <a:gd name="connsiteY5" fmla="*/ 138023 h 181155"/>
                <a:gd name="connsiteX6" fmla="*/ 163902 w 346572"/>
                <a:gd name="connsiteY6" fmla="*/ 163902 h 181155"/>
                <a:gd name="connsiteX7" fmla="*/ 189781 w 346572"/>
                <a:gd name="connsiteY7" fmla="*/ 181155 h 181155"/>
                <a:gd name="connsiteX8" fmla="*/ 276045 w 346572"/>
                <a:gd name="connsiteY8" fmla="*/ 172529 h 181155"/>
                <a:gd name="connsiteX9" fmla="*/ 301924 w 346572"/>
                <a:gd name="connsiteY9" fmla="*/ 163902 h 181155"/>
                <a:gd name="connsiteX10" fmla="*/ 327803 w 346572"/>
                <a:gd name="connsiteY10" fmla="*/ 138023 h 181155"/>
                <a:gd name="connsiteX11" fmla="*/ 345056 w 346572"/>
                <a:gd name="connsiteY11" fmla="*/ 0 h 181155"/>
                <a:gd name="connsiteX12" fmla="*/ 0 w 346572"/>
                <a:gd name="connsiteY12" fmla="*/ 8627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572" h="181155">
                  <a:moveTo>
                    <a:pt x="0" y="8627"/>
                  </a:moveTo>
                  <a:lnTo>
                    <a:pt x="0" y="8627"/>
                  </a:lnTo>
                  <a:cubicBezTo>
                    <a:pt x="23004" y="20129"/>
                    <a:pt x="47941" y="28383"/>
                    <a:pt x="69011" y="43132"/>
                  </a:cubicBezTo>
                  <a:cubicBezTo>
                    <a:pt x="77505" y="49078"/>
                    <a:pt x="79627" y="61047"/>
                    <a:pt x="86264" y="69012"/>
                  </a:cubicBezTo>
                  <a:cubicBezTo>
                    <a:pt x="107019" y="93919"/>
                    <a:pt x="112577" y="95180"/>
                    <a:pt x="138022" y="112144"/>
                  </a:cubicBezTo>
                  <a:cubicBezTo>
                    <a:pt x="143773" y="120770"/>
                    <a:pt x="150638" y="128750"/>
                    <a:pt x="155275" y="138023"/>
                  </a:cubicBezTo>
                  <a:cubicBezTo>
                    <a:pt x="159342" y="146156"/>
                    <a:pt x="158222" y="156802"/>
                    <a:pt x="163902" y="163902"/>
                  </a:cubicBezTo>
                  <a:cubicBezTo>
                    <a:pt x="170379" y="171998"/>
                    <a:pt x="181155" y="175404"/>
                    <a:pt x="189781" y="181155"/>
                  </a:cubicBezTo>
                  <a:cubicBezTo>
                    <a:pt x="218536" y="178280"/>
                    <a:pt x="247483" y="176923"/>
                    <a:pt x="276045" y="172529"/>
                  </a:cubicBezTo>
                  <a:cubicBezTo>
                    <a:pt x="285032" y="171146"/>
                    <a:pt x="294358" y="168946"/>
                    <a:pt x="301924" y="163902"/>
                  </a:cubicBezTo>
                  <a:cubicBezTo>
                    <a:pt x="312075" y="157135"/>
                    <a:pt x="319177" y="146649"/>
                    <a:pt x="327803" y="138023"/>
                  </a:cubicBezTo>
                  <a:cubicBezTo>
                    <a:pt x="354149" y="58985"/>
                    <a:pt x="345056" y="104450"/>
                    <a:pt x="345056" y="0"/>
                  </a:cubicBezTo>
                  <a:lnTo>
                    <a:pt x="0" y="8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6000">
                  <a:srgbClr val="FF0000"/>
                </a:gs>
                <a:gs pos="19000">
                  <a:srgbClr val="400040"/>
                </a:gs>
                <a:gs pos="38000">
                  <a:srgbClr val="8F0040"/>
                </a:gs>
                <a:gs pos="72000">
                  <a:srgbClr val="F27300"/>
                </a:gs>
                <a:gs pos="100000">
                  <a:srgbClr val="FFBF00"/>
                </a:gs>
              </a:gsLst>
              <a:lin ang="8100000" scaled="1"/>
              <a:tileRect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195736" y="3689641"/>
            <a:ext cx="1622303" cy="1496891"/>
            <a:chOff x="3048495" y="4636337"/>
            <a:chExt cx="1622303" cy="149689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52" name="그룹 51"/>
            <p:cNvGrpSpPr/>
            <p:nvPr/>
          </p:nvGrpSpPr>
          <p:grpSpPr>
            <a:xfrm>
              <a:off x="3048495" y="4643005"/>
              <a:ext cx="1622303" cy="1490223"/>
              <a:chOff x="835953" y="4603073"/>
              <a:chExt cx="1622303" cy="1490223"/>
            </a:xfrm>
          </p:grpSpPr>
          <p:sp>
            <p:nvSpPr>
              <p:cNvPr id="53" name="직사각형 52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자유형 53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9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자유형 54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자유형 19"/>
            <p:cNvSpPr/>
            <p:nvPr/>
          </p:nvSpPr>
          <p:spPr>
            <a:xfrm>
              <a:off x="3324106" y="4636337"/>
              <a:ext cx="1061918" cy="465645"/>
            </a:xfrm>
            <a:custGeom>
              <a:avLst/>
              <a:gdLst>
                <a:gd name="connsiteX0" fmla="*/ 0 w 733245"/>
                <a:gd name="connsiteY0" fmla="*/ 0 h 258793"/>
                <a:gd name="connsiteX1" fmla="*/ 0 w 733245"/>
                <a:gd name="connsiteY1" fmla="*/ 0 h 258793"/>
                <a:gd name="connsiteX2" fmla="*/ 103517 w 733245"/>
                <a:gd name="connsiteY2" fmla="*/ 51759 h 258793"/>
                <a:gd name="connsiteX3" fmla="*/ 129396 w 733245"/>
                <a:gd name="connsiteY3" fmla="*/ 77638 h 258793"/>
                <a:gd name="connsiteX4" fmla="*/ 172528 w 733245"/>
                <a:gd name="connsiteY4" fmla="*/ 155276 h 258793"/>
                <a:gd name="connsiteX5" fmla="*/ 198408 w 733245"/>
                <a:gd name="connsiteY5" fmla="*/ 215661 h 258793"/>
                <a:gd name="connsiteX6" fmla="*/ 276045 w 733245"/>
                <a:gd name="connsiteY6" fmla="*/ 250166 h 258793"/>
                <a:gd name="connsiteX7" fmla="*/ 301925 w 733245"/>
                <a:gd name="connsiteY7" fmla="*/ 258793 h 258793"/>
                <a:gd name="connsiteX8" fmla="*/ 362310 w 733245"/>
                <a:gd name="connsiteY8" fmla="*/ 198408 h 258793"/>
                <a:gd name="connsiteX9" fmla="*/ 379562 w 733245"/>
                <a:gd name="connsiteY9" fmla="*/ 172529 h 258793"/>
                <a:gd name="connsiteX10" fmla="*/ 405442 w 733245"/>
                <a:gd name="connsiteY10" fmla="*/ 163902 h 258793"/>
                <a:gd name="connsiteX11" fmla="*/ 457200 w 733245"/>
                <a:gd name="connsiteY11" fmla="*/ 129397 h 258793"/>
                <a:gd name="connsiteX12" fmla="*/ 586596 w 733245"/>
                <a:gd name="connsiteY12" fmla="*/ 103517 h 258793"/>
                <a:gd name="connsiteX13" fmla="*/ 655608 w 733245"/>
                <a:gd name="connsiteY13" fmla="*/ 86264 h 258793"/>
                <a:gd name="connsiteX14" fmla="*/ 681487 w 733245"/>
                <a:gd name="connsiteY14" fmla="*/ 77638 h 258793"/>
                <a:gd name="connsiteX15" fmla="*/ 724619 w 733245"/>
                <a:gd name="connsiteY15" fmla="*/ 34506 h 258793"/>
                <a:gd name="connsiteX16" fmla="*/ 733245 w 733245"/>
                <a:gd name="connsiteY16" fmla="*/ 8627 h 258793"/>
                <a:gd name="connsiteX17" fmla="*/ 0 w 733245"/>
                <a:gd name="connsiteY17" fmla="*/ 0 h 25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3245" h="258793">
                  <a:moveTo>
                    <a:pt x="0" y="0"/>
                  </a:moveTo>
                  <a:lnTo>
                    <a:pt x="0" y="0"/>
                  </a:lnTo>
                  <a:cubicBezTo>
                    <a:pt x="29233" y="12992"/>
                    <a:pt x="75263" y="28214"/>
                    <a:pt x="103517" y="51759"/>
                  </a:cubicBezTo>
                  <a:cubicBezTo>
                    <a:pt x="112889" y="59569"/>
                    <a:pt x="120770" y="69012"/>
                    <a:pt x="129396" y="77638"/>
                  </a:cubicBezTo>
                  <a:cubicBezTo>
                    <a:pt x="153253" y="149205"/>
                    <a:pt x="113202" y="36624"/>
                    <a:pt x="172528" y="155276"/>
                  </a:cubicBezTo>
                  <a:cubicBezTo>
                    <a:pt x="192325" y="194870"/>
                    <a:pt x="167010" y="184262"/>
                    <a:pt x="198408" y="215661"/>
                  </a:cubicBezTo>
                  <a:cubicBezTo>
                    <a:pt x="218914" y="236167"/>
                    <a:pt x="250418" y="241624"/>
                    <a:pt x="276045" y="250166"/>
                  </a:cubicBezTo>
                  <a:lnTo>
                    <a:pt x="301925" y="258793"/>
                  </a:lnTo>
                  <a:cubicBezTo>
                    <a:pt x="347475" y="243609"/>
                    <a:pt x="322761" y="257731"/>
                    <a:pt x="362310" y="198408"/>
                  </a:cubicBezTo>
                  <a:cubicBezTo>
                    <a:pt x="368061" y="189782"/>
                    <a:pt x="369727" y="175808"/>
                    <a:pt x="379562" y="172529"/>
                  </a:cubicBezTo>
                  <a:cubicBezTo>
                    <a:pt x="388189" y="169653"/>
                    <a:pt x="397493" y="168318"/>
                    <a:pt x="405442" y="163902"/>
                  </a:cubicBezTo>
                  <a:cubicBezTo>
                    <a:pt x="423568" y="153832"/>
                    <a:pt x="437529" y="135954"/>
                    <a:pt x="457200" y="129397"/>
                  </a:cubicBezTo>
                  <a:cubicBezTo>
                    <a:pt x="533661" y="103910"/>
                    <a:pt x="490884" y="114152"/>
                    <a:pt x="586596" y="103517"/>
                  </a:cubicBezTo>
                  <a:cubicBezTo>
                    <a:pt x="645757" y="83798"/>
                    <a:pt x="572326" y="107085"/>
                    <a:pt x="655608" y="86264"/>
                  </a:cubicBezTo>
                  <a:cubicBezTo>
                    <a:pt x="664429" y="84059"/>
                    <a:pt x="672861" y="80513"/>
                    <a:pt x="681487" y="77638"/>
                  </a:cubicBezTo>
                  <a:cubicBezTo>
                    <a:pt x="707365" y="60386"/>
                    <a:pt x="710242" y="63260"/>
                    <a:pt x="724619" y="34506"/>
                  </a:cubicBezTo>
                  <a:cubicBezTo>
                    <a:pt x="728685" y="26373"/>
                    <a:pt x="733245" y="8627"/>
                    <a:pt x="733245" y="8627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0">
                  <a:srgbClr val="000040"/>
                </a:gs>
                <a:gs pos="18000">
                  <a:schemeClr val="accent2">
                    <a:lumMod val="50000"/>
                  </a:schemeClr>
                </a:gs>
                <a:gs pos="65000">
                  <a:srgbClr val="FF0000"/>
                </a:gs>
                <a:gs pos="75000">
                  <a:srgbClr val="F27300"/>
                </a:gs>
                <a:gs pos="91000">
                  <a:srgbClr val="FFBF00"/>
                </a:gs>
              </a:gsLst>
              <a:lin ang="5400000" scaled="0"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4149115" y="1573566"/>
            <a:ext cx="1622493" cy="1558866"/>
            <a:chOff x="5270200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27" name="그룹 26"/>
            <p:cNvGrpSpPr/>
            <p:nvPr/>
          </p:nvGrpSpPr>
          <p:grpSpPr>
            <a:xfrm>
              <a:off x="5270200" y="2735120"/>
              <a:ext cx="1622493" cy="1558866"/>
              <a:chOff x="1077299" y="1920371"/>
              <a:chExt cx="1622493" cy="1558866"/>
            </a:xfrm>
          </p:grpSpPr>
          <p:sp>
            <p:nvSpPr>
              <p:cNvPr id="28" name="직사각형 27"/>
              <p:cNvSpPr/>
              <p:nvPr/>
            </p:nvSpPr>
            <p:spPr>
              <a:xfrm>
                <a:off x="1103924" y="1947457"/>
                <a:ext cx="1594922" cy="1450917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자유형 28"/>
              <p:cNvSpPr/>
              <p:nvPr/>
            </p:nvSpPr>
            <p:spPr>
              <a:xfrm>
                <a:off x="1103924" y="2592051"/>
                <a:ext cx="1594922" cy="887186"/>
              </a:xfrm>
              <a:custGeom>
                <a:avLst/>
                <a:gdLst>
                  <a:gd name="connsiteX0" fmla="*/ 257 w 1363231"/>
                  <a:gd name="connsiteY0" fmla="*/ 51759 h 232913"/>
                  <a:gd name="connsiteX1" fmla="*/ 257 w 1363231"/>
                  <a:gd name="connsiteY1" fmla="*/ 51759 h 232913"/>
                  <a:gd name="connsiteX2" fmla="*/ 138280 w 1363231"/>
                  <a:gd name="connsiteY2" fmla="*/ 34506 h 232913"/>
                  <a:gd name="connsiteX3" fmla="*/ 181412 w 1363231"/>
                  <a:gd name="connsiteY3" fmla="*/ 25879 h 232913"/>
                  <a:gd name="connsiteX4" fmla="*/ 276302 w 1363231"/>
                  <a:gd name="connsiteY4" fmla="*/ 17253 h 232913"/>
                  <a:gd name="connsiteX5" fmla="*/ 345314 w 1363231"/>
                  <a:gd name="connsiteY5" fmla="*/ 0 h 232913"/>
                  <a:gd name="connsiteX6" fmla="*/ 397072 w 1363231"/>
                  <a:gd name="connsiteY6" fmla="*/ 8627 h 232913"/>
                  <a:gd name="connsiteX7" fmla="*/ 457457 w 1363231"/>
                  <a:gd name="connsiteY7" fmla="*/ 25879 h 232913"/>
                  <a:gd name="connsiteX8" fmla="*/ 552348 w 1363231"/>
                  <a:gd name="connsiteY8" fmla="*/ 77638 h 232913"/>
                  <a:gd name="connsiteX9" fmla="*/ 629985 w 1363231"/>
                  <a:gd name="connsiteY9" fmla="*/ 120770 h 232913"/>
                  <a:gd name="connsiteX10" fmla="*/ 750755 w 1363231"/>
                  <a:gd name="connsiteY10" fmla="*/ 103517 h 232913"/>
                  <a:gd name="connsiteX11" fmla="*/ 828393 w 1363231"/>
                  <a:gd name="connsiteY11" fmla="*/ 69012 h 232913"/>
                  <a:gd name="connsiteX12" fmla="*/ 1276967 w 1363231"/>
                  <a:gd name="connsiteY12" fmla="*/ 60385 h 232913"/>
                  <a:gd name="connsiteX13" fmla="*/ 1302846 w 1363231"/>
                  <a:gd name="connsiteY13" fmla="*/ 43132 h 232913"/>
                  <a:gd name="connsiteX14" fmla="*/ 1337351 w 1363231"/>
                  <a:gd name="connsiteY14" fmla="*/ 17253 h 232913"/>
                  <a:gd name="connsiteX15" fmla="*/ 1363231 w 1363231"/>
                  <a:gd name="connsiteY15" fmla="*/ 17253 h 232913"/>
                  <a:gd name="connsiteX16" fmla="*/ 1354604 w 1363231"/>
                  <a:gd name="connsiteY16" fmla="*/ 224287 h 232913"/>
                  <a:gd name="connsiteX17" fmla="*/ 1242461 w 1363231"/>
                  <a:gd name="connsiteY17" fmla="*/ 198408 h 232913"/>
                  <a:gd name="connsiteX18" fmla="*/ 1156197 w 1363231"/>
                  <a:gd name="connsiteY18" fmla="*/ 181155 h 232913"/>
                  <a:gd name="connsiteX19" fmla="*/ 983668 w 1363231"/>
                  <a:gd name="connsiteY19" fmla="*/ 189781 h 232913"/>
                  <a:gd name="connsiteX20" fmla="*/ 897404 w 1363231"/>
                  <a:gd name="connsiteY20" fmla="*/ 207034 h 232913"/>
                  <a:gd name="connsiteX21" fmla="*/ 776634 w 1363231"/>
                  <a:gd name="connsiteY21" fmla="*/ 224287 h 232913"/>
                  <a:gd name="connsiteX22" fmla="*/ 638612 w 1363231"/>
                  <a:gd name="connsiteY22" fmla="*/ 215661 h 232913"/>
                  <a:gd name="connsiteX23" fmla="*/ 604106 w 1363231"/>
                  <a:gd name="connsiteY23" fmla="*/ 207034 h 232913"/>
                  <a:gd name="connsiteX24" fmla="*/ 552348 w 1363231"/>
                  <a:gd name="connsiteY24" fmla="*/ 198408 h 232913"/>
                  <a:gd name="connsiteX25" fmla="*/ 86521 w 1363231"/>
                  <a:gd name="connsiteY25" fmla="*/ 207034 h 232913"/>
                  <a:gd name="connsiteX26" fmla="*/ 34763 w 1363231"/>
                  <a:gd name="connsiteY26" fmla="*/ 224287 h 232913"/>
                  <a:gd name="connsiteX27" fmla="*/ 8884 w 1363231"/>
                  <a:gd name="connsiteY27" fmla="*/ 232913 h 232913"/>
                  <a:gd name="connsiteX28" fmla="*/ 8884 w 1363231"/>
                  <a:gd name="connsiteY28" fmla="*/ 232913 h 232913"/>
                  <a:gd name="connsiteX29" fmla="*/ 257 w 1363231"/>
                  <a:gd name="connsiteY29" fmla="*/ 155276 h 232913"/>
                  <a:gd name="connsiteX30" fmla="*/ 17510 w 1363231"/>
                  <a:gd name="connsiteY30" fmla="*/ 103517 h 232913"/>
                  <a:gd name="connsiteX31" fmla="*/ 257 w 1363231"/>
                  <a:gd name="connsiteY31" fmla="*/ 51759 h 2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63231" h="232913">
                    <a:moveTo>
                      <a:pt x="257" y="51759"/>
                    </a:moveTo>
                    <a:lnTo>
                      <a:pt x="257" y="51759"/>
                    </a:lnTo>
                    <a:lnTo>
                      <a:pt x="138280" y="34506"/>
                    </a:lnTo>
                    <a:cubicBezTo>
                      <a:pt x="152795" y="32432"/>
                      <a:pt x="166863" y="27698"/>
                      <a:pt x="181412" y="25879"/>
                    </a:cubicBezTo>
                    <a:cubicBezTo>
                      <a:pt x="212927" y="21940"/>
                      <a:pt x="244672" y="20128"/>
                      <a:pt x="276302" y="17253"/>
                    </a:cubicBezTo>
                    <a:cubicBezTo>
                      <a:pt x="296721" y="10447"/>
                      <a:pt x="324499" y="0"/>
                      <a:pt x="345314" y="0"/>
                    </a:cubicBezTo>
                    <a:cubicBezTo>
                      <a:pt x="362805" y="0"/>
                      <a:pt x="379921" y="5197"/>
                      <a:pt x="397072" y="8627"/>
                    </a:cubicBezTo>
                    <a:cubicBezTo>
                      <a:pt x="424155" y="14044"/>
                      <a:pt x="432789" y="17657"/>
                      <a:pt x="457457" y="25879"/>
                    </a:cubicBezTo>
                    <a:cubicBezTo>
                      <a:pt x="534179" y="73831"/>
                      <a:pt x="500733" y="60434"/>
                      <a:pt x="552348" y="77638"/>
                    </a:cubicBezTo>
                    <a:cubicBezTo>
                      <a:pt x="611672" y="117188"/>
                      <a:pt x="584435" y="105587"/>
                      <a:pt x="629985" y="120770"/>
                    </a:cubicBezTo>
                    <a:cubicBezTo>
                      <a:pt x="645205" y="119248"/>
                      <a:pt x="722201" y="115755"/>
                      <a:pt x="750755" y="103517"/>
                    </a:cubicBezTo>
                    <a:cubicBezTo>
                      <a:pt x="788677" y="87264"/>
                      <a:pt x="772217" y="70092"/>
                      <a:pt x="828393" y="69012"/>
                    </a:cubicBezTo>
                    <a:lnTo>
                      <a:pt x="1276967" y="60385"/>
                    </a:lnTo>
                    <a:cubicBezTo>
                      <a:pt x="1285593" y="54634"/>
                      <a:pt x="1294410" y="49158"/>
                      <a:pt x="1302846" y="43132"/>
                    </a:cubicBezTo>
                    <a:cubicBezTo>
                      <a:pt x="1314545" y="34775"/>
                      <a:pt x="1324136" y="22916"/>
                      <a:pt x="1337351" y="17253"/>
                    </a:cubicBezTo>
                    <a:cubicBezTo>
                      <a:pt x="1345280" y="13855"/>
                      <a:pt x="1354604" y="17253"/>
                      <a:pt x="1363231" y="17253"/>
                    </a:cubicBezTo>
                    <a:lnTo>
                      <a:pt x="1354604" y="224287"/>
                    </a:lnTo>
                    <a:lnTo>
                      <a:pt x="1242461" y="198408"/>
                    </a:lnTo>
                    <a:cubicBezTo>
                      <a:pt x="1213706" y="192657"/>
                      <a:pt x="1185505" y="182132"/>
                      <a:pt x="1156197" y="181155"/>
                    </a:cubicBezTo>
                    <a:cubicBezTo>
                      <a:pt x="1098647" y="179237"/>
                      <a:pt x="1041080" y="185365"/>
                      <a:pt x="983668" y="189781"/>
                    </a:cubicBezTo>
                    <a:cubicBezTo>
                      <a:pt x="944903" y="192763"/>
                      <a:pt x="932144" y="199314"/>
                      <a:pt x="897404" y="207034"/>
                    </a:cubicBezTo>
                    <a:cubicBezTo>
                      <a:pt x="842464" y="219243"/>
                      <a:pt x="844471" y="216750"/>
                      <a:pt x="776634" y="224287"/>
                    </a:cubicBezTo>
                    <a:cubicBezTo>
                      <a:pt x="730627" y="221412"/>
                      <a:pt x="684480" y="220248"/>
                      <a:pt x="638612" y="215661"/>
                    </a:cubicBezTo>
                    <a:cubicBezTo>
                      <a:pt x="626815" y="214481"/>
                      <a:pt x="615732" y="209359"/>
                      <a:pt x="604106" y="207034"/>
                    </a:cubicBezTo>
                    <a:cubicBezTo>
                      <a:pt x="586955" y="203604"/>
                      <a:pt x="569601" y="201283"/>
                      <a:pt x="552348" y="198408"/>
                    </a:cubicBezTo>
                    <a:cubicBezTo>
                      <a:pt x="397072" y="201283"/>
                      <a:pt x="241630" y="199279"/>
                      <a:pt x="86521" y="207034"/>
                    </a:cubicBezTo>
                    <a:cubicBezTo>
                      <a:pt x="68358" y="207942"/>
                      <a:pt x="52016" y="218536"/>
                      <a:pt x="34763" y="224287"/>
                    </a:cubicBezTo>
                    <a:lnTo>
                      <a:pt x="8884" y="232913"/>
                    </a:lnTo>
                    <a:lnTo>
                      <a:pt x="8884" y="232913"/>
                    </a:lnTo>
                    <a:cubicBezTo>
                      <a:pt x="6008" y="207034"/>
                      <a:pt x="-1475" y="181257"/>
                      <a:pt x="257" y="155276"/>
                    </a:cubicBezTo>
                    <a:cubicBezTo>
                      <a:pt x="1467" y="137130"/>
                      <a:pt x="17510" y="121703"/>
                      <a:pt x="17510" y="103517"/>
                    </a:cubicBezTo>
                    <a:lnTo>
                      <a:pt x="257" y="51759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자유형 29"/>
              <p:cNvSpPr/>
              <p:nvPr/>
            </p:nvSpPr>
            <p:spPr>
              <a:xfrm>
                <a:off x="1095279" y="2327263"/>
                <a:ext cx="1604513" cy="1088472"/>
              </a:xfrm>
              <a:custGeom>
                <a:avLst/>
                <a:gdLst>
                  <a:gd name="connsiteX0" fmla="*/ 17253 w 1604513"/>
                  <a:gd name="connsiteY0" fmla="*/ 94890 h 370936"/>
                  <a:gd name="connsiteX1" fmla="*/ 17253 w 1604513"/>
                  <a:gd name="connsiteY1" fmla="*/ 94890 h 370936"/>
                  <a:gd name="connsiteX2" fmla="*/ 181154 w 1604513"/>
                  <a:gd name="connsiteY2" fmla="*/ 103517 h 370936"/>
                  <a:gd name="connsiteX3" fmla="*/ 741871 w 1604513"/>
                  <a:gd name="connsiteY3" fmla="*/ 120770 h 370936"/>
                  <a:gd name="connsiteX4" fmla="*/ 793630 w 1604513"/>
                  <a:gd name="connsiteY4" fmla="*/ 138022 h 370936"/>
                  <a:gd name="connsiteX5" fmla="*/ 819509 w 1604513"/>
                  <a:gd name="connsiteY5" fmla="*/ 146649 h 370936"/>
                  <a:gd name="connsiteX6" fmla="*/ 1173192 w 1604513"/>
                  <a:gd name="connsiteY6" fmla="*/ 138022 h 370936"/>
                  <a:gd name="connsiteX7" fmla="*/ 1224951 w 1604513"/>
                  <a:gd name="connsiteY7" fmla="*/ 112143 h 370936"/>
                  <a:gd name="connsiteX8" fmla="*/ 1250830 w 1604513"/>
                  <a:gd name="connsiteY8" fmla="*/ 86264 h 370936"/>
                  <a:gd name="connsiteX9" fmla="*/ 1302588 w 1604513"/>
                  <a:gd name="connsiteY9" fmla="*/ 51758 h 370936"/>
                  <a:gd name="connsiteX10" fmla="*/ 1328468 w 1604513"/>
                  <a:gd name="connsiteY10" fmla="*/ 34505 h 370936"/>
                  <a:gd name="connsiteX11" fmla="*/ 1354347 w 1604513"/>
                  <a:gd name="connsiteY11" fmla="*/ 25879 h 370936"/>
                  <a:gd name="connsiteX12" fmla="*/ 1406105 w 1604513"/>
                  <a:gd name="connsiteY12" fmla="*/ 0 h 370936"/>
                  <a:gd name="connsiteX13" fmla="*/ 1431985 w 1604513"/>
                  <a:gd name="connsiteY13" fmla="*/ 8626 h 370936"/>
                  <a:gd name="connsiteX14" fmla="*/ 1595887 w 1604513"/>
                  <a:gd name="connsiteY14" fmla="*/ 17253 h 370936"/>
                  <a:gd name="connsiteX15" fmla="*/ 1604513 w 1604513"/>
                  <a:gd name="connsiteY15" fmla="*/ 43132 h 370936"/>
                  <a:gd name="connsiteX16" fmla="*/ 1595887 w 1604513"/>
                  <a:gd name="connsiteY16" fmla="*/ 198407 h 370936"/>
                  <a:gd name="connsiteX17" fmla="*/ 1578634 w 1604513"/>
                  <a:gd name="connsiteY17" fmla="*/ 224287 h 370936"/>
                  <a:gd name="connsiteX18" fmla="*/ 1526875 w 1604513"/>
                  <a:gd name="connsiteY18" fmla="*/ 267419 h 370936"/>
                  <a:gd name="connsiteX19" fmla="*/ 1500996 w 1604513"/>
                  <a:gd name="connsiteY19" fmla="*/ 276045 h 370936"/>
                  <a:gd name="connsiteX20" fmla="*/ 1345720 w 1604513"/>
                  <a:gd name="connsiteY20" fmla="*/ 250166 h 370936"/>
                  <a:gd name="connsiteX21" fmla="*/ 1164566 w 1604513"/>
                  <a:gd name="connsiteY21" fmla="*/ 267419 h 370936"/>
                  <a:gd name="connsiteX22" fmla="*/ 974785 w 1604513"/>
                  <a:gd name="connsiteY22" fmla="*/ 276045 h 370936"/>
                  <a:gd name="connsiteX23" fmla="*/ 940279 w 1604513"/>
                  <a:gd name="connsiteY23" fmla="*/ 284672 h 370936"/>
                  <a:gd name="connsiteX24" fmla="*/ 914400 w 1604513"/>
                  <a:gd name="connsiteY24" fmla="*/ 301924 h 370936"/>
                  <a:gd name="connsiteX25" fmla="*/ 854015 w 1604513"/>
                  <a:gd name="connsiteY25" fmla="*/ 345056 h 370936"/>
                  <a:gd name="connsiteX26" fmla="*/ 776377 w 1604513"/>
                  <a:gd name="connsiteY26" fmla="*/ 370936 h 370936"/>
                  <a:gd name="connsiteX27" fmla="*/ 715992 w 1604513"/>
                  <a:gd name="connsiteY27" fmla="*/ 362309 h 370936"/>
                  <a:gd name="connsiteX28" fmla="*/ 698739 w 1604513"/>
                  <a:gd name="connsiteY28" fmla="*/ 336430 h 370936"/>
                  <a:gd name="connsiteX29" fmla="*/ 638354 w 1604513"/>
                  <a:gd name="connsiteY29" fmla="*/ 310551 h 370936"/>
                  <a:gd name="connsiteX30" fmla="*/ 612475 w 1604513"/>
                  <a:gd name="connsiteY30" fmla="*/ 284672 h 370936"/>
                  <a:gd name="connsiteX31" fmla="*/ 595222 w 1604513"/>
                  <a:gd name="connsiteY31" fmla="*/ 258792 h 370936"/>
                  <a:gd name="connsiteX32" fmla="*/ 543464 w 1604513"/>
                  <a:gd name="connsiteY32" fmla="*/ 215660 h 370936"/>
                  <a:gd name="connsiteX33" fmla="*/ 491705 w 1604513"/>
                  <a:gd name="connsiteY33" fmla="*/ 198407 h 370936"/>
                  <a:gd name="connsiteX34" fmla="*/ 345056 w 1604513"/>
                  <a:gd name="connsiteY34" fmla="*/ 224287 h 370936"/>
                  <a:gd name="connsiteX35" fmla="*/ 284671 w 1604513"/>
                  <a:gd name="connsiteY35" fmla="*/ 241539 h 370936"/>
                  <a:gd name="connsiteX36" fmla="*/ 258792 w 1604513"/>
                  <a:gd name="connsiteY36" fmla="*/ 258792 h 370936"/>
                  <a:gd name="connsiteX37" fmla="*/ 207034 w 1604513"/>
                  <a:gd name="connsiteY37" fmla="*/ 267419 h 370936"/>
                  <a:gd name="connsiteX38" fmla="*/ 129396 w 1604513"/>
                  <a:gd name="connsiteY38" fmla="*/ 276045 h 370936"/>
                  <a:gd name="connsiteX39" fmla="*/ 69011 w 1604513"/>
                  <a:gd name="connsiteY39" fmla="*/ 284672 h 370936"/>
                  <a:gd name="connsiteX40" fmla="*/ 17253 w 1604513"/>
                  <a:gd name="connsiteY40" fmla="*/ 310551 h 370936"/>
                  <a:gd name="connsiteX41" fmla="*/ 0 w 1604513"/>
                  <a:gd name="connsiteY41" fmla="*/ 362309 h 370936"/>
                  <a:gd name="connsiteX42" fmla="*/ 17253 w 1604513"/>
                  <a:gd name="connsiteY42" fmla="*/ 94890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4513" h="370936">
                    <a:moveTo>
                      <a:pt x="17253" y="94890"/>
                    </a:moveTo>
                    <a:lnTo>
                      <a:pt x="17253" y="94890"/>
                    </a:lnTo>
                    <a:lnTo>
                      <a:pt x="181154" y="103517"/>
                    </a:lnTo>
                    <a:cubicBezTo>
                      <a:pt x="375750" y="111798"/>
                      <a:pt x="544688" y="115440"/>
                      <a:pt x="741871" y="120770"/>
                    </a:cubicBezTo>
                    <a:lnTo>
                      <a:pt x="793630" y="138022"/>
                    </a:lnTo>
                    <a:lnTo>
                      <a:pt x="819509" y="146649"/>
                    </a:lnTo>
                    <a:cubicBezTo>
                      <a:pt x="937403" y="143773"/>
                      <a:pt x="1055384" y="143377"/>
                      <a:pt x="1173192" y="138022"/>
                    </a:cubicBezTo>
                    <a:cubicBezTo>
                      <a:pt x="1189652" y="137274"/>
                      <a:pt x="1213459" y="121719"/>
                      <a:pt x="1224951" y="112143"/>
                    </a:cubicBezTo>
                    <a:cubicBezTo>
                      <a:pt x="1234323" y="104333"/>
                      <a:pt x="1241200" y="93754"/>
                      <a:pt x="1250830" y="86264"/>
                    </a:cubicBezTo>
                    <a:cubicBezTo>
                      <a:pt x="1267197" y="73534"/>
                      <a:pt x="1285335" y="63260"/>
                      <a:pt x="1302588" y="51758"/>
                    </a:cubicBezTo>
                    <a:cubicBezTo>
                      <a:pt x="1311215" y="46007"/>
                      <a:pt x="1318632" y="37784"/>
                      <a:pt x="1328468" y="34505"/>
                    </a:cubicBezTo>
                    <a:lnTo>
                      <a:pt x="1354347" y="25879"/>
                    </a:lnTo>
                    <a:cubicBezTo>
                      <a:pt x="1367432" y="17155"/>
                      <a:pt x="1388247" y="0"/>
                      <a:pt x="1406105" y="0"/>
                    </a:cubicBezTo>
                    <a:cubicBezTo>
                      <a:pt x="1415198" y="0"/>
                      <a:pt x="1422929" y="7803"/>
                      <a:pt x="1431985" y="8626"/>
                    </a:cubicBezTo>
                    <a:cubicBezTo>
                      <a:pt x="1486470" y="13579"/>
                      <a:pt x="1541253" y="14377"/>
                      <a:pt x="1595887" y="17253"/>
                    </a:cubicBezTo>
                    <a:cubicBezTo>
                      <a:pt x="1598762" y="25879"/>
                      <a:pt x="1604513" y="34039"/>
                      <a:pt x="1604513" y="43132"/>
                    </a:cubicBezTo>
                    <a:cubicBezTo>
                      <a:pt x="1604513" y="94970"/>
                      <a:pt x="1603218" y="147090"/>
                      <a:pt x="1595887" y="198407"/>
                    </a:cubicBezTo>
                    <a:cubicBezTo>
                      <a:pt x="1594421" y="208671"/>
                      <a:pt x="1585271" y="216322"/>
                      <a:pt x="1578634" y="224287"/>
                    </a:cubicBezTo>
                    <a:cubicBezTo>
                      <a:pt x="1565009" y="240637"/>
                      <a:pt x="1546260" y="257726"/>
                      <a:pt x="1526875" y="267419"/>
                    </a:cubicBezTo>
                    <a:cubicBezTo>
                      <a:pt x="1518742" y="271485"/>
                      <a:pt x="1509622" y="273170"/>
                      <a:pt x="1500996" y="276045"/>
                    </a:cubicBezTo>
                    <a:cubicBezTo>
                      <a:pt x="1368489" y="257115"/>
                      <a:pt x="1419677" y="268654"/>
                      <a:pt x="1345720" y="250166"/>
                    </a:cubicBezTo>
                    <a:cubicBezTo>
                      <a:pt x="1279320" y="257544"/>
                      <a:pt x="1233326" y="263374"/>
                      <a:pt x="1164566" y="267419"/>
                    </a:cubicBezTo>
                    <a:cubicBezTo>
                      <a:pt x="1101350" y="271138"/>
                      <a:pt x="1038045" y="273170"/>
                      <a:pt x="974785" y="276045"/>
                    </a:cubicBezTo>
                    <a:cubicBezTo>
                      <a:pt x="963283" y="278921"/>
                      <a:pt x="951176" y="280002"/>
                      <a:pt x="940279" y="284672"/>
                    </a:cubicBezTo>
                    <a:cubicBezTo>
                      <a:pt x="930750" y="288756"/>
                      <a:pt x="922836" y="295898"/>
                      <a:pt x="914400" y="301924"/>
                    </a:cubicBezTo>
                    <a:cubicBezTo>
                      <a:pt x="895875" y="315156"/>
                      <a:pt x="874353" y="333434"/>
                      <a:pt x="854015" y="345056"/>
                    </a:cubicBezTo>
                    <a:cubicBezTo>
                      <a:pt x="815552" y="367035"/>
                      <a:pt x="821679" y="361875"/>
                      <a:pt x="776377" y="370936"/>
                    </a:cubicBezTo>
                    <a:cubicBezTo>
                      <a:pt x="756249" y="368060"/>
                      <a:pt x="734572" y="370567"/>
                      <a:pt x="715992" y="362309"/>
                    </a:cubicBezTo>
                    <a:cubicBezTo>
                      <a:pt x="706518" y="358098"/>
                      <a:pt x="706704" y="343067"/>
                      <a:pt x="698739" y="336430"/>
                    </a:cubicBezTo>
                    <a:cubicBezTo>
                      <a:pt x="684524" y="324584"/>
                      <a:pt x="656335" y="316544"/>
                      <a:pt x="638354" y="310551"/>
                    </a:cubicBezTo>
                    <a:cubicBezTo>
                      <a:pt x="629728" y="301925"/>
                      <a:pt x="620285" y="294044"/>
                      <a:pt x="612475" y="284672"/>
                    </a:cubicBezTo>
                    <a:cubicBezTo>
                      <a:pt x="605838" y="276707"/>
                      <a:pt x="601859" y="266757"/>
                      <a:pt x="595222" y="258792"/>
                    </a:cubicBezTo>
                    <a:cubicBezTo>
                      <a:pt x="583273" y="244453"/>
                      <a:pt x="561425" y="223643"/>
                      <a:pt x="543464" y="215660"/>
                    </a:cubicBezTo>
                    <a:cubicBezTo>
                      <a:pt x="526845" y="208274"/>
                      <a:pt x="491705" y="198407"/>
                      <a:pt x="491705" y="198407"/>
                    </a:cubicBezTo>
                    <a:cubicBezTo>
                      <a:pt x="442822" y="207034"/>
                      <a:pt x="392147" y="208591"/>
                      <a:pt x="345056" y="224287"/>
                    </a:cubicBezTo>
                    <a:cubicBezTo>
                      <a:pt x="307929" y="236662"/>
                      <a:pt x="327998" y="230708"/>
                      <a:pt x="284671" y="241539"/>
                    </a:cubicBezTo>
                    <a:cubicBezTo>
                      <a:pt x="276045" y="247290"/>
                      <a:pt x="268628" y="255513"/>
                      <a:pt x="258792" y="258792"/>
                    </a:cubicBezTo>
                    <a:cubicBezTo>
                      <a:pt x="242199" y="264323"/>
                      <a:pt x="224371" y="265107"/>
                      <a:pt x="207034" y="267419"/>
                    </a:cubicBezTo>
                    <a:cubicBezTo>
                      <a:pt x="181224" y="270860"/>
                      <a:pt x="155233" y="272815"/>
                      <a:pt x="129396" y="276045"/>
                    </a:cubicBezTo>
                    <a:cubicBezTo>
                      <a:pt x="109220" y="278567"/>
                      <a:pt x="89139" y="281796"/>
                      <a:pt x="69011" y="284672"/>
                    </a:cubicBezTo>
                    <a:cubicBezTo>
                      <a:pt x="54909" y="289372"/>
                      <a:pt x="26055" y="296468"/>
                      <a:pt x="17253" y="310551"/>
                    </a:cubicBezTo>
                    <a:cubicBezTo>
                      <a:pt x="7614" y="325973"/>
                      <a:pt x="0" y="362309"/>
                      <a:pt x="0" y="362309"/>
                    </a:cubicBezTo>
                    <a:lnTo>
                      <a:pt x="17253" y="948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자유형 30"/>
              <p:cNvSpPr/>
              <p:nvPr/>
            </p:nvSpPr>
            <p:spPr>
              <a:xfrm>
                <a:off x="1086170" y="1920371"/>
                <a:ext cx="1613622" cy="1290198"/>
              </a:xfrm>
              <a:custGeom>
                <a:avLst/>
                <a:gdLst>
                  <a:gd name="connsiteX0" fmla="*/ 0 w 1587260"/>
                  <a:gd name="connsiteY0" fmla="*/ 163902 h 284672"/>
                  <a:gd name="connsiteX1" fmla="*/ 0 w 1587260"/>
                  <a:gd name="connsiteY1" fmla="*/ 163902 h 284672"/>
                  <a:gd name="connsiteX2" fmla="*/ 715992 w 1587260"/>
                  <a:gd name="connsiteY2" fmla="*/ 155275 h 284672"/>
                  <a:gd name="connsiteX3" fmla="*/ 741871 w 1587260"/>
                  <a:gd name="connsiteY3" fmla="*/ 138023 h 284672"/>
                  <a:gd name="connsiteX4" fmla="*/ 776377 w 1587260"/>
                  <a:gd name="connsiteY4" fmla="*/ 129396 h 284672"/>
                  <a:gd name="connsiteX5" fmla="*/ 854015 w 1587260"/>
                  <a:gd name="connsiteY5" fmla="*/ 94891 h 284672"/>
                  <a:gd name="connsiteX6" fmla="*/ 905773 w 1587260"/>
                  <a:gd name="connsiteY6" fmla="*/ 77638 h 284672"/>
                  <a:gd name="connsiteX7" fmla="*/ 931652 w 1587260"/>
                  <a:gd name="connsiteY7" fmla="*/ 60385 h 284672"/>
                  <a:gd name="connsiteX8" fmla="*/ 992037 w 1587260"/>
                  <a:gd name="connsiteY8" fmla="*/ 43132 h 284672"/>
                  <a:gd name="connsiteX9" fmla="*/ 1069675 w 1587260"/>
                  <a:gd name="connsiteY9" fmla="*/ 8626 h 284672"/>
                  <a:gd name="connsiteX10" fmla="*/ 1095554 w 1587260"/>
                  <a:gd name="connsiteY10" fmla="*/ 0 h 284672"/>
                  <a:gd name="connsiteX11" fmla="*/ 1173192 w 1587260"/>
                  <a:gd name="connsiteY11" fmla="*/ 8626 h 284672"/>
                  <a:gd name="connsiteX12" fmla="*/ 1242203 w 1587260"/>
                  <a:gd name="connsiteY12" fmla="*/ 25879 h 284672"/>
                  <a:gd name="connsiteX13" fmla="*/ 1293962 w 1587260"/>
                  <a:gd name="connsiteY13" fmla="*/ 34506 h 284672"/>
                  <a:gd name="connsiteX14" fmla="*/ 1328467 w 1587260"/>
                  <a:gd name="connsiteY14" fmla="*/ 43132 h 284672"/>
                  <a:gd name="connsiteX15" fmla="*/ 1371600 w 1587260"/>
                  <a:gd name="connsiteY15" fmla="*/ 51758 h 284672"/>
                  <a:gd name="connsiteX16" fmla="*/ 1423358 w 1587260"/>
                  <a:gd name="connsiteY16" fmla="*/ 60385 h 284672"/>
                  <a:gd name="connsiteX17" fmla="*/ 1449237 w 1587260"/>
                  <a:gd name="connsiteY17" fmla="*/ 69011 h 284672"/>
                  <a:gd name="connsiteX18" fmla="*/ 1483743 w 1587260"/>
                  <a:gd name="connsiteY18" fmla="*/ 77638 h 284672"/>
                  <a:gd name="connsiteX19" fmla="*/ 1509622 w 1587260"/>
                  <a:gd name="connsiteY19" fmla="*/ 86264 h 284672"/>
                  <a:gd name="connsiteX20" fmla="*/ 1587260 w 1587260"/>
                  <a:gd name="connsiteY20" fmla="*/ 94891 h 284672"/>
                  <a:gd name="connsiteX21" fmla="*/ 1578634 w 1587260"/>
                  <a:gd name="connsiteY21" fmla="*/ 172528 h 284672"/>
                  <a:gd name="connsiteX22" fmla="*/ 1570007 w 1587260"/>
                  <a:gd name="connsiteY22" fmla="*/ 198408 h 284672"/>
                  <a:gd name="connsiteX23" fmla="*/ 1500996 w 1587260"/>
                  <a:gd name="connsiteY23" fmla="*/ 189781 h 284672"/>
                  <a:gd name="connsiteX24" fmla="*/ 1475117 w 1587260"/>
                  <a:gd name="connsiteY24" fmla="*/ 181155 h 284672"/>
                  <a:gd name="connsiteX25" fmla="*/ 1138686 w 1587260"/>
                  <a:gd name="connsiteY25" fmla="*/ 181155 h 284672"/>
                  <a:gd name="connsiteX26" fmla="*/ 1104181 w 1587260"/>
                  <a:gd name="connsiteY26" fmla="*/ 189781 h 284672"/>
                  <a:gd name="connsiteX27" fmla="*/ 1078301 w 1587260"/>
                  <a:gd name="connsiteY27" fmla="*/ 198408 h 284672"/>
                  <a:gd name="connsiteX28" fmla="*/ 1035169 w 1587260"/>
                  <a:gd name="connsiteY28" fmla="*/ 207034 h 284672"/>
                  <a:gd name="connsiteX29" fmla="*/ 1009290 w 1587260"/>
                  <a:gd name="connsiteY29" fmla="*/ 224287 h 284672"/>
                  <a:gd name="connsiteX30" fmla="*/ 879894 w 1587260"/>
                  <a:gd name="connsiteY30" fmla="*/ 241540 h 284672"/>
                  <a:gd name="connsiteX31" fmla="*/ 241539 w 1587260"/>
                  <a:gd name="connsiteY31" fmla="*/ 258792 h 284672"/>
                  <a:gd name="connsiteX32" fmla="*/ 215660 w 1587260"/>
                  <a:gd name="connsiteY32" fmla="*/ 267419 h 284672"/>
                  <a:gd name="connsiteX33" fmla="*/ 103517 w 1587260"/>
                  <a:gd name="connsiteY33" fmla="*/ 284672 h 284672"/>
                  <a:gd name="connsiteX34" fmla="*/ 0 w 1587260"/>
                  <a:gd name="connsiteY34" fmla="*/ 163902 h 28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87260" h="284672">
                    <a:moveTo>
                      <a:pt x="0" y="163902"/>
                    </a:moveTo>
                    <a:lnTo>
                      <a:pt x="0" y="163902"/>
                    </a:lnTo>
                    <a:cubicBezTo>
                      <a:pt x="238664" y="161026"/>
                      <a:pt x="477456" y="163596"/>
                      <a:pt x="715992" y="155275"/>
                    </a:cubicBezTo>
                    <a:cubicBezTo>
                      <a:pt x="726353" y="154914"/>
                      <a:pt x="732342" y="142107"/>
                      <a:pt x="741871" y="138023"/>
                    </a:cubicBezTo>
                    <a:cubicBezTo>
                      <a:pt x="752768" y="133353"/>
                      <a:pt x="764875" y="132272"/>
                      <a:pt x="776377" y="129396"/>
                    </a:cubicBezTo>
                    <a:cubicBezTo>
                      <a:pt x="831165" y="88305"/>
                      <a:pt x="788063" y="112878"/>
                      <a:pt x="854015" y="94891"/>
                    </a:cubicBezTo>
                    <a:cubicBezTo>
                      <a:pt x="871560" y="90106"/>
                      <a:pt x="905773" y="77638"/>
                      <a:pt x="905773" y="77638"/>
                    </a:cubicBezTo>
                    <a:cubicBezTo>
                      <a:pt x="914399" y="71887"/>
                      <a:pt x="922379" y="65022"/>
                      <a:pt x="931652" y="60385"/>
                    </a:cubicBezTo>
                    <a:cubicBezTo>
                      <a:pt x="944030" y="54196"/>
                      <a:pt x="980978" y="45897"/>
                      <a:pt x="992037" y="43132"/>
                    </a:cubicBezTo>
                    <a:cubicBezTo>
                      <a:pt x="1033048" y="15792"/>
                      <a:pt x="1008082" y="29157"/>
                      <a:pt x="1069675" y="8626"/>
                    </a:cubicBezTo>
                    <a:lnTo>
                      <a:pt x="1095554" y="0"/>
                    </a:lnTo>
                    <a:cubicBezTo>
                      <a:pt x="1121433" y="2875"/>
                      <a:pt x="1147550" y="4101"/>
                      <a:pt x="1173192" y="8626"/>
                    </a:cubicBezTo>
                    <a:cubicBezTo>
                      <a:pt x="1196543" y="12747"/>
                      <a:pt x="1218814" y="21981"/>
                      <a:pt x="1242203" y="25879"/>
                    </a:cubicBezTo>
                    <a:cubicBezTo>
                      <a:pt x="1259456" y="28755"/>
                      <a:pt x="1276811" y="31076"/>
                      <a:pt x="1293962" y="34506"/>
                    </a:cubicBezTo>
                    <a:cubicBezTo>
                      <a:pt x="1305587" y="36831"/>
                      <a:pt x="1316894" y="40560"/>
                      <a:pt x="1328467" y="43132"/>
                    </a:cubicBezTo>
                    <a:cubicBezTo>
                      <a:pt x="1342780" y="46313"/>
                      <a:pt x="1357174" y="49135"/>
                      <a:pt x="1371600" y="51758"/>
                    </a:cubicBezTo>
                    <a:cubicBezTo>
                      <a:pt x="1388809" y="54887"/>
                      <a:pt x="1406284" y="56591"/>
                      <a:pt x="1423358" y="60385"/>
                    </a:cubicBezTo>
                    <a:cubicBezTo>
                      <a:pt x="1432234" y="62358"/>
                      <a:pt x="1440494" y="66513"/>
                      <a:pt x="1449237" y="69011"/>
                    </a:cubicBezTo>
                    <a:cubicBezTo>
                      <a:pt x="1460637" y="72268"/>
                      <a:pt x="1472343" y="74381"/>
                      <a:pt x="1483743" y="77638"/>
                    </a:cubicBezTo>
                    <a:cubicBezTo>
                      <a:pt x="1492486" y="80136"/>
                      <a:pt x="1500653" y="84769"/>
                      <a:pt x="1509622" y="86264"/>
                    </a:cubicBezTo>
                    <a:cubicBezTo>
                      <a:pt x="1535306" y="90545"/>
                      <a:pt x="1561381" y="92015"/>
                      <a:pt x="1587260" y="94891"/>
                    </a:cubicBezTo>
                    <a:cubicBezTo>
                      <a:pt x="1584385" y="120770"/>
                      <a:pt x="1582915" y="146844"/>
                      <a:pt x="1578634" y="172528"/>
                    </a:cubicBezTo>
                    <a:cubicBezTo>
                      <a:pt x="1577139" y="181498"/>
                      <a:pt x="1578884" y="196435"/>
                      <a:pt x="1570007" y="198408"/>
                    </a:cubicBezTo>
                    <a:cubicBezTo>
                      <a:pt x="1547376" y="203437"/>
                      <a:pt x="1524000" y="192657"/>
                      <a:pt x="1500996" y="189781"/>
                    </a:cubicBezTo>
                    <a:cubicBezTo>
                      <a:pt x="1492370" y="186906"/>
                      <a:pt x="1484190" y="181760"/>
                      <a:pt x="1475117" y="181155"/>
                    </a:cubicBezTo>
                    <a:cubicBezTo>
                      <a:pt x="1260439" y="166843"/>
                      <a:pt x="1296078" y="168038"/>
                      <a:pt x="1138686" y="181155"/>
                    </a:cubicBezTo>
                    <a:cubicBezTo>
                      <a:pt x="1127184" y="184030"/>
                      <a:pt x="1115580" y="186524"/>
                      <a:pt x="1104181" y="189781"/>
                    </a:cubicBezTo>
                    <a:cubicBezTo>
                      <a:pt x="1095438" y="192279"/>
                      <a:pt x="1087123" y="196203"/>
                      <a:pt x="1078301" y="198408"/>
                    </a:cubicBezTo>
                    <a:cubicBezTo>
                      <a:pt x="1064077" y="201964"/>
                      <a:pt x="1049546" y="204159"/>
                      <a:pt x="1035169" y="207034"/>
                    </a:cubicBezTo>
                    <a:cubicBezTo>
                      <a:pt x="1026543" y="212785"/>
                      <a:pt x="1018819" y="220203"/>
                      <a:pt x="1009290" y="224287"/>
                    </a:cubicBezTo>
                    <a:cubicBezTo>
                      <a:pt x="978518" y="237475"/>
                      <a:pt x="894046" y="240253"/>
                      <a:pt x="879894" y="241540"/>
                    </a:cubicBezTo>
                    <a:cubicBezTo>
                      <a:pt x="638710" y="289775"/>
                      <a:pt x="898474" y="240544"/>
                      <a:pt x="241539" y="258792"/>
                    </a:cubicBezTo>
                    <a:cubicBezTo>
                      <a:pt x="232449" y="259044"/>
                      <a:pt x="224536" y="265446"/>
                      <a:pt x="215660" y="267419"/>
                    </a:cubicBezTo>
                    <a:cubicBezTo>
                      <a:pt x="194132" y="272203"/>
                      <a:pt x="122760" y="281923"/>
                      <a:pt x="103517" y="284672"/>
                    </a:cubicBezTo>
                    <a:cubicBezTo>
                      <a:pt x="-31521" y="273418"/>
                      <a:pt x="17253" y="184030"/>
                      <a:pt x="0" y="163902"/>
                    </a:cubicBez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자유형 31"/>
              <p:cNvSpPr/>
              <p:nvPr/>
            </p:nvSpPr>
            <p:spPr>
              <a:xfrm>
                <a:off x="1077299" y="3010216"/>
                <a:ext cx="1613140" cy="40551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7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1" name="자유형 60"/>
            <p:cNvSpPr/>
            <p:nvPr/>
          </p:nvSpPr>
          <p:spPr>
            <a:xfrm>
              <a:off x="5468696" y="2752958"/>
              <a:ext cx="931652" cy="725591"/>
            </a:xfrm>
            <a:custGeom>
              <a:avLst/>
              <a:gdLst>
                <a:gd name="connsiteX0" fmla="*/ 0 w 931652"/>
                <a:gd name="connsiteY0" fmla="*/ 0 h 725591"/>
                <a:gd name="connsiteX1" fmla="*/ 0 w 931652"/>
                <a:gd name="connsiteY1" fmla="*/ 0 h 725591"/>
                <a:gd name="connsiteX2" fmla="*/ 94890 w 931652"/>
                <a:gd name="connsiteY2" fmla="*/ 60385 h 725591"/>
                <a:gd name="connsiteX3" fmla="*/ 103516 w 931652"/>
                <a:gd name="connsiteY3" fmla="*/ 86264 h 725591"/>
                <a:gd name="connsiteX4" fmla="*/ 120769 w 931652"/>
                <a:gd name="connsiteY4" fmla="*/ 120770 h 725591"/>
                <a:gd name="connsiteX5" fmla="*/ 138022 w 931652"/>
                <a:gd name="connsiteY5" fmla="*/ 172528 h 725591"/>
                <a:gd name="connsiteX6" fmla="*/ 129396 w 931652"/>
                <a:gd name="connsiteY6" fmla="*/ 258793 h 725591"/>
                <a:gd name="connsiteX7" fmla="*/ 120769 w 931652"/>
                <a:gd name="connsiteY7" fmla="*/ 284672 h 725591"/>
                <a:gd name="connsiteX8" fmla="*/ 112143 w 931652"/>
                <a:gd name="connsiteY8" fmla="*/ 327804 h 725591"/>
                <a:gd name="connsiteX9" fmla="*/ 120769 w 931652"/>
                <a:gd name="connsiteY9" fmla="*/ 474453 h 725591"/>
                <a:gd name="connsiteX10" fmla="*/ 138022 w 931652"/>
                <a:gd name="connsiteY10" fmla="*/ 526211 h 725591"/>
                <a:gd name="connsiteX11" fmla="*/ 163901 w 931652"/>
                <a:gd name="connsiteY11" fmla="*/ 577970 h 725591"/>
                <a:gd name="connsiteX12" fmla="*/ 172528 w 931652"/>
                <a:gd name="connsiteY12" fmla="*/ 629728 h 725591"/>
                <a:gd name="connsiteX13" fmla="*/ 345056 w 931652"/>
                <a:gd name="connsiteY13" fmla="*/ 707366 h 725591"/>
                <a:gd name="connsiteX14" fmla="*/ 379562 w 931652"/>
                <a:gd name="connsiteY14" fmla="*/ 698740 h 725591"/>
                <a:gd name="connsiteX15" fmla="*/ 405441 w 931652"/>
                <a:gd name="connsiteY15" fmla="*/ 690113 h 725591"/>
                <a:gd name="connsiteX16" fmla="*/ 448573 w 931652"/>
                <a:gd name="connsiteY16" fmla="*/ 681487 h 725591"/>
                <a:gd name="connsiteX17" fmla="*/ 474452 w 931652"/>
                <a:gd name="connsiteY17" fmla="*/ 672861 h 725591"/>
                <a:gd name="connsiteX18" fmla="*/ 560716 w 931652"/>
                <a:gd name="connsiteY18" fmla="*/ 664234 h 725591"/>
                <a:gd name="connsiteX19" fmla="*/ 603849 w 931652"/>
                <a:gd name="connsiteY19" fmla="*/ 655608 h 725591"/>
                <a:gd name="connsiteX20" fmla="*/ 638354 w 931652"/>
                <a:gd name="connsiteY20" fmla="*/ 603849 h 725591"/>
                <a:gd name="connsiteX21" fmla="*/ 664233 w 931652"/>
                <a:gd name="connsiteY21" fmla="*/ 552091 h 725591"/>
                <a:gd name="connsiteX22" fmla="*/ 655607 w 931652"/>
                <a:gd name="connsiteY22" fmla="*/ 491706 h 725591"/>
                <a:gd name="connsiteX23" fmla="*/ 672860 w 931652"/>
                <a:gd name="connsiteY23" fmla="*/ 431321 h 725591"/>
                <a:gd name="connsiteX24" fmla="*/ 698739 w 931652"/>
                <a:gd name="connsiteY24" fmla="*/ 405442 h 725591"/>
                <a:gd name="connsiteX25" fmla="*/ 759124 w 931652"/>
                <a:gd name="connsiteY25" fmla="*/ 336430 h 725591"/>
                <a:gd name="connsiteX26" fmla="*/ 776377 w 931652"/>
                <a:gd name="connsiteY26" fmla="*/ 310551 h 725591"/>
                <a:gd name="connsiteX27" fmla="*/ 819509 w 931652"/>
                <a:gd name="connsiteY27" fmla="*/ 267419 h 725591"/>
                <a:gd name="connsiteX28" fmla="*/ 845388 w 931652"/>
                <a:gd name="connsiteY28" fmla="*/ 181155 h 725591"/>
                <a:gd name="connsiteX29" fmla="*/ 854015 w 931652"/>
                <a:gd name="connsiteY29" fmla="*/ 155276 h 725591"/>
                <a:gd name="connsiteX30" fmla="*/ 871267 w 931652"/>
                <a:gd name="connsiteY30" fmla="*/ 129396 h 725591"/>
                <a:gd name="connsiteX31" fmla="*/ 897147 w 931652"/>
                <a:gd name="connsiteY31" fmla="*/ 77638 h 725591"/>
                <a:gd name="connsiteX32" fmla="*/ 905773 w 931652"/>
                <a:gd name="connsiteY32" fmla="*/ 51759 h 725591"/>
                <a:gd name="connsiteX33" fmla="*/ 923026 w 931652"/>
                <a:gd name="connsiteY33" fmla="*/ 25879 h 725591"/>
                <a:gd name="connsiteX34" fmla="*/ 931652 w 931652"/>
                <a:gd name="connsiteY34" fmla="*/ 8627 h 725591"/>
                <a:gd name="connsiteX35" fmla="*/ 0 w 931652"/>
                <a:gd name="connsiteY35" fmla="*/ 0 h 72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1652" h="725591">
                  <a:moveTo>
                    <a:pt x="0" y="0"/>
                  </a:moveTo>
                  <a:lnTo>
                    <a:pt x="0" y="0"/>
                  </a:lnTo>
                  <a:cubicBezTo>
                    <a:pt x="33473" y="16736"/>
                    <a:pt x="72858" y="27337"/>
                    <a:pt x="94890" y="60385"/>
                  </a:cubicBezTo>
                  <a:cubicBezTo>
                    <a:pt x="99934" y="67951"/>
                    <a:pt x="99934" y="77906"/>
                    <a:pt x="103516" y="86264"/>
                  </a:cubicBezTo>
                  <a:cubicBezTo>
                    <a:pt x="108582" y="98084"/>
                    <a:pt x="115993" y="108830"/>
                    <a:pt x="120769" y="120770"/>
                  </a:cubicBezTo>
                  <a:cubicBezTo>
                    <a:pt x="127523" y="137655"/>
                    <a:pt x="138022" y="172528"/>
                    <a:pt x="138022" y="172528"/>
                  </a:cubicBezTo>
                  <a:cubicBezTo>
                    <a:pt x="135147" y="201283"/>
                    <a:pt x="133790" y="230231"/>
                    <a:pt x="129396" y="258793"/>
                  </a:cubicBezTo>
                  <a:cubicBezTo>
                    <a:pt x="128013" y="267780"/>
                    <a:pt x="122974" y="275850"/>
                    <a:pt x="120769" y="284672"/>
                  </a:cubicBezTo>
                  <a:cubicBezTo>
                    <a:pt x="117213" y="298896"/>
                    <a:pt x="115018" y="313427"/>
                    <a:pt x="112143" y="327804"/>
                  </a:cubicBezTo>
                  <a:cubicBezTo>
                    <a:pt x="115018" y="376687"/>
                    <a:pt x="114436" y="425897"/>
                    <a:pt x="120769" y="474453"/>
                  </a:cubicBezTo>
                  <a:cubicBezTo>
                    <a:pt x="123121" y="492486"/>
                    <a:pt x="132271" y="508958"/>
                    <a:pt x="138022" y="526211"/>
                  </a:cubicBezTo>
                  <a:cubicBezTo>
                    <a:pt x="149927" y="561926"/>
                    <a:pt x="141605" y="544525"/>
                    <a:pt x="163901" y="577970"/>
                  </a:cubicBezTo>
                  <a:cubicBezTo>
                    <a:pt x="166777" y="595223"/>
                    <a:pt x="170359" y="612372"/>
                    <a:pt x="172528" y="629728"/>
                  </a:cubicBezTo>
                  <a:cubicBezTo>
                    <a:pt x="190093" y="770247"/>
                    <a:pt x="145678" y="717860"/>
                    <a:pt x="345056" y="707366"/>
                  </a:cubicBezTo>
                  <a:cubicBezTo>
                    <a:pt x="356558" y="704491"/>
                    <a:pt x="368162" y="701997"/>
                    <a:pt x="379562" y="698740"/>
                  </a:cubicBezTo>
                  <a:cubicBezTo>
                    <a:pt x="388305" y="696242"/>
                    <a:pt x="396619" y="692318"/>
                    <a:pt x="405441" y="690113"/>
                  </a:cubicBezTo>
                  <a:cubicBezTo>
                    <a:pt x="419665" y="686557"/>
                    <a:pt x="434349" y="685043"/>
                    <a:pt x="448573" y="681487"/>
                  </a:cubicBezTo>
                  <a:cubicBezTo>
                    <a:pt x="457394" y="679282"/>
                    <a:pt x="465465" y="674244"/>
                    <a:pt x="474452" y="672861"/>
                  </a:cubicBezTo>
                  <a:cubicBezTo>
                    <a:pt x="503014" y="668467"/>
                    <a:pt x="532071" y="668053"/>
                    <a:pt x="560716" y="664234"/>
                  </a:cubicBezTo>
                  <a:cubicBezTo>
                    <a:pt x="575250" y="662296"/>
                    <a:pt x="589471" y="658483"/>
                    <a:pt x="603849" y="655608"/>
                  </a:cubicBezTo>
                  <a:cubicBezTo>
                    <a:pt x="615351" y="638355"/>
                    <a:pt x="631796" y="623520"/>
                    <a:pt x="638354" y="603849"/>
                  </a:cubicBezTo>
                  <a:cubicBezTo>
                    <a:pt x="650260" y="568135"/>
                    <a:pt x="641937" y="585536"/>
                    <a:pt x="664233" y="552091"/>
                  </a:cubicBezTo>
                  <a:cubicBezTo>
                    <a:pt x="661358" y="531963"/>
                    <a:pt x="655607" y="512039"/>
                    <a:pt x="655607" y="491706"/>
                  </a:cubicBezTo>
                  <a:cubicBezTo>
                    <a:pt x="655607" y="488827"/>
                    <a:pt x="668791" y="437425"/>
                    <a:pt x="672860" y="431321"/>
                  </a:cubicBezTo>
                  <a:cubicBezTo>
                    <a:pt x="679627" y="421170"/>
                    <a:pt x="691249" y="415072"/>
                    <a:pt x="698739" y="405442"/>
                  </a:cubicBezTo>
                  <a:cubicBezTo>
                    <a:pt x="752931" y="335766"/>
                    <a:pt x="709025" y="369830"/>
                    <a:pt x="759124" y="336430"/>
                  </a:cubicBezTo>
                  <a:cubicBezTo>
                    <a:pt x="764875" y="327804"/>
                    <a:pt x="769046" y="317882"/>
                    <a:pt x="776377" y="310551"/>
                  </a:cubicBezTo>
                  <a:cubicBezTo>
                    <a:pt x="833886" y="253042"/>
                    <a:pt x="773501" y="336430"/>
                    <a:pt x="819509" y="267419"/>
                  </a:cubicBezTo>
                  <a:cubicBezTo>
                    <a:pt x="832545" y="215273"/>
                    <a:pt x="824387" y="244156"/>
                    <a:pt x="845388" y="181155"/>
                  </a:cubicBezTo>
                  <a:cubicBezTo>
                    <a:pt x="848264" y="172529"/>
                    <a:pt x="848971" y="162842"/>
                    <a:pt x="854015" y="155276"/>
                  </a:cubicBezTo>
                  <a:cubicBezTo>
                    <a:pt x="859766" y="146649"/>
                    <a:pt x="866630" y="138669"/>
                    <a:pt x="871267" y="129396"/>
                  </a:cubicBezTo>
                  <a:cubicBezTo>
                    <a:pt x="906975" y="57979"/>
                    <a:pt x="847712" y="151789"/>
                    <a:pt x="897147" y="77638"/>
                  </a:cubicBezTo>
                  <a:cubicBezTo>
                    <a:pt x="900022" y="69012"/>
                    <a:pt x="901707" y="59892"/>
                    <a:pt x="905773" y="51759"/>
                  </a:cubicBezTo>
                  <a:cubicBezTo>
                    <a:pt x="910410" y="42486"/>
                    <a:pt x="917692" y="34769"/>
                    <a:pt x="923026" y="25879"/>
                  </a:cubicBezTo>
                  <a:cubicBezTo>
                    <a:pt x="926334" y="20366"/>
                    <a:pt x="928777" y="14378"/>
                    <a:pt x="931652" y="8627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0">
                  <a:srgbClr val="000040"/>
                </a:gs>
                <a:gs pos="0">
                  <a:schemeClr val="accent2">
                    <a:lumMod val="50000"/>
                  </a:schemeClr>
                </a:gs>
                <a:gs pos="2000">
                  <a:srgbClr val="FF0000"/>
                </a:gs>
                <a:gs pos="53000">
                  <a:srgbClr val="F27300"/>
                </a:gs>
                <a:gs pos="91000">
                  <a:srgbClr val="FFBF00"/>
                </a:gs>
              </a:gsLst>
              <a:lin ang="5400000" scaled="0"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4139952" y="3683196"/>
            <a:ext cx="1622303" cy="1490223"/>
            <a:chOff x="5261037" y="4629892"/>
            <a:chExt cx="1622303" cy="149022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48" name="그룹 47"/>
            <p:cNvGrpSpPr/>
            <p:nvPr/>
          </p:nvGrpSpPr>
          <p:grpSpPr>
            <a:xfrm>
              <a:off x="5261037" y="4629892"/>
              <a:ext cx="1622303" cy="1490223"/>
              <a:chOff x="835953" y="4603073"/>
              <a:chExt cx="1622303" cy="1490223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858058" y="4603073"/>
                <a:ext cx="1594922" cy="1450917"/>
              </a:xfrm>
              <a:prstGeom prst="rect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자유형 49"/>
              <p:cNvSpPr/>
              <p:nvPr/>
            </p:nvSpPr>
            <p:spPr>
              <a:xfrm>
                <a:off x="835953" y="5388117"/>
                <a:ext cx="1613140" cy="70517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9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자유형 50"/>
              <p:cNvSpPr/>
              <p:nvPr/>
            </p:nvSpPr>
            <p:spPr>
              <a:xfrm>
                <a:off x="845082" y="5866567"/>
                <a:ext cx="1613174" cy="176718"/>
              </a:xfrm>
              <a:custGeom>
                <a:avLst/>
                <a:gdLst>
                  <a:gd name="connsiteX0" fmla="*/ 1745 w 1589005"/>
                  <a:gd name="connsiteY0" fmla="*/ 120770 h 181167"/>
                  <a:gd name="connsiteX1" fmla="*/ 1745 w 1589005"/>
                  <a:gd name="connsiteY1" fmla="*/ 120770 h 181167"/>
                  <a:gd name="connsiteX2" fmla="*/ 79383 w 1589005"/>
                  <a:gd name="connsiteY2" fmla="*/ 103517 h 181167"/>
                  <a:gd name="connsiteX3" fmla="*/ 131141 w 1589005"/>
                  <a:gd name="connsiteY3" fmla="*/ 94890 h 181167"/>
                  <a:gd name="connsiteX4" fmla="*/ 182900 w 1589005"/>
                  <a:gd name="connsiteY4" fmla="*/ 77637 h 181167"/>
                  <a:gd name="connsiteX5" fmla="*/ 208779 w 1589005"/>
                  <a:gd name="connsiteY5" fmla="*/ 69011 h 181167"/>
                  <a:gd name="connsiteX6" fmla="*/ 320922 w 1589005"/>
                  <a:gd name="connsiteY6" fmla="*/ 77637 h 181167"/>
                  <a:gd name="connsiteX7" fmla="*/ 398560 w 1589005"/>
                  <a:gd name="connsiteY7" fmla="*/ 120770 h 181167"/>
                  <a:gd name="connsiteX8" fmla="*/ 424439 w 1589005"/>
                  <a:gd name="connsiteY8" fmla="*/ 129396 h 181167"/>
                  <a:gd name="connsiteX9" fmla="*/ 622847 w 1589005"/>
                  <a:gd name="connsiteY9" fmla="*/ 120770 h 181167"/>
                  <a:gd name="connsiteX10" fmla="*/ 683232 w 1589005"/>
                  <a:gd name="connsiteY10" fmla="*/ 103517 h 181167"/>
                  <a:gd name="connsiteX11" fmla="*/ 760869 w 1589005"/>
                  <a:gd name="connsiteY11" fmla="*/ 112143 h 181167"/>
                  <a:gd name="connsiteX12" fmla="*/ 829881 w 1589005"/>
                  <a:gd name="connsiteY12" fmla="*/ 129396 h 181167"/>
                  <a:gd name="connsiteX13" fmla="*/ 873013 w 1589005"/>
                  <a:gd name="connsiteY13" fmla="*/ 146649 h 181167"/>
                  <a:gd name="connsiteX14" fmla="*/ 942024 w 1589005"/>
                  <a:gd name="connsiteY14" fmla="*/ 155275 h 181167"/>
                  <a:gd name="connsiteX15" fmla="*/ 1019662 w 1589005"/>
                  <a:gd name="connsiteY15" fmla="*/ 163902 h 181167"/>
                  <a:gd name="connsiteX16" fmla="*/ 1166311 w 1589005"/>
                  <a:gd name="connsiteY16" fmla="*/ 172528 h 181167"/>
                  <a:gd name="connsiteX17" fmla="*/ 1192190 w 1589005"/>
                  <a:gd name="connsiteY17" fmla="*/ 181154 h 181167"/>
                  <a:gd name="connsiteX18" fmla="*/ 1364719 w 1589005"/>
                  <a:gd name="connsiteY18" fmla="*/ 163902 h 181167"/>
                  <a:gd name="connsiteX19" fmla="*/ 1459609 w 1589005"/>
                  <a:gd name="connsiteY19" fmla="*/ 138022 h 181167"/>
                  <a:gd name="connsiteX20" fmla="*/ 1511368 w 1589005"/>
                  <a:gd name="connsiteY20" fmla="*/ 120770 h 181167"/>
                  <a:gd name="connsiteX21" fmla="*/ 1589005 w 1589005"/>
                  <a:gd name="connsiteY21" fmla="*/ 120770 h 181167"/>
                  <a:gd name="connsiteX22" fmla="*/ 1580379 w 1589005"/>
                  <a:gd name="connsiteY22" fmla="*/ 60385 h 181167"/>
                  <a:gd name="connsiteX23" fmla="*/ 1580379 w 1589005"/>
                  <a:gd name="connsiteY23" fmla="*/ 60385 h 181167"/>
                  <a:gd name="connsiteX24" fmla="*/ 1494115 w 1589005"/>
                  <a:gd name="connsiteY24" fmla="*/ 69011 h 181167"/>
                  <a:gd name="connsiteX25" fmla="*/ 1442356 w 1589005"/>
                  <a:gd name="connsiteY25" fmla="*/ 86264 h 181167"/>
                  <a:gd name="connsiteX26" fmla="*/ 1407851 w 1589005"/>
                  <a:gd name="connsiteY26" fmla="*/ 94890 h 181167"/>
                  <a:gd name="connsiteX27" fmla="*/ 1045541 w 1589005"/>
                  <a:gd name="connsiteY27" fmla="*/ 86264 h 181167"/>
                  <a:gd name="connsiteX28" fmla="*/ 769496 w 1589005"/>
                  <a:gd name="connsiteY28" fmla="*/ 69011 h 181167"/>
                  <a:gd name="connsiteX29" fmla="*/ 674605 w 1589005"/>
                  <a:gd name="connsiteY29" fmla="*/ 51758 h 181167"/>
                  <a:gd name="connsiteX30" fmla="*/ 640100 w 1589005"/>
                  <a:gd name="connsiteY30" fmla="*/ 43132 h 181167"/>
                  <a:gd name="connsiteX31" fmla="*/ 614220 w 1589005"/>
                  <a:gd name="connsiteY31" fmla="*/ 25879 h 181167"/>
                  <a:gd name="connsiteX32" fmla="*/ 562462 w 1589005"/>
                  <a:gd name="connsiteY32" fmla="*/ 60385 h 181167"/>
                  <a:gd name="connsiteX33" fmla="*/ 502077 w 1589005"/>
                  <a:gd name="connsiteY33" fmla="*/ 51758 h 181167"/>
                  <a:gd name="connsiteX34" fmla="*/ 364054 w 1589005"/>
                  <a:gd name="connsiteY34" fmla="*/ 43132 h 181167"/>
                  <a:gd name="connsiteX35" fmla="*/ 312296 w 1589005"/>
                  <a:gd name="connsiteY35" fmla="*/ 17253 h 181167"/>
                  <a:gd name="connsiteX36" fmla="*/ 260537 w 1589005"/>
                  <a:gd name="connsiteY36" fmla="*/ 0 h 181167"/>
                  <a:gd name="connsiteX37" fmla="*/ 148394 w 1589005"/>
                  <a:gd name="connsiteY37" fmla="*/ 8626 h 181167"/>
                  <a:gd name="connsiteX38" fmla="*/ 122515 w 1589005"/>
                  <a:gd name="connsiteY38" fmla="*/ 17253 h 181167"/>
                  <a:gd name="connsiteX39" fmla="*/ 44877 w 1589005"/>
                  <a:gd name="connsiteY39" fmla="*/ 8626 h 181167"/>
                  <a:gd name="connsiteX40" fmla="*/ 1745 w 1589005"/>
                  <a:gd name="connsiteY40" fmla="*/ 17253 h 181167"/>
                  <a:gd name="connsiteX41" fmla="*/ 10371 w 1589005"/>
                  <a:gd name="connsiteY41" fmla="*/ 43132 h 181167"/>
                  <a:gd name="connsiteX42" fmla="*/ 1745 w 1589005"/>
                  <a:gd name="connsiteY42" fmla="*/ 120770 h 18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589005" h="181167">
                    <a:moveTo>
                      <a:pt x="1745" y="120770"/>
                    </a:moveTo>
                    <a:lnTo>
                      <a:pt x="1745" y="120770"/>
                    </a:lnTo>
                    <a:cubicBezTo>
                      <a:pt x="27624" y="115019"/>
                      <a:pt x="53387" y="108716"/>
                      <a:pt x="79383" y="103517"/>
                    </a:cubicBezTo>
                    <a:cubicBezTo>
                      <a:pt x="96534" y="100087"/>
                      <a:pt x="114173" y="99132"/>
                      <a:pt x="131141" y="94890"/>
                    </a:cubicBezTo>
                    <a:cubicBezTo>
                      <a:pt x="148784" y="90479"/>
                      <a:pt x="165647" y="83388"/>
                      <a:pt x="182900" y="77637"/>
                    </a:cubicBezTo>
                    <a:lnTo>
                      <a:pt x="208779" y="69011"/>
                    </a:lnTo>
                    <a:cubicBezTo>
                      <a:pt x="246160" y="71886"/>
                      <a:pt x="283720" y="72987"/>
                      <a:pt x="320922" y="77637"/>
                    </a:cubicBezTo>
                    <a:cubicBezTo>
                      <a:pt x="362548" y="82840"/>
                      <a:pt x="348185" y="103979"/>
                      <a:pt x="398560" y="120770"/>
                    </a:cubicBezTo>
                    <a:lnTo>
                      <a:pt x="424439" y="129396"/>
                    </a:lnTo>
                    <a:cubicBezTo>
                      <a:pt x="490575" y="126521"/>
                      <a:pt x="556829" y="125660"/>
                      <a:pt x="622847" y="120770"/>
                    </a:cubicBezTo>
                    <a:cubicBezTo>
                      <a:pt x="636767" y="119739"/>
                      <a:pt x="668659" y="108374"/>
                      <a:pt x="683232" y="103517"/>
                    </a:cubicBezTo>
                    <a:cubicBezTo>
                      <a:pt x="709111" y="106392"/>
                      <a:pt x="735227" y="107618"/>
                      <a:pt x="760869" y="112143"/>
                    </a:cubicBezTo>
                    <a:cubicBezTo>
                      <a:pt x="784220" y="116264"/>
                      <a:pt x="807865" y="120590"/>
                      <a:pt x="829881" y="129396"/>
                    </a:cubicBezTo>
                    <a:cubicBezTo>
                      <a:pt x="844258" y="135147"/>
                      <a:pt x="857925" y="143167"/>
                      <a:pt x="873013" y="146649"/>
                    </a:cubicBezTo>
                    <a:cubicBezTo>
                      <a:pt x="895602" y="151862"/>
                      <a:pt x="919020" y="152400"/>
                      <a:pt x="942024" y="155275"/>
                    </a:cubicBezTo>
                    <a:cubicBezTo>
                      <a:pt x="1002409" y="175403"/>
                      <a:pt x="976530" y="178279"/>
                      <a:pt x="1019662" y="163902"/>
                    </a:cubicBezTo>
                    <a:cubicBezTo>
                      <a:pt x="1068545" y="166777"/>
                      <a:pt x="1117587" y="167656"/>
                      <a:pt x="1166311" y="172528"/>
                    </a:cubicBezTo>
                    <a:cubicBezTo>
                      <a:pt x="1175359" y="173433"/>
                      <a:pt x="1183106" y="181549"/>
                      <a:pt x="1192190" y="181154"/>
                    </a:cubicBezTo>
                    <a:cubicBezTo>
                      <a:pt x="1249932" y="178644"/>
                      <a:pt x="1364719" y="163902"/>
                      <a:pt x="1364719" y="163902"/>
                    </a:cubicBezTo>
                    <a:cubicBezTo>
                      <a:pt x="1425686" y="151708"/>
                      <a:pt x="1393938" y="159912"/>
                      <a:pt x="1459609" y="138022"/>
                    </a:cubicBezTo>
                    <a:cubicBezTo>
                      <a:pt x="1459611" y="138021"/>
                      <a:pt x="1511367" y="120770"/>
                      <a:pt x="1511368" y="120770"/>
                    </a:cubicBezTo>
                    <a:lnTo>
                      <a:pt x="1589005" y="120770"/>
                    </a:lnTo>
                    <a:lnTo>
                      <a:pt x="1580379" y="60385"/>
                    </a:lnTo>
                    <a:lnTo>
                      <a:pt x="1580379" y="60385"/>
                    </a:lnTo>
                    <a:cubicBezTo>
                      <a:pt x="1551624" y="63260"/>
                      <a:pt x="1522518" y="63685"/>
                      <a:pt x="1494115" y="69011"/>
                    </a:cubicBezTo>
                    <a:cubicBezTo>
                      <a:pt x="1476240" y="72362"/>
                      <a:pt x="1459999" y="81853"/>
                      <a:pt x="1442356" y="86264"/>
                    </a:cubicBezTo>
                    <a:lnTo>
                      <a:pt x="1407851" y="94890"/>
                    </a:lnTo>
                    <a:lnTo>
                      <a:pt x="1045541" y="86264"/>
                    </a:lnTo>
                    <a:cubicBezTo>
                      <a:pt x="842976" y="80126"/>
                      <a:pt x="897771" y="85045"/>
                      <a:pt x="769496" y="69011"/>
                    </a:cubicBezTo>
                    <a:cubicBezTo>
                      <a:pt x="713972" y="50504"/>
                      <a:pt x="772147" y="68015"/>
                      <a:pt x="674605" y="51758"/>
                    </a:cubicBezTo>
                    <a:cubicBezTo>
                      <a:pt x="662911" y="49809"/>
                      <a:pt x="651602" y="46007"/>
                      <a:pt x="640100" y="43132"/>
                    </a:cubicBezTo>
                    <a:cubicBezTo>
                      <a:pt x="631473" y="37381"/>
                      <a:pt x="624447" y="27584"/>
                      <a:pt x="614220" y="25879"/>
                    </a:cubicBezTo>
                    <a:cubicBezTo>
                      <a:pt x="592818" y="22312"/>
                      <a:pt x="573236" y="49610"/>
                      <a:pt x="562462" y="60385"/>
                    </a:cubicBezTo>
                    <a:cubicBezTo>
                      <a:pt x="542334" y="57509"/>
                      <a:pt x="522333" y="53519"/>
                      <a:pt x="502077" y="51758"/>
                    </a:cubicBezTo>
                    <a:cubicBezTo>
                      <a:pt x="456153" y="47765"/>
                      <a:pt x="409898" y="47958"/>
                      <a:pt x="364054" y="43132"/>
                    </a:cubicBezTo>
                    <a:cubicBezTo>
                      <a:pt x="333140" y="39878"/>
                      <a:pt x="340268" y="29685"/>
                      <a:pt x="312296" y="17253"/>
                    </a:cubicBezTo>
                    <a:cubicBezTo>
                      <a:pt x="295677" y="9867"/>
                      <a:pt x="260537" y="0"/>
                      <a:pt x="260537" y="0"/>
                    </a:cubicBezTo>
                    <a:cubicBezTo>
                      <a:pt x="223156" y="2875"/>
                      <a:pt x="185596" y="3976"/>
                      <a:pt x="148394" y="8626"/>
                    </a:cubicBezTo>
                    <a:cubicBezTo>
                      <a:pt x="139371" y="9754"/>
                      <a:pt x="131608" y="17253"/>
                      <a:pt x="122515" y="17253"/>
                    </a:cubicBezTo>
                    <a:cubicBezTo>
                      <a:pt x="96476" y="17253"/>
                      <a:pt x="70756" y="11502"/>
                      <a:pt x="44877" y="8626"/>
                    </a:cubicBezTo>
                    <a:cubicBezTo>
                      <a:pt x="30500" y="11502"/>
                      <a:pt x="12113" y="6885"/>
                      <a:pt x="1745" y="17253"/>
                    </a:cubicBezTo>
                    <a:cubicBezTo>
                      <a:pt x="-4685" y="23683"/>
                      <a:pt x="8588" y="34216"/>
                      <a:pt x="10371" y="43132"/>
                    </a:cubicBezTo>
                    <a:cubicBezTo>
                      <a:pt x="19811" y="90333"/>
                      <a:pt x="3183" y="107830"/>
                      <a:pt x="1745" y="12077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2" name="자유형 61"/>
            <p:cNvSpPr/>
            <p:nvPr/>
          </p:nvSpPr>
          <p:spPr>
            <a:xfrm>
              <a:off x="5287453" y="4629892"/>
              <a:ext cx="1595887" cy="974785"/>
            </a:xfrm>
            <a:custGeom>
              <a:avLst/>
              <a:gdLst>
                <a:gd name="connsiteX0" fmla="*/ 0 w 1595887"/>
                <a:gd name="connsiteY0" fmla="*/ 276045 h 974785"/>
                <a:gd name="connsiteX1" fmla="*/ 0 w 1595887"/>
                <a:gd name="connsiteY1" fmla="*/ 276045 h 974785"/>
                <a:gd name="connsiteX2" fmla="*/ 17253 w 1595887"/>
                <a:gd name="connsiteY2" fmla="*/ 353683 h 974785"/>
                <a:gd name="connsiteX3" fmla="*/ 77638 w 1595887"/>
                <a:gd name="connsiteY3" fmla="*/ 422694 h 974785"/>
                <a:gd name="connsiteX4" fmla="*/ 112143 w 1595887"/>
                <a:gd name="connsiteY4" fmla="*/ 465826 h 974785"/>
                <a:gd name="connsiteX5" fmla="*/ 138023 w 1595887"/>
                <a:gd name="connsiteY5" fmla="*/ 474453 h 974785"/>
                <a:gd name="connsiteX6" fmla="*/ 181155 w 1595887"/>
                <a:gd name="connsiteY6" fmla="*/ 517585 h 974785"/>
                <a:gd name="connsiteX7" fmla="*/ 207034 w 1595887"/>
                <a:gd name="connsiteY7" fmla="*/ 552090 h 974785"/>
                <a:gd name="connsiteX8" fmla="*/ 232913 w 1595887"/>
                <a:gd name="connsiteY8" fmla="*/ 577970 h 974785"/>
                <a:gd name="connsiteX9" fmla="*/ 258792 w 1595887"/>
                <a:gd name="connsiteY9" fmla="*/ 612475 h 974785"/>
                <a:gd name="connsiteX10" fmla="*/ 284672 w 1595887"/>
                <a:gd name="connsiteY10" fmla="*/ 638354 h 974785"/>
                <a:gd name="connsiteX11" fmla="*/ 319177 w 1595887"/>
                <a:gd name="connsiteY11" fmla="*/ 690113 h 974785"/>
                <a:gd name="connsiteX12" fmla="*/ 345057 w 1595887"/>
                <a:gd name="connsiteY12" fmla="*/ 750498 h 974785"/>
                <a:gd name="connsiteX13" fmla="*/ 370936 w 1595887"/>
                <a:gd name="connsiteY13" fmla="*/ 802256 h 974785"/>
                <a:gd name="connsiteX14" fmla="*/ 405442 w 1595887"/>
                <a:gd name="connsiteY14" fmla="*/ 879894 h 974785"/>
                <a:gd name="connsiteX15" fmla="*/ 431321 w 1595887"/>
                <a:gd name="connsiteY15" fmla="*/ 931653 h 974785"/>
                <a:gd name="connsiteX16" fmla="*/ 439947 w 1595887"/>
                <a:gd name="connsiteY16" fmla="*/ 957532 h 974785"/>
                <a:gd name="connsiteX17" fmla="*/ 465826 w 1595887"/>
                <a:gd name="connsiteY17" fmla="*/ 974785 h 974785"/>
                <a:gd name="connsiteX18" fmla="*/ 508959 w 1595887"/>
                <a:gd name="connsiteY18" fmla="*/ 966158 h 974785"/>
                <a:gd name="connsiteX19" fmla="*/ 526211 w 1595887"/>
                <a:gd name="connsiteY19" fmla="*/ 940279 h 974785"/>
                <a:gd name="connsiteX20" fmla="*/ 577970 w 1595887"/>
                <a:gd name="connsiteY20" fmla="*/ 888520 h 974785"/>
                <a:gd name="connsiteX21" fmla="*/ 629728 w 1595887"/>
                <a:gd name="connsiteY21" fmla="*/ 854015 h 974785"/>
                <a:gd name="connsiteX22" fmla="*/ 655608 w 1595887"/>
                <a:gd name="connsiteY22" fmla="*/ 836762 h 974785"/>
                <a:gd name="connsiteX23" fmla="*/ 681487 w 1595887"/>
                <a:gd name="connsiteY23" fmla="*/ 828136 h 974785"/>
                <a:gd name="connsiteX24" fmla="*/ 733245 w 1595887"/>
                <a:gd name="connsiteY24" fmla="*/ 802256 h 974785"/>
                <a:gd name="connsiteX25" fmla="*/ 759125 w 1595887"/>
                <a:gd name="connsiteY25" fmla="*/ 785004 h 974785"/>
                <a:gd name="connsiteX26" fmla="*/ 810883 w 1595887"/>
                <a:gd name="connsiteY26" fmla="*/ 767751 h 974785"/>
                <a:gd name="connsiteX27" fmla="*/ 862642 w 1595887"/>
                <a:gd name="connsiteY27" fmla="*/ 750498 h 974785"/>
                <a:gd name="connsiteX28" fmla="*/ 914400 w 1595887"/>
                <a:gd name="connsiteY28" fmla="*/ 733245 h 974785"/>
                <a:gd name="connsiteX29" fmla="*/ 948906 w 1595887"/>
                <a:gd name="connsiteY29" fmla="*/ 724619 h 974785"/>
                <a:gd name="connsiteX30" fmla="*/ 974785 w 1595887"/>
                <a:gd name="connsiteY30" fmla="*/ 715992 h 974785"/>
                <a:gd name="connsiteX31" fmla="*/ 1009291 w 1595887"/>
                <a:gd name="connsiteY31" fmla="*/ 707366 h 974785"/>
                <a:gd name="connsiteX32" fmla="*/ 1061049 w 1595887"/>
                <a:gd name="connsiteY32" fmla="*/ 690113 h 974785"/>
                <a:gd name="connsiteX33" fmla="*/ 1173192 w 1595887"/>
                <a:gd name="connsiteY33" fmla="*/ 672860 h 974785"/>
                <a:gd name="connsiteX34" fmla="*/ 1371600 w 1595887"/>
                <a:gd name="connsiteY34" fmla="*/ 664234 h 974785"/>
                <a:gd name="connsiteX35" fmla="*/ 1414732 w 1595887"/>
                <a:gd name="connsiteY35" fmla="*/ 655607 h 974785"/>
                <a:gd name="connsiteX36" fmla="*/ 1475117 w 1595887"/>
                <a:gd name="connsiteY36" fmla="*/ 638354 h 974785"/>
                <a:gd name="connsiteX37" fmla="*/ 1526876 w 1595887"/>
                <a:gd name="connsiteY37" fmla="*/ 629728 h 974785"/>
                <a:gd name="connsiteX38" fmla="*/ 1587260 w 1595887"/>
                <a:gd name="connsiteY38" fmla="*/ 655607 h 974785"/>
                <a:gd name="connsiteX39" fmla="*/ 1595887 w 1595887"/>
                <a:gd name="connsiteY39" fmla="*/ 672860 h 974785"/>
                <a:gd name="connsiteX40" fmla="*/ 1587260 w 1595887"/>
                <a:gd name="connsiteY40" fmla="*/ 0 h 974785"/>
                <a:gd name="connsiteX41" fmla="*/ 8626 w 1595887"/>
                <a:gd name="connsiteY41" fmla="*/ 0 h 974785"/>
                <a:gd name="connsiteX42" fmla="*/ 0 w 1595887"/>
                <a:gd name="connsiteY42" fmla="*/ 27604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95887" h="974785">
                  <a:moveTo>
                    <a:pt x="0" y="276045"/>
                  </a:moveTo>
                  <a:lnTo>
                    <a:pt x="0" y="276045"/>
                  </a:lnTo>
                  <a:cubicBezTo>
                    <a:pt x="5751" y="301924"/>
                    <a:pt x="6810" y="329316"/>
                    <a:pt x="17253" y="353683"/>
                  </a:cubicBezTo>
                  <a:cubicBezTo>
                    <a:pt x="28089" y="378967"/>
                    <a:pt x="59472" y="401933"/>
                    <a:pt x="77638" y="422694"/>
                  </a:cubicBezTo>
                  <a:cubicBezTo>
                    <a:pt x="89762" y="436550"/>
                    <a:pt x="98164" y="453844"/>
                    <a:pt x="112143" y="465826"/>
                  </a:cubicBezTo>
                  <a:cubicBezTo>
                    <a:pt x="119047" y="471744"/>
                    <a:pt x="129396" y="471577"/>
                    <a:pt x="138023" y="474453"/>
                  </a:cubicBezTo>
                  <a:cubicBezTo>
                    <a:pt x="184031" y="543464"/>
                    <a:pt x="123646" y="460076"/>
                    <a:pt x="181155" y="517585"/>
                  </a:cubicBezTo>
                  <a:cubicBezTo>
                    <a:pt x="191321" y="527751"/>
                    <a:pt x="197678" y="541174"/>
                    <a:pt x="207034" y="552090"/>
                  </a:cubicBezTo>
                  <a:cubicBezTo>
                    <a:pt x="214973" y="561353"/>
                    <a:pt x="224974" y="568707"/>
                    <a:pt x="232913" y="577970"/>
                  </a:cubicBezTo>
                  <a:cubicBezTo>
                    <a:pt x="242269" y="588886"/>
                    <a:pt x="249435" y="601559"/>
                    <a:pt x="258792" y="612475"/>
                  </a:cubicBezTo>
                  <a:cubicBezTo>
                    <a:pt x="266732" y="621738"/>
                    <a:pt x="277182" y="628724"/>
                    <a:pt x="284672" y="638354"/>
                  </a:cubicBezTo>
                  <a:cubicBezTo>
                    <a:pt x="297402" y="654721"/>
                    <a:pt x="312619" y="670442"/>
                    <a:pt x="319177" y="690113"/>
                  </a:cubicBezTo>
                  <a:cubicBezTo>
                    <a:pt x="339412" y="750813"/>
                    <a:pt x="313073" y="675867"/>
                    <a:pt x="345057" y="750498"/>
                  </a:cubicBezTo>
                  <a:cubicBezTo>
                    <a:pt x="366486" y="800499"/>
                    <a:pt x="337780" y="752523"/>
                    <a:pt x="370936" y="802256"/>
                  </a:cubicBezTo>
                  <a:cubicBezTo>
                    <a:pt x="391468" y="863851"/>
                    <a:pt x="378101" y="838883"/>
                    <a:pt x="405442" y="879894"/>
                  </a:cubicBezTo>
                  <a:cubicBezTo>
                    <a:pt x="427123" y="944941"/>
                    <a:pt x="397876" y="864763"/>
                    <a:pt x="431321" y="931653"/>
                  </a:cubicBezTo>
                  <a:cubicBezTo>
                    <a:pt x="435387" y="939786"/>
                    <a:pt x="434267" y="950432"/>
                    <a:pt x="439947" y="957532"/>
                  </a:cubicBezTo>
                  <a:cubicBezTo>
                    <a:pt x="446424" y="965628"/>
                    <a:pt x="457200" y="969034"/>
                    <a:pt x="465826" y="974785"/>
                  </a:cubicBezTo>
                  <a:cubicBezTo>
                    <a:pt x="480204" y="971909"/>
                    <a:pt x="496228" y="973433"/>
                    <a:pt x="508959" y="966158"/>
                  </a:cubicBezTo>
                  <a:cubicBezTo>
                    <a:pt x="517960" y="961014"/>
                    <a:pt x="519323" y="948028"/>
                    <a:pt x="526211" y="940279"/>
                  </a:cubicBezTo>
                  <a:cubicBezTo>
                    <a:pt x="542421" y="922043"/>
                    <a:pt x="557668" y="902054"/>
                    <a:pt x="577970" y="888520"/>
                  </a:cubicBezTo>
                  <a:lnTo>
                    <a:pt x="629728" y="854015"/>
                  </a:lnTo>
                  <a:cubicBezTo>
                    <a:pt x="638355" y="848264"/>
                    <a:pt x="645772" y="840041"/>
                    <a:pt x="655608" y="836762"/>
                  </a:cubicBezTo>
                  <a:lnTo>
                    <a:pt x="681487" y="828136"/>
                  </a:lnTo>
                  <a:cubicBezTo>
                    <a:pt x="755638" y="778701"/>
                    <a:pt x="661828" y="837964"/>
                    <a:pt x="733245" y="802256"/>
                  </a:cubicBezTo>
                  <a:cubicBezTo>
                    <a:pt x="742518" y="797619"/>
                    <a:pt x="749651" y="789215"/>
                    <a:pt x="759125" y="785004"/>
                  </a:cubicBezTo>
                  <a:cubicBezTo>
                    <a:pt x="775744" y="777618"/>
                    <a:pt x="793630" y="773502"/>
                    <a:pt x="810883" y="767751"/>
                  </a:cubicBezTo>
                  <a:lnTo>
                    <a:pt x="862642" y="750498"/>
                  </a:lnTo>
                  <a:lnTo>
                    <a:pt x="914400" y="733245"/>
                  </a:lnTo>
                  <a:cubicBezTo>
                    <a:pt x="925902" y="730370"/>
                    <a:pt x="937506" y="727876"/>
                    <a:pt x="948906" y="724619"/>
                  </a:cubicBezTo>
                  <a:cubicBezTo>
                    <a:pt x="957649" y="722121"/>
                    <a:pt x="966042" y="718490"/>
                    <a:pt x="974785" y="715992"/>
                  </a:cubicBezTo>
                  <a:cubicBezTo>
                    <a:pt x="986185" y="712735"/>
                    <a:pt x="997935" y="710773"/>
                    <a:pt x="1009291" y="707366"/>
                  </a:cubicBezTo>
                  <a:cubicBezTo>
                    <a:pt x="1026710" y="702140"/>
                    <a:pt x="1043110" y="693103"/>
                    <a:pt x="1061049" y="690113"/>
                  </a:cubicBezTo>
                  <a:cubicBezTo>
                    <a:pt x="1081925" y="686634"/>
                    <a:pt x="1154707" y="674092"/>
                    <a:pt x="1173192" y="672860"/>
                  </a:cubicBezTo>
                  <a:cubicBezTo>
                    <a:pt x="1239244" y="668456"/>
                    <a:pt x="1305464" y="667109"/>
                    <a:pt x="1371600" y="664234"/>
                  </a:cubicBezTo>
                  <a:cubicBezTo>
                    <a:pt x="1385977" y="661358"/>
                    <a:pt x="1400508" y="659163"/>
                    <a:pt x="1414732" y="655607"/>
                  </a:cubicBezTo>
                  <a:cubicBezTo>
                    <a:pt x="1480483" y="639169"/>
                    <a:pt x="1394467" y="654484"/>
                    <a:pt x="1475117" y="638354"/>
                  </a:cubicBezTo>
                  <a:cubicBezTo>
                    <a:pt x="1492268" y="634924"/>
                    <a:pt x="1509623" y="632603"/>
                    <a:pt x="1526876" y="629728"/>
                  </a:cubicBezTo>
                  <a:cubicBezTo>
                    <a:pt x="1553274" y="636327"/>
                    <a:pt x="1567402" y="635749"/>
                    <a:pt x="1587260" y="655607"/>
                  </a:cubicBezTo>
                  <a:cubicBezTo>
                    <a:pt x="1591807" y="660154"/>
                    <a:pt x="1593011" y="667109"/>
                    <a:pt x="1595887" y="672860"/>
                  </a:cubicBezTo>
                  <a:lnTo>
                    <a:pt x="1587260" y="0"/>
                  </a:lnTo>
                  <a:lnTo>
                    <a:pt x="8626" y="0"/>
                  </a:lnTo>
                  <a:lnTo>
                    <a:pt x="0" y="276045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0">
                  <a:srgbClr val="000040"/>
                </a:gs>
                <a:gs pos="4000">
                  <a:schemeClr val="accent2">
                    <a:lumMod val="50000"/>
                  </a:schemeClr>
                </a:gs>
                <a:gs pos="30000">
                  <a:srgbClr val="FF0000"/>
                </a:gs>
                <a:gs pos="51000">
                  <a:srgbClr val="F27300"/>
                </a:gs>
                <a:gs pos="91000">
                  <a:srgbClr val="FFBF00"/>
                </a:gs>
              </a:gsLst>
              <a:lin ang="5400000" scaled="0"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229427" y="1573566"/>
            <a:ext cx="1622493" cy="1558866"/>
            <a:chOff x="3056814" y="2735120"/>
            <a:chExt cx="1622493" cy="155886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</p:grpSpPr>
        <p:grpSp>
          <p:nvGrpSpPr>
            <p:cNvPr id="33" name="그룹 32"/>
            <p:cNvGrpSpPr/>
            <p:nvPr/>
          </p:nvGrpSpPr>
          <p:grpSpPr>
            <a:xfrm>
              <a:off x="3056814" y="2735120"/>
              <a:ext cx="1622493" cy="1558866"/>
              <a:chOff x="1077299" y="1920371"/>
              <a:chExt cx="1622493" cy="1558866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1103924" y="1947457"/>
                <a:ext cx="1594922" cy="1450917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자유형 34"/>
              <p:cNvSpPr/>
              <p:nvPr/>
            </p:nvSpPr>
            <p:spPr>
              <a:xfrm>
                <a:off x="1103924" y="2592051"/>
                <a:ext cx="1594922" cy="887186"/>
              </a:xfrm>
              <a:custGeom>
                <a:avLst/>
                <a:gdLst>
                  <a:gd name="connsiteX0" fmla="*/ 257 w 1363231"/>
                  <a:gd name="connsiteY0" fmla="*/ 51759 h 232913"/>
                  <a:gd name="connsiteX1" fmla="*/ 257 w 1363231"/>
                  <a:gd name="connsiteY1" fmla="*/ 51759 h 232913"/>
                  <a:gd name="connsiteX2" fmla="*/ 138280 w 1363231"/>
                  <a:gd name="connsiteY2" fmla="*/ 34506 h 232913"/>
                  <a:gd name="connsiteX3" fmla="*/ 181412 w 1363231"/>
                  <a:gd name="connsiteY3" fmla="*/ 25879 h 232913"/>
                  <a:gd name="connsiteX4" fmla="*/ 276302 w 1363231"/>
                  <a:gd name="connsiteY4" fmla="*/ 17253 h 232913"/>
                  <a:gd name="connsiteX5" fmla="*/ 345314 w 1363231"/>
                  <a:gd name="connsiteY5" fmla="*/ 0 h 232913"/>
                  <a:gd name="connsiteX6" fmla="*/ 397072 w 1363231"/>
                  <a:gd name="connsiteY6" fmla="*/ 8627 h 232913"/>
                  <a:gd name="connsiteX7" fmla="*/ 457457 w 1363231"/>
                  <a:gd name="connsiteY7" fmla="*/ 25879 h 232913"/>
                  <a:gd name="connsiteX8" fmla="*/ 552348 w 1363231"/>
                  <a:gd name="connsiteY8" fmla="*/ 77638 h 232913"/>
                  <a:gd name="connsiteX9" fmla="*/ 629985 w 1363231"/>
                  <a:gd name="connsiteY9" fmla="*/ 120770 h 232913"/>
                  <a:gd name="connsiteX10" fmla="*/ 750755 w 1363231"/>
                  <a:gd name="connsiteY10" fmla="*/ 103517 h 232913"/>
                  <a:gd name="connsiteX11" fmla="*/ 828393 w 1363231"/>
                  <a:gd name="connsiteY11" fmla="*/ 69012 h 232913"/>
                  <a:gd name="connsiteX12" fmla="*/ 1276967 w 1363231"/>
                  <a:gd name="connsiteY12" fmla="*/ 60385 h 232913"/>
                  <a:gd name="connsiteX13" fmla="*/ 1302846 w 1363231"/>
                  <a:gd name="connsiteY13" fmla="*/ 43132 h 232913"/>
                  <a:gd name="connsiteX14" fmla="*/ 1337351 w 1363231"/>
                  <a:gd name="connsiteY14" fmla="*/ 17253 h 232913"/>
                  <a:gd name="connsiteX15" fmla="*/ 1363231 w 1363231"/>
                  <a:gd name="connsiteY15" fmla="*/ 17253 h 232913"/>
                  <a:gd name="connsiteX16" fmla="*/ 1354604 w 1363231"/>
                  <a:gd name="connsiteY16" fmla="*/ 224287 h 232913"/>
                  <a:gd name="connsiteX17" fmla="*/ 1242461 w 1363231"/>
                  <a:gd name="connsiteY17" fmla="*/ 198408 h 232913"/>
                  <a:gd name="connsiteX18" fmla="*/ 1156197 w 1363231"/>
                  <a:gd name="connsiteY18" fmla="*/ 181155 h 232913"/>
                  <a:gd name="connsiteX19" fmla="*/ 983668 w 1363231"/>
                  <a:gd name="connsiteY19" fmla="*/ 189781 h 232913"/>
                  <a:gd name="connsiteX20" fmla="*/ 897404 w 1363231"/>
                  <a:gd name="connsiteY20" fmla="*/ 207034 h 232913"/>
                  <a:gd name="connsiteX21" fmla="*/ 776634 w 1363231"/>
                  <a:gd name="connsiteY21" fmla="*/ 224287 h 232913"/>
                  <a:gd name="connsiteX22" fmla="*/ 638612 w 1363231"/>
                  <a:gd name="connsiteY22" fmla="*/ 215661 h 232913"/>
                  <a:gd name="connsiteX23" fmla="*/ 604106 w 1363231"/>
                  <a:gd name="connsiteY23" fmla="*/ 207034 h 232913"/>
                  <a:gd name="connsiteX24" fmla="*/ 552348 w 1363231"/>
                  <a:gd name="connsiteY24" fmla="*/ 198408 h 232913"/>
                  <a:gd name="connsiteX25" fmla="*/ 86521 w 1363231"/>
                  <a:gd name="connsiteY25" fmla="*/ 207034 h 232913"/>
                  <a:gd name="connsiteX26" fmla="*/ 34763 w 1363231"/>
                  <a:gd name="connsiteY26" fmla="*/ 224287 h 232913"/>
                  <a:gd name="connsiteX27" fmla="*/ 8884 w 1363231"/>
                  <a:gd name="connsiteY27" fmla="*/ 232913 h 232913"/>
                  <a:gd name="connsiteX28" fmla="*/ 8884 w 1363231"/>
                  <a:gd name="connsiteY28" fmla="*/ 232913 h 232913"/>
                  <a:gd name="connsiteX29" fmla="*/ 257 w 1363231"/>
                  <a:gd name="connsiteY29" fmla="*/ 155276 h 232913"/>
                  <a:gd name="connsiteX30" fmla="*/ 17510 w 1363231"/>
                  <a:gd name="connsiteY30" fmla="*/ 103517 h 232913"/>
                  <a:gd name="connsiteX31" fmla="*/ 257 w 1363231"/>
                  <a:gd name="connsiteY31" fmla="*/ 51759 h 2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63231" h="232913">
                    <a:moveTo>
                      <a:pt x="257" y="51759"/>
                    </a:moveTo>
                    <a:lnTo>
                      <a:pt x="257" y="51759"/>
                    </a:lnTo>
                    <a:lnTo>
                      <a:pt x="138280" y="34506"/>
                    </a:lnTo>
                    <a:cubicBezTo>
                      <a:pt x="152795" y="32432"/>
                      <a:pt x="166863" y="27698"/>
                      <a:pt x="181412" y="25879"/>
                    </a:cubicBezTo>
                    <a:cubicBezTo>
                      <a:pt x="212927" y="21940"/>
                      <a:pt x="244672" y="20128"/>
                      <a:pt x="276302" y="17253"/>
                    </a:cubicBezTo>
                    <a:cubicBezTo>
                      <a:pt x="296721" y="10447"/>
                      <a:pt x="324499" y="0"/>
                      <a:pt x="345314" y="0"/>
                    </a:cubicBezTo>
                    <a:cubicBezTo>
                      <a:pt x="362805" y="0"/>
                      <a:pt x="379921" y="5197"/>
                      <a:pt x="397072" y="8627"/>
                    </a:cubicBezTo>
                    <a:cubicBezTo>
                      <a:pt x="424155" y="14044"/>
                      <a:pt x="432789" y="17657"/>
                      <a:pt x="457457" y="25879"/>
                    </a:cubicBezTo>
                    <a:cubicBezTo>
                      <a:pt x="534179" y="73831"/>
                      <a:pt x="500733" y="60434"/>
                      <a:pt x="552348" y="77638"/>
                    </a:cubicBezTo>
                    <a:cubicBezTo>
                      <a:pt x="611672" y="117188"/>
                      <a:pt x="584435" y="105587"/>
                      <a:pt x="629985" y="120770"/>
                    </a:cubicBezTo>
                    <a:cubicBezTo>
                      <a:pt x="645205" y="119248"/>
                      <a:pt x="722201" y="115755"/>
                      <a:pt x="750755" y="103517"/>
                    </a:cubicBezTo>
                    <a:cubicBezTo>
                      <a:pt x="788677" y="87264"/>
                      <a:pt x="772217" y="70092"/>
                      <a:pt x="828393" y="69012"/>
                    </a:cubicBezTo>
                    <a:lnTo>
                      <a:pt x="1276967" y="60385"/>
                    </a:lnTo>
                    <a:cubicBezTo>
                      <a:pt x="1285593" y="54634"/>
                      <a:pt x="1294410" y="49158"/>
                      <a:pt x="1302846" y="43132"/>
                    </a:cubicBezTo>
                    <a:cubicBezTo>
                      <a:pt x="1314545" y="34775"/>
                      <a:pt x="1324136" y="22916"/>
                      <a:pt x="1337351" y="17253"/>
                    </a:cubicBezTo>
                    <a:cubicBezTo>
                      <a:pt x="1345280" y="13855"/>
                      <a:pt x="1354604" y="17253"/>
                      <a:pt x="1363231" y="17253"/>
                    </a:cubicBezTo>
                    <a:lnTo>
                      <a:pt x="1354604" y="224287"/>
                    </a:lnTo>
                    <a:lnTo>
                      <a:pt x="1242461" y="198408"/>
                    </a:lnTo>
                    <a:cubicBezTo>
                      <a:pt x="1213706" y="192657"/>
                      <a:pt x="1185505" y="182132"/>
                      <a:pt x="1156197" y="181155"/>
                    </a:cubicBezTo>
                    <a:cubicBezTo>
                      <a:pt x="1098647" y="179237"/>
                      <a:pt x="1041080" y="185365"/>
                      <a:pt x="983668" y="189781"/>
                    </a:cubicBezTo>
                    <a:cubicBezTo>
                      <a:pt x="944903" y="192763"/>
                      <a:pt x="932144" y="199314"/>
                      <a:pt x="897404" y="207034"/>
                    </a:cubicBezTo>
                    <a:cubicBezTo>
                      <a:pt x="842464" y="219243"/>
                      <a:pt x="844471" y="216750"/>
                      <a:pt x="776634" y="224287"/>
                    </a:cubicBezTo>
                    <a:cubicBezTo>
                      <a:pt x="730627" y="221412"/>
                      <a:pt x="684480" y="220248"/>
                      <a:pt x="638612" y="215661"/>
                    </a:cubicBezTo>
                    <a:cubicBezTo>
                      <a:pt x="626815" y="214481"/>
                      <a:pt x="615732" y="209359"/>
                      <a:pt x="604106" y="207034"/>
                    </a:cubicBezTo>
                    <a:cubicBezTo>
                      <a:pt x="586955" y="203604"/>
                      <a:pt x="569601" y="201283"/>
                      <a:pt x="552348" y="198408"/>
                    </a:cubicBezTo>
                    <a:cubicBezTo>
                      <a:pt x="397072" y="201283"/>
                      <a:pt x="241630" y="199279"/>
                      <a:pt x="86521" y="207034"/>
                    </a:cubicBezTo>
                    <a:cubicBezTo>
                      <a:pt x="68358" y="207942"/>
                      <a:pt x="52016" y="218536"/>
                      <a:pt x="34763" y="224287"/>
                    </a:cubicBezTo>
                    <a:lnTo>
                      <a:pt x="8884" y="232913"/>
                    </a:lnTo>
                    <a:lnTo>
                      <a:pt x="8884" y="232913"/>
                    </a:lnTo>
                    <a:cubicBezTo>
                      <a:pt x="6008" y="207034"/>
                      <a:pt x="-1475" y="181257"/>
                      <a:pt x="257" y="155276"/>
                    </a:cubicBezTo>
                    <a:cubicBezTo>
                      <a:pt x="1467" y="137130"/>
                      <a:pt x="17510" y="121703"/>
                      <a:pt x="17510" y="103517"/>
                    </a:cubicBezTo>
                    <a:lnTo>
                      <a:pt x="257" y="51759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자유형 35"/>
              <p:cNvSpPr/>
              <p:nvPr/>
            </p:nvSpPr>
            <p:spPr>
              <a:xfrm>
                <a:off x="1095279" y="2327263"/>
                <a:ext cx="1604513" cy="1088472"/>
              </a:xfrm>
              <a:custGeom>
                <a:avLst/>
                <a:gdLst>
                  <a:gd name="connsiteX0" fmla="*/ 17253 w 1604513"/>
                  <a:gd name="connsiteY0" fmla="*/ 94890 h 370936"/>
                  <a:gd name="connsiteX1" fmla="*/ 17253 w 1604513"/>
                  <a:gd name="connsiteY1" fmla="*/ 94890 h 370936"/>
                  <a:gd name="connsiteX2" fmla="*/ 181154 w 1604513"/>
                  <a:gd name="connsiteY2" fmla="*/ 103517 h 370936"/>
                  <a:gd name="connsiteX3" fmla="*/ 741871 w 1604513"/>
                  <a:gd name="connsiteY3" fmla="*/ 120770 h 370936"/>
                  <a:gd name="connsiteX4" fmla="*/ 793630 w 1604513"/>
                  <a:gd name="connsiteY4" fmla="*/ 138022 h 370936"/>
                  <a:gd name="connsiteX5" fmla="*/ 819509 w 1604513"/>
                  <a:gd name="connsiteY5" fmla="*/ 146649 h 370936"/>
                  <a:gd name="connsiteX6" fmla="*/ 1173192 w 1604513"/>
                  <a:gd name="connsiteY6" fmla="*/ 138022 h 370936"/>
                  <a:gd name="connsiteX7" fmla="*/ 1224951 w 1604513"/>
                  <a:gd name="connsiteY7" fmla="*/ 112143 h 370936"/>
                  <a:gd name="connsiteX8" fmla="*/ 1250830 w 1604513"/>
                  <a:gd name="connsiteY8" fmla="*/ 86264 h 370936"/>
                  <a:gd name="connsiteX9" fmla="*/ 1302588 w 1604513"/>
                  <a:gd name="connsiteY9" fmla="*/ 51758 h 370936"/>
                  <a:gd name="connsiteX10" fmla="*/ 1328468 w 1604513"/>
                  <a:gd name="connsiteY10" fmla="*/ 34505 h 370936"/>
                  <a:gd name="connsiteX11" fmla="*/ 1354347 w 1604513"/>
                  <a:gd name="connsiteY11" fmla="*/ 25879 h 370936"/>
                  <a:gd name="connsiteX12" fmla="*/ 1406105 w 1604513"/>
                  <a:gd name="connsiteY12" fmla="*/ 0 h 370936"/>
                  <a:gd name="connsiteX13" fmla="*/ 1431985 w 1604513"/>
                  <a:gd name="connsiteY13" fmla="*/ 8626 h 370936"/>
                  <a:gd name="connsiteX14" fmla="*/ 1595887 w 1604513"/>
                  <a:gd name="connsiteY14" fmla="*/ 17253 h 370936"/>
                  <a:gd name="connsiteX15" fmla="*/ 1604513 w 1604513"/>
                  <a:gd name="connsiteY15" fmla="*/ 43132 h 370936"/>
                  <a:gd name="connsiteX16" fmla="*/ 1595887 w 1604513"/>
                  <a:gd name="connsiteY16" fmla="*/ 198407 h 370936"/>
                  <a:gd name="connsiteX17" fmla="*/ 1578634 w 1604513"/>
                  <a:gd name="connsiteY17" fmla="*/ 224287 h 370936"/>
                  <a:gd name="connsiteX18" fmla="*/ 1526875 w 1604513"/>
                  <a:gd name="connsiteY18" fmla="*/ 267419 h 370936"/>
                  <a:gd name="connsiteX19" fmla="*/ 1500996 w 1604513"/>
                  <a:gd name="connsiteY19" fmla="*/ 276045 h 370936"/>
                  <a:gd name="connsiteX20" fmla="*/ 1345720 w 1604513"/>
                  <a:gd name="connsiteY20" fmla="*/ 250166 h 370936"/>
                  <a:gd name="connsiteX21" fmla="*/ 1164566 w 1604513"/>
                  <a:gd name="connsiteY21" fmla="*/ 267419 h 370936"/>
                  <a:gd name="connsiteX22" fmla="*/ 974785 w 1604513"/>
                  <a:gd name="connsiteY22" fmla="*/ 276045 h 370936"/>
                  <a:gd name="connsiteX23" fmla="*/ 940279 w 1604513"/>
                  <a:gd name="connsiteY23" fmla="*/ 284672 h 370936"/>
                  <a:gd name="connsiteX24" fmla="*/ 914400 w 1604513"/>
                  <a:gd name="connsiteY24" fmla="*/ 301924 h 370936"/>
                  <a:gd name="connsiteX25" fmla="*/ 854015 w 1604513"/>
                  <a:gd name="connsiteY25" fmla="*/ 345056 h 370936"/>
                  <a:gd name="connsiteX26" fmla="*/ 776377 w 1604513"/>
                  <a:gd name="connsiteY26" fmla="*/ 370936 h 370936"/>
                  <a:gd name="connsiteX27" fmla="*/ 715992 w 1604513"/>
                  <a:gd name="connsiteY27" fmla="*/ 362309 h 370936"/>
                  <a:gd name="connsiteX28" fmla="*/ 698739 w 1604513"/>
                  <a:gd name="connsiteY28" fmla="*/ 336430 h 370936"/>
                  <a:gd name="connsiteX29" fmla="*/ 638354 w 1604513"/>
                  <a:gd name="connsiteY29" fmla="*/ 310551 h 370936"/>
                  <a:gd name="connsiteX30" fmla="*/ 612475 w 1604513"/>
                  <a:gd name="connsiteY30" fmla="*/ 284672 h 370936"/>
                  <a:gd name="connsiteX31" fmla="*/ 595222 w 1604513"/>
                  <a:gd name="connsiteY31" fmla="*/ 258792 h 370936"/>
                  <a:gd name="connsiteX32" fmla="*/ 543464 w 1604513"/>
                  <a:gd name="connsiteY32" fmla="*/ 215660 h 370936"/>
                  <a:gd name="connsiteX33" fmla="*/ 491705 w 1604513"/>
                  <a:gd name="connsiteY33" fmla="*/ 198407 h 370936"/>
                  <a:gd name="connsiteX34" fmla="*/ 345056 w 1604513"/>
                  <a:gd name="connsiteY34" fmla="*/ 224287 h 370936"/>
                  <a:gd name="connsiteX35" fmla="*/ 284671 w 1604513"/>
                  <a:gd name="connsiteY35" fmla="*/ 241539 h 370936"/>
                  <a:gd name="connsiteX36" fmla="*/ 258792 w 1604513"/>
                  <a:gd name="connsiteY36" fmla="*/ 258792 h 370936"/>
                  <a:gd name="connsiteX37" fmla="*/ 207034 w 1604513"/>
                  <a:gd name="connsiteY37" fmla="*/ 267419 h 370936"/>
                  <a:gd name="connsiteX38" fmla="*/ 129396 w 1604513"/>
                  <a:gd name="connsiteY38" fmla="*/ 276045 h 370936"/>
                  <a:gd name="connsiteX39" fmla="*/ 69011 w 1604513"/>
                  <a:gd name="connsiteY39" fmla="*/ 284672 h 370936"/>
                  <a:gd name="connsiteX40" fmla="*/ 17253 w 1604513"/>
                  <a:gd name="connsiteY40" fmla="*/ 310551 h 370936"/>
                  <a:gd name="connsiteX41" fmla="*/ 0 w 1604513"/>
                  <a:gd name="connsiteY41" fmla="*/ 362309 h 370936"/>
                  <a:gd name="connsiteX42" fmla="*/ 17253 w 1604513"/>
                  <a:gd name="connsiteY42" fmla="*/ 94890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4513" h="370936">
                    <a:moveTo>
                      <a:pt x="17253" y="94890"/>
                    </a:moveTo>
                    <a:lnTo>
                      <a:pt x="17253" y="94890"/>
                    </a:lnTo>
                    <a:lnTo>
                      <a:pt x="181154" y="103517"/>
                    </a:lnTo>
                    <a:cubicBezTo>
                      <a:pt x="375750" y="111798"/>
                      <a:pt x="544688" y="115440"/>
                      <a:pt x="741871" y="120770"/>
                    </a:cubicBezTo>
                    <a:lnTo>
                      <a:pt x="793630" y="138022"/>
                    </a:lnTo>
                    <a:lnTo>
                      <a:pt x="819509" y="146649"/>
                    </a:lnTo>
                    <a:cubicBezTo>
                      <a:pt x="937403" y="143773"/>
                      <a:pt x="1055384" y="143377"/>
                      <a:pt x="1173192" y="138022"/>
                    </a:cubicBezTo>
                    <a:cubicBezTo>
                      <a:pt x="1189652" y="137274"/>
                      <a:pt x="1213459" y="121719"/>
                      <a:pt x="1224951" y="112143"/>
                    </a:cubicBezTo>
                    <a:cubicBezTo>
                      <a:pt x="1234323" y="104333"/>
                      <a:pt x="1241200" y="93754"/>
                      <a:pt x="1250830" y="86264"/>
                    </a:cubicBezTo>
                    <a:cubicBezTo>
                      <a:pt x="1267197" y="73534"/>
                      <a:pt x="1285335" y="63260"/>
                      <a:pt x="1302588" y="51758"/>
                    </a:cubicBezTo>
                    <a:cubicBezTo>
                      <a:pt x="1311215" y="46007"/>
                      <a:pt x="1318632" y="37784"/>
                      <a:pt x="1328468" y="34505"/>
                    </a:cubicBezTo>
                    <a:lnTo>
                      <a:pt x="1354347" y="25879"/>
                    </a:lnTo>
                    <a:cubicBezTo>
                      <a:pt x="1367432" y="17155"/>
                      <a:pt x="1388247" y="0"/>
                      <a:pt x="1406105" y="0"/>
                    </a:cubicBezTo>
                    <a:cubicBezTo>
                      <a:pt x="1415198" y="0"/>
                      <a:pt x="1422929" y="7803"/>
                      <a:pt x="1431985" y="8626"/>
                    </a:cubicBezTo>
                    <a:cubicBezTo>
                      <a:pt x="1486470" y="13579"/>
                      <a:pt x="1541253" y="14377"/>
                      <a:pt x="1595887" y="17253"/>
                    </a:cubicBezTo>
                    <a:cubicBezTo>
                      <a:pt x="1598762" y="25879"/>
                      <a:pt x="1604513" y="34039"/>
                      <a:pt x="1604513" y="43132"/>
                    </a:cubicBezTo>
                    <a:cubicBezTo>
                      <a:pt x="1604513" y="94970"/>
                      <a:pt x="1603218" y="147090"/>
                      <a:pt x="1595887" y="198407"/>
                    </a:cubicBezTo>
                    <a:cubicBezTo>
                      <a:pt x="1594421" y="208671"/>
                      <a:pt x="1585271" y="216322"/>
                      <a:pt x="1578634" y="224287"/>
                    </a:cubicBezTo>
                    <a:cubicBezTo>
                      <a:pt x="1565009" y="240637"/>
                      <a:pt x="1546260" y="257726"/>
                      <a:pt x="1526875" y="267419"/>
                    </a:cubicBezTo>
                    <a:cubicBezTo>
                      <a:pt x="1518742" y="271485"/>
                      <a:pt x="1509622" y="273170"/>
                      <a:pt x="1500996" y="276045"/>
                    </a:cubicBezTo>
                    <a:cubicBezTo>
                      <a:pt x="1368489" y="257115"/>
                      <a:pt x="1419677" y="268654"/>
                      <a:pt x="1345720" y="250166"/>
                    </a:cubicBezTo>
                    <a:cubicBezTo>
                      <a:pt x="1279320" y="257544"/>
                      <a:pt x="1233326" y="263374"/>
                      <a:pt x="1164566" y="267419"/>
                    </a:cubicBezTo>
                    <a:cubicBezTo>
                      <a:pt x="1101350" y="271138"/>
                      <a:pt x="1038045" y="273170"/>
                      <a:pt x="974785" y="276045"/>
                    </a:cubicBezTo>
                    <a:cubicBezTo>
                      <a:pt x="963283" y="278921"/>
                      <a:pt x="951176" y="280002"/>
                      <a:pt x="940279" y="284672"/>
                    </a:cubicBezTo>
                    <a:cubicBezTo>
                      <a:pt x="930750" y="288756"/>
                      <a:pt x="922836" y="295898"/>
                      <a:pt x="914400" y="301924"/>
                    </a:cubicBezTo>
                    <a:cubicBezTo>
                      <a:pt x="895875" y="315156"/>
                      <a:pt x="874353" y="333434"/>
                      <a:pt x="854015" y="345056"/>
                    </a:cubicBezTo>
                    <a:cubicBezTo>
                      <a:pt x="815552" y="367035"/>
                      <a:pt x="821679" y="361875"/>
                      <a:pt x="776377" y="370936"/>
                    </a:cubicBezTo>
                    <a:cubicBezTo>
                      <a:pt x="756249" y="368060"/>
                      <a:pt x="734572" y="370567"/>
                      <a:pt x="715992" y="362309"/>
                    </a:cubicBezTo>
                    <a:cubicBezTo>
                      <a:pt x="706518" y="358098"/>
                      <a:pt x="706704" y="343067"/>
                      <a:pt x="698739" y="336430"/>
                    </a:cubicBezTo>
                    <a:cubicBezTo>
                      <a:pt x="684524" y="324584"/>
                      <a:pt x="656335" y="316544"/>
                      <a:pt x="638354" y="310551"/>
                    </a:cubicBezTo>
                    <a:cubicBezTo>
                      <a:pt x="629728" y="301925"/>
                      <a:pt x="620285" y="294044"/>
                      <a:pt x="612475" y="284672"/>
                    </a:cubicBezTo>
                    <a:cubicBezTo>
                      <a:pt x="605838" y="276707"/>
                      <a:pt x="601859" y="266757"/>
                      <a:pt x="595222" y="258792"/>
                    </a:cubicBezTo>
                    <a:cubicBezTo>
                      <a:pt x="583273" y="244453"/>
                      <a:pt x="561425" y="223643"/>
                      <a:pt x="543464" y="215660"/>
                    </a:cubicBezTo>
                    <a:cubicBezTo>
                      <a:pt x="526845" y="208274"/>
                      <a:pt x="491705" y="198407"/>
                      <a:pt x="491705" y="198407"/>
                    </a:cubicBezTo>
                    <a:cubicBezTo>
                      <a:pt x="442822" y="207034"/>
                      <a:pt x="392147" y="208591"/>
                      <a:pt x="345056" y="224287"/>
                    </a:cubicBezTo>
                    <a:cubicBezTo>
                      <a:pt x="307929" y="236662"/>
                      <a:pt x="327998" y="230708"/>
                      <a:pt x="284671" y="241539"/>
                    </a:cubicBezTo>
                    <a:cubicBezTo>
                      <a:pt x="276045" y="247290"/>
                      <a:pt x="268628" y="255513"/>
                      <a:pt x="258792" y="258792"/>
                    </a:cubicBezTo>
                    <a:cubicBezTo>
                      <a:pt x="242199" y="264323"/>
                      <a:pt x="224371" y="265107"/>
                      <a:pt x="207034" y="267419"/>
                    </a:cubicBezTo>
                    <a:cubicBezTo>
                      <a:pt x="181224" y="270860"/>
                      <a:pt x="155233" y="272815"/>
                      <a:pt x="129396" y="276045"/>
                    </a:cubicBezTo>
                    <a:cubicBezTo>
                      <a:pt x="109220" y="278567"/>
                      <a:pt x="89139" y="281796"/>
                      <a:pt x="69011" y="284672"/>
                    </a:cubicBezTo>
                    <a:cubicBezTo>
                      <a:pt x="54909" y="289372"/>
                      <a:pt x="26055" y="296468"/>
                      <a:pt x="17253" y="310551"/>
                    </a:cubicBezTo>
                    <a:cubicBezTo>
                      <a:pt x="7614" y="325973"/>
                      <a:pt x="0" y="362309"/>
                      <a:pt x="0" y="362309"/>
                    </a:cubicBezTo>
                    <a:lnTo>
                      <a:pt x="17253" y="94890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자유형 36"/>
              <p:cNvSpPr/>
              <p:nvPr/>
            </p:nvSpPr>
            <p:spPr>
              <a:xfrm>
                <a:off x="1086170" y="1920371"/>
                <a:ext cx="1613622" cy="1290198"/>
              </a:xfrm>
              <a:custGeom>
                <a:avLst/>
                <a:gdLst>
                  <a:gd name="connsiteX0" fmla="*/ 0 w 1587260"/>
                  <a:gd name="connsiteY0" fmla="*/ 163902 h 284672"/>
                  <a:gd name="connsiteX1" fmla="*/ 0 w 1587260"/>
                  <a:gd name="connsiteY1" fmla="*/ 163902 h 284672"/>
                  <a:gd name="connsiteX2" fmla="*/ 715992 w 1587260"/>
                  <a:gd name="connsiteY2" fmla="*/ 155275 h 284672"/>
                  <a:gd name="connsiteX3" fmla="*/ 741871 w 1587260"/>
                  <a:gd name="connsiteY3" fmla="*/ 138023 h 284672"/>
                  <a:gd name="connsiteX4" fmla="*/ 776377 w 1587260"/>
                  <a:gd name="connsiteY4" fmla="*/ 129396 h 284672"/>
                  <a:gd name="connsiteX5" fmla="*/ 854015 w 1587260"/>
                  <a:gd name="connsiteY5" fmla="*/ 94891 h 284672"/>
                  <a:gd name="connsiteX6" fmla="*/ 905773 w 1587260"/>
                  <a:gd name="connsiteY6" fmla="*/ 77638 h 284672"/>
                  <a:gd name="connsiteX7" fmla="*/ 931652 w 1587260"/>
                  <a:gd name="connsiteY7" fmla="*/ 60385 h 284672"/>
                  <a:gd name="connsiteX8" fmla="*/ 992037 w 1587260"/>
                  <a:gd name="connsiteY8" fmla="*/ 43132 h 284672"/>
                  <a:gd name="connsiteX9" fmla="*/ 1069675 w 1587260"/>
                  <a:gd name="connsiteY9" fmla="*/ 8626 h 284672"/>
                  <a:gd name="connsiteX10" fmla="*/ 1095554 w 1587260"/>
                  <a:gd name="connsiteY10" fmla="*/ 0 h 284672"/>
                  <a:gd name="connsiteX11" fmla="*/ 1173192 w 1587260"/>
                  <a:gd name="connsiteY11" fmla="*/ 8626 h 284672"/>
                  <a:gd name="connsiteX12" fmla="*/ 1242203 w 1587260"/>
                  <a:gd name="connsiteY12" fmla="*/ 25879 h 284672"/>
                  <a:gd name="connsiteX13" fmla="*/ 1293962 w 1587260"/>
                  <a:gd name="connsiteY13" fmla="*/ 34506 h 284672"/>
                  <a:gd name="connsiteX14" fmla="*/ 1328467 w 1587260"/>
                  <a:gd name="connsiteY14" fmla="*/ 43132 h 284672"/>
                  <a:gd name="connsiteX15" fmla="*/ 1371600 w 1587260"/>
                  <a:gd name="connsiteY15" fmla="*/ 51758 h 284672"/>
                  <a:gd name="connsiteX16" fmla="*/ 1423358 w 1587260"/>
                  <a:gd name="connsiteY16" fmla="*/ 60385 h 284672"/>
                  <a:gd name="connsiteX17" fmla="*/ 1449237 w 1587260"/>
                  <a:gd name="connsiteY17" fmla="*/ 69011 h 284672"/>
                  <a:gd name="connsiteX18" fmla="*/ 1483743 w 1587260"/>
                  <a:gd name="connsiteY18" fmla="*/ 77638 h 284672"/>
                  <a:gd name="connsiteX19" fmla="*/ 1509622 w 1587260"/>
                  <a:gd name="connsiteY19" fmla="*/ 86264 h 284672"/>
                  <a:gd name="connsiteX20" fmla="*/ 1587260 w 1587260"/>
                  <a:gd name="connsiteY20" fmla="*/ 94891 h 284672"/>
                  <a:gd name="connsiteX21" fmla="*/ 1578634 w 1587260"/>
                  <a:gd name="connsiteY21" fmla="*/ 172528 h 284672"/>
                  <a:gd name="connsiteX22" fmla="*/ 1570007 w 1587260"/>
                  <a:gd name="connsiteY22" fmla="*/ 198408 h 284672"/>
                  <a:gd name="connsiteX23" fmla="*/ 1500996 w 1587260"/>
                  <a:gd name="connsiteY23" fmla="*/ 189781 h 284672"/>
                  <a:gd name="connsiteX24" fmla="*/ 1475117 w 1587260"/>
                  <a:gd name="connsiteY24" fmla="*/ 181155 h 284672"/>
                  <a:gd name="connsiteX25" fmla="*/ 1138686 w 1587260"/>
                  <a:gd name="connsiteY25" fmla="*/ 181155 h 284672"/>
                  <a:gd name="connsiteX26" fmla="*/ 1104181 w 1587260"/>
                  <a:gd name="connsiteY26" fmla="*/ 189781 h 284672"/>
                  <a:gd name="connsiteX27" fmla="*/ 1078301 w 1587260"/>
                  <a:gd name="connsiteY27" fmla="*/ 198408 h 284672"/>
                  <a:gd name="connsiteX28" fmla="*/ 1035169 w 1587260"/>
                  <a:gd name="connsiteY28" fmla="*/ 207034 h 284672"/>
                  <a:gd name="connsiteX29" fmla="*/ 1009290 w 1587260"/>
                  <a:gd name="connsiteY29" fmla="*/ 224287 h 284672"/>
                  <a:gd name="connsiteX30" fmla="*/ 879894 w 1587260"/>
                  <a:gd name="connsiteY30" fmla="*/ 241540 h 284672"/>
                  <a:gd name="connsiteX31" fmla="*/ 241539 w 1587260"/>
                  <a:gd name="connsiteY31" fmla="*/ 258792 h 284672"/>
                  <a:gd name="connsiteX32" fmla="*/ 215660 w 1587260"/>
                  <a:gd name="connsiteY32" fmla="*/ 267419 h 284672"/>
                  <a:gd name="connsiteX33" fmla="*/ 103517 w 1587260"/>
                  <a:gd name="connsiteY33" fmla="*/ 284672 h 284672"/>
                  <a:gd name="connsiteX34" fmla="*/ 0 w 1587260"/>
                  <a:gd name="connsiteY34" fmla="*/ 163902 h 28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87260" h="284672">
                    <a:moveTo>
                      <a:pt x="0" y="163902"/>
                    </a:moveTo>
                    <a:lnTo>
                      <a:pt x="0" y="163902"/>
                    </a:lnTo>
                    <a:cubicBezTo>
                      <a:pt x="238664" y="161026"/>
                      <a:pt x="477456" y="163596"/>
                      <a:pt x="715992" y="155275"/>
                    </a:cubicBezTo>
                    <a:cubicBezTo>
                      <a:pt x="726353" y="154914"/>
                      <a:pt x="732342" y="142107"/>
                      <a:pt x="741871" y="138023"/>
                    </a:cubicBezTo>
                    <a:cubicBezTo>
                      <a:pt x="752768" y="133353"/>
                      <a:pt x="764875" y="132272"/>
                      <a:pt x="776377" y="129396"/>
                    </a:cubicBezTo>
                    <a:cubicBezTo>
                      <a:pt x="831165" y="88305"/>
                      <a:pt x="788063" y="112878"/>
                      <a:pt x="854015" y="94891"/>
                    </a:cubicBezTo>
                    <a:cubicBezTo>
                      <a:pt x="871560" y="90106"/>
                      <a:pt x="905773" y="77638"/>
                      <a:pt x="905773" y="77638"/>
                    </a:cubicBezTo>
                    <a:cubicBezTo>
                      <a:pt x="914399" y="71887"/>
                      <a:pt x="922379" y="65022"/>
                      <a:pt x="931652" y="60385"/>
                    </a:cubicBezTo>
                    <a:cubicBezTo>
                      <a:pt x="944030" y="54196"/>
                      <a:pt x="980978" y="45897"/>
                      <a:pt x="992037" y="43132"/>
                    </a:cubicBezTo>
                    <a:cubicBezTo>
                      <a:pt x="1033048" y="15792"/>
                      <a:pt x="1008082" y="29157"/>
                      <a:pt x="1069675" y="8626"/>
                    </a:cubicBezTo>
                    <a:lnTo>
                      <a:pt x="1095554" y="0"/>
                    </a:lnTo>
                    <a:cubicBezTo>
                      <a:pt x="1121433" y="2875"/>
                      <a:pt x="1147550" y="4101"/>
                      <a:pt x="1173192" y="8626"/>
                    </a:cubicBezTo>
                    <a:cubicBezTo>
                      <a:pt x="1196543" y="12747"/>
                      <a:pt x="1218814" y="21981"/>
                      <a:pt x="1242203" y="25879"/>
                    </a:cubicBezTo>
                    <a:cubicBezTo>
                      <a:pt x="1259456" y="28755"/>
                      <a:pt x="1276811" y="31076"/>
                      <a:pt x="1293962" y="34506"/>
                    </a:cubicBezTo>
                    <a:cubicBezTo>
                      <a:pt x="1305587" y="36831"/>
                      <a:pt x="1316894" y="40560"/>
                      <a:pt x="1328467" y="43132"/>
                    </a:cubicBezTo>
                    <a:cubicBezTo>
                      <a:pt x="1342780" y="46313"/>
                      <a:pt x="1357174" y="49135"/>
                      <a:pt x="1371600" y="51758"/>
                    </a:cubicBezTo>
                    <a:cubicBezTo>
                      <a:pt x="1388809" y="54887"/>
                      <a:pt x="1406284" y="56591"/>
                      <a:pt x="1423358" y="60385"/>
                    </a:cubicBezTo>
                    <a:cubicBezTo>
                      <a:pt x="1432234" y="62358"/>
                      <a:pt x="1440494" y="66513"/>
                      <a:pt x="1449237" y="69011"/>
                    </a:cubicBezTo>
                    <a:cubicBezTo>
                      <a:pt x="1460637" y="72268"/>
                      <a:pt x="1472343" y="74381"/>
                      <a:pt x="1483743" y="77638"/>
                    </a:cubicBezTo>
                    <a:cubicBezTo>
                      <a:pt x="1492486" y="80136"/>
                      <a:pt x="1500653" y="84769"/>
                      <a:pt x="1509622" y="86264"/>
                    </a:cubicBezTo>
                    <a:cubicBezTo>
                      <a:pt x="1535306" y="90545"/>
                      <a:pt x="1561381" y="92015"/>
                      <a:pt x="1587260" y="94891"/>
                    </a:cubicBezTo>
                    <a:cubicBezTo>
                      <a:pt x="1584385" y="120770"/>
                      <a:pt x="1582915" y="146844"/>
                      <a:pt x="1578634" y="172528"/>
                    </a:cubicBezTo>
                    <a:cubicBezTo>
                      <a:pt x="1577139" y="181498"/>
                      <a:pt x="1578884" y="196435"/>
                      <a:pt x="1570007" y="198408"/>
                    </a:cubicBezTo>
                    <a:cubicBezTo>
                      <a:pt x="1547376" y="203437"/>
                      <a:pt x="1524000" y="192657"/>
                      <a:pt x="1500996" y="189781"/>
                    </a:cubicBezTo>
                    <a:cubicBezTo>
                      <a:pt x="1492370" y="186906"/>
                      <a:pt x="1484190" y="181760"/>
                      <a:pt x="1475117" y="181155"/>
                    </a:cubicBezTo>
                    <a:cubicBezTo>
                      <a:pt x="1260439" y="166843"/>
                      <a:pt x="1296078" y="168038"/>
                      <a:pt x="1138686" y="181155"/>
                    </a:cubicBezTo>
                    <a:cubicBezTo>
                      <a:pt x="1127184" y="184030"/>
                      <a:pt x="1115580" y="186524"/>
                      <a:pt x="1104181" y="189781"/>
                    </a:cubicBezTo>
                    <a:cubicBezTo>
                      <a:pt x="1095438" y="192279"/>
                      <a:pt x="1087123" y="196203"/>
                      <a:pt x="1078301" y="198408"/>
                    </a:cubicBezTo>
                    <a:cubicBezTo>
                      <a:pt x="1064077" y="201964"/>
                      <a:pt x="1049546" y="204159"/>
                      <a:pt x="1035169" y="207034"/>
                    </a:cubicBezTo>
                    <a:cubicBezTo>
                      <a:pt x="1026543" y="212785"/>
                      <a:pt x="1018819" y="220203"/>
                      <a:pt x="1009290" y="224287"/>
                    </a:cubicBezTo>
                    <a:cubicBezTo>
                      <a:pt x="978518" y="237475"/>
                      <a:pt x="894046" y="240253"/>
                      <a:pt x="879894" y="241540"/>
                    </a:cubicBezTo>
                    <a:cubicBezTo>
                      <a:pt x="638710" y="289775"/>
                      <a:pt x="898474" y="240544"/>
                      <a:pt x="241539" y="258792"/>
                    </a:cubicBezTo>
                    <a:cubicBezTo>
                      <a:pt x="232449" y="259044"/>
                      <a:pt x="224536" y="265446"/>
                      <a:pt x="215660" y="267419"/>
                    </a:cubicBezTo>
                    <a:cubicBezTo>
                      <a:pt x="194132" y="272203"/>
                      <a:pt x="122760" y="281923"/>
                      <a:pt x="103517" y="284672"/>
                    </a:cubicBezTo>
                    <a:cubicBezTo>
                      <a:pt x="-31521" y="273418"/>
                      <a:pt x="17253" y="184030"/>
                      <a:pt x="0" y="163902"/>
                    </a:cubicBezTo>
                    <a:close/>
                  </a:path>
                </a:pathLst>
              </a:custGeom>
              <a:blipFill>
                <a:blip r:embed="rId6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자유형 37"/>
              <p:cNvSpPr/>
              <p:nvPr/>
            </p:nvSpPr>
            <p:spPr>
              <a:xfrm>
                <a:off x="1077299" y="3010216"/>
                <a:ext cx="1613140" cy="405519"/>
              </a:xfrm>
              <a:custGeom>
                <a:avLst/>
                <a:gdLst>
                  <a:gd name="connsiteX0" fmla="*/ 0 w 1613140"/>
                  <a:gd name="connsiteY0" fmla="*/ 138023 h 198408"/>
                  <a:gd name="connsiteX1" fmla="*/ 0 w 1613140"/>
                  <a:gd name="connsiteY1" fmla="*/ 138023 h 198408"/>
                  <a:gd name="connsiteX2" fmla="*/ 60385 w 1613140"/>
                  <a:gd name="connsiteY2" fmla="*/ 86265 h 198408"/>
                  <a:gd name="connsiteX3" fmla="*/ 112144 w 1613140"/>
                  <a:gd name="connsiteY3" fmla="*/ 43132 h 198408"/>
                  <a:gd name="connsiteX4" fmla="*/ 189781 w 1613140"/>
                  <a:gd name="connsiteY4" fmla="*/ 60385 h 198408"/>
                  <a:gd name="connsiteX5" fmla="*/ 215661 w 1613140"/>
                  <a:gd name="connsiteY5" fmla="*/ 77638 h 198408"/>
                  <a:gd name="connsiteX6" fmla="*/ 250166 w 1613140"/>
                  <a:gd name="connsiteY6" fmla="*/ 94891 h 198408"/>
                  <a:gd name="connsiteX7" fmla="*/ 301925 w 1613140"/>
                  <a:gd name="connsiteY7" fmla="*/ 129397 h 198408"/>
                  <a:gd name="connsiteX8" fmla="*/ 336430 w 1613140"/>
                  <a:gd name="connsiteY8" fmla="*/ 138023 h 198408"/>
                  <a:gd name="connsiteX9" fmla="*/ 370936 w 1613140"/>
                  <a:gd name="connsiteY9" fmla="*/ 155276 h 198408"/>
                  <a:gd name="connsiteX10" fmla="*/ 543464 w 1613140"/>
                  <a:gd name="connsiteY10" fmla="*/ 129397 h 198408"/>
                  <a:gd name="connsiteX11" fmla="*/ 569344 w 1613140"/>
                  <a:gd name="connsiteY11" fmla="*/ 120770 h 198408"/>
                  <a:gd name="connsiteX12" fmla="*/ 621102 w 1613140"/>
                  <a:gd name="connsiteY12" fmla="*/ 86265 h 198408"/>
                  <a:gd name="connsiteX13" fmla="*/ 646981 w 1613140"/>
                  <a:gd name="connsiteY13" fmla="*/ 77638 h 198408"/>
                  <a:gd name="connsiteX14" fmla="*/ 741872 w 1613140"/>
                  <a:gd name="connsiteY14" fmla="*/ 60385 h 198408"/>
                  <a:gd name="connsiteX15" fmla="*/ 767751 w 1613140"/>
                  <a:gd name="connsiteY15" fmla="*/ 51759 h 198408"/>
                  <a:gd name="connsiteX16" fmla="*/ 879895 w 1613140"/>
                  <a:gd name="connsiteY16" fmla="*/ 43132 h 198408"/>
                  <a:gd name="connsiteX17" fmla="*/ 1371600 w 1613140"/>
                  <a:gd name="connsiteY17" fmla="*/ 34506 h 198408"/>
                  <a:gd name="connsiteX18" fmla="*/ 1492370 w 1613140"/>
                  <a:gd name="connsiteY18" fmla="*/ 17253 h 198408"/>
                  <a:gd name="connsiteX19" fmla="*/ 1535502 w 1613140"/>
                  <a:gd name="connsiteY19" fmla="*/ 8627 h 198408"/>
                  <a:gd name="connsiteX20" fmla="*/ 1613140 w 1613140"/>
                  <a:gd name="connsiteY20" fmla="*/ 0 h 198408"/>
                  <a:gd name="connsiteX21" fmla="*/ 1613140 w 1613140"/>
                  <a:gd name="connsiteY21" fmla="*/ 198408 h 198408"/>
                  <a:gd name="connsiteX22" fmla="*/ 17253 w 1613140"/>
                  <a:gd name="connsiteY22" fmla="*/ 189782 h 198408"/>
                  <a:gd name="connsiteX23" fmla="*/ 0 w 1613140"/>
                  <a:gd name="connsiteY23" fmla="*/ 138023 h 19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13140" h="198408">
                    <a:moveTo>
                      <a:pt x="0" y="138023"/>
                    </a:moveTo>
                    <a:lnTo>
                      <a:pt x="0" y="138023"/>
                    </a:lnTo>
                    <a:cubicBezTo>
                      <a:pt x="20128" y="120770"/>
                      <a:pt x="40680" y="104000"/>
                      <a:pt x="60385" y="86265"/>
                    </a:cubicBezTo>
                    <a:cubicBezTo>
                      <a:pt x="107832" y="43563"/>
                      <a:pt x="64014" y="75218"/>
                      <a:pt x="112144" y="43132"/>
                    </a:cubicBezTo>
                    <a:cubicBezTo>
                      <a:pt x="138023" y="48883"/>
                      <a:pt x="164631" y="52002"/>
                      <a:pt x="189781" y="60385"/>
                    </a:cubicBezTo>
                    <a:cubicBezTo>
                      <a:pt x="199617" y="63664"/>
                      <a:pt x="206659" y="72494"/>
                      <a:pt x="215661" y="77638"/>
                    </a:cubicBezTo>
                    <a:cubicBezTo>
                      <a:pt x="226826" y="84018"/>
                      <a:pt x="239139" y="88275"/>
                      <a:pt x="250166" y="94891"/>
                    </a:cubicBezTo>
                    <a:cubicBezTo>
                      <a:pt x="267947" y="105559"/>
                      <a:pt x="281809" y="124368"/>
                      <a:pt x="301925" y="129397"/>
                    </a:cubicBezTo>
                    <a:lnTo>
                      <a:pt x="336430" y="138023"/>
                    </a:lnTo>
                    <a:cubicBezTo>
                      <a:pt x="347932" y="143774"/>
                      <a:pt x="358096" y="154563"/>
                      <a:pt x="370936" y="155276"/>
                    </a:cubicBezTo>
                    <a:cubicBezTo>
                      <a:pt x="464481" y="160473"/>
                      <a:pt x="473859" y="152598"/>
                      <a:pt x="543464" y="129397"/>
                    </a:cubicBezTo>
                    <a:cubicBezTo>
                      <a:pt x="552091" y="126521"/>
                      <a:pt x="561778" y="125814"/>
                      <a:pt x="569344" y="120770"/>
                    </a:cubicBezTo>
                    <a:cubicBezTo>
                      <a:pt x="586597" y="109268"/>
                      <a:pt x="601431" y="92822"/>
                      <a:pt x="621102" y="86265"/>
                    </a:cubicBezTo>
                    <a:cubicBezTo>
                      <a:pt x="629728" y="83389"/>
                      <a:pt x="638105" y="79611"/>
                      <a:pt x="646981" y="77638"/>
                    </a:cubicBezTo>
                    <a:cubicBezTo>
                      <a:pt x="716253" y="62244"/>
                      <a:pt x="679031" y="76095"/>
                      <a:pt x="741872" y="60385"/>
                    </a:cubicBezTo>
                    <a:cubicBezTo>
                      <a:pt x="750693" y="58180"/>
                      <a:pt x="758728" y="52887"/>
                      <a:pt x="767751" y="51759"/>
                    </a:cubicBezTo>
                    <a:cubicBezTo>
                      <a:pt x="804953" y="47109"/>
                      <a:pt x="842419" y="44203"/>
                      <a:pt x="879895" y="43132"/>
                    </a:cubicBezTo>
                    <a:cubicBezTo>
                      <a:pt x="1043755" y="38450"/>
                      <a:pt x="1207698" y="37381"/>
                      <a:pt x="1371600" y="34506"/>
                    </a:cubicBezTo>
                    <a:cubicBezTo>
                      <a:pt x="1411857" y="28755"/>
                      <a:pt x="1452494" y="25228"/>
                      <a:pt x="1492370" y="17253"/>
                    </a:cubicBezTo>
                    <a:cubicBezTo>
                      <a:pt x="1506747" y="14378"/>
                      <a:pt x="1520987" y="10701"/>
                      <a:pt x="1535502" y="8627"/>
                    </a:cubicBezTo>
                    <a:cubicBezTo>
                      <a:pt x="1561279" y="4945"/>
                      <a:pt x="1613140" y="0"/>
                      <a:pt x="1613140" y="0"/>
                    </a:cubicBezTo>
                    <a:lnTo>
                      <a:pt x="1613140" y="198408"/>
                    </a:lnTo>
                    <a:lnTo>
                      <a:pt x="17253" y="189782"/>
                    </a:lnTo>
                    <a:lnTo>
                      <a:pt x="0" y="138023"/>
                    </a:lnTo>
                    <a:close/>
                  </a:path>
                </a:pathLst>
              </a:custGeom>
              <a:blipFill>
                <a:blip r:embed="rId7"/>
                <a:tile tx="0" ty="0" sx="100000" sy="100000" flip="none" algn="tl"/>
              </a:blipFill>
              <a:ln>
                <a:noFill/>
              </a:ln>
              <a:sp3d extrusionH="101600" prstMaterial="softEdge">
                <a:bevelT w="635000" prst="coolSlant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자유형 13"/>
            <p:cNvSpPr/>
            <p:nvPr/>
          </p:nvSpPr>
          <p:spPr>
            <a:xfrm>
              <a:off x="3588589" y="2756701"/>
              <a:ext cx="560717" cy="319178"/>
            </a:xfrm>
            <a:custGeom>
              <a:avLst/>
              <a:gdLst>
                <a:gd name="connsiteX0" fmla="*/ 0 w 560717"/>
                <a:gd name="connsiteY0" fmla="*/ 0 h 319178"/>
                <a:gd name="connsiteX1" fmla="*/ 0 w 560717"/>
                <a:gd name="connsiteY1" fmla="*/ 0 h 319178"/>
                <a:gd name="connsiteX2" fmla="*/ 560717 w 560717"/>
                <a:gd name="connsiteY2" fmla="*/ 0 h 319178"/>
                <a:gd name="connsiteX3" fmla="*/ 560717 w 560717"/>
                <a:gd name="connsiteY3" fmla="*/ 0 h 319178"/>
                <a:gd name="connsiteX4" fmla="*/ 526211 w 560717"/>
                <a:gd name="connsiteY4" fmla="*/ 69011 h 319178"/>
                <a:gd name="connsiteX5" fmla="*/ 517585 w 560717"/>
                <a:gd name="connsiteY5" fmla="*/ 120770 h 319178"/>
                <a:gd name="connsiteX6" fmla="*/ 465826 w 560717"/>
                <a:gd name="connsiteY6" fmla="*/ 155276 h 319178"/>
                <a:gd name="connsiteX7" fmla="*/ 457200 w 560717"/>
                <a:gd name="connsiteY7" fmla="*/ 181155 h 319178"/>
                <a:gd name="connsiteX8" fmla="*/ 448573 w 560717"/>
                <a:gd name="connsiteY8" fmla="*/ 232913 h 319178"/>
                <a:gd name="connsiteX9" fmla="*/ 422694 w 560717"/>
                <a:gd name="connsiteY9" fmla="*/ 250166 h 319178"/>
                <a:gd name="connsiteX10" fmla="*/ 370936 w 560717"/>
                <a:gd name="connsiteY10" fmla="*/ 267419 h 319178"/>
                <a:gd name="connsiteX11" fmla="*/ 319177 w 560717"/>
                <a:gd name="connsiteY11" fmla="*/ 293298 h 319178"/>
                <a:gd name="connsiteX12" fmla="*/ 267419 w 560717"/>
                <a:gd name="connsiteY12" fmla="*/ 319178 h 319178"/>
                <a:gd name="connsiteX13" fmla="*/ 232913 w 560717"/>
                <a:gd name="connsiteY13" fmla="*/ 310551 h 319178"/>
                <a:gd name="connsiteX14" fmla="*/ 207034 w 560717"/>
                <a:gd name="connsiteY14" fmla="*/ 224287 h 319178"/>
                <a:gd name="connsiteX15" fmla="*/ 163902 w 560717"/>
                <a:gd name="connsiteY15" fmla="*/ 172528 h 319178"/>
                <a:gd name="connsiteX16" fmla="*/ 138022 w 560717"/>
                <a:gd name="connsiteY16" fmla="*/ 155276 h 319178"/>
                <a:gd name="connsiteX17" fmla="*/ 120769 w 560717"/>
                <a:gd name="connsiteY17" fmla="*/ 129396 h 319178"/>
                <a:gd name="connsiteX18" fmla="*/ 94890 w 560717"/>
                <a:gd name="connsiteY18" fmla="*/ 112144 h 319178"/>
                <a:gd name="connsiteX19" fmla="*/ 60385 w 560717"/>
                <a:gd name="connsiteY19" fmla="*/ 69011 h 319178"/>
                <a:gd name="connsiteX20" fmla="*/ 0 w 560717"/>
                <a:gd name="connsiteY20" fmla="*/ 0 h 31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0717" h="319178">
                  <a:moveTo>
                    <a:pt x="0" y="0"/>
                  </a:moveTo>
                  <a:lnTo>
                    <a:pt x="0" y="0"/>
                  </a:lnTo>
                  <a:lnTo>
                    <a:pt x="560717" y="0"/>
                  </a:lnTo>
                  <a:lnTo>
                    <a:pt x="560717" y="0"/>
                  </a:lnTo>
                  <a:cubicBezTo>
                    <a:pt x="549215" y="23004"/>
                    <a:pt x="534861" y="44790"/>
                    <a:pt x="526211" y="69011"/>
                  </a:cubicBezTo>
                  <a:cubicBezTo>
                    <a:pt x="520328" y="85483"/>
                    <a:pt x="527615" y="106441"/>
                    <a:pt x="517585" y="120770"/>
                  </a:cubicBezTo>
                  <a:cubicBezTo>
                    <a:pt x="505694" y="137757"/>
                    <a:pt x="465826" y="155276"/>
                    <a:pt x="465826" y="155276"/>
                  </a:cubicBezTo>
                  <a:cubicBezTo>
                    <a:pt x="462951" y="163902"/>
                    <a:pt x="459173" y="172279"/>
                    <a:pt x="457200" y="181155"/>
                  </a:cubicBezTo>
                  <a:cubicBezTo>
                    <a:pt x="453406" y="198229"/>
                    <a:pt x="456395" y="217269"/>
                    <a:pt x="448573" y="232913"/>
                  </a:cubicBezTo>
                  <a:cubicBezTo>
                    <a:pt x="443936" y="242186"/>
                    <a:pt x="432168" y="245955"/>
                    <a:pt x="422694" y="250166"/>
                  </a:cubicBezTo>
                  <a:cubicBezTo>
                    <a:pt x="406076" y="257552"/>
                    <a:pt x="370936" y="267419"/>
                    <a:pt x="370936" y="267419"/>
                  </a:cubicBezTo>
                  <a:cubicBezTo>
                    <a:pt x="296761" y="316868"/>
                    <a:pt x="390612" y="257580"/>
                    <a:pt x="319177" y="293298"/>
                  </a:cubicBezTo>
                  <a:cubicBezTo>
                    <a:pt x="252280" y="326747"/>
                    <a:pt x="332473" y="297492"/>
                    <a:pt x="267419" y="319178"/>
                  </a:cubicBezTo>
                  <a:cubicBezTo>
                    <a:pt x="255917" y="316302"/>
                    <a:pt x="240629" y="319553"/>
                    <a:pt x="232913" y="310551"/>
                  </a:cubicBezTo>
                  <a:cubicBezTo>
                    <a:pt x="216343" y="291219"/>
                    <a:pt x="217181" y="247964"/>
                    <a:pt x="207034" y="224287"/>
                  </a:cubicBezTo>
                  <a:cubicBezTo>
                    <a:pt x="199496" y="206697"/>
                    <a:pt x="177717" y="184041"/>
                    <a:pt x="163902" y="172528"/>
                  </a:cubicBezTo>
                  <a:cubicBezTo>
                    <a:pt x="155937" y="165891"/>
                    <a:pt x="146649" y="161027"/>
                    <a:pt x="138022" y="155276"/>
                  </a:cubicBezTo>
                  <a:cubicBezTo>
                    <a:pt x="132271" y="146649"/>
                    <a:pt x="128100" y="136727"/>
                    <a:pt x="120769" y="129396"/>
                  </a:cubicBezTo>
                  <a:cubicBezTo>
                    <a:pt x="113438" y="122065"/>
                    <a:pt x="101366" y="120240"/>
                    <a:pt x="94890" y="112144"/>
                  </a:cubicBezTo>
                  <a:cubicBezTo>
                    <a:pt x="47269" y="52617"/>
                    <a:pt x="134552" y="118457"/>
                    <a:pt x="60385" y="69011"/>
                  </a:cubicBezTo>
                  <a:cubicBezTo>
                    <a:pt x="38347" y="35954"/>
                    <a:pt x="43132" y="5350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0">
                  <a:srgbClr val="000040"/>
                </a:gs>
                <a:gs pos="0">
                  <a:schemeClr val="accent2">
                    <a:lumMod val="50000"/>
                  </a:schemeClr>
                </a:gs>
                <a:gs pos="55000">
                  <a:srgbClr val="FF0000"/>
                </a:gs>
                <a:gs pos="70000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>
              <a:noFill/>
            </a:ln>
            <a:sp3d extrusionH="101600" prstMaterial="softEdge">
              <a:bevelT w="6350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6" name="직사각형 55"/>
          <p:cNvSpPr/>
          <p:nvPr/>
        </p:nvSpPr>
        <p:spPr>
          <a:xfrm>
            <a:off x="107504" y="5589240"/>
            <a:ext cx="8836430" cy="11247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“ Vulnerability </a:t>
            </a:r>
            <a:r>
              <a:rPr lang="en-US" altLang="ko-KR" b="1" dirty="0">
                <a:latin typeface="Calibri" panose="020F0502020204030204" pitchFamily="34" charset="0"/>
                <a:cs typeface="Times New Roman" panose="02020603050405020304" pitchFamily="18" charset="0"/>
              </a:rPr>
              <a:t>Assessment </a:t>
            </a:r>
            <a:r>
              <a:rPr lang="en-US" altLang="ko-KR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Index “</a:t>
            </a:r>
            <a:endParaRPr lang="ko-KR" altLang="en-US" dirty="0"/>
          </a:p>
          <a:p>
            <a:pPr marL="342900" indent="-342900">
              <a:buAutoNum type="arabicPeriod"/>
            </a:pPr>
            <a:r>
              <a:rPr lang="en-US" altLang="ko-KR" sz="1700" dirty="0" smtClean="0">
                <a:latin typeface="Calibri" panose="020F0502020204030204" pitchFamily="34" charset="0"/>
              </a:rPr>
              <a:t>(a proportional volume of) </a:t>
            </a:r>
            <a:r>
              <a:rPr lang="en-US" altLang="ko-KR" sz="1700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sz="1700" dirty="0" smtClean="0">
                <a:latin typeface="Calibri" panose="020F0502020204030204" pitchFamily="34" charset="0"/>
              </a:rPr>
              <a:t> </a:t>
            </a:r>
            <a:r>
              <a:rPr lang="en-US" altLang="ko-KR" sz="1700" dirty="0">
                <a:latin typeface="Calibri" panose="020F0502020204030204" pitchFamily="34" charset="0"/>
              </a:rPr>
              <a:t>that reaches pH 2 after 48 hours </a:t>
            </a:r>
            <a:r>
              <a:rPr lang="en-US" altLang="ko-KR" sz="1700" dirty="0" smtClean="0">
                <a:latin typeface="Calibri" panose="020F0502020204030204" pitchFamily="34" charset="0"/>
              </a:rPr>
              <a:t>from </a:t>
            </a:r>
            <a:r>
              <a:rPr lang="en-US" altLang="ko-KR" sz="1700" dirty="0">
                <a:latin typeface="Calibri" panose="020F0502020204030204" pitchFamily="34" charset="0"/>
              </a:rPr>
              <a:t>the </a:t>
            </a:r>
            <a:r>
              <a:rPr lang="en-US" altLang="ko-KR" sz="1700" dirty="0" smtClean="0">
                <a:latin typeface="Calibri" panose="020F0502020204030204" pitchFamily="34" charset="0"/>
              </a:rPr>
              <a:t>acid spill event</a:t>
            </a:r>
          </a:p>
          <a:p>
            <a:pPr marL="342900" indent="-342900">
              <a:buFontTx/>
              <a:buAutoNum type="arabicPeriod"/>
            </a:pPr>
            <a:r>
              <a:rPr lang="en-US" altLang="ko-KR" sz="1700" dirty="0">
                <a:latin typeface="Calibri" panose="020F0502020204030204" pitchFamily="34" charset="0"/>
              </a:rPr>
              <a:t>(a level of ) reciprocal of </a:t>
            </a:r>
            <a:r>
              <a:rPr lang="en-US" altLang="ko-KR" sz="1700" dirty="0" err="1">
                <a:latin typeface="Calibri" panose="020F0502020204030204" pitchFamily="34" charset="0"/>
              </a:rPr>
              <a:t>geomedia’s</a:t>
            </a:r>
            <a:r>
              <a:rPr lang="en-US" altLang="ko-KR" sz="1700" dirty="0">
                <a:latin typeface="Calibri" panose="020F0502020204030204" pitchFamily="34" charset="0"/>
              </a:rPr>
              <a:t> acid neutralization capacity against the moving acid </a:t>
            </a:r>
            <a:r>
              <a:rPr lang="en-US" altLang="ko-KR" sz="1700" dirty="0" smtClean="0">
                <a:latin typeface="Calibri" panose="020F0502020204030204" pitchFamily="34" charset="0"/>
              </a:rPr>
              <a:t>front</a:t>
            </a:r>
            <a:endParaRPr lang="en-US" altLang="ko-KR" sz="1700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2362" y="5179190"/>
            <a:ext cx="20537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latin typeface="Calibri" panose="020F0502020204030204" pitchFamily="34" charset="0"/>
              </a:rPr>
              <a:t>Point of Acid Spill, T=t</a:t>
            </a:r>
            <a:r>
              <a:rPr lang="en-US" altLang="ko-KR" sz="1000" b="1" dirty="0" smtClean="0">
                <a:latin typeface="Calibri" panose="020F0502020204030204" pitchFamily="34" charset="0"/>
              </a:rPr>
              <a:t>0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72000" y="5179190"/>
            <a:ext cx="8723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latin typeface="Calibri" panose="020F0502020204030204" pitchFamily="34" charset="0"/>
              </a:rPr>
              <a:t>T = 48 </a:t>
            </a:r>
            <a:r>
              <a:rPr lang="en-US" altLang="ko-KR" sz="1500" b="1" dirty="0" err="1" smtClean="0">
                <a:latin typeface="Calibri" panose="020F0502020204030204" pitchFamily="34" charset="0"/>
              </a:rPr>
              <a:t>hr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grpSp>
        <p:nvGrpSpPr>
          <p:cNvPr id="78" name="그룹 77"/>
          <p:cNvGrpSpPr/>
          <p:nvPr/>
        </p:nvGrpSpPr>
        <p:grpSpPr>
          <a:xfrm>
            <a:off x="1061801" y="1183092"/>
            <a:ext cx="216000" cy="360000"/>
            <a:chOff x="4158089" y="4549096"/>
            <a:chExt cx="134481" cy="202535"/>
          </a:xfr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9" name="순서도: 병합 78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1046908" y="3305765"/>
            <a:ext cx="216000" cy="360000"/>
            <a:chOff x="4158089" y="4549096"/>
            <a:chExt cx="134481" cy="202535"/>
          </a:xfrm>
          <a:solidFill>
            <a:srgbClr val="FF0000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2" name="순서도: 병합 81"/>
            <p:cNvSpPr/>
            <p:nvPr/>
          </p:nvSpPr>
          <p:spPr>
            <a:xfrm>
              <a:off x="4158089" y="4627884"/>
              <a:ext cx="134481" cy="123747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타원 82"/>
            <p:cNvSpPr/>
            <p:nvPr/>
          </p:nvSpPr>
          <p:spPr>
            <a:xfrm>
              <a:off x="4158089" y="4549096"/>
              <a:ext cx="133839" cy="133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833106" y="5179190"/>
            <a:ext cx="4427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b="1" dirty="0" smtClean="0">
                <a:latin typeface="Calibri" panose="020F0502020204030204" pitchFamily="34" charset="0"/>
              </a:rPr>
              <a:t>T=t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USER\AppData\Local\Microsoft\Windows\Temporary Internet Files\Content.IE5\UVOQ1F9N\542px-PH_Scale.svg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283" y="1433113"/>
            <a:ext cx="1939325" cy="36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자유형 1026"/>
          <p:cNvSpPr/>
          <p:nvPr/>
        </p:nvSpPr>
        <p:spPr>
          <a:xfrm>
            <a:off x="4368552" y="1590675"/>
            <a:ext cx="900112" cy="623888"/>
          </a:xfrm>
          <a:custGeom>
            <a:avLst/>
            <a:gdLst>
              <a:gd name="connsiteX0" fmla="*/ 0 w 900112"/>
              <a:gd name="connsiteY0" fmla="*/ 4763 h 623888"/>
              <a:gd name="connsiteX1" fmla="*/ 900112 w 900112"/>
              <a:gd name="connsiteY1" fmla="*/ 0 h 623888"/>
              <a:gd name="connsiteX2" fmla="*/ 828675 w 900112"/>
              <a:gd name="connsiteY2" fmla="*/ 166688 h 623888"/>
              <a:gd name="connsiteX3" fmla="*/ 781050 w 900112"/>
              <a:gd name="connsiteY3" fmla="*/ 214313 h 623888"/>
              <a:gd name="connsiteX4" fmla="*/ 776287 w 900112"/>
              <a:gd name="connsiteY4" fmla="*/ 257175 h 623888"/>
              <a:gd name="connsiteX5" fmla="*/ 762000 w 900112"/>
              <a:gd name="connsiteY5" fmla="*/ 266700 h 623888"/>
              <a:gd name="connsiteX6" fmla="*/ 728662 w 900112"/>
              <a:gd name="connsiteY6" fmla="*/ 304800 h 623888"/>
              <a:gd name="connsiteX7" fmla="*/ 704850 w 900112"/>
              <a:gd name="connsiteY7" fmla="*/ 323850 h 623888"/>
              <a:gd name="connsiteX8" fmla="*/ 690562 w 900112"/>
              <a:gd name="connsiteY8" fmla="*/ 338138 h 623888"/>
              <a:gd name="connsiteX9" fmla="*/ 676275 w 900112"/>
              <a:gd name="connsiteY9" fmla="*/ 347663 h 623888"/>
              <a:gd name="connsiteX10" fmla="*/ 647700 w 900112"/>
              <a:gd name="connsiteY10" fmla="*/ 371475 h 623888"/>
              <a:gd name="connsiteX11" fmla="*/ 638175 w 900112"/>
              <a:gd name="connsiteY11" fmla="*/ 385763 h 623888"/>
              <a:gd name="connsiteX12" fmla="*/ 623887 w 900112"/>
              <a:gd name="connsiteY12" fmla="*/ 395288 h 623888"/>
              <a:gd name="connsiteX13" fmla="*/ 590550 w 900112"/>
              <a:gd name="connsiteY13" fmla="*/ 433388 h 623888"/>
              <a:gd name="connsiteX14" fmla="*/ 571500 w 900112"/>
              <a:gd name="connsiteY14" fmla="*/ 461963 h 623888"/>
              <a:gd name="connsiteX15" fmla="*/ 561975 w 900112"/>
              <a:gd name="connsiteY15" fmla="*/ 476250 h 623888"/>
              <a:gd name="connsiteX16" fmla="*/ 547687 w 900112"/>
              <a:gd name="connsiteY16" fmla="*/ 485775 h 623888"/>
              <a:gd name="connsiteX17" fmla="*/ 528637 w 900112"/>
              <a:gd name="connsiteY17" fmla="*/ 519113 h 623888"/>
              <a:gd name="connsiteX18" fmla="*/ 514350 w 900112"/>
              <a:gd name="connsiteY18" fmla="*/ 528638 h 623888"/>
              <a:gd name="connsiteX19" fmla="*/ 490537 w 900112"/>
              <a:gd name="connsiteY19" fmla="*/ 571500 h 623888"/>
              <a:gd name="connsiteX20" fmla="*/ 481012 w 900112"/>
              <a:gd name="connsiteY20" fmla="*/ 585788 h 623888"/>
              <a:gd name="connsiteX21" fmla="*/ 466725 w 900112"/>
              <a:gd name="connsiteY21" fmla="*/ 614363 h 623888"/>
              <a:gd name="connsiteX22" fmla="*/ 452437 w 900112"/>
              <a:gd name="connsiteY22" fmla="*/ 623888 h 623888"/>
              <a:gd name="connsiteX23" fmla="*/ 438150 w 900112"/>
              <a:gd name="connsiteY23" fmla="*/ 614363 h 623888"/>
              <a:gd name="connsiteX24" fmla="*/ 419100 w 900112"/>
              <a:gd name="connsiteY24" fmla="*/ 585788 h 623888"/>
              <a:gd name="connsiteX25" fmla="*/ 409575 w 900112"/>
              <a:gd name="connsiteY25" fmla="*/ 571500 h 623888"/>
              <a:gd name="connsiteX26" fmla="*/ 395287 w 900112"/>
              <a:gd name="connsiteY26" fmla="*/ 557213 h 623888"/>
              <a:gd name="connsiteX27" fmla="*/ 381000 w 900112"/>
              <a:gd name="connsiteY27" fmla="*/ 528638 h 623888"/>
              <a:gd name="connsiteX28" fmla="*/ 366712 w 900112"/>
              <a:gd name="connsiteY28" fmla="*/ 519113 h 623888"/>
              <a:gd name="connsiteX29" fmla="*/ 342900 w 900112"/>
              <a:gd name="connsiteY29" fmla="*/ 495300 h 623888"/>
              <a:gd name="connsiteX30" fmla="*/ 333375 w 900112"/>
              <a:gd name="connsiteY30" fmla="*/ 481013 h 623888"/>
              <a:gd name="connsiteX31" fmla="*/ 319087 w 900112"/>
              <a:gd name="connsiteY31" fmla="*/ 466725 h 623888"/>
              <a:gd name="connsiteX32" fmla="*/ 300037 w 900112"/>
              <a:gd name="connsiteY32" fmla="*/ 438150 h 623888"/>
              <a:gd name="connsiteX33" fmla="*/ 280987 w 900112"/>
              <a:gd name="connsiteY33" fmla="*/ 409575 h 623888"/>
              <a:gd name="connsiteX34" fmla="*/ 271462 w 900112"/>
              <a:gd name="connsiteY34" fmla="*/ 395288 h 623888"/>
              <a:gd name="connsiteX35" fmla="*/ 242887 w 900112"/>
              <a:gd name="connsiteY35" fmla="*/ 376238 h 623888"/>
              <a:gd name="connsiteX36" fmla="*/ 185737 w 900112"/>
              <a:gd name="connsiteY36" fmla="*/ 357188 h 623888"/>
              <a:gd name="connsiteX37" fmla="*/ 152400 w 900112"/>
              <a:gd name="connsiteY37" fmla="*/ 347663 h 623888"/>
              <a:gd name="connsiteX38" fmla="*/ 128587 w 900112"/>
              <a:gd name="connsiteY38" fmla="*/ 342900 h 623888"/>
              <a:gd name="connsiteX39" fmla="*/ 76200 w 900112"/>
              <a:gd name="connsiteY39" fmla="*/ 342900 h 623888"/>
              <a:gd name="connsiteX40" fmla="*/ 80962 w 900112"/>
              <a:gd name="connsiteY40" fmla="*/ 276225 h 623888"/>
              <a:gd name="connsiteX41" fmla="*/ 90487 w 900112"/>
              <a:gd name="connsiteY41" fmla="*/ 233363 h 623888"/>
              <a:gd name="connsiteX42" fmla="*/ 95250 w 900112"/>
              <a:gd name="connsiteY42" fmla="*/ 219075 h 623888"/>
              <a:gd name="connsiteX43" fmla="*/ 90487 w 900112"/>
              <a:gd name="connsiteY43" fmla="*/ 109538 h 623888"/>
              <a:gd name="connsiteX44" fmla="*/ 76200 w 900112"/>
              <a:gd name="connsiteY44" fmla="*/ 80963 h 623888"/>
              <a:gd name="connsiteX45" fmla="*/ 66675 w 900112"/>
              <a:gd name="connsiteY45" fmla="*/ 52388 h 623888"/>
              <a:gd name="connsiteX46" fmla="*/ 52387 w 900112"/>
              <a:gd name="connsiteY46" fmla="*/ 23813 h 623888"/>
              <a:gd name="connsiteX47" fmla="*/ 38100 w 900112"/>
              <a:gd name="connsiteY47" fmla="*/ 19050 h 623888"/>
              <a:gd name="connsiteX48" fmla="*/ 33337 w 900112"/>
              <a:gd name="connsiteY48" fmla="*/ 4763 h 623888"/>
              <a:gd name="connsiteX49" fmla="*/ 0 w 900112"/>
              <a:gd name="connsiteY49" fmla="*/ 4763 h 62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00112" h="623888">
                <a:moveTo>
                  <a:pt x="0" y="4763"/>
                </a:moveTo>
                <a:lnTo>
                  <a:pt x="900112" y="0"/>
                </a:lnTo>
                <a:lnTo>
                  <a:pt x="828675" y="166688"/>
                </a:lnTo>
                <a:lnTo>
                  <a:pt x="781050" y="214313"/>
                </a:lnTo>
                <a:cubicBezTo>
                  <a:pt x="779462" y="228600"/>
                  <a:pt x="781200" y="243665"/>
                  <a:pt x="776287" y="257175"/>
                </a:cubicBezTo>
                <a:cubicBezTo>
                  <a:pt x="774331" y="262554"/>
                  <a:pt x="765769" y="262392"/>
                  <a:pt x="762000" y="266700"/>
                </a:cubicBezTo>
                <a:cubicBezTo>
                  <a:pt x="723108" y="311148"/>
                  <a:pt x="760809" y="283370"/>
                  <a:pt x="728662" y="304800"/>
                </a:cubicBezTo>
                <a:cubicBezTo>
                  <a:pt x="707359" y="336755"/>
                  <a:pt x="732454" y="305447"/>
                  <a:pt x="704850" y="323850"/>
                </a:cubicBezTo>
                <a:cubicBezTo>
                  <a:pt x="699246" y="327586"/>
                  <a:pt x="695736" y="333826"/>
                  <a:pt x="690562" y="338138"/>
                </a:cubicBezTo>
                <a:cubicBezTo>
                  <a:pt x="686165" y="341802"/>
                  <a:pt x="680672" y="343999"/>
                  <a:pt x="676275" y="347663"/>
                </a:cubicBezTo>
                <a:cubicBezTo>
                  <a:pt x="639606" y="378220"/>
                  <a:pt x="683172" y="347826"/>
                  <a:pt x="647700" y="371475"/>
                </a:cubicBezTo>
                <a:cubicBezTo>
                  <a:pt x="644525" y="376238"/>
                  <a:pt x="642222" y="381716"/>
                  <a:pt x="638175" y="385763"/>
                </a:cubicBezTo>
                <a:cubicBezTo>
                  <a:pt x="634128" y="389810"/>
                  <a:pt x="627656" y="390980"/>
                  <a:pt x="623887" y="395288"/>
                </a:cubicBezTo>
                <a:cubicBezTo>
                  <a:pt x="584991" y="439740"/>
                  <a:pt x="622697" y="411956"/>
                  <a:pt x="590550" y="433388"/>
                </a:cubicBezTo>
                <a:lnTo>
                  <a:pt x="571500" y="461963"/>
                </a:lnTo>
                <a:cubicBezTo>
                  <a:pt x="568325" y="466725"/>
                  <a:pt x="566737" y="473075"/>
                  <a:pt x="561975" y="476250"/>
                </a:cubicBezTo>
                <a:lnTo>
                  <a:pt x="547687" y="485775"/>
                </a:lnTo>
                <a:cubicBezTo>
                  <a:pt x="543952" y="493245"/>
                  <a:pt x="535368" y="512382"/>
                  <a:pt x="528637" y="519113"/>
                </a:cubicBezTo>
                <a:cubicBezTo>
                  <a:pt x="524590" y="523160"/>
                  <a:pt x="519112" y="525463"/>
                  <a:pt x="514350" y="528638"/>
                </a:cubicBezTo>
                <a:cubicBezTo>
                  <a:pt x="505966" y="553785"/>
                  <a:pt x="512372" y="538747"/>
                  <a:pt x="490537" y="571500"/>
                </a:cubicBezTo>
                <a:lnTo>
                  <a:pt x="481012" y="585788"/>
                </a:lnTo>
                <a:cubicBezTo>
                  <a:pt x="477139" y="597408"/>
                  <a:pt x="475957" y="605131"/>
                  <a:pt x="466725" y="614363"/>
                </a:cubicBezTo>
                <a:cubicBezTo>
                  <a:pt x="462678" y="618410"/>
                  <a:pt x="457200" y="620713"/>
                  <a:pt x="452437" y="623888"/>
                </a:cubicBezTo>
                <a:cubicBezTo>
                  <a:pt x="447675" y="620713"/>
                  <a:pt x="441919" y="618671"/>
                  <a:pt x="438150" y="614363"/>
                </a:cubicBezTo>
                <a:cubicBezTo>
                  <a:pt x="430612" y="605748"/>
                  <a:pt x="425450" y="595313"/>
                  <a:pt x="419100" y="585788"/>
                </a:cubicBezTo>
                <a:cubicBezTo>
                  <a:pt x="415925" y="581025"/>
                  <a:pt x="413623" y="575547"/>
                  <a:pt x="409575" y="571500"/>
                </a:cubicBezTo>
                <a:lnTo>
                  <a:pt x="395287" y="557213"/>
                </a:lnTo>
                <a:cubicBezTo>
                  <a:pt x="391414" y="545592"/>
                  <a:pt x="390233" y="537871"/>
                  <a:pt x="381000" y="528638"/>
                </a:cubicBezTo>
                <a:cubicBezTo>
                  <a:pt x="376952" y="524591"/>
                  <a:pt x="371475" y="522288"/>
                  <a:pt x="366712" y="519113"/>
                </a:cubicBezTo>
                <a:cubicBezTo>
                  <a:pt x="341314" y="481015"/>
                  <a:pt x="374647" y="527047"/>
                  <a:pt x="342900" y="495300"/>
                </a:cubicBezTo>
                <a:cubicBezTo>
                  <a:pt x="338853" y="491253"/>
                  <a:pt x="337039" y="485410"/>
                  <a:pt x="333375" y="481013"/>
                </a:cubicBezTo>
                <a:cubicBezTo>
                  <a:pt x="329063" y="475839"/>
                  <a:pt x="323222" y="472042"/>
                  <a:pt x="319087" y="466725"/>
                </a:cubicBezTo>
                <a:cubicBezTo>
                  <a:pt x="312059" y="457689"/>
                  <a:pt x="306387" y="447675"/>
                  <a:pt x="300037" y="438150"/>
                </a:cubicBezTo>
                <a:lnTo>
                  <a:pt x="280987" y="409575"/>
                </a:lnTo>
                <a:cubicBezTo>
                  <a:pt x="277812" y="404813"/>
                  <a:pt x="276224" y="398463"/>
                  <a:pt x="271462" y="395288"/>
                </a:cubicBezTo>
                <a:cubicBezTo>
                  <a:pt x="261937" y="388938"/>
                  <a:pt x="253747" y="379858"/>
                  <a:pt x="242887" y="376238"/>
                </a:cubicBezTo>
                <a:lnTo>
                  <a:pt x="185737" y="357188"/>
                </a:lnTo>
                <a:cubicBezTo>
                  <a:pt x="169814" y="351880"/>
                  <a:pt x="170357" y="351653"/>
                  <a:pt x="152400" y="347663"/>
                </a:cubicBezTo>
                <a:cubicBezTo>
                  <a:pt x="144498" y="345907"/>
                  <a:pt x="136666" y="343405"/>
                  <a:pt x="128587" y="342900"/>
                </a:cubicBezTo>
                <a:cubicBezTo>
                  <a:pt x="111159" y="341811"/>
                  <a:pt x="93662" y="342900"/>
                  <a:pt x="76200" y="342900"/>
                </a:cubicBezTo>
                <a:lnTo>
                  <a:pt x="80962" y="276225"/>
                </a:lnTo>
                <a:cubicBezTo>
                  <a:pt x="84137" y="261938"/>
                  <a:pt x="86937" y="247562"/>
                  <a:pt x="90487" y="233363"/>
                </a:cubicBezTo>
                <a:cubicBezTo>
                  <a:pt x="91705" y="228493"/>
                  <a:pt x="95250" y="224095"/>
                  <a:pt x="95250" y="219075"/>
                </a:cubicBezTo>
                <a:cubicBezTo>
                  <a:pt x="95250" y="182528"/>
                  <a:pt x="93290" y="145977"/>
                  <a:pt x="90487" y="109538"/>
                </a:cubicBezTo>
                <a:cubicBezTo>
                  <a:pt x="89275" y="93781"/>
                  <a:pt x="82399" y="94911"/>
                  <a:pt x="76200" y="80963"/>
                </a:cubicBezTo>
                <a:cubicBezTo>
                  <a:pt x="72122" y="71788"/>
                  <a:pt x="69850" y="61913"/>
                  <a:pt x="66675" y="52388"/>
                </a:cubicBezTo>
                <a:cubicBezTo>
                  <a:pt x="63538" y="42976"/>
                  <a:pt x="60780" y="30527"/>
                  <a:pt x="52387" y="23813"/>
                </a:cubicBezTo>
                <a:cubicBezTo>
                  <a:pt x="48467" y="20677"/>
                  <a:pt x="42862" y="20638"/>
                  <a:pt x="38100" y="19050"/>
                </a:cubicBezTo>
                <a:cubicBezTo>
                  <a:pt x="36512" y="14288"/>
                  <a:pt x="36887" y="8313"/>
                  <a:pt x="33337" y="4763"/>
                </a:cubicBezTo>
                <a:cubicBezTo>
                  <a:pt x="26566" y="-2008"/>
                  <a:pt x="6943" y="0"/>
                  <a:pt x="0" y="4763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7" name="자유형 1036"/>
          <p:cNvSpPr/>
          <p:nvPr/>
        </p:nvSpPr>
        <p:spPr>
          <a:xfrm>
            <a:off x="4139952" y="3670593"/>
            <a:ext cx="1619250" cy="622503"/>
          </a:xfrm>
          <a:custGeom>
            <a:avLst/>
            <a:gdLst>
              <a:gd name="connsiteX0" fmla="*/ 0 w 1619250"/>
              <a:gd name="connsiteY0" fmla="*/ 0 h 562525"/>
              <a:gd name="connsiteX1" fmla="*/ 1600200 w 1619250"/>
              <a:gd name="connsiteY1" fmla="*/ 0 h 562525"/>
              <a:gd name="connsiteX2" fmla="*/ 1619250 w 1619250"/>
              <a:gd name="connsiteY2" fmla="*/ 471488 h 562525"/>
              <a:gd name="connsiteX3" fmla="*/ 1447800 w 1619250"/>
              <a:gd name="connsiteY3" fmla="*/ 390525 h 562525"/>
              <a:gd name="connsiteX4" fmla="*/ 1400175 w 1619250"/>
              <a:gd name="connsiteY4" fmla="*/ 457200 h 562525"/>
              <a:gd name="connsiteX5" fmla="*/ 1400175 w 1619250"/>
              <a:gd name="connsiteY5" fmla="*/ 457200 h 562525"/>
              <a:gd name="connsiteX6" fmla="*/ 1243012 w 1619250"/>
              <a:gd name="connsiteY6" fmla="*/ 457200 h 562525"/>
              <a:gd name="connsiteX7" fmla="*/ 1223962 w 1619250"/>
              <a:gd name="connsiteY7" fmla="*/ 461963 h 562525"/>
              <a:gd name="connsiteX8" fmla="*/ 1166812 w 1619250"/>
              <a:gd name="connsiteY8" fmla="*/ 471488 h 562525"/>
              <a:gd name="connsiteX9" fmla="*/ 1152525 w 1619250"/>
              <a:gd name="connsiteY9" fmla="*/ 476250 h 562525"/>
              <a:gd name="connsiteX10" fmla="*/ 1109662 w 1619250"/>
              <a:gd name="connsiteY10" fmla="*/ 485775 h 562525"/>
              <a:gd name="connsiteX11" fmla="*/ 1081087 w 1619250"/>
              <a:gd name="connsiteY11" fmla="*/ 495300 h 562525"/>
              <a:gd name="connsiteX12" fmla="*/ 1042987 w 1619250"/>
              <a:gd name="connsiteY12" fmla="*/ 490538 h 562525"/>
              <a:gd name="connsiteX13" fmla="*/ 1033462 w 1619250"/>
              <a:gd name="connsiteY13" fmla="*/ 476250 h 562525"/>
              <a:gd name="connsiteX14" fmla="*/ 771525 w 1619250"/>
              <a:gd name="connsiteY14" fmla="*/ 481013 h 562525"/>
              <a:gd name="connsiteX15" fmla="*/ 742950 w 1619250"/>
              <a:gd name="connsiteY15" fmla="*/ 485775 h 562525"/>
              <a:gd name="connsiteX16" fmla="*/ 709612 w 1619250"/>
              <a:gd name="connsiteY16" fmla="*/ 490538 h 562525"/>
              <a:gd name="connsiteX17" fmla="*/ 681037 w 1619250"/>
              <a:gd name="connsiteY17" fmla="*/ 500063 h 562525"/>
              <a:gd name="connsiteX18" fmla="*/ 652462 w 1619250"/>
              <a:gd name="connsiteY18" fmla="*/ 523875 h 562525"/>
              <a:gd name="connsiteX19" fmla="*/ 638175 w 1619250"/>
              <a:gd name="connsiteY19" fmla="*/ 528638 h 562525"/>
              <a:gd name="connsiteX20" fmla="*/ 609600 w 1619250"/>
              <a:gd name="connsiteY20" fmla="*/ 547688 h 562525"/>
              <a:gd name="connsiteX21" fmla="*/ 600075 w 1619250"/>
              <a:gd name="connsiteY21" fmla="*/ 561975 h 562525"/>
              <a:gd name="connsiteX22" fmla="*/ 581025 w 1619250"/>
              <a:gd name="connsiteY22" fmla="*/ 557213 h 562525"/>
              <a:gd name="connsiteX23" fmla="*/ 552450 w 1619250"/>
              <a:gd name="connsiteY23" fmla="*/ 533400 h 562525"/>
              <a:gd name="connsiteX24" fmla="*/ 523875 w 1619250"/>
              <a:gd name="connsiteY24" fmla="*/ 514350 h 562525"/>
              <a:gd name="connsiteX25" fmla="*/ 495300 w 1619250"/>
              <a:gd name="connsiteY25" fmla="*/ 504825 h 562525"/>
              <a:gd name="connsiteX26" fmla="*/ 481012 w 1619250"/>
              <a:gd name="connsiteY26" fmla="*/ 500063 h 562525"/>
              <a:gd name="connsiteX27" fmla="*/ 452437 w 1619250"/>
              <a:gd name="connsiteY27" fmla="*/ 481013 h 562525"/>
              <a:gd name="connsiteX28" fmla="*/ 438150 w 1619250"/>
              <a:gd name="connsiteY28" fmla="*/ 471488 h 562525"/>
              <a:gd name="connsiteX29" fmla="*/ 423862 w 1619250"/>
              <a:gd name="connsiteY29" fmla="*/ 466725 h 562525"/>
              <a:gd name="connsiteX30" fmla="*/ 395287 w 1619250"/>
              <a:gd name="connsiteY30" fmla="*/ 447675 h 562525"/>
              <a:gd name="connsiteX31" fmla="*/ 381000 w 1619250"/>
              <a:gd name="connsiteY31" fmla="*/ 438150 h 562525"/>
              <a:gd name="connsiteX32" fmla="*/ 361950 w 1619250"/>
              <a:gd name="connsiteY32" fmla="*/ 433388 h 562525"/>
              <a:gd name="connsiteX33" fmla="*/ 333375 w 1619250"/>
              <a:gd name="connsiteY33" fmla="*/ 409575 h 562525"/>
              <a:gd name="connsiteX34" fmla="*/ 319087 w 1619250"/>
              <a:gd name="connsiteY34" fmla="*/ 414338 h 562525"/>
              <a:gd name="connsiteX35" fmla="*/ 276225 w 1619250"/>
              <a:gd name="connsiteY35" fmla="*/ 438150 h 562525"/>
              <a:gd name="connsiteX36" fmla="*/ 261937 w 1619250"/>
              <a:gd name="connsiteY36" fmla="*/ 447675 h 562525"/>
              <a:gd name="connsiteX37" fmla="*/ 233362 w 1619250"/>
              <a:gd name="connsiteY37" fmla="*/ 457200 h 562525"/>
              <a:gd name="connsiteX38" fmla="*/ 204787 w 1619250"/>
              <a:gd name="connsiteY38" fmla="*/ 466725 h 562525"/>
              <a:gd name="connsiteX39" fmla="*/ 176212 w 1619250"/>
              <a:gd name="connsiteY39" fmla="*/ 476250 h 562525"/>
              <a:gd name="connsiteX40" fmla="*/ 166687 w 1619250"/>
              <a:gd name="connsiteY40" fmla="*/ 476250 h 562525"/>
              <a:gd name="connsiteX41" fmla="*/ 14287 w 1619250"/>
              <a:gd name="connsiteY41" fmla="*/ 347663 h 562525"/>
              <a:gd name="connsiteX42" fmla="*/ 0 w 1619250"/>
              <a:gd name="connsiteY42" fmla="*/ 0 h 5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619250" h="562525">
                <a:moveTo>
                  <a:pt x="0" y="0"/>
                </a:moveTo>
                <a:lnTo>
                  <a:pt x="1600200" y="0"/>
                </a:lnTo>
                <a:lnTo>
                  <a:pt x="1619250" y="471488"/>
                </a:lnTo>
                <a:lnTo>
                  <a:pt x="1447800" y="390525"/>
                </a:lnTo>
                <a:lnTo>
                  <a:pt x="1400175" y="457200"/>
                </a:lnTo>
                <a:lnTo>
                  <a:pt x="1400175" y="457200"/>
                </a:lnTo>
                <a:cubicBezTo>
                  <a:pt x="1319179" y="453343"/>
                  <a:pt x="1311594" y="448627"/>
                  <a:pt x="1243012" y="457200"/>
                </a:cubicBezTo>
                <a:cubicBezTo>
                  <a:pt x="1236517" y="458012"/>
                  <a:pt x="1230395" y="460757"/>
                  <a:pt x="1223962" y="461963"/>
                </a:cubicBezTo>
                <a:cubicBezTo>
                  <a:pt x="1204980" y="465522"/>
                  <a:pt x="1185134" y="465381"/>
                  <a:pt x="1166812" y="471488"/>
                </a:cubicBezTo>
                <a:cubicBezTo>
                  <a:pt x="1162050" y="473075"/>
                  <a:pt x="1157395" y="475032"/>
                  <a:pt x="1152525" y="476250"/>
                </a:cubicBezTo>
                <a:cubicBezTo>
                  <a:pt x="1125356" y="483042"/>
                  <a:pt x="1134089" y="478447"/>
                  <a:pt x="1109662" y="485775"/>
                </a:cubicBezTo>
                <a:cubicBezTo>
                  <a:pt x="1100045" y="488660"/>
                  <a:pt x="1081087" y="495300"/>
                  <a:pt x="1081087" y="495300"/>
                </a:cubicBezTo>
                <a:cubicBezTo>
                  <a:pt x="1068387" y="493713"/>
                  <a:pt x="1054870" y="495291"/>
                  <a:pt x="1042987" y="490538"/>
                </a:cubicBezTo>
                <a:cubicBezTo>
                  <a:pt x="1037672" y="488412"/>
                  <a:pt x="1039182" y="476451"/>
                  <a:pt x="1033462" y="476250"/>
                </a:cubicBezTo>
                <a:cubicBezTo>
                  <a:pt x="946189" y="473188"/>
                  <a:pt x="858837" y="479425"/>
                  <a:pt x="771525" y="481013"/>
                </a:cubicBezTo>
                <a:lnTo>
                  <a:pt x="742950" y="485775"/>
                </a:lnTo>
                <a:cubicBezTo>
                  <a:pt x="731855" y="487482"/>
                  <a:pt x="720550" y="488014"/>
                  <a:pt x="709612" y="490538"/>
                </a:cubicBezTo>
                <a:cubicBezTo>
                  <a:pt x="699829" y="492796"/>
                  <a:pt x="681037" y="500063"/>
                  <a:pt x="681037" y="500063"/>
                </a:cubicBezTo>
                <a:cubicBezTo>
                  <a:pt x="670503" y="510597"/>
                  <a:pt x="665725" y="517243"/>
                  <a:pt x="652462" y="523875"/>
                </a:cubicBezTo>
                <a:cubicBezTo>
                  <a:pt x="647972" y="526120"/>
                  <a:pt x="642563" y="526200"/>
                  <a:pt x="638175" y="528638"/>
                </a:cubicBezTo>
                <a:cubicBezTo>
                  <a:pt x="628168" y="534198"/>
                  <a:pt x="609600" y="547688"/>
                  <a:pt x="609600" y="547688"/>
                </a:cubicBezTo>
                <a:cubicBezTo>
                  <a:pt x="606425" y="552450"/>
                  <a:pt x="605505" y="560165"/>
                  <a:pt x="600075" y="561975"/>
                </a:cubicBezTo>
                <a:cubicBezTo>
                  <a:pt x="593865" y="564045"/>
                  <a:pt x="587041" y="559791"/>
                  <a:pt x="581025" y="557213"/>
                </a:cubicBezTo>
                <a:cubicBezTo>
                  <a:pt x="564777" y="550250"/>
                  <a:pt x="566496" y="544325"/>
                  <a:pt x="552450" y="533400"/>
                </a:cubicBezTo>
                <a:cubicBezTo>
                  <a:pt x="543414" y="526372"/>
                  <a:pt x="534735" y="517970"/>
                  <a:pt x="523875" y="514350"/>
                </a:cubicBezTo>
                <a:lnTo>
                  <a:pt x="495300" y="504825"/>
                </a:lnTo>
                <a:lnTo>
                  <a:pt x="481012" y="500063"/>
                </a:lnTo>
                <a:lnTo>
                  <a:pt x="452437" y="481013"/>
                </a:lnTo>
                <a:cubicBezTo>
                  <a:pt x="447675" y="477838"/>
                  <a:pt x="443580" y="473298"/>
                  <a:pt x="438150" y="471488"/>
                </a:cubicBezTo>
                <a:cubicBezTo>
                  <a:pt x="433387" y="469900"/>
                  <a:pt x="428251" y="469163"/>
                  <a:pt x="423862" y="466725"/>
                </a:cubicBezTo>
                <a:cubicBezTo>
                  <a:pt x="413855" y="461166"/>
                  <a:pt x="404812" y="454025"/>
                  <a:pt x="395287" y="447675"/>
                </a:cubicBezTo>
                <a:cubicBezTo>
                  <a:pt x="390525" y="444500"/>
                  <a:pt x="386553" y="439538"/>
                  <a:pt x="381000" y="438150"/>
                </a:cubicBezTo>
                <a:lnTo>
                  <a:pt x="361950" y="433388"/>
                </a:lnTo>
                <a:cubicBezTo>
                  <a:pt x="357660" y="429098"/>
                  <a:pt x="341331" y="410901"/>
                  <a:pt x="333375" y="409575"/>
                </a:cubicBezTo>
                <a:cubicBezTo>
                  <a:pt x="328423" y="408750"/>
                  <a:pt x="323476" y="411900"/>
                  <a:pt x="319087" y="414338"/>
                </a:cubicBezTo>
                <a:cubicBezTo>
                  <a:pt x="269962" y="441630"/>
                  <a:pt x="308552" y="427375"/>
                  <a:pt x="276225" y="438150"/>
                </a:cubicBezTo>
                <a:cubicBezTo>
                  <a:pt x="271462" y="441325"/>
                  <a:pt x="267168" y="445350"/>
                  <a:pt x="261937" y="447675"/>
                </a:cubicBezTo>
                <a:cubicBezTo>
                  <a:pt x="252762" y="451753"/>
                  <a:pt x="242887" y="454025"/>
                  <a:pt x="233362" y="457200"/>
                </a:cubicBezTo>
                <a:lnTo>
                  <a:pt x="204787" y="466725"/>
                </a:lnTo>
                <a:cubicBezTo>
                  <a:pt x="204782" y="466727"/>
                  <a:pt x="176217" y="476250"/>
                  <a:pt x="176212" y="476250"/>
                </a:cubicBezTo>
                <a:lnTo>
                  <a:pt x="166687" y="476250"/>
                </a:lnTo>
                <a:lnTo>
                  <a:pt x="14287" y="347663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F2032-B0F9-4E8E-8925-6BB3CFFA52A5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86" name="TextBox 85"/>
          <p:cNvSpPr txBox="1"/>
          <p:nvPr/>
        </p:nvSpPr>
        <p:spPr>
          <a:xfrm>
            <a:off x="-28605" y="1258023"/>
            <a:ext cx="11641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err="1" smtClean="0">
                <a:latin typeface="Calibri" panose="020F0502020204030204" pitchFamily="34" charset="0"/>
              </a:rPr>
              <a:t>Geomedia</a:t>
            </a:r>
            <a:r>
              <a:rPr lang="en-US" altLang="ko-KR" sz="1500" b="1" dirty="0" smtClean="0">
                <a:latin typeface="Calibri" panose="020F0502020204030204" pitchFamily="34" charset="0"/>
              </a:rPr>
              <a:t> A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-46089" y="3366476"/>
            <a:ext cx="11544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err="1">
                <a:latin typeface="Calibri" panose="020F0502020204030204" pitchFamily="34" charset="0"/>
              </a:rPr>
              <a:t>Geomedia</a:t>
            </a:r>
            <a:r>
              <a:rPr lang="en-US" altLang="ko-KR" sz="1500" b="1" dirty="0">
                <a:latin typeface="Calibri" panose="020F0502020204030204" pitchFamily="34" charset="0"/>
              </a:rPr>
              <a:t> B</a:t>
            </a:r>
            <a:endParaRPr lang="ko-KR" altLang="en-US" sz="1500" b="1" dirty="0">
              <a:latin typeface="Calibri" panose="020F0502020204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339630" y="2567355"/>
            <a:ext cx="272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1400" b="1" dirty="0"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14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ko-KR" altLang="en-US" sz="1400" dirty="0"/>
          </a:p>
        </p:txBody>
      </p:sp>
      <p:sp>
        <p:nvSpPr>
          <p:cNvPr id="98" name="자유형 97"/>
          <p:cNvSpPr/>
          <p:nvPr/>
        </p:nvSpPr>
        <p:spPr>
          <a:xfrm>
            <a:off x="7611651" y="2702055"/>
            <a:ext cx="800655" cy="287243"/>
          </a:xfrm>
          <a:custGeom>
            <a:avLst/>
            <a:gdLst>
              <a:gd name="connsiteX0" fmla="*/ 0 w 952500"/>
              <a:gd name="connsiteY0" fmla="*/ 0 h 285750"/>
              <a:gd name="connsiteX1" fmla="*/ 952500 w 952500"/>
              <a:gd name="connsiteY1" fmla="*/ 0 h 285750"/>
              <a:gd name="connsiteX2" fmla="*/ 952500 w 952500"/>
              <a:gd name="connsiteY2" fmla="*/ 0 h 285750"/>
              <a:gd name="connsiteX3" fmla="*/ 904875 w 952500"/>
              <a:gd name="connsiteY3" fmla="*/ 66675 h 285750"/>
              <a:gd name="connsiteX4" fmla="*/ 847725 w 952500"/>
              <a:gd name="connsiteY4" fmla="*/ 104775 h 285750"/>
              <a:gd name="connsiteX5" fmla="*/ 819150 w 952500"/>
              <a:gd name="connsiteY5" fmla="*/ 123825 h 285750"/>
              <a:gd name="connsiteX6" fmla="*/ 790575 w 952500"/>
              <a:gd name="connsiteY6" fmla="*/ 133350 h 285750"/>
              <a:gd name="connsiteX7" fmla="*/ 733425 w 952500"/>
              <a:gd name="connsiteY7" fmla="*/ 161925 h 285750"/>
              <a:gd name="connsiteX8" fmla="*/ 714375 w 952500"/>
              <a:gd name="connsiteY8" fmla="*/ 190500 h 285750"/>
              <a:gd name="connsiteX9" fmla="*/ 600075 w 952500"/>
              <a:gd name="connsiteY9" fmla="*/ 247650 h 285750"/>
              <a:gd name="connsiteX10" fmla="*/ 571500 w 952500"/>
              <a:gd name="connsiteY10" fmla="*/ 257175 h 285750"/>
              <a:gd name="connsiteX11" fmla="*/ 352425 w 952500"/>
              <a:gd name="connsiteY11" fmla="*/ 266700 h 285750"/>
              <a:gd name="connsiteX12" fmla="*/ 304800 w 952500"/>
              <a:gd name="connsiteY12" fmla="*/ 276225 h 285750"/>
              <a:gd name="connsiteX13" fmla="*/ 276225 w 952500"/>
              <a:gd name="connsiteY13" fmla="*/ 285750 h 285750"/>
              <a:gd name="connsiteX14" fmla="*/ 190500 w 952500"/>
              <a:gd name="connsiteY14" fmla="*/ 276225 h 285750"/>
              <a:gd name="connsiteX15" fmla="*/ 152400 w 952500"/>
              <a:gd name="connsiteY15" fmla="*/ 219075 h 285750"/>
              <a:gd name="connsiteX16" fmla="*/ 133350 w 952500"/>
              <a:gd name="connsiteY16" fmla="*/ 190500 h 285750"/>
              <a:gd name="connsiteX17" fmla="*/ 104775 w 952500"/>
              <a:gd name="connsiteY17" fmla="*/ 133350 h 285750"/>
              <a:gd name="connsiteX18" fmla="*/ 47625 w 952500"/>
              <a:gd name="connsiteY18" fmla="*/ 76200 h 285750"/>
              <a:gd name="connsiteX19" fmla="*/ 0 w 952500"/>
              <a:gd name="connsiteY19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52500" h="285750">
                <a:moveTo>
                  <a:pt x="0" y="0"/>
                </a:moveTo>
                <a:lnTo>
                  <a:pt x="952500" y="0"/>
                </a:lnTo>
                <a:lnTo>
                  <a:pt x="952500" y="0"/>
                </a:lnTo>
                <a:cubicBezTo>
                  <a:pt x="936625" y="22225"/>
                  <a:pt x="924188" y="47362"/>
                  <a:pt x="904875" y="66675"/>
                </a:cubicBezTo>
                <a:cubicBezTo>
                  <a:pt x="888686" y="82864"/>
                  <a:pt x="866775" y="92075"/>
                  <a:pt x="847725" y="104775"/>
                </a:cubicBezTo>
                <a:cubicBezTo>
                  <a:pt x="838200" y="111125"/>
                  <a:pt x="830010" y="120205"/>
                  <a:pt x="819150" y="123825"/>
                </a:cubicBezTo>
                <a:cubicBezTo>
                  <a:pt x="809625" y="127000"/>
                  <a:pt x="799555" y="128860"/>
                  <a:pt x="790575" y="133350"/>
                </a:cubicBezTo>
                <a:cubicBezTo>
                  <a:pt x="716717" y="170279"/>
                  <a:pt x="805249" y="137984"/>
                  <a:pt x="733425" y="161925"/>
                </a:cubicBezTo>
                <a:cubicBezTo>
                  <a:pt x="727075" y="171450"/>
                  <a:pt x="722990" y="182962"/>
                  <a:pt x="714375" y="190500"/>
                </a:cubicBezTo>
                <a:cubicBezTo>
                  <a:pt x="668924" y="230270"/>
                  <a:pt x="654031" y="229665"/>
                  <a:pt x="600075" y="247650"/>
                </a:cubicBezTo>
                <a:cubicBezTo>
                  <a:pt x="590550" y="250825"/>
                  <a:pt x="581531" y="256739"/>
                  <a:pt x="571500" y="257175"/>
                </a:cubicBezTo>
                <a:lnTo>
                  <a:pt x="352425" y="266700"/>
                </a:lnTo>
                <a:cubicBezTo>
                  <a:pt x="336550" y="269875"/>
                  <a:pt x="320506" y="272298"/>
                  <a:pt x="304800" y="276225"/>
                </a:cubicBezTo>
                <a:cubicBezTo>
                  <a:pt x="295060" y="278660"/>
                  <a:pt x="286265" y="285750"/>
                  <a:pt x="276225" y="285750"/>
                </a:cubicBezTo>
                <a:cubicBezTo>
                  <a:pt x="247474" y="285750"/>
                  <a:pt x="219075" y="279400"/>
                  <a:pt x="190500" y="276225"/>
                </a:cubicBezTo>
                <a:cubicBezTo>
                  <a:pt x="136331" y="222056"/>
                  <a:pt x="179969" y="274214"/>
                  <a:pt x="152400" y="219075"/>
                </a:cubicBezTo>
                <a:cubicBezTo>
                  <a:pt x="147280" y="208836"/>
                  <a:pt x="138470" y="200739"/>
                  <a:pt x="133350" y="190500"/>
                </a:cubicBezTo>
                <a:cubicBezTo>
                  <a:pt x="114436" y="152672"/>
                  <a:pt x="135972" y="168447"/>
                  <a:pt x="104775" y="133350"/>
                </a:cubicBezTo>
                <a:cubicBezTo>
                  <a:pt x="86877" y="113214"/>
                  <a:pt x="47625" y="76200"/>
                  <a:pt x="47625" y="76200"/>
                </a:cubicBezTo>
                <a:cubicBezTo>
                  <a:pt x="35260" y="39106"/>
                  <a:pt x="45200" y="54725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000000"/>
              </a:gs>
              <a:gs pos="19000">
                <a:schemeClr val="accent2">
                  <a:lumMod val="50000"/>
                </a:schemeClr>
              </a:gs>
              <a:gs pos="28000">
                <a:schemeClr val="accent2">
                  <a:lumMod val="50000"/>
                </a:schemeClr>
              </a:gs>
              <a:gs pos="58000">
                <a:srgbClr val="FF0000"/>
              </a:gs>
              <a:gs pos="79000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자유형 98"/>
          <p:cNvSpPr/>
          <p:nvPr/>
        </p:nvSpPr>
        <p:spPr>
          <a:xfrm>
            <a:off x="7611652" y="3295650"/>
            <a:ext cx="840686" cy="586127"/>
          </a:xfrm>
          <a:custGeom>
            <a:avLst/>
            <a:gdLst>
              <a:gd name="connsiteX0" fmla="*/ 171450 w 1000125"/>
              <a:gd name="connsiteY0" fmla="*/ 19050 h 440289"/>
              <a:gd name="connsiteX1" fmla="*/ 1000125 w 1000125"/>
              <a:gd name="connsiteY1" fmla="*/ 9525 h 440289"/>
              <a:gd name="connsiteX2" fmla="*/ 923925 w 1000125"/>
              <a:gd name="connsiteY2" fmla="*/ 104775 h 440289"/>
              <a:gd name="connsiteX3" fmla="*/ 838200 w 1000125"/>
              <a:gd name="connsiteY3" fmla="*/ 190500 h 440289"/>
              <a:gd name="connsiteX4" fmla="*/ 809625 w 1000125"/>
              <a:gd name="connsiteY4" fmla="*/ 219075 h 440289"/>
              <a:gd name="connsiteX5" fmla="*/ 752475 w 1000125"/>
              <a:gd name="connsiteY5" fmla="*/ 257175 h 440289"/>
              <a:gd name="connsiteX6" fmla="*/ 723900 w 1000125"/>
              <a:gd name="connsiteY6" fmla="*/ 276225 h 440289"/>
              <a:gd name="connsiteX7" fmla="*/ 714375 w 1000125"/>
              <a:gd name="connsiteY7" fmla="*/ 304800 h 440289"/>
              <a:gd name="connsiteX8" fmla="*/ 657225 w 1000125"/>
              <a:gd name="connsiteY8" fmla="*/ 352425 h 440289"/>
              <a:gd name="connsiteX9" fmla="*/ 619125 w 1000125"/>
              <a:gd name="connsiteY9" fmla="*/ 390525 h 440289"/>
              <a:gd name="connsiteX10" fmla="*/ 419100 w 1000125"/>
              <a:gd name="connsiteY10" fmla="*/ 409575 h 440289"/>
              <a:gd name="connsiteX11" fmla="*/ 361950 w 1000125"/>
              <a:gd name="connsiteY11" fmla="*/ 381000 h 440289"/>
              <a:gd name="connsiteX12" fmla="*/ 266700 w 1000125"/>
              <a:gd name="connsiteY12" fmla="*/ 295275 h 440289"/>
              <a:gd name="connsiteX13" fmla="*/ 238125 w 1000125"/>
              <a:gd name="connsiteY13" fmla="*/ 266700 h 440289"/>
              <a:gd name="connsiteX14" fmla="*/ 171450 w 1000125"/>
              <a:gd name="connsiteY14" fmla="*/ 247650 h 440289"/>
              <a:gd name="connsiteX15" fmla="*/ 142875 w 1000125"/>
              <a:gd name="connsiteY15" fmla="*/ 219075 h 440289"/>
              <a:gd name="connsiteX16" fmla="*/ 123825 w 1000125"/>
              <a:gd name="connsiteY16" fmla="*/ 190500 h 440289"/>
              <a:gd name="connsiteX17" fmla="*/ 95250 w 1000125"/>
              <a:gd name="connsiteY17" fmla="*/ 152400 h 440289"/>
              <a:gd name="connsiteX18" fmla="*/ 66675 w 1000125"/>
              <a:gd name="connsiteY18" fmla="*/ 123825 h 440289"/>
              <a:gd name="connsiteX19" fmla="*/ 28575 w 1000125"/>
              <a:gd name="connsiteY19" fmla="*/ 66675 h 440289"/>
              <a:gd name="connsiteX20" fmla="*/ 19050 w 1000125"/>
              <a:gd name="connsiteY20" fmla="*/ 38100 h 440289"/>
              <a:gd name="connsiteX21" fmla="*/ 95250 w 1000125"/>
              <a:gd name="connsiteY21" fmla="*/ 28575 h 440289"/>
              <a:gd name="connsiteX22" fmla="*/ 0 w 1000125"/>
              <a:gd name="connsiteY22" fmla="*/ 9525 h 440289"/>
              <a:gd name="connsiteX23" fmla="*/ 333375 w 1000125"/>
              <a:gd name="connsiteY23" fmla="*/ 19050 h 440289"/>
              <a:gd name="connsiteX24" fmla="*/ 723900 w 1000125"/>
              <a:gd name="connsiteY24" fmla="*/ 0 h 44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125" h="440289">
                <a:moveTo>
                  <a:pt x="171450" y="19050"/>
                </a:moveTo>
                <a:lnTo>
                  <a:pt x="1000125" y="9525"/>
                </a:lnTo>
                <a:lnTo>
                  <a:pt x="923925" y="104775"/>
                </a:lnTo>
                <a:cubicBezTo>
                  <a:pt x="791652" y="259094"/>
                  <a:pt x="917596" y="124336"/>
                  <a:pt x="838200" y="190500"/>
                </a:cubicBezTo>
                <a:cubicBezTo>
                  <a:pt x="827852" y="199124"/>
                  <a:pt x="820258" y="210805"/>
                  <a:pt x="809625" y="219075"/>
                </a:cubicBezTo>
                <a:cubicBezTo>
                  <a:pt x="791553" y="233131"/>
                  <a:pt x="771525" y="244475"/>
                  <a:pt x="752475" y="257175"/>
                </a:cubicBezTo>
                <a:lnTo>
                  <a:pt x="723900" y="276225"/>
                </a:lnTo>
                <a:cubicBezTo>
                  <a:pt x="720725" y="285750"/>
                  <a:pt x="719944" y="296446"/>
                  <a:pt x="714375" y="304800"/>
                </a:cubicBezTo>
                <a:cubicBezTo>
                  <a:pt x="692356" y="337829"/>
                  <a:pt x="684558" y="328997"/>
                  <a:pt x="657225" y="352425"/>
                </a:cubicBezTo>
                <a:cubicBezTo>
                  <a:pt x="643588" y="364114"/>
                  <a:pt x="631825" y="377825"/>
                  <a:pt x="619125" y="390525"/>
                </a:cubicBezTo>
                <a:cubicBezTo>
                  <a:pt x="589874" y="478279"/>
                  <a:pt x="617227" y="426803"/>
                  <a:pt x="419100" y="409575"/>
                </a:cubicBezTo>
                <a:cubicBezTo>
                  <a:pt x="397611" y="407706"/>
                  <a:pt x="378417" y="392762"/>
                  <a:pt x="361950" y="381000"/>
                </a:cubicBezTo>
                <a:cubicBezTo>
                  <a:pt x="309754" y="343717"/>
                  <a:pt x="322421" y="350996"/>
                  <a:pt x="266700" y="295275"/>
                </a:cubicBezTo>
                <a:cubicBezTo>
                  <a:pt x="257175" y="285750"/>
                  <a:pt x="250904" y="270960"/>
                  <a:pt x="238125" y="266700"/>
                </a:cubicBezTo>
                <a:cubicBezTo>
                  <a:pt x="197131" y="253035"/>
                  <a:pt x="219290" y="259610"/>
                  <a:pt x="171450" y="247650"/>
                </a:cubicBezTo>
                <a:cubicBezTo>
                  <a:pt x="161925" y="238125"/>
                  <a:pt x="151499" y="229423"/>
                  <a:pt x="142875" y="219075"/>
                </a:cubicBezTo>
                <a:cubicBezTo>
                  <a:pt x="135546" y="210281"/>
                  <a:pt x="130479" y="199815"/>
                  <a:pt x="123825" y="190500"/>
                </a:cubicBezTo>
                <a:cubicBezTo>
                  <a:pt x="114598" y="177582"/>
                  <a:pt x="105581" y="164453"/>
                  <a:pt x="95250" y="152400"/>
                </a:cubicBezTo>
                <a:cubicBezTo>
                  <a:pt x="86484" y="142173"/>
                  <a:pt x="76200" y="133350"/>
                  <a:pt x="66675" y="123825"/>
                </a:cubicBezTo>
                <a:cubicBezTo>
                  <a:pt x="44027" y="55881"/>
                  <a:pt x="76141" y="138024"/>
                  <a:pt x="28575" y="66675"/>
                </a:cubicBezTo>
                <a:cubicBezTo>
                  <a:pt x="23006" y="58321"/>
                  <a:pt x="22225" y="47625"/>
                  <a:pt x="19050" y="38100"/>
                </a:cubicBezTo>
                <a:cubicBezTo>
                  <a:pt x="133311" y="27713"/>
                  <a:pt x="158894" y="28575"/>
                  <a:pt x="95250" y="28575"/>
                </a:cubicBezTo>
                <a:lnTo>
                  <a:pt x="0" y="9525"/>
                </a:lnTo>
                <a:lnTo>
                  <a:pt x="333375" y="19050"/>
                </a:lnTo>
                <a:lnTo>
                  <a:pt x="723900" y="0"/>
                </a:lnTo>
              </a:path>
            </a:pathLst>
          </a:custGeom>
          <a:gradFill>
            <a:gsLst>
              <a:gs pos="0">
                <a:srgbClr val="000000"/>
              </a:gs>
              <a:gs pos="19000">
                <a:schemeClr val="accent2">
                  <a:lumMod val="50000"/>
                </a:schemeClr>
              </a:gs>
              <a:gs pos="28000">
                <a:schemeClr val="accent2">
                  <a:lumMod val="50000"/>
                </a:schemeClr>
              </a:gs>
              <a:gs pos="58000">
                <a:srgbClr val="FF0000"/>
              </a:gs>
              <a:gs pos="79000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자유형 99"/>
          <p:cNvSpPr/>
          <p:nvPr/>
        </p:nvSpPr>
        <p:spPr>
          <a:xfrm>
            <a:off x="7513829" y="4043537"/>
            <a:ext cx="1112909" cy="987307"/>
          </a:xfrm>
          <a:custGeom>
            <a:avLst/>
            <a:gdLst>
              <a:gd name="connsiteX0" fmla="*/ 19050 w 1323975"/>
              <a:gd name="connsiteY0" fmla="*/ 28575 h 982174"/>
              <a:gd name="connsiteX1" fmla="*/ 1323975 w 1323975"/>
              <a:gd name="connsiteY1" fmla="*/ 0 h 982174"/>
              <a:gd name="connsiteX2" fmla="*/ 1314450 w 1323975"/>
              <a:gd name="connsiteY2" fmla="*/ 57150 h 982174"/>
              <a:gd name="connsiteX3" fmla="*/ 1219200 w 1323975"/>
              <a:gd name="connsiteY3" fmla="*/ 161925 h 982174"/>
              <a:gd name="connsiteX4" fmla="*/ 1190625 w 1323975"/>
              <a:gd name="connsiteY4" fmla="*/ 180975 h 982174"/>
              <a:gd name="connsiteX5" fmla="*/ 1171575 w 1323975"/>
              <a:gd name="connsiteY5" fmla="*/ 209550 h 982174"/>
              <a:gd name="connsiteX6" fmla="*/ 1133475 w 1323975"/>
              <a:gd name="connsiteY6" fmla="*/ 238125 h 982174"/>
              <a:gd name="connsiteX7" fmla="*/ 1047750 w 1323975"/>
              <a:gd name="connsiteY7" fmla="*/ 285750 h 982174"/>
              <a:gd name="connsiteX8" fmla="*/ 1019175 w 1323975"/>
              <a:gd name="connsiteY8" fmla="*/ 304800 h 982174"/>
              <a:gd name="connsiteX9" fmla="*/ 981075 w 1323975"/>
              <a:gd name="connsiteY9" fmla="*/ 323850 h 982174"/>
              <a:gd name="connsiteX10" fmla="*/ 952500 w 1323975"/>
              <a:gd name="connsiteY10" fmla="*/ 352425 h 982174"/>
              <a:gd name="connsiteX11" fmla="*/ 923925 w 1323975"/>
              <a:gd name="connsiteY11" fmla="*/ 371475 h 982174"/>
              <a:gd name="connsiteX12" fmla="*/ 904875 w 1323975"/>
              <a:gd name="connsiteY12" fmla="*/ 400050 h 982174"/>
              <a:gd name="connsiteX13" fmla="*/ 838200 w 1323975"/>
              <a:gd name="connsiteY13" fmla="*/ 485775 h 982174"/>
              <a:gd name="connsiteX14" fmla="*/ 819150 w 1323975"/>
              <a:gd name="connsiteY14" fmla="*/ 542925 h 982174"/>
              <a:gd name="connsiteX15" fmla="*/ 800100 w 1323975"/>
              <a:gd name="connsiteY15" fmla="*/ 609600 h 982174"/>
              <a:gd name="connsiteX16" fmla="*/ 781050 w 1323975"/>
              <a:gd name="connsiteY16" fmla="*/ 657225 h 982174"/>
              <a:gd name="connsiteX17" fmla="*/ 771525 w 1323975"/>
              <a:gd name="connsiteY17" fmla="*/ 685800 h 982174"/>
              <a:gd name="connsiteX18" fmla="*/ 752475 w 1323975"/>
              <a:gd name="connsiteY18" fmla="*/ 714375 h 982174"/>
              <a:gd name="connsiteX19" fmla="*/ 733425 w 1323975"/>
              <a:gd name="connsiteY19" fmla="*/ 790575 h 982174"/>
              <a:gd name="connsiteX20" fmla="*/ 676275 w 1323975"/>
              <a:gd name="connsiteY20" fmla="*/ 857250 h 982174"/>
              <a:gd name="connsiteX21" fmla="*/ 638175 w 1323975"/>
              <a:gd name="connsiteY21" fmla="*/ 914400 h 982174"/>
              <a:gd name="connsiteX22" fmla="*/ 609600 w 1323975"/>
              <a:gd name="connsiteY22" fmla="*/ 952500 h 982174"/>
              <a:gd name="connsiteX23" fmla="*/ 600075 w 1323975"/>
              <a:gd name="connsiteY23" fmla="*/ 981075 h 982174"/>
              <a:gd name="connsiteX24" fmla="*/ 571500 w 1323975"/>
              <a:gd name="connsiteY24" fmla="*/ 971550 h 982174"/>
              <a:gd name="connsiteX25" fmla="*/ 523875 w 1323975"/>
              <a:gd name="connsiteY25" fmla="*/ 952500 h 982174"/>
              <a:gd name="connsiteX26" fmla="*/ 485775 w 1323975"/>
              <a:gd name="connsiteY26" fmla="*/ 923925 h 982174"/>
              <a:gd name="connsiteX27" fmla="*/ 447675 w 1323975"/>
              <a:gd name="connsiteY27" fmla="*/ 904875 h 982174"/>
              <a:gd name="connsiteX28" fmla="*/ 352425 w 1323975"/>
              <a:gd name="connsiteY28" fmla="*/ 857250 h 982174"/>
              <a:gd name="connsiteX29" fmla="*/ 304800 w 1323975"/>
              <a:gd name="connsiteY29" fmla="*/ 819150 h 982174"/>
              <a:gd name="connsiteX30" fmla="*/ 266700 w 1323975"/>
              <a:gd name="connsiteY30" fmla="*/ 800100 h 982174"/>
              <a:gd name="connsiteX31" fmla="*/ 238125 w 1323975"/>
              <a:gd name="connsiteY31" fmla="*/ 781050 h 982174"/>
              <a:gd name="connsiteX32" fmla="*/ 219075 w 1323975"/>
              <a:gd name="connsiteY32" fmla="*/ 752475 h 982174"/>
              <a:gd name="connsiteX33" fmla="*/ 190500 w 1323975"/>
              <a:gd name="connsiteY33" fmla="*/ 733425 h 982174"/>
              <a:gd name="connsiteX34" fmla="*/ 180975 w 1323975"/>
              <a:gd name="connsiteY34" fmla="*/ 695325 h 982174"/>
              <a:gd name="connsiteX35" fmla="*/ 142875 w 1323975"/>
              <a:gd name="connsiteY35" fmla="*/ 619125 h 982174"/>
              <a:gd name="connsiteX36" fmla="*/ 123825 w 1323975"/>
              <a:gd name="connsiteY36" fmla="*/ 542925 h 982174"/>
              <a:gd name="connsiteX37" fmla="*/ 104775 w 1323975"/>
              <a:gd name="connsiteY37" fmla="*/ 514350 h 982174"/>
              <a:gd name="connsiteX38" fmla="*/ 66675 w 1323975"/>
              <a:gd name="connsiteY38" fmla="*/ 342900 h 982174"/>
              <a:gd name="connsiteX39" fmla="*/ 57150 w 1323975"/>
              <a:gd name="connsiteY39" fmla="*/ 314325 h 982174"/>
              <a:gd name="connsiteX40" fmla="*/ 9525 w 1323975"/>
              <a:gd name="connsiteY40" fmla="*/ 247650 h 982174"/>
              <a:gd name="connsiteX41" fmla="*/ 0 w 1323975"/>
              <a:gd name="connsiteY41" fmla="*/ 219075 h 982174"/>
              <a:gd name="connsiteX42" fmla="*/ 19050 w 1323975"/>
              <a:gd name="connsiteY42" fmla="*/ 28575 h 98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323975" h="982174">
                <a:moveTo>
                  <a:pt x="19050" y="28575"/>
                </a:moveTo>
                <a:lnTo>
                  <a:pt x="1323975" y="0"/>
                </a:lnTo>
                <a:lnTo>
                  <a:pt x="1314450" y="57150"/>
                </a:lnTo>
                <a:cubicBezTo>
                  <a:pt x="1309654" y="62631"/>
                  <a:pt x="1243403" y="141756"/>
                  <a:pt x="1219200" y="161925"/>
                </a:cubicBezTo>
                <a:cubicBezTo>
                  <a:pt x="1210406" y="169254"/>
                  <a:pt x="1200150" y="174625"/>
                  <a:pt x="1190625" y="180975"/>
                </a:cubicBezTo>
                <a:cubicBezTo>
                  <a:pt x="1184275" y="190500"/>
                  <a:pt x="1179670" y="201455"/>
                  <a:pt x="1171575" y="209550"/>
                </a:cubicBezTo>
                <a:cubicBezTo>
                  <a:pt x="1160350" y="220775"/>
                  <a:pt x="1146684" y="229319"/>
                  <a:pt x="1133475" y="238125"/>
                </a:cubicBezTo>
                <a:cubicBezTo>
                  <a:pt x="1062085" y="285718"/>
                  <a:pt x="1111297" y="249437"/>
                  <a:pt x="1047750" y="285750"/>
                </a:cubicBezTo>
                <a:cubicBezTo>
                  <a:pt x="1037811" y="291430"/>
                  <a:pt x="1029114" y="299120"/>
                  <a:pt x="1019175" y="304800"/>
                </a:cubicBezTo>
                <a:cubicBezTo>
                  <a:pt x="1006847" y="311845"/>
                  <a:pt x="992629" y="315597"/>
                  <a:pt x="981075" y="323850"/>
                </a:cubicBezTo>
                <a:cubicBezTo>
                  <a:pt x="970114" y="331680"/>
                  <a:pt x="962848" y="343801"/>
                  <a:pt x="952500" y="352425"/>
                </a:cubicBezTo>
                <a:cubicBezTo>
                  <a:pt x="943706" y="359754"/>
                  <a:pt x="933450" y="365125"/>
                  <a:pt x="923925" y="371475"/>
                </a:cubicBezTo>
                <a:cubicBezTo>
                  <a:pt x="917575" y="381000"/>
                  <a:pt x="912204" y="391256"/>
                  <a:pt x="904875" y="400050"/>
                </a:cubicBezTo>
                <a:cubicBezTo>
                  <a:pt x="877480" y="432924"/>
                  <a:pt x="854249" y="437627"/>
                  <a:pt x="838200" y="485775"/>
                </a:cubicBezTo>
                <a:cubicBezTo>
                  <a:pt x="831850" y="504825"/>
                  <a:pt x="824667" y="523617"/>
                  <a:pt x="819150" y="542925"/>
                </a:cubicBezTo>
                <a:cubicBezTo>
                  <a:pt x="812800" y="565150"/>
                  <a:pt x="807409" y="587672"/>
                  <a:pt x="800100" y="609600"/>
                </a:cubicBezTo>
                <a:cubicBezTo>
                  <a:pt x="794693" y="625820"/>
                  <a:pt x="787053" y="641216"/>
                  <a:pt x="781050" y="657225"/>
                </a:cubicBezTo>
                <a:cubicBezTo>
                  <a:pt x="777525" y="666626"/>
                  <a:pt x="776015" y="676820"/>
                  <a:pt x="771525" y="685800"/>
                </a:cubicBezTo>
                <a:cubicBezTo>
                  <a:pt x="766405" y="696039"/>
                  <a:pt x="758825" y="704850"/>
                  <a:pt x="752475" y="714375"/>
                </a:cubicBezTo>
                <a:cubicBezTo>
                  <a:pt x="750063" y="726434"/>
                  <a:pt x="742437" y="774804"/>
                  <a:pt x="733425" y="790575"/>
                </a:cubicBezTo>
                <a:cubicBezTo>
                  <a:pt x="700801" y="847668"/>
                  <a:pt x="712653" y="810478"/>
                  <a:pt x="676275" y="857250"/>
                </a:cubicBezTo>
                <a:cubicBezTo>
                  <a:pt x="662219" y="875322"/>
                  <a:pt x="651912" y="896084"/>
                  <a:pt x="638175" y="914400"/>
                </a:cubicBezTo>
                <a:lnTo>
                  <a:pt x="609600" y="952500"/>
                </a:lnTo>
                <a:cubicBezTo>
                  <a:pt x="606425" y="962025"/>
                  <a:pt x="609055" y="976585"/>
                  <a:pt x="600075" y="981075"/>
                </a:cubicBezTo>
                <a:cubicBezTo>
                  <a:pt x="591095" y="985565"/>
                  <a:pt x="580901" y="975075"/>
                  <a:pt x="571500" y="971550"/>
                </a:cubicBezTo>
                <a:cubicBezTo>
                  <a:pt x="555491" y="965547"/>
                  <a:pt x="538821" y="960803"/>
                  <a:pt x="523875" y="952500"/>
                </a:cubicBezTo>
                <a:cubicBezTo>
                  <a:pt x="509998" y="944790"/>
                  <a:pt x="499237" y="932339"/>
                  <a:pt x="485775" y="923925"/>
                </a:cubicBezTo>
                <a:cubicBezTo>
                  <a:pt x="473734" y="916400"/>
                  <a:pt x="459851" y="912180"/>
                  <a:pt x="447675" y="904875"/>
                </a:cubicBezTo>
                <a:cubicBezTo>
                  <a:pt x="366672" y="856273"/>
                  <a:pt x="420147" y="874181"/>
                  <a:pt x="352425" y="857250"/>
                </a:cubicBezTo>
                <a:cubicBezTo>
                  <a:pt x="336550" y="844550"/>
                  <a:pt x="321716" y="830427"/>
                  <a:pt x="304800" y="819150"/>
                </a:cubicBezTo>
                <a:cubicBezTo>
                  <a:pt x="292986" y="811274"/>
                  <a:pt x="279028" y="807145"/>
                  <a:pt x="266700" y="800100"/>
                </a:cubicBezTo>
                <a:cubicBezTo>
                  <a:pt x="256761" y="794420"/>
                  <a:pt x="247650" y="787400"/>
                  <a:pt x="238125" y="781050"/>
                </a:cubicBezTo>
                <a:cubicBezTo>
                  <a:pt x="231775" y="771525"/>
                  <a:pt x="227170" y="760570"/>
                  <a:pt x="219075" y="752475"/>
                </a:cubicBezTo>
                <a:cubicBezTo>
                  <a:pt x="210980" y="744380"/>
                  <a:pt x="196850" y="742950"/>
                  <a:pt x="190500" y="733425"/>
                </a:cubicBezTo>
                <a:cubicBezTo>
                  <a:pt x="183238" y="722533"/>
                  <a:pt x="185115" y="707744"/>
                  <a:pt x="180975" y="695325"/>
                </a:cubicBezTo>
                <a:cubicBezTo>
                  <a:pt x="148015" y="596446"/>
                  <a:pt x="177876" y="689126"/>
                  <a:pt x="142875" y="619125"/>
                </a:cubicBezTo>
                <a:cubicBezTo>
                  <a:pt x="125248" y="583871"/>
                  <a:pt x="140128" y="586399"/>
                  <a:pt x="123825" y="542925"/>
                </a:cubicBezTo>
                <a:cubicBezTo>
                  <a:pt x="119805" y="532206"/>
                  <a:pt x="111125" y="523875"/>
                  <a:pt x="104775" y="514350"/>
                </a:cubicBezTo>
                <a:cubicBezTo>
                  <a:pt x="82424" y="380243"/>
                  <a:pt x="97939" y="436693"/>
                  <a:pt x="66675" y="342900"/>
                </a:cubicBezTo>
                <a:cubicBezTo>
                  <a:pt x="63500" y="333375"/>
                  <a:pt x="63174" y="322357"/>
                  <a:pt x="57150" y="314325"/>
                </a:cubicBezTo>
                <a:cubicBezTo>
                  <a:pt x="50678" y="305696"/>
                  <a:pt x="16489" y="261578"/>
                  <a:pt x="9525" y="247650"/>
                </a:cubicBezTo>
                <a:cubicBezTo>
                  <a:pt x="5035" y="238670"/>
                  <a:pt x="3175" y="228600"/>
                  <a:pt x="0" y="219075"/>
                </a:cubicBezTo>
                <a:cubicBezTo>
                  <a:pt x="10119" y="57169"/>
                  <a:pt x="9525" y="117574"/>
                  <a:pt x="19050" y="28575"/>
                </a:cubicBezTo>
                <a:close/>
              </a:path>
            </a:pathLst>
          </a:custGeom>
          <a:gradFill>
            <a:gsLst>
              <a:gs pos="0">
                <a:srgbClr val="000000"/>
              </a:gs>
              <a:gs pos="19000">
                <a:schemeClr val="accent2">
                  <a:lumMod val="50000"/>
                </a:schemeClr>
              </a:gs>
              <a:gs pos="28000">
                <a:schemeClr val="accent2">
                  <a:lumMod val="50000"/>
                </a:schemeClr>
              </a:gs>
              <a:gs pos="58000">
                <a:srgbClr val="FF0000"/>
              </a:gs>
              <a:gs pos="79000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자유형 100"/>
          <p:cNvSpPr/>
          <p:nvPr/>
        </p:nvSpPr>
        <p:spPr>
          <a:xfrm>
            <a:off x="7838570" y="2033448"/>
            <a:ext cx="206993" cy="176647"/>
          </a:xfrm>
          <a:custGeom>
            <a:avLst/>
            <a:gdLst>
              <a:gd name="connsiteX0" fmla="*/ 171450 w 1000125"/>
              <a:gd name="connsiteY0" fmla="*/ 19050 h 440289"/>
              <a:gd name="connsiteX1" fmla="*/ 1000125 w 1000125"/>
              <a:gd name="connsiteY1" fmla="*/ 9525 h 440289"/>
              <a:gd name="connsiteX2" fmla="*/ 923925 w 1000125"/>
              <a:gd name="connsiteY2" fmla="*/ 104775 h 440289"/>
              <a:gd name="connsiteX3" fmla="*/ 838200 w 1000125"/>
              <a:gd name="connsiteY3" fmla="*/ 190500 h 440289"/>
              <a:gd name="connsiteX4" fmla="*/ 809625 w 1000125"/>
              <a:gd name="connsiteY4" fmla="*/ 219075 h 440289"/>
              <a:gd name="connsiteX5" fmla="*/ 752475 w 1000125"/>
              <a:gd name="connsiteY5" fmla="*/ 257175 h 440289"/>
              <a:gd name="connsiteX6" fmla="*/ 723900 w 1000125"/>
              <a:gd name="connsiteY6" fmla="*/ 276225 h 440289"/>
              <a:gd name="connsiteX7" fmla="*/ 714375 w 1000125"/>
              <a:gd name="connsiteY7" fmla="*/ 304800 h 440289"/>
              <a:gd name="connsiteX8" fmla="*/ 657225 w 1000125"/>
              <a:gd name="connsiteY8" fmla="*/ 352425 h 440289"/>
              <a:gd name="connsiteX9" fmla="*/ 619125 w 1000125"/>
              <a:gd name="connsiteY9" fmla="*/ 390525 h 440289"/>
              <a:gd name="connsiteX10" fmla="*/ 419100 w 1000125"/>
              <a:gd name="connsiteY10" fmla="*/ 409575 h 440289"/>
              <a:gd name="connsiteX11" fmla="*/ 361950 w 1000125"/>
              <a:gd name="connsiteY11" fmla="*/ 381000 h 440289"/>
              <a:gd name="connsiteX12" fmla="*/ 266700 w 1000125"/>
              <a:gd name="connsiteY12" fmla="*/ 295275 h 440289"/>
              <a:gd name="connsiteX13" fmla="*/ 238125 w 1000125"/>
              <a:gd name="connsiteY13" fmla="*/ 266700 h 440289"/>
              <a:gd name="connsiteX14" fmla="*/ 171450 w 1000125"/>
              <a:gd name="connsiteY14" fmla="*/ 247650 h 440289"/>
              <a:gd name="connsiteX15" fmla="*/ 142875 w 1000125"/>
              <a:gd name="connsiteY15" fmla="*/ 219075 h 440289"/>
              <a:gd name="connsiteX16" fmla="*/ 123825 w 1000125"/>
              <a:gd name="connsiteY16" fmla="*/ 190500 h 440289"/>
              <a:gd name="connsiteX17" fmla="*/ 95250 w 1000125"/>
              <a:gd name="connsiteY17" fmla="*/ 152400 h 440289"/>
              <a:gd name="connsiteX18" fmla="*/ 66675 w 1000125"/>
              <a:gd name="connsiteY18" fmla="*/ 123825 h 440289"/>
              <a:gd name="connsiteX19" fmla="*/ 28575 w 1000125"/>
              <a:gd name="connsiteY19" fmla="*/ 66675 h 440289"/>
              <a:gd name="connsiteX20" fmla="*/ 19050 w 1000125"/>
              <a:gd name="connsiteY20" fmla="*/ 38100 h 440289"/>
              <a:gd name="connsiteX21" fmla="*/ 95250 w 1000125"/>
              <a:gd name="connsiteY21" fmla="*/ 28575 h 440289"/>
              <a:gd name="connsiteX22" fmla="*/ 0 w 1000125"/>
              <a:gd name="connsiteY22" fmla="*/ 9525 h 440289"/>
              <a:gd name="connsiteX23" fmla="*/ 333375 w 1000125"/>
              <a:gd name="connsiteY23" fmla="*/ 19050 h 440289"/>
              <a:gd name="connsiteX24" fmla="*/ 723900 w 1000125"/>
              <a:gd name="connsiteY24" fmla="*/ 0 h 44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125" h="440289">
                <a:moveTo>
                  <a:pt x="171450" y="19050"/>
                </a:moveTo>
                <a:lnTo>
                  <a:pt x="1000125" y="9525"/>
                </a:lnTo>
                <a:lnTo>
                  <a:pt x="923925" y="104775"/>
                </a:lnTo>
                <a:cubicBezTo>
                  <a:pt x="791652" y="259094"/>
                  <a:pt x="917596" y="124336"/>
                  <a:pt x="838200" y="190500"/>
                </a:cubicBezTo>
                <a:cubicBezTo>
                  <a:pt x="827852" y="199124"/>
                  <a:pt x="820258" y="210805"/>
                  <a:pt x="809625" y="219075"/>
                </a:cubicBezTo>
                <a:cubicBezTo>
                  <a:pt x="791553" y="233131"/>
                  <a:pt x="771525" y="244475"/>
                  <a:pt x="752475" y="257175"/>
                </a:cubicBezTo>
                <a:lnTo>
                  <a:pt x="723900" y="276225"/>
                </a:lnTo>
                <a:cubicBezTo>
                  <a:pt x="720725" y="285750"/>
                  <a:pt x="719944" y="296446"/>
                  <a:pt x="714375" y="304800"/>
                </a:cubicBezTo>
                <a:cubicBezTo>
                  <a:pt x="692356" y="337829"/>
                  <a:pt x="684558" y="328997"/>
                  <a:pt x="657225" y="352425"/>
                </a:cubicBezTo>
                <a:cubicBezTo>
                  <a:pt x="643588" y="364114"/>
                  <a:pt x="631825" y="377825"/>
                  <a:pt x="619125" y="390525"/>
                </a:cubicBezTo>
                <a:cubicBezTo>
                  <a:pt x="589874" y="478279"/>
                  <a:pt x="617227" y="426803"/>
                  <a:pt x="419100" y="409575"/>
                </a:cubicBezTo>
                <a:cubicBezTo>
                  <a:pt x="397611" y="407706"/>
                  <a:pt x="378417" y="392762"/>
                  <a:pt x="361950" y="381000"/>
                </a:cubicBezTo>
                <a:cubicBezTo>
                  <a:pt x="309754" y="343717"/>
                  <a:pt x="322421" y="350996"/>
                  <a:pt x="266700" y="295275"/>
                </a:cubicBezTo>
                <a:cubicBezTo>
                  <a:pt x="257175" y="285750"/>
                  <a:pt x="250904" y="270960"/>
                  <a:pt x="238125" y="266700"/>
                </a:cubicBezTo>
                <a:cubicBezTo>
                  <a:pt x="197131" y="253035"/>
                  <a:pt x="219290" y="259610"/>
                  <a:pt x="171450" y="247650"/>
                </a:cubicBezTo>
                <a:cubicBezTo>
                  <a:pt x="161925" y="238125"/>
                  <a:pt x="151499" y="229423"/>
                  <a:pt x="142875" y="219075"/>
                </a:cubicBezTo>
                <a:cubicBezTo>
                  <a:pt x="135546" y="210281"/>
                  <a:pt x="130479" y="199815"/>
                  <a:pt x="123825" y="190500"/>
                </a:cubicBezTo>
                <a:cubicBezTo>
                  <a:pt x="114598" y="177582"/>
                  <a:pt x="105581" y="164453"/>
                  <a:pt x="95250" y="152400"/>
                </a:cubicBezTo>
                <a:cubicBezTo>
                  <a:pt x="86484" y="142173"/>
                  <a:pt x="76200" y="133350"/>
                  <a:pt x="66675" y="123825"/>
                </a:cubicBezTo>
                <a:cubicBezTo>
                  <a:pt x="44027" y="55881"/>
                  <a:pt x="76141" y="138024"/>
                  <a:pt x="28575" y="66675"/>
                </a:cubicBezTo>
                <a:cubicBezTo>
                  <a:pt x="23006" y="58321"/>
                  <a:pt x="22225" y="47625"/>
                  <a:pt x="19050" y="38100"/>
                </a:cubicBezTo>
                <a:cubicBezTo>
                  <a:pt x="133311" y="27713"/>
                  <a:pt x="158894" y="28575"/>
                  <a:pt x="95250" y="28575"/>
                </a:cubicBezTo>
                <a:lnTo>
                  <a:pt x="0" y="9525"/>
                </a:lnTo>
                <a:lnTo>
                  <a:pt x="333375" y="19050"/>
                </a:lnTo>
                <a:lnTo>
                  <a:pt x="723900" y="0"/>
                </a:lnTo>
              </a:path>
            </a:pathLst>
          </a:custGeom>
          <a:gradFill>
            <a:gsLst>
              <a:gs pos="0">
                <a:srgbClr val="000000"/>
              </a:gs>
              <a:gs pos="19000">
                <a:schemeClr val="accent2">
                  <a:lumMod val="50000"/>
                </a:schemeClr>
              </a:gs>
              <a:gs pos="28000">
                <a:schemeClr val="accent2">
                  <a:lumMod val="50000"/>
                </a:schemeClr>
              </a:gs>
              <a:gs pos="58000">
                <a:srgbClr val="FF0000"/>
              </a:gs>
              <a:gs pos="79000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TextBox 101"/>
          <p:cNvSpPr txBox="1"/>
          <p:nvPr/>
        </p:nvSpPr>
        <p:spPr>
          <a:xfrm>
            <a:off x="7611652" y="1523558"/>
            <a:ext cx="1425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altLang="ko-KR" b="1" dirty="0" smtClean="0">
                <a:latin typeface="Calibri" panose="020F0502020204030204" pitchFamily="34" charset="0"/>
              </a:rPr>
              <a:t>V     </a:t>
            </a:r>
          </a:p>
          <a:p>
            <a:pPr>
              <a:lnSpc>
                <a:spcPct val="300000"/>
              </a:lnSpc>
            </a:pPr>
            <a:r>
              <a:rPr lang="en-US" altLang="ko-KR" b="1" dirty="0" smtClean="0">
                <a:latin typeface="Calibri" panose="020F0502020204030204" pitchFamily="34" charset="0"/>
              </a:rPr>
              <a:t>2V       </a:t>
            </a:r>
          </a:p>
          <a:p>
            <a:pPr>
              <a:lnSpc>
                <a:spcPct val="300000"/>
              </a:lnSpc>
            </a:pPr>
            <a:r>
              <a:rPr lang="en-US" altLang="ko-KR" b="1" dirty="0" smtClean="0">
                <a:latin typeface="Calibri" panose="020F0502020204030204" pitchFamily="34" charset="0"/>
              </a:rPr>
              <a:t>4V         </a:t>
            </a:r>
          </a:p>
          <a:p>
            <a:pPr>
              <a:lnSpc>
                <a:spcPct val="300000"/>
              </a:lnSpc>
            </a:pPr>
            <a:r>
              <a:rPr lang="en-US" altLang="ko-KR" b="1" dirty="0" smtClean="0">
                <a:latin typeface="Calibri" panose="020F0502020204030204" pitchFamily="34" charset="0"/>
              </a:rPr>
              <a:t>8V</a:t>
            </a:r>
            <a:endParaRPr lang="ko-KR" altLang="en-US" b="1" dirty="0">
              <a:latin typeface="Calibri" panose="020F0502020204030204" pitchFamily="34" charset="0"/>
            </a:endParaRPr>
          </a:p>
        </p:txBody>
      </p:sp>
      <p:sp>
        <p:nvSpPr>
          <p:cNvPr id="103" name="줄무늬가 있는 오른쪽 화살표 102"/>
          <p:cNvSpPr/>
          <p:nvPr/>
        </p:nvSpPr>
        <p:spPr>
          <a:xfrm rot="5400000">
            <a:off x="5436230" y="3293623"/>
            <a:ext cx="3396701" cy="602721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Less</a:t>
            </a:r>
            <a:r>
              <a:rPr lang="en-US" altLang="ko-KR" sz="1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 </a:t>
            </a:r>
            <a:r>
              <a:rPr lang="en-US" altLang="ko-KR" sz="1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Vulnerable</a:t>
            </a:r>
            <a:r>
              <a:rPr lang="en-US" altLang="ko-KR" sz="1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 </a:t>
            </a: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More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4" name="줄무늬가 있는 오른쪽 화살표 103"/>
          <p:cNvSpPr/>
          <p:nvPr/>
        </p:nvSpPr>
        <p:spPr>
          <a:xfrm rot="16200000">
            <a:off x="7250331" y="3172146"/>
            <a:ext cx="3134212" cy="583182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Less             </a:t>
            </a:r>
            <a:r>
              <a:rPr lang="en-US" altLang="ko-KR" sz="1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Resistant            </a:t>
            </a: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More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줄무늬가 있는 오른쪽 화살표 104"/>
          <p:cNvSpPr/>
          <p:nvPr/>
        </p:nvSpPr>
        <p:spPr>
          <a:xfrm rot="5400000">
            <a:off x="4960633" y="3047786"/>
            <a:ext cx="3321988" cy="656060"/>
          </a:xfrm>
          <a:prstGeom prst="stripedRightArrow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Small              </a:t>
            </a:r>
            <a:r>
              <a:rPr lang="en-US" altLang="ko-KR" sz="1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Volume</a:t>
            </a:r>
            <a:r>
              <a:rPr lang="en-US" altLang="ko-KR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Large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428586" y="1206273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Low VAI</a:t>
            </a:r>
            <a:endParaRPr lang="ko-KR" altLang="en-US" b="1" dirty="0">
              <a:latin typeface="Calibri" panose="020F050202020403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513829" y="5108668"/>
            <a:ext cx="9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</a:rPr>
              <a:t>High VAI</a:t>
            </a:r>
            <a:endParaRPr lang="ko-KR" altLang="en-US" b="1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9952" y="1336412"/>
            <a:ext cx="17743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>
                <a:latin typeface="Calibri" panose="020F0502020204030204" pitchFamily="34" charset="0"/>
              </a:rPr>
              <a:t>Example index : 1,2,3…</a:t>
            </a:r>
            <a:endParaRPr lang="ko-KR" altLang="en-US" sz="1300" b="1" dirty="0">
              <a:latin typeface="Calibri" panose="020F050202020403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080797" y="3424644"/>
            <a:ext cx="18593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 smtClean="0">
                <a:latin typeface="Calibri" panose="020F0502020204030204" pitchFamily="34" charset="0"/>
              </a:rPr>
              <a:t>Example index : 8,9,10…</a:t>
            </a:r>
            <a:endParaRPr lang="ko-KR" altLang="en-US" sz="13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6003</TotalTime>
  <Words>3801</Words>
  <Application>Microsoft Office PowerPoint</Application>
  <PresentationFormat>화면 슬라이드 쇼(4:3)</PresentationFormat>
  <Paragraphs>860</Paragraphs>
  <Slides>27</Slides>
  <Notes>27</Notes>
  <HiddenSlides>3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28" baseType="lpstr">
      <vt:lpstr>Office 테마</vt:lpstr>
      <vt:lpstr>VULNERABILITY ASSESSMENT OF GEOMEDIA AGAINST SPILLED ACIDS</vt:lpstr>
      <vt:lpstr>     Introduction </vt:lpstr>
      <vt:lpstr>     Introduction </vt:lpstr>
      <vt:lpstr>     Introduction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VULNERABILITY ASSESSMENT INDEX OF GEOMEDIA AGAINST SPILLED ACIDS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VULNERABILITY ASSESSMENT INDEX OF GEOMEDIA AGAINST SPILLED ACIDS</dc:title>
  <dc:creator>USER</dc:creator>
  <cp:lastModifiedBy>USER</cp:lastModifiedBy>
  <cp:revision>240</cp:revision>
  <cp:lastPrinted>2016-09-21T01:00:50Z</cp:lastPrinted>
  <dcterms:created xsi:type="dcterms:W3CDTF">2016-08-30T08:25:44Z</dcterms:created>
  <dcterms:modified xsi:type="dcterms:W3CDTF">2016-09-23T12:16:47Z</dcterms:modified>
</cp:coreProperties>
</file>