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0160000" cy="7620000"/>
  <p:notesSz cx="7620000" cy="10160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haun Hardy" initials="" lastIdx="3" clrIdx="0"/>
  <p:cmAuthor id="1" name="A. Bielskas" initials=""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2FB8A001-D1AB-47DF-BA6B-B6085E91592B}">
  <a:tblStyle styleId="{2FB8A001-D1AB-47DF-BA6B-B6085E91592B}" styleName="Table_0">
    <a:wholeTbl>
      <a:tcStyle>
        <a:tcBdr>
          <a:left>
            <a:ln w="9525" cap="flat" cmpd="sng">
              <a:solidFill>
                <a:srgbClr val="9E9E9E"/>
              </a:solidFill>
              <a:prstDash val="solid"/>
              <a:round/>
              <a:headEnd type="none" w="med" len="med"/>
              <a:tailEnd type="none" w="med" len="med"/>
            </a:ln>
          </a:left>
          <a:right>
            <a:ln w="9525" cap="flat" cmpd="sng">
              <a:solidFill>
                <a:srgbClr val="9E9E9E"/>
              </a:solidFill>
              <a:prstDash val="solid"/>
              <a:round/>
              <a:headEnd type="none" w="med" len="med"/>
              <a:tailEnd type="none" w="med" len="med"/>
            </a:ln>
          </a:right>
          <a:top>
            <a:ln w="9525" cap="flat" cmpd="sng">
              <a:solidFill>
                <a:srgbClr val="9E9E9E"/>
              </a:solidFill>
              <a:prstDash val="solid"/>
              <a:round/>
              <a:headEnd type="none" w="med" len="med"/>
              <a:tailEnd type="none" w="med" len="med"/>
            </a:ln>
          </a:top>
          <a:bottom>
            <a:ln w="9525" cap="flat" cmpd="sng">
              <a:solidFill>
                <a:srgbClr val="9E9E9E"/>
              </a:solidFill>
              <a:prstDash val="solid"/>
              <a:round/>
              <a:headEnd type="none" w="med" len="med"/>
              <a:tailEnd type="none" w="med" len="med"/>
            </a:ln>
          </a:bottom>
          <a:insideH>
            <a:ln w="9525" cap="flat" cmpd="sng">
              <a:solidFill>
                <a:srgbClr val="9E9E9E"/>
              </a:solidFill>
              <a:prstDash val="solid"/>
              <a:round/>
              <a:headEnd type="none" w="med" len="med"/>
              <a:tailEnd type="none" w="med" len="med"/>
            </a:ln>
          </a:insideH>
          <a:insideV>
            <a:ln w="9525" cap="flat" cmpd="sng">
              <a:solidFill>
                <a:srgbClr val="9E9E9E"/>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2" d="100"/>
          <a:sy n="92" d="100"/>
        </p:scale>
        <p:origin x="-1110" y="-18"/>
      </p:cViewPr>
      <p:guideLst>
        <p:guide orient="horz" pos="2400"/>
        <p:guide pos="320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idx="1">
    <p:pos x="6000" y="0"/>
    <p:text>I didn't realize we could comment within Slides!  Neat!  At any rate, do you think this one and the next are useful or not?  Hard to discern any trend with this one.  The next one may be better, as is shows significant differences in OA "importance" between subdisciplines.  I'm not stuck on either of them, though!</p:text>
  </p:cm>
  <p:cm authorId="1" idx="1">
    <p:pos x="6000" y="100"/>
    <p:text>Yeah no real trends I can see in this slide - I think we can strike it.  The next one is neat though by discipline we can keep that one!</p:text>
  </p:cm>
  <p:cm authorId="0" idx="2">
    <p:pos x="6000" y="200"/>
    <p:text>This is a little tricky - since a single article can be tagged with multiple subjects these categories don't really "stack" correctly.  Also, some these are already "combined" categories (like meteorology OR oceangraphy) so we shouldn't repeat the separate components.</p:text>
  </p:cm>
  <p:cm authorId="0" idx="3">
    <p:pos x="6000" y="300"/>
    <p:text>I fixed in next slide - look OK?</p:text>
  </p:cm>
  <p:cm authorId="1" idx="2">
    <p:pos x="6000" y="400"/>
    <p:text>Yes!  I'll delete this we should use yours. I was struggling with chart type here and gave up after finding this one which was the best I could do 
We have the next slide earlier in the presentation as well where should we put it?</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270250" y="762000"/>
            <a:ext cx="5080250" cy="3809999"/>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762000" y="4826000"/>
            <a:ext cx="6096000" cy="45720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494354128"/>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a:spLocks noGrp="1" noRot="1" noChangeAspect="1"/>
          </p:cNvSpPr>
          <p:nvPr>
            <p:ph type="sldImg" idx="2"/>
          </p:nvPr>
        </p:nvSpPr>
        <p:spPr>
          <a:xfrm>
            <a:off x="1270250" y="762000"/>
            <a:ext cx="5080250" cy="3809999"/>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4" name="Shape 104"/>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lvl="0">
              <a:spcBef>
                <a:spcPts val="0"/>
              </a:spcBef>
              <a:buNone/>
            </a:pPr>
            <a:endParaRPr sz="1466"/>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Shape 171"/>
          <p:cNvSpPr>
            <a:spLocks noGrp="1" noRot="1" noChangeAspect="1"/>
          </p:cNvSpPr>
          <p:nvPr>
            <p:ph type="sldImg" idx="2"/>
          </p:nvPr>
        </p:nvSpPr>
        <p:spPr>
          <a:xfrm>
            <a:off x="1270250" y="762000"/>
            <a:ext cx="5080200" cy="3810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2" name="Shape 172"/>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a:spLocks noGrp="1" noRot="1" noChangeAspect="1"/>
          </p:cNvSpPr>
          <p:nvPr>
            <p:ph type="sldImg" idx="2"/>
          </p:nvPr>
        </p:nvSpPr>
        <p:spPr>
          <a:xfrm>
            <a:off x="1270250" y="762000"/>
            <a:ext cx="5080200" cy="3810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0" name="Shape 180"/>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Shape 185"/>
          <p:cNvSpPr>
            <a:spLocks noGrp="1" noRot="1" noChangeAspect="1"/>
          </p:cNvSpPr>
          <p:nvPr>
            <p:ph type="sldImg" idx="2"/>
          </p:nvPr>
        </p:nvSpPr>
        <p:spPr>
          <a:xfrm>
            <a:off x="1270250" y="762000"/>
            <a:ext cx="5080200" cy="3810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6" name="Shape 186"/>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Shape 194"/>
          <p:cNvSpPr>
            <a:spLocks noGrp="1" noRot="1" noChangeAspect="1"/>
          </p:cNvSpPr>
          <p:nvPr>
            <p:ph type="sldImg" idx="2"/>
          </p:nvPr>
        </p:nvSpPr>
        <p:spPr>
          <a:xfrm>
            <a:off x="1270250" y="762000"/>
            <a:ext cx="5080200" cy="3810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5" name="Shape 195"/>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Shape 201"/>
          <p:cNvSpPr>
            <a:spLocks noGrp="1" noRot="1" noChangeAspect="1"/>
          </p:cNvSpPr>
          <p:nvPr>
            <p:ph type="sldImg" idx="2"/>
          </p:nvPr>
        </p:nvSpPr>
        <p:spPr>
          <a:xfrm>
            <a:off x="1270250" y="762000"/>
            <a:ext cx="5080200" cy="3810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2" name="Shape 202"/>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Shape 207"/>
          <p:cNvSpPr>
            <a:spLocks noGrp="1" noRot="1" noChangeAspect="1"/>
          </p:cNvSpPr>
          <p:nvPr>
            <p:ph type="sldImg" idx="2"/>
          </p:nvPr>
        </p:nvSpPr>
        <p:spPr>
          <a:xfrm>
            <a:off x="1270250" y="762000"/>
            <a:ext cx="5080200" cy="3810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8" name="Shape 208"/>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Shape 214"/>
          <p:cNvSpPr>
            <a:spLocks noGrp="1" noRot="1" noChangeAspect="1"/>
          </p:cNvSpPr>
          <p:nvPr>
            <p:ph type="sldImg" idx="2"/>
          </p:nvPr>
        </p:nvSpPr>
        <p:spPr>
          <a:xfrm>
            <a:off x="1270250" y="762000"/>
            <a:ext cx="5080200" cy="3810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5" name="Shape 215"/>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Shape 220"/>
          <p:cNvSpPr>
            <a:spLocks noGrp="1" noRot="1" noChangeAspect="1"/>
          </p:cNvSpPr>
          <p:nvPr>
            <p:ph type="sldImg" idx="2"/>
          </p:nvPr>
        </p:nvSpPr>
        <p:spPr>
          <a:xfrm>
            <a:off x="1270250" y="762000"/>
            <a:ext cx="5080200" cy="3810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1" name="Shape 221"/>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Shape 231"/>
          <p:cNvSpPr>
            <a:spLocks noGrp="1" noRot="1" noChangeAspect="1"/>
          </p:cNvSpPr>
          <p:nvPr>
            <p:ph type="sldImg" idx="2"/>
          </p:nvPr>
        </p:nvSpPr>
        <p:spPr>
          <a:xfrm>
            <a:off x="1270250" y="762000"/>
            <a:ext cx="5080200" cy="3810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2" name="Shape 232"/>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Shape 238"/>
          <p:cNvSpPr>
            <a:spLocks noGrp="1" noRot="1" noChangeAspect="1"/>
          </p:cNvSpPr>
          <p:nvPr>
            <p:ph type="sldImg" idx="2"/>
          </p:nvPr>
        </p:nvSpPr>
        <p:spPr>
          <a:xfrm>
            <a:off x="1270250" y="762000"/>
            <a:ext cx="5080200" cy="3810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9" name="Shape 239"/>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lvl="0" rtl="0">
              <a:spcBef>
                <a:spcPts val="500"/>
              </a:spcBef>
              <a:spcAft>
                <a:spcPts val="300"/>
              </a:spcAft>
              <a:buClr>
                <a:schemeClr val="dk1"/>
              </a:buClr>
              <a:buSzPct val="100000"/>
              <a:buFont typeface="Arial"/>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Shape 111"/>
          <p:cNvSpPr>
            <a:spLocks noGrp="1" noRot="1" noChangeAspect="1"/>
          </p:cNvSpPr>
          <p:nvPr>
            <p:ph type="sldImg" idx="2"/>
          </p:nvPr>
        </p:nvSpPr>
        <p:spPr>
          <a:xfrm>
            <a:off x="1270250" y="762000"/>
            <a:ext cx="5080200" cy="3810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2" name="Shape 112"/>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Shape 244"/>
          <p:cNvSpPr>
            <a:spLocks noGrp="1" noRot="1" noChangeAspect="1"/>
          </p:cNvSpPr>
          <p:nvPr>
            <p:ph type="sldImg" idx="2"/>
          </p:nvPr>
        </p:nvSpPr>
        <p:spPr>
          <a:xfrm>
            <a:off x="1270250" y="762000"/>
            <a:ext cx="5080200" cy="3810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5" name="Shape 245"/>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a:spLocks noGrp="1" noRot="1" noChangeAspect="1"/>
          </p:cNvSpPr>
          <p:nvPr>
            <p:ph type="sldImg" idx="2"/>
          </p:nvPr>
        </p:nvSpPr>
        <p:spPr>
          <a:xfrm>
            <a:off x="1270250" y="762000"/>
            <a:ext cx="5080200" cy="3810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8" name="Shape 118"/>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a:spLocks noGrp="1" noRot="1" noChangeAspect="1"/>
          </p:cNvSpPr>
          <p:nvPr>
            <p:ph type="sldImg" idx="2"/>
          </p:nvPr>
        </p:nvSpPr>
        <p:spPr>
          <a:xfrm>
            <a:off x="1270250" y="762000"/>
            <a:ext cx="5080200" cy="3810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7" name="Shape 127"/>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a:spLocks noGrp="1" noRot="1" noChangeAspect="1"/>
          </p:cNvSpPr>
          <p:nvPr>
            <p:ph type="sldImg" idx="2"/>
          </p:nvPr>
        </p:nvSpPr>
        <p:spPr>
          <a:xfrm>
            <a:off x="1270250" y="762000"/>
            <a:ext cx="5080200" cy="3810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3" name="Shape 133"/>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Shape 140"/>
          <p:cNvSpPr>
            <a:spLocks noGrp="1" noRot="1" noChangeAspect="1"/>
          </p:cNvSpPr>
          <p:nvPr>
            <p:ph type="sldImg" idx="2"/>
          </p:nvPr>
        </p:nvSpPr>
        <p:spPr>
          <a:xfrm>
            <a:off x="1270250" y="762000"/>
            <a:ext cx="5080200" cy="3810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1" name="Shape 141"/>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Shape 150"/>
          <p:cNvSpPr>
            <a:spLocks noGrp="1" noRot="1" noChangeAspect="1"/>
          </p:cNvSpPr>
          <p:nvPr>
            <p:ph type="sldImg" idx="2"/>
          </p:nvPr>
        </p:nvSpPr>
        <p:spPr>
          <a:xfrm>
            <a:off x="1270250" y="762000"/>
            <a:ext cx="5080200" cy="3810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1" name="Shape 151"/>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Shape 159"/>
          <p:cNvSpPr>
            <a:spLocks noGrp="1" noRot="1" noChangeAspect="1"/>
          </p:cNvSpPr>
          <p:nvPr>
            <p:ph type="sldImg" idx="2"/>
          </p:nvPr>
        </p:nvSpPr>
        <p:spPr>
          <a:xfrm>
            <a:off x="1270250" y="762000"/>
            <a:ext cx="5080200" cy="3810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0" name="Shape 160"/>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Shape 165"/>
          <p:cNvSpPr>
            <a:spLocks noGrp="1" noRot="1" noChangeAspect="1"/>
          </p:cNvSpPr>
          <p:nvPr>
            <p:ph type="sldImg" idx="2"/>
          </p:nvPr>
        </p:nvSpPr>
        <p:spPr>
          <a:xfrm>
            <a:off x="1270250" y="762000"/>
            <a:ext cx="5080200" cy="3810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6" name="Shape 166"/>
          <p:cNvSpPr txBox="1">
            <a:spLocks noGrp="1"/>
          </p:cNvSpPr>
          <p:nvPr>
            <p:ph type="body" idx="1"/>
          </p:nvPr>
        </p:nvSpPr>
        <p:spPr>
          <a:xfrm>
            <a:off x="762000" y="4826000"/>
            <a:ext cx="6096000" cy="45720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5"/>
        <p:cNvGrpSpPr/>
        <p:nvPr/>
      </p:nvGrpSpPr>
      <p:grpSpPr>
        <a:xfrm>
          <a:off x="0" y="0"/>
          <a:ext cx="0" cy="0"/>
          <a:chOff x="0" y="0"/>
          <a:chExt cx="0" cy="0"/>
        </a:xfrm>
      </p:grpSpPr>
      <p:sp>
        <p:nvSpPr>
          <p:cNvPr id="16" name="Shape 16"/>
          <p:cNvSpPr/>
          <p:nvPr/>
        </p:nvSpPr>
        <p:spPr>
          <a:xfrm>
            <a:off x="0" y="4296577"/>
            <a:ext cx="10160100" cy="3323400"/>
          </a:xfrm>
          <a:prstGeom prst="rect">
            <a:avLst/>
          </a:prstGeom>
          <a:gradFill>
            <a:gsLst>
              <a:gs pos="0">
                <a:srgbClr val="FFFFFF">
                  <a:alpha val="90980"/>
                </a:srgbClr>
              </a:gs>
              <a:gs pos="37000">
                <a:srgbClr val="FFFFFF">
                  <a:alpha val="75686"/>
                </a:srgbClr>
              </a:gs>
              <a:gs pos="100000">
                <a:srgbClr val="B4DCFA">
                  <a:alpha val="78823"/>
                </a:srgbClr>
              </a:gs>
            </a:gsLst>
            <a:path path="circle">
              <a:fillToRect l="50000" t="50000" r="50000" b="50000"/>
            </a:path>
            <a:tileRect/>
          </a:gradFill>
          <a:ln>
            <a:noFill/>
          </a:ln>
        </p:spPr>
        <p:txBody>
          <a:bodyPr lIns="101575" tIns="50775" rIns="101575" bIns="50775" anchor="ctr" anchorCtr="0">
            <a:noAutofit/>
          </a:bodyPr>
          <a:lstStyle/>
          <a:p>
            <a:pPr marL="0" marR="0" lvl="0" indent="0" algn="ctr" rtl="0">
              <a:spcBef>
                <a:spcPts val="0"/>
              </a:spcBef>
              <a:buNone/>
            </a:pPr>
            <a:endParaRPr sz="2000" b="0" i="0" u="none" strike="noStrike" cap="none">
              <a:solidFill>
                <a:schemeClr val="lt1"/>
              </a:solidFill>
              <a:latin typeface="Trebuchet MS"/>
              <a:ea typeface="Trebuchet MS"/>
              <a:cs typeface="Trebuchet MS"/>
              <a:sym typeface="Trebuchet MS"/>
            </a:endParaRPr>
          </a:p>
        </p:txBody>
      </p:sp>
      <p:sp>
        <p:nvSpPr>
          <p:cNvPr id="17" name="Shape 17"/>
          <p:cNvSpPr/>
          <p:nvPr/>
        </p:nvSpPr>
        <p:spPr>
          <a:xfrm>
            <a:off x="0" y="0"/>
            <a:ext cx="10160100" cy="4296600"/>
          </a:xfrm>
          <a:prstGeom prst="rect">
            <a:avLst/>
          </a:prstGeom>
          <a:gradFill>
            <a:gsLst>
              <a:gs pos="0">
                <a:srgbClr val="FFFFFF">
                  <a:alpha val="88627"/>
                </a:srgbClr>
              </a:gs>
              <a:gs pos="48000">
                <a:srgbClr val="FFFFFF">
                  <a:alpha val="61960"/>
                </a:srgbClr>
              </a:gs>
              <a:gs pos="100000">
                <a:srgbClr val="B4DCFA">
                  <a:alpha val="78823"/>
                </a:srgbClr>
              </a:gs>
            </a:gsLst>
            <a:path path="circle">
              <a:fillToRect l="50000" t="50000" r="50000" b="50000"/>
            </a:path>
            <a:tileRect/>
          </a:gradFill>
          <a:ln>
            <a:noFill/>
          </a:ln>
        </p:spPr>
        <p:txBody>
          <a:bodyPr lIns="101575" tIns="50775" rIns="101575" bIns="50775" anchor="ctr" anchorCtr="0">
            <a:noAutofit/>
          </a:bodyPr>
          <a:lstStyle/>
          <a:p>
            <a:pPr marL="0" marR="0" lvl="0" indent="0" algn="ctr" rtl="0">
              <a:spcBef>
                <a:spcPts val="0"/>
              </a:spcBef>
              <a:buNone/>
            </a:pPr>
            <a:endParaRPr sz="2000" b="0" i="0" u="none" strike="noStrike" cap="none">
              <a:solidFill>
                <a:schemeClr val="lt1"/>
              </a:solidFill>
              <a:latin typeface="Trebuchet MS"/>
              <a:ea typeface="Trebuchet MS"/>
              <a:cs typeface="Trebuchet MS"/>
              <a:sym typeface="Trebuchet MS"/>
            </a:endParaRPr>
          </a:p>
        </p:txBody>
      </p:sp>
      <p:sp>
        <p:nvSpPr>
          <p:cNvPr id="18" name="Shape 18"/>
          <p:cNvSpPr/>
          <p:nvPr/>
        </p:nvSpPr>
        <p:spPr>
          <a:xfrm>
            <a:off x="0" y="2947012"/>
            <a:ext cx="10160100" cy="2540099"/>
          </a:xfrm>
          <a:prstGeom prst="rect">
            <a:avLst/>
          </a:prstGeom>
          <a:gradFill>
            <a:gsLst>
              <a:gs pos="0">
                <a:srgbClr val="FFFFFF">
                  <a:alpha val="0"/>
                </a:srgbClr>
              </a:gs>
              <a:gs pos="29000">
                <a:srgbClr val="FFFFFF">
                  <a:alpha val="29803"/>
                </a:srgbClr>
              </a:gs>
              <a:gs pos="45000">
                <a:srgbClr val="B4DCFA">
                  <a:alpha val="40000"/>
                </a:srgbClr>
              </a:gs>
              <a:gs pos="55000">
                <a:srgbClr val="FFFFFF">
                  <a:alpha val="25882"/>
                </a:srgbClr>
              </a:gs>
              <a:gs pos="65000">
                <a:srgbClr val="B4DCFA">
                  <a:alpha val="60000"/>
                </a:srgbClr>
              </a:gs>
              <a:gs pos="100000">
                <a:srgbClr val="FFFFFF">
                  <a:alpha val="0"/>
                </a:srgbClr>
              </a:gs>
            </a:gsLst>
            <a:lin ang="5400000" scaled="0"/>
          </a:gradFill>
          <a:ln>
            <a:noFill/>
          </a:ln>
        </p:spPr>
        <p:txBody>
          <a:bodyPr lIns="101575" tIns="50775" rIns="101575" bIns="50775" anchor="ctr" anchorCtr="0">
            <a:noAutofit/>
          </a:bodyPr>
          <a:lstStyle/>
          <a:p>
            <a:pPr marL="0" marR="0" lvl="0" indent="0" algn="ctr" rtl="0">
              <a:spcBef>
                <a:spcPts val="0"/>
              </a:spcBef>
              <a:buNone/>
            </a:pPr>
            <a:endParaRPr sz="2000" b="0" i="0" u="none" strike="noStrike" cap="none">
              <a:solidFill>
                <a:schemeClr val="lt1"/>
              </a:solidFill>
              <a:latin typeface="Trebuchet MS"/>
              <a:ea typeface="Trebuchet MS"/>
              <a:cs typeface="Trebuchet MS"/>
              <a:sym typeface="Trebuchet MS"/>
            </a:endParaRPr>
          </a:p>
        </p:txBody>
      </p:sp>
      <p:sp>
        <p:nvSpPr>
          <p:cNvPr id="19" name="Shape 19"/>
          <p:cNvSpPr/>
          <p:nvPr/>
        </p:nvSpPr>
        <p:spPr>
          <a:xfrm>
            <a:off x="0" y="1778000"/>
            <a:ext cx="10160100" cy="5672700"/>
          </a:xfrm>
          <a:prstGeom prst="ellipse">
            <a:avLst/>
          </a:prstGeom>
          <a:gradFill>
            <a:gsLst>
              <a:gs pos="0">
                <a:schemeClr val="lt1"/>
              </a:gs>
              <a:gs pos="54000">
                <a:srgbClr val="FFFFFF">
                  <a:alpha val="0"/>
                </a:srgbClr>
              </a:gs>
              <a:gs pos="100000">
                <a:srgbClr val="FFFFFF">
                  <a:alpha val="0"/>
                </a:srgbClr>
              </a:gs>
            </a:gsLst>
            <a:path path="circle">
              <a:fillToRect l="50000" t="50000" r="50000" b="50000"/>
            </a:path>
            <a:tileRect/>
          </a:gradFill>
          <a:ln>
            <a:noFill/>
          </a:ln>
        </p:spPr>
        <p:txBody>
          <a:bodyPr lIns="101575" tIns="50775" rIns="101575" bIns="50775" anchor="ctr" anchorCtr="0">
            <a:noAutofit/>
          </a:bodyPr>
          <a:lstStyle/>
          <a:p>
            <a:pPr marL="0" marR="0" lvl="0" indent="0" algn="ctr" rtl="0">
              <a:spcBef>
                <a:spcPts val="0"/>
              </a:spcBef>
              <a:buNone/>
            </a:pPr>
            <a:endParaRPr sz="2000" b="0" i="0" u="none" strike="noStrike" cap="none">
              <a:solidFill>
                <a:schemeClr val="lt1"/>
              </a:solidFill>
              <a:latin typeface="Trebuchet MS"/>
              <a:ea typeface="Trebuchet MS"/>
              <a:cs typeface="Trebuchet MS"/>
              <a:sym typeface="Trebuchet MS"/>
            </a:endParaRPr>
          </a:p>
        </p:txBody>
      </p:sp>
      <p:sp>
        <p:nvSpPr>
          <p:cNvPr id="20" name="Shape 20"/>
          <p:cNvSpPr txBox="1">
            <a:spLocks noGrp="1"/>
          </p:cNvSpPr>
          <p:nvPr>
            <p:ph type="subTitle" idx="1"/>
          </p:nvPr>
        </p:nvSpPr>
        <p:spPr>
          <a:xfrm>
            <a:off x="1637550" y="5613938"/>
            <a:ext cx="6263400" cy="980099"/>
          </a:xfrm>
          <a:prstGeom prst="rect">
            <a:avLst/>
          </a:prstGeom>
          <a:noFill/>
          <a:ln>
            <a:noFill/>
          </a:ln>
        </p:spPr>
        <p:txBody>
          <a:bodyPr lIns="101575" tIns="101575" rIns="101575" bIns="101575" anchor="t" anchorCtr="0"/>
          <a:lstStyle>
            <a:lvl1pPr marL="0" marR="0" lvl="0" indent="0" algn="l" rtl="0">
              <a:spcBef>
                <a:spcPts val="500"/>
              </a:spcBef>
              <a:spcAft>
                <a:spcPts val="300"/>
              </a:spcAft>
              <a:buClr>
                <a:srgbClr val="C3260C"/>
              </a:buClr>
              <a:buFont typeface="Georgia"/>
              <a:buNone/>
              <a:defRPr sz="2400" b="0" i="0" u="none" strike="noStrike" cap="none">
                <a:solidFill>
                  <a:schemeClr val="dk2"/>
                </a:solidFill>
                <a:latin typeface="Trebuchet MS"/>
                <a:ea typeface="Trebuchet MS"/>
                <a:cs typeface="Trebuchet MS"/>
                <a:sym typeface="Trebuchet MS"/>
              </a:defRPr>
            </a:lvl1pPr>
            <a:lvl2pPr marL="508000" marR="0" lvl="1" indent="0" algn="ctr" rtl="0">
              <a:spcBef>
                <a:spcPts val="400"/>
              </a:spcBef>
              <a:spcAft>
                <a:spcPts val="300"/>
              </a:spcAft>
              <a:buClr>
                <a:srgbClr val="C3260C"/>
              </a:buClr>
              <a:buFont typeface="Georgia"/>
              <a:buNone/>
              <a:defRPr sz="2200" b="0" i="0" u="none" strike="noStrike" cap="none">
                <a:solidFill>
                  <a:srgbClr val="888888"/>
                </a:solidFill>
                <a:latin typeface="Trebuchet MS"/>
                <a:ea typeface="Trebuchet MS"/>
                <a:cs typeface="Trebuchet MS"/>
                <a:sym typeface="Trebuchet MS"/>
              </a:defRPr>
            </a:lvl2pPr>
            <a:lvl3pPr marL="1016000" marR="0" lvl="2" indent="0" algn="ctr" rtl="0">
              <a:spcBef>
                <a:spcPts val="400"/>
              </a:spcBef>
              <a:spcAft>
                <a:spcPts val="300"/>
              </a:spcAft>
              <a:buClr>
                <a:srgbClr val="C3260C"/>
              </a:buClr>
              <a:buFont typeface="Georgia"/>
              <a:buNone/>
              <a:defRPr sz="2000" b="0" i="0" u="none" strike="noStrike" cap="none">
                <a:solidFill>
                  <a:srgbClr val="888888"/>
                </a:solidFill>
                <a:latin typeface="Trebuchet MS"/>
                <a:ea typeface="Trebuchet MS"/>
                <a:cs typeface="Trebuchet MS"/>
                <a:sym typeface="Trebuchet MS"/>
              </a:defRPr>
            </a:lvl3pPr>
            <a:lvl4pPr marL="1524000" marR="0" lvl="3" indent="0" algn="ctr" rtl="0">
              <a:spcBef>
                <a:spcPts val="400"/>
              </a:spcBef>
              <a:spcAft>
                <a:spcPts val="300"/>
              </a:spcAft>
              <a:buClr>
                <a:srgbClr val="C3260C"/>
              </a:buClr>
              <a:buFont typeface="Georgia"/>
              <a:buNone/>
              <a:defRPr sz="1800" b="0" i="0" u="none" strike="noStrike" cap="none">
                <a:solidFill>
                  <a:srgbClr val="888888"/>
                </a:solidFill>
                <a:latin typeface="Trebuchet MS"/>
                <a:ea typeface="Trebuchet MS"/>
                <a:cs typeface="Trebuchet MS"/>
                <a:sym typeface="Trebuchet MS"/>
              </a:defRPr>
            </a:lvl4pPr>
            <a:lvl5pPr marL="2032000" marR="0" lvl="4" indent="0" algn="ctr" rtl="0">
              <a:spcBef>
                <a:spcPts val="300"/>
              </a:spcBef>
              <a:spcAft>
                <a:spcPts val="300"/>
              </a:spcAft>
              <a:buClr>
                <a:srgbClr val="C3260C"/>
              </a:buClr>
              <a:buFont typeface="Georgia"/>
              <a:buNone/>
              <a:defRPr sz="1600" b="0" i="0" u="none" strike="noStrike" cap="none">
                <a:solidFill>
                  <a:srgbClr val="888888"/>
                </a:solidFill>
                <a:latin typeface="Trebuchet MS"/>
                <a:ea typeface="Trebuchet MS"/>
                <a:cs typeface="Trebuchet MS"/>
                <a:sym typeface="Trebuchet MS"/>
              </a:defRPr>
            </a:lvl5pPr>
            <a:lvl6pPr marL="2540000" marR="0" lvl="5" indent="0" algn="ctr" rtl="0">
              <a:spcBef>
                <a:spcPts val="300"/>
              </a:spcBef>
              <a:spcAft>
                <a:spcPts val="300"/>
              </a:spcAft>
              <a:buClr>
                <a:srgbClr val="C3260C"/>
              </a:buClr>
              <a:buFont typeface="Georgia"/>
              <a:buNone/>
              <a:defRPr sz="1600" b="0" i="0" u="none" strike="noStrike" cap="none">
                <a:solidFill>
                  <a:srgbClr val="888888"/>
                </a:solidFill>
                <a:latin typeface="Trebuchet MS"/>
                <a:ea typeface="Trebuchet MS"/>
                <a:cs typeface="Trebuchet MS"/>
                <a:sym typeface="Trebuchet MS"/>
              </a:defRPr>
            </a:lvl6pPr>
            <a:lvl7pPr marL="3048000" marR="0" lvl="6" indent="0" algn="ctr" rtl="0">
              <a:spcBef>
                <a:spcPts val="300"/>
              </a:spcBef>
              <a:spcAft>
                <a:spcPts val="300"/>
              </a:spcAft>
              <a:buClr>
                <a:srgbClr val="C3260C"/>
              </a:buClr>
              <a:buFont typeface="Georgia"/>
              <a:buNone/>
              <a:defRPr sz="1600" b="0" i="0" u="none" strike="noStrike" cap="none">
                <a:solidFill>
                  <a:srgbClr val="888888"/>
                </a:solidFill>
                <a:latin typeface="Trebuchet MS"/>
                <a:ea typeface="Trebuchet MS"/>
                <a:cs typeface="Trebuchet MS"/>
                <a:sym typeface="Trebuchet MS"/>
              </a:defRPr>
            </a:lvl7pPr>
            <a:lvl8pPr marL="3556000" marR="0" lvl="7" indent="0" algn="ctr" rtl="0">
              <a:spcBef>
                <a:spcPts val="300"/>
              </a:spcBef>
              <a:spcAft>
                <a:spcPts val="300"/>
              </a:spcAft>
              <a:buClr>
                <a:srgbClr val="C3260C"/>
              </a:buClr>
              <a:buFont typeface="Georgia"/>
              <a:buNone/>
              <a:defRPr sz="1600" b="0" i="0" u="none" strike="noStrike" cap="none">
                <a:solidFill>
                  <a:srgbClr val="888888"/>
                </a:solidFill>
                <a:latin typeface="Trebuchet MS"/>
                <a:ea typeface="Trebuchet MS"/>
                <a:cs typeface="Trebuchet MS"/>
                <a:sym typeface="Trebuchet MS"/>
              </a:defRPr>
            </a:lvl8pPr>
            <a:lvl9pPr marL="4064000" marR="0" lvl="8" indent="0" algn="ctr" rtl="0">
              <a:spcBef>
                <a:spcPts val="300"/>
              </a:spcBef>
              <a:spcAft>
                <a:spcPts val="300"/>
              </a:spcAft>
              <a:buClr>
                <a:srgbClr val="C3260C"/>
              </a:buClr>
              <a:buFont typeface="Georgia"/>
              <a:buNone/>
              <a:defRPr sz="1600" b="0" i="0" u="none" strike="noStrike" cap="none">
                <a:solidFill>
                  <a:srgbClr val="888888"/>
                </a:solidFill>
                <a:latin typeface="Trebuchet MS"/>
                <a:ea typeface="Trebuchet MS"/>
                <a:cs typeface="Trebuchet MS"/>
                <a:sym typeface="Trebuchet MS"/>
              </a:defRPr>
            </a:lvl9pPr>
          </a:lstStyle>
          <a:p>
            <a:endParaRPr/>
          </a:p>
        </p:txBody>
      </p:sp>
      <p:sp>
        <p:nvSpPr>
          <p:cNvPr id="21" name="Shape 21"/>
          <p:cNvSpPr txBox="1">
            <a:spLocks noGrp="1"/>
          </p:cNvSpPr>
          <p:nvPr>
            <p:ph type="dt" idx="10"/>
          </p:nvPr>
        </p:nvSpPr>
        <p:spPr>
          <a:xfrm>
            <a:off x="6858000" y="6858000"/>
            <a:ext cx="2793900" cy="405600"/>
          </a:xfrm>
          <a:prstGeom prst="rect">
            <a:avLst/>
          </a:prstGeom>
          <a:noFill/>
          <a:ln>
            <a:noFill/>
          </a:ln>
        </p:spPr>
        <p:txBody>
          <a:bodyPr lIns="101575" tIns="101575" rIns="101575" bIns="101575" anchor="ctr" anchorCtr="0"/>
          <a:lstStyle>
            <a:lvl1pPr marL="0" marR="0" lvl="0" indent="0" algn="r" rtl="0">
              <a:spcBef>
                <a:spcPts val="0"/>
              </a:spcBef>
              <a:buNone/>
              <a:defRPr sz="1200" b="1" i="0" u="none" strike="noStrike" cap="none">
                <a:solidFill>
                  <a:srgbClr val="7F7F7F"/>
                </a:solidFill>
                <a:latin typeface="Trebuchet MS"/>
                <a:ea typeface="Trebuchet MS"/>
                <a:cs typeface="Trebuchet MS"/>
                <a:sym typeface="Trebuchet MS"/>
              </a:defRPr>
            </a:lvl1pPr>
            <a:lvl2pPr marL="508000" marR="0" lvl="1" indent="0" algn="l" rtl="0">
              <a:spcBef>
                <a:spcPts val="0"/>
              </a:spcBef>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22" name="Shape 22"/>
          <p:cNvSpPr txBox="1">
            <a:spLocks noGrp="1"/>
          </p:cNvSpPr>
          <p:nvPr>
            <p:ph type="ftr" idx="11"/>
          </p:nvPr>
        </p:nvSpPr>
        <p:spPr>
          <a:xfrm>
            <a:off x="507998" y="6858000"/>
            <a:ext cx="3725400" cy="405600"/>
          </a:xfrm>
          <a:prstGeom prst="rect">
            <a:avLst/>
          </a:prstGeom>
          <a:noFill/>
          <a:ln>
            <a:noFill/>
          </a:ln>
        </p:spPr>
        <p:txBody>
          <a:bodyPr lIns="101575" tIns="101575" rIns="101575" bIns="101575" anchor="ctr" anchorCtr="0"/>
          <a:lstStyle>
            <a:lvl1pPr marL="0" marR="0" lvl="0" indent="0" algn="l" rtl="0">
              <a:spcBef>
                <a:spcPts val="0"/>
              </a:spcBef>
              <a:buNone/>
              <a:defRPr sz="1200" b="1" i="0" u="none" strike="noStrike" cap="none">
                <a:solidFill>
                  <a:srgbClr val="7F7F7F"/>
                </a:solidFill>
                <a:latin typeface="Trebuchet MS"/>
                <a:ea typeface="Trebuchet MS"/>
                <a:cs typeface="Trebuchet MS"/>
                <a:sym typeface="Trebuchet MS"/>
              </a:defRPr>
            </a:lvl1pPr>
            <a:lvl2pPr marL="508000" marR="0" lvl="1" indent="0" algn="l" rtl="0">
              <a:spcBef>
                <a:spcPts val="0"/>
              </a:spcBef>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23" name="Shape 23"/>
          <p:cNvSpPr txBox="1">
            <a:spLocks noGrp="1"/>
          </p:cNvSpPr>
          <p:nvPr>
            <p:ph type="sldNum" idx="12"/>
          </p:nvPr>
        </p:nvSpPr>
        <p:spPr>
          <a:xfrm>
            <a:off x="4233333" y="6858000"/>
            <a:ext cx="2031900" cy="405600"/>
          </a:xfrm>
          <a:prstGeom prst="rect">
            <a:avLst/>
          </a:prstGeom>
          <a:noFill/>
          <a:ln>
            <a:noFill/>
          </a:ln>
        </p:spPr>
        <p:txBody>
          <a:bodyPr lIns="101575" tIns="50775" rIns="101575" bIns="50775" anchor="ctr" anchorCtr="0">
            <a:noAutofit/>
          </a:bodyPr>
          <a:lstStyle/>
          <a:p>
            <a:pPr marL="0" marR="0" lvl="0" indent="0" algn="ctr" rtl="0">
              <a:spcBef>
                <a:spcPts val="0"/>
              </a:spcBef>
              <a:buSzPct val="25000"/>
              <a:buNone/>
            </a:pPr>
            <a:fld id="{00000000-1234-1234-1234-123412341234}" type="slidenum">
              <a:rPr lang="en-US" sz="1300" b="1" i="0" u="none" strike="noStrike" cap="none">
                <a:solidFill>
                  <a:srgbClr val="7F7F7F"/>
                </a:solidFill>
                <a:latin typeface="Trebuchet MS"/>
                <a:ea typeface="Trebuchet MS"/>
                <a:cs typeface="Trebuchet MS"/>
                <a:sym typeface="Trebuchet MS"/>
              </a:rPr>
              <a:t>‹#›</a:t>
            </a:fld>
            <a:endParaRPr lang="en-US" sz="1300" b="1" i="0" u="none" strike="noStrike" cap="none">
              <a:solidFill>
                <a:srgbClr val="7F7F7F"/>
              </a:solidFill>
              <a:latin typeface="Trebuchet MS"/>
              <a:ea typeface="Trebuchet MS"/>
              <a:cs typeface="Trebuchet MS"/>
              <a:sym typeface="Trebuchet MS"/>
            </a:endParaRPr>
          </a:p>
        </p:txBody>
      </p:sp>
      <p:sp>
        <p:nvSpPr>
          <p:cNvPr id="24" name="Shape 24"/>
          <p:cNvSpPr txBox="1">
            <a:spLocks noGrp="1"/>
          </p:cNvSpPr>
          <p:nvPr>
            <p:ph type="ctrTitle"/>
          </p:nvPr>
        </p:nvSpPr>
        <p:spPr>
          <a:xfrm>
            <a:off x="908423" y="3480322"/>
            <a:ext cx="7972500" cy="1992300"/>
          </a:xfrm>
          <a:prstGeom prst="rect">
            <a:avLst/>
          </a:prstGeom>
          <a:noFill/>
          <a:ln>
            <a:noFill/>
          </a:ln>
        </p:spPr>
        <p:txBody>
          <a:bodyPr lIns="101575" tIns="101575" rIns="101575" bIns="101575" anchor="t" anchorCtr="0"/>
          <a:lstStyle>
            <a:lvl1pPr marL="711200" marR="0" lvl="0" indent="-25400" algn="l" rtl="0">
              <a:spcBef>
                <a:spcPts val="0"/>
              </a:spcBef>
              <a:buClr>
                <a:srgbClr val="C3260C"/>
              </a:buClr>
              <a:buSzPct val="128333"/>
              <a:buFont typeface="Georgia"/>
              <a:buChar char="*"/>
              <a:defRPr sz="6000" b="1" i="0" u="none" strike="noStrike" cap="none">
                <a:solidFill>
                  <a:schemeClr val="dk1"/>
                </a:solidFill>
                <a:latin typeface="Trebuchet MS"/>
                <a:ea typeface="Trebuchet MS"/>
                <a:cs typeface="Trebuchet MS"/>
                <a:sym typeface="Trebuchet MS"/>
              </a:defRPr>
            </a:lvl1pPr>
            <a:lvl2pPr marL="0" marR="0" lvl="1" indent="0" algn="l" rtl="0">
              <a:spcBef>
                <a:spcPts val="0"/>
              </a:spcBef>
              <a:buNone/>
              <a:defRPr sz="2000" b="0" i="0" u="none" strike="noStrike" cap="none">
                <a:solidFill>
                  <a:schemeClr val="dk2"/>
                </a:solidFill>
              </a:defRPr>
            </a:lvl2pPr>
            <a:lvl3pPr marL="0" marR="0" lvl="2" indent="0" algn="l" rtl="0">
              <a:spcBef>
                <a:spcPts val="0"/>
              </a:spcBef>
              <a:buNone/>
              <a:defRPr sz="2000" b="0" i="0" u="none" strike="noStrike" cap="none">
                <a:solidFill>
                  <a:schemeClr val="dk2"/>
                </a:solidFill>
              </a:defRPr>
            </a:lvl3pPr>
            <a:lvl4pPr marL="0" marR="0" lvl="3" indent="0" algn="l" rtl="0">
              <a:spcBef>
                <a:spcPts val="0"/>
              </a:spcBef>
              <a:buNone/>
              <a:defRPr sz="2000" b="0" i="0" u="none" strike="noStrike" cap="none">
                <a:solidFill>
                  <a:schemeClr val="dk2"/>
                </a:solidFill>
              </a:defRPr>
            </a:lvl4pPr>
            <a:lvl5pPr marL="0" marR="0" lvl="4" indent="0" algn="l" rtl="0">
              <a:spcBef>
                <a:spcPts val="0"/>
              </a:spcBef>
              <a:buNone/>
              <a:defRPr sz="2000" b="0" i="0" u="none" strike="noStrike" cap="none">
                <a:solidFill>
                  <a:schemeClr val="dk2"/>
                </a:solidFill>
              </a:defRPr>
            </a:lvl5pPr>
            <a:lvl6pPr marL="0" marR="0" lvl="5" indent="0" algn="l" rtl="0">
              <a:spcBef>
                <a:spcPts val="0"/>
              </a:spcBef>
              <a:buNone/>
              <a:defRPr sz="2000" b="0" i="0" u="none" strike="noStrike" cap="none">
                <a:solidFill>
                  <a:schemeClr val="dk2"/>
                </a:solidFill>
              </a:defRPr>
            </a:lvl6pPr>
            <a:lvl7pPr marL="0" marR="0" lvl="6" indent="0" algn="l" rtl="0">
              <a:spcBef>
                <a:spcPts val="0"/>
              </a:spcBef>
              <a:buNone/>
              <a:defRPr sz="2000" b="0" i="0" u="none" strike="noStrike" cap="none">
                <a:solidFill>
                  <a:schemeClr val="dk2"/>
                </a:solidFill>
              </a:defRPr>
            </a:lvl7pPr>
            <a:lvl8pPr marL="0" marR="0" lvl="7" indent="0" algn="l" rtl="0">
              <a:spcBef>
                <a:spcPts val="0"/>
              </a:spcBef>
              <a:buNone/>
              <a:defRPr sz="2000" b="0" i="0" u="none" strike="noStrike" cap="none">
                <a:solidFill>
                  <a:schemeClr val="dk2"/>
                </a:solidFill>
              </a:defRPr>
            </a:lvl8pPr>
            <a:lvl9pPr marL="0" marR="0" lvl="8" indent="0" algn="l" rtl="0">
              <a:spcBef>
                <a:spcPts val="0"/>
              </a:spcBef>
              <a:buNone/>
              <a:defRPr sz="2000" b="0" i="0" u="none" strike="noStrike" cap="none">
                <a:solidFill>
                  <a:schemeClr val="dk2"/>
                </a:solidFil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84"/>
        <p:cNvGrpSpPr/>
        <p:nvPr/>
      </p:nvGrpSpPr>
      <p:grpSpPr>
        <a:xfrm>
          <a:off x="0" y="0"/>
          <a:ext cx="0" cy="0"/>
          <a:chOff x="0" y="0"/>
          <a:chExt cx="0" cy="0"/>
        </a:xfrm>
      </p:grpSpPr>
      <p:sp>
        <p:nvSpPr>
          <p:cNvPr id="85" name="Shape 85"/>
          <p:cNvSpPr txBox="1">
            <a:spLocks noGrp="1"/>
          </p:cNvSpPr>
          <p:nvPr>
            <p:ph type="title"/>
          </p:nvPr>
        </p:nvSpPr>
        <p:spPr>
          <a:xfrm>
            <a:off x="1992543" y="4857964"/>
            <a:ext cx="7236000" cy="1269900"/>
          </a:xfrm>
          <a:prstGeom prst="rect">
            <a:avLst/>
          </a:prstGeom>
          <a:noFill/>
          <a:ln>
            <a:noFill/>
          </a:ln>
        </p:spPr>
        <p:txBody>
          <a:bodyPr lIns="101575" tIns="101575" rIns="101575" bIns="101575" anchor="t" anchorCtr="0"/>
          <a:lstStyle>
            <a:lvl1pPr marL="355600" marR="0" lvl="0" indent="63500" algn="r" rtl="0">
              <a:spcBef>
                <a:spcPts val="0"/>
              </a:spcBef>
              <a:buClr>
                <a:srgbClr val="C3260C"/>
              </a:buClr>
              <a:buSzPct val="127450"/>
              <a:buFont typeface="Georgia"/>
              <a:buChar char="*"/>
              <a:defRPr sz="5100" b="1" i="0" u="none" strike="noStrike" cap="none">
                <a:solidFill>
                  <a:schemeClr val="dk1"/>
                </a:solidFill>
                <a:latin typeface="Trebuchet MS"/>
                <a:ea typeface="Trebuchet MS"/>
                <a:cs typeface="Trebuchet MS"/>
                <a:sym typeface="Trebuchet MS"/>
              </a:defRPr>
            </a:lvl1pPr>
            <a:lvl2pPr marL="0" marR="0" lvl="1" indent="0" algn="l" rtl="0">
              <a:spcBef>
                <a:spcPts val="0"/>
              </a:spcBef>
              <a:buNone/>
              <a:defRPr sz="2000" b="0" i="0" u="none" strike="noStrike" cap="none">
                <a:solidFill>
                  <a:schemeClr val="dk2"/>
                </a:solidFill>
              </a:defRPr>
            </a:lvl2pPr>
            <a:lvl3pPr marL="0" marR="0" lvl="2" indent="0" algn="l" rtl="0">
              <a:spcBef>
                <a:spcPts val="0"/>
              </a:spcBef>
              <a:buNone/>
              <a:defRPr sz="2000" b="0" i="0" u="none" strike="noStrike" cap="none">
                <a:solidFill>
                  <a:schemeClr val="dk2"/>
                </a:solidFill>
              </a:defRPr>
            </a:lvl3pPr>
            <a:lvl4pPr marL="0" marR="0" lvl="3" indent="0" algn="l" rtl="0">
              <a:spcBef>
                <a:spcPts val="0"/>
              </a:spcBef>
              <a:buNone/>
              <a:defRPr sz="2000" b="0" i="0" u="none" strike="noStrike" cap="none">
                <a:solidFill>
                  <a:schemeClr val="dk2"/>
                </a:solidFill>
              </a:defRPr>
            </a:lvl4pPr>
            <a:lvl5pPr marL="0" marR="0" lvl="4" indent="0" algn="l" rtl="0">
              <a:spcBef>
                <a:spcPts val="0"/>
              </a:spcBef>
              <a:buNone/>
              <a:defRPr sz="2000" b="0" i="0" u="none" strike="noStrike" cap="none">
                <a:solidFill>
                  <a:schemeClr val="dk2"/>
                </a:solidFill>
              </a:defRPr>
            </a:lvl5pPr>
            <a:lvl6pPr marL="0" marR="0" lvl="5" indent="0" algn="l" rtl="0">
              <a:spcBef>
                <a:spcPts val="0"/>
              </a:spcBef>
              <a:buNone/>
              <a:defRPr sz="2000" b="0" i="0" u="none" strike="noStrike" cap="none">
                <a:solidFill>
                  <a:schemeClr val="dk2"/>
                </a:solidFill>
              </a:defRPr>
            </a:lvl6pPr>
            <a:lvl7pPr marL="0" marR="0" lvl="6" indent="0" algn="l" rtl="0">
              <a:spcBef>
                <a:spcPts val="0"/>
              </a:spcBef>
              <a:buNone/>
              <a:defRPr sz="2000" b="0" i="0" u="none" strike="noStrike" cap="none">
                <a:solidFill>
                  <a:schemeClr val="dk2"/>
                </a:solidFill>
              </a:defRPr>
            </a:lvl7pPr>
            <a:lvl8pPr marL="0" marR="0" lvl="7" indent="0" algn="l" rtl="0">
              <a:spcBef>
                <a:spcPts val="0"/>
              </a:spcBef>
              <a:buNone/>
              <a:defRPr sz="2000" b="0" i="0" u="none" strike="noStrike" cap="none">
                <a:solidFill>
                  <a:schemeClr val="dk2"/>
                </a:solidFill>
              </a:defRPr>
            </a:lvl8pPr>
            <a:lvl9pPr marL="0" marR="0" lvl="8" indent="0" algn="l" rtl="0">
              <a:spcBef>
                <a:spcPts val="0"/>
              </a:spcBef>
              <a:buNone/>
              <a:defRPr sz="2000" b="0" i="0" u="none" strike="noStrike" cap="none">
                <a:solidFill>
                  <a:schemeClr val="dk2"/>
                </a:solidFill>
              </a:defRPr>
            </a:lvl9pPr>
          </a:lstStyle>
          <a:p>
            <a:endParaRPr/>
          </a:p>
        </p:txBody>
      </p:sp>
      <p:sp>
        <p:nvSpPr>
          <p:cNvPr id="86" name="Shape 86"/>
          <p:cNvSpPr txBox="1">
            <a:spLocks noGrp="1"/>
          </p:cNvSpPr>
          <p:nvPr>
            <p:ph type="body" idx="1"/>
          </p:nvPr>
        </p:nvSpPr>
        <p:spPr>
          <a:xfrm rot="5400000">
            <a:off x="3742266" y="-812901"/>
            <a:ext cx="3860700" cy="7112100"/>
          </a:xfrm>
          <a:prstGeom prst="rect">
            <a:avLst/>
          </a:prstGeom>
          <a:noFill/>
          <a:ln>
            <a:noFill/>
          </a:ln>
        </p:spPr>
        <p:txBody>
          <a:bodyPr lIns="101575" tIns="101575" rIns="101575" bIns="101575" anchor="t" anchorCtr="0"/>
          <a:lstStyle>
            <a:lvl1pPr marL="254000" marR="0" lvl="0" indent="-12700" algn="l" rtl="0">
              <a:spcBef>
                <a:spcPts val="500"/>
              </a:spcBef>
              <a:spcAft>
                <a:spcPts val="300"/>
              </a:spcAft>
              <a:buClr>
                <a:srgbClr val="C3260C"/>
              </a:buClr>
              <a:buSzPct val="133333"/>
              <a:buFont typeface="Georgia"/>
              <a:buChar char="*"/>
              <a:defRPr sz="2400" b="0" i="0" u="none" strike="noStrike" cap="none">
                <a:solidFill>
                  <a:srgbClr val="3F3F3F"/>
                </a:solidFill>
                <a:latin typeface="Trebuchet MS"/>
                <a:ea typeface="Trebuchet MS"/>
                <a:cs typeface="Trebuchet MS"/>
                <a:sym typeface="Trebuchet MS"/>
              </a:defRPr>
            </a:lvl1pPr>
            <a:lvl2pPr marL="609600" marR="0" lvl="1" indent="-25400" algn="l" rtl="0">
              <a:spcBef>
                <a:spcPts val="400"/>
              </a:spcBef>
              <a:spcAft>
                <a:spcPts val="300"/>
              </a:spcAft>
              <a:buClr>
                <a:srgbClr val="C3260C"/>
              </a:buClr>
              <a:buSzPct val="131818"/>
              <a:buFont typeface="Georgia"/>
              <a:buChar char="*"/>
              <a:defRPr sz="2200" b="0" i="0" u="none" strike="noStrike" cap="none">
                <a:solidFill>
                  <a:srgbClr val="3F3F3F"/>
                </a:solidFill>
                <a:latin typeface="Trebuchet MS"/>
                <a:ea typeface="Trebuchet MS"/>
                <a:cs typeface="Trebuchet MS"/>
                <a:sym typeface="Trebuchet MS"/>
              </a:defRPr>
            </a:lvl2pPr>
            <a:lvl3pPr marL="914400" marR="0" lvl="2" indent="-38100" algn="l" rtl="0">
              <a:spcBef>
                <a:spcPts val="400"/>
              </a:spcBef>
              <a:spcAft>
                <a:spcPts val="300"/>
              </a:spcAft>
              <a:buClr>
                <a:srgbClr val="C3260C"/>
              </a:buClr>
              <a:buSzPct val="129999"/>
              <a:buFont typeface="Georgia"/>
              <a:buChar char="*"/>
              <a:defRPr sz="2000" b="0" i="0" u="none" strike="noStrike" cap="none">
                <a:solidFill>
                  <a:srgbClr val="3F3F3F"/>
                </a:solidFill>
                <a:latin typeface="Trebuchet MS"/>
                <a:ea typeface="Trebuchet MS"/>
                <a:cs typeface="Trebuchet MS"/>
                <a:sym typeface="Trebuchet MS"/>
              </a:defRPr>
            </a:lvl3pPr>
            <a:lvl4pPr marL="1219200" marR="0" lvl="3" indent="-50800" algn="l" rtl="0">
              <a:spcBef>
                <a:spcPts val="400"/>
              </a:spcBef>
              <a:spcAft>
                <a:spcPts val="300"/>
              </a:spcAft>
              <a:buClr>
                <a:srgbClr val="C3260C"/>
              </a:buClr>
              <a:buSzPct val="127777"/>
              <a:buFont typeface="Georgia"/>
              <a:buChar char="*"/>
              <a:defRPr sz="1800" b="0" i="0" u="none" strike="noStrike" cap="none">
                <a:solidFill>
                  <a:srgbClr val="3F3F3F"/>
                </a:solidFill>
                <a:latin typeface="Trebuchet MS"/>
                <a:ea typeface="Trebuchet MS"/>
                <a:cs typeface="Trebuchet MS"/>
                <a:sym typeface="Trebuchet MS"/>
              </a:defRPr>
            </a:lvl4pPr>
            <a:lvl5pPr marL="1549400" marR="0" lvl="4" indent="-762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5pPr>
            <a:lvl6pPr marL="1854200" marR="0" lvl="5" indent="-889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6pPr>
            <a:lvl7pPr marL="2184400" marR="0" lvl="6" indent="-762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7pPr>
            <a:lvl8pPr marL="2540000" marR="0" lvl="7" indent="-889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8pPr>
            <a:lvl9pPr marL="2870200" marR="0" lvl="8" indent="-762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9pPr>
          </a:lstStyle>
          <a:p>
            <a:endParaRPr/>
          </a:p>
        </p:txBody>
      </p:sp>
      <p:sp>
        <p:nvSpPr>
          <p:cNvPr id="87" name="Shape 87"/>
          <p:cNvSpPr txBox="1">
            <a:spLocks noGrp="1"/>
          </p:cNvSpPr>
          <p:nvPr>
            <p:ph type="dt" idx="10"/>
          </p:nvPr>
        </p:nvSpPr>
        <p:spPr>
          <a:xfrm>
            <a:off x="6858000" y="6858000"/>
            <a:ext cx="2793900" cy="405600"/>
          </a:xfrm>
          <a:prstGeom prst="rect">
            <a:avLst/>
          </a:prstGeom>
          <a:noFill/>
          <a:ln>
            <a:noFill/>
          </a:ln>
        </p:spPr>
        <p:txBody>
          <a:bodyPr lIns="101575" tIns="101575" rIns="101575" bIns="101575" anchor="ctr" anchorCtr="0"/>
          <a:lstStyle>
            <a:lvl1pPr marL="0" marR="0" lvl="0" indent="0" algn="r" rtl="0">
              <a:spcBef>
                <a:spcPts val="0"/>
              </a:spcBef>
              <a:buNone/>
              <a:defRPr sz="1200" b="1">
                <a:solidFill>
                  <a:srgbClr val="7F7F7F"/>
                </a:solidFill>
                <a:latin typeface="Trebuchet MS"/>
                <a:ea typeface="Trebuchet MS"/>
                <a:cs typeface="Trebuchet MS"/>
                <a:sym typeface="Trebuchet MS"/>
              </a:defRPr>
            </a:lvl1pPr>
            <a:lvl2pPr marL="508000" marR="0" lvl="1" indent="0" algn="l" rtl="0">
              <a:spcBef>
                <a:spcPts val="0"/>
              </a:spcBef>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88" name="Shape 88"/>
          <p:cNvSpPr txBox="1">
            <a:spLocks noGrp="1"/>
          </p:cNvSpPr>
          <p:nvPr>
            <p:ph type="ftr" idx="11"/>
          </p:nvPr>
        </p:nvSpPr>
        <p:spPr>
          <a:xfrm>
            <a:off x="507998" y="6858000"/>
            <a:ext cx="3725400" cy="405600"/>
          </a:xfrm>
          <a:prstGeom prst="rect">
            <a:avLst/>
          </a:prstGeom>
          <a:noFill/>
          <a:ln>
            <a:noFill/>
          </a:ln>
        </p:spPr>
        <p:txBody>
          <a:bodyPr lIns="101575" tIns="101575" rIns="101575" bIns="101575" anchor="ctr" anchorCtr="0"/>
          <a:lstStyle>
            <a:lvl1pPr marL="0" marR="0" lvl="0" indent="0" algn="l" rtl="0">
              <a:spcBef>
                <a:spcPts val="0"/>
              </a:spcBef>
              <a:buNone/>
              <a:defRPr sz="1200" b="1">
                <a:solidFill>
                  <a:srgbClr val="7F7F7F"/>
                </a:solidFill>
                <a:latin typeface="Trebuchet MS"/>
                <a:ea typeface="Trebuchet MS"/>
                <a:cs typeface="Trebuchet MS"/>
                <a:sym typeface="Trebuchet MS"/>
              </a:defRPr>
            </a:lvl1pPr>
            <a:lvl2pPr marL="508000" marR="0" lvl="1" indent="0" algn="l" rtl="0">
              <a:spcBef>
                <a:spcPts val="0"/>
              </a:spcBef>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89" name="Shape 89"/>
          <p:cNvSpPr txBox="1">
            <a:spLocks noGrp="1"/>
          </p:cNvSpPr>
          <p:nvPr>
            <p:ph type="sldNum" idx="12"/>
          </p:nvPr>
        </p:nvSpPr>
        <p:spPr>
          <a:xfrm>
            <a:off x="4233333" y="6858000"/>
            <a:ext cx="2031900" cy="405600"/>
          </a:xfrm>
          <a:prstGeom prst="rect">
            <a:avLst/>
          </a:prstGeom>
          <a:noFill/>
          <a:ln>
            <a:noFill/>
          </a:ln>
        </p:spPr>
        <p:txBody>
          <a:bodyPr lIns="101575" tIns="50775" rIns="101575" bIns="50775" anchor="ctr" anchorCtr="0">
            <a:noAutofit/>
          </a:bodyPr>
          <a:lstStyle/>
          <a:p>
            <a:pPr marL="0" marR="0" lvl="0" indent="0" algn="ctr" rtl="0">
              <a:spcBef>
                <a:spcPts val="0"/>
              </a:spcBef>
              <a:buSzPct val="25000"/>
              <a:buNone/>
            </a:pPr>
            <a:fld id="{00000000-1234-1234-1234-123412341234}" type="slidenum">
              <a:rPr lang="en-US" sz="1300" b="1">
                <a:solidFill>
                  <a:srgbClr val="7F7F7F"/>
                </a:solidFill>
                <a:latin typeface="Trebuchet MS"/>
                <a:ea typeface="Trebuchet MS"/>
                <a:cs typeface="Trebuchet MS"/>
                <a:sym typeface="Trebuchet MS"/>
              </a:rPr>
              <a:t>‹#›</a:t>
            </a:fld>
            <a:endParaRPr lang="en-US" sz="1300" b="1">
              <a:solidFill>
                <a:srgbClr val="7F7F7F"/>
              </a:solidFill>
              <a:latin typeface="Trebuchet MS"/>
              <a:ea typeface="Trebuchet MS"/>
              <a:cs typeface="Trebuchet MS"/>
              <a:sym typeface="Trebuchet M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90"/>
        <p:cNvGrpSpPr/>
        <p:nvPr/>
      </p:nvGrpSpPr>
      <p:grpSpPr>
        <a:xfrm>
          <a:off x="0" y="0"/>
          <a:ext cx="0" cy="0"/>
          <a:chOff x="0" y="0"/>
          <a:chExt cx="0" cy="0"/>
        </a:xfrm>
      </p:grpSpPr>
      <p:sp>
        <p:nvSpPr>
          <p:cNvPr id="91" name="Shape 91"/>
          <p:cNvSpPr txBox="1">
            <a:spLocks noGrp="1"/>
          </p:cNvSpPr>
          <p:nvPr>
            <p:ph type="title"/>
          </p:nvPr>
        </p:nvSpPr>
        <p:spPr>
          <a:xfrm rot="5400000">
            <a:off x="-485196" y="2185502"/>
            <a:ext cx="5820300" cy="2286000"/>
          </a:xfrm>
          <a:prstGeom prst="rect">
            <a:avLst/>
          </a:prstGeom>
          <a:noFill/>
          <a:ln>
            <a:noFill/>
          </a:ln>
        </p:spPr>
        <p:txBody>
          <a:bodyPr lIns="101575" tIns="101575" rIns="101575" bIns="101575" anchor="t" anchorCtr="0"/>
          <a:lstStyle>
            <a:lvl1pPr marL="355600" marR="0" lvl="0" indent="63500" algn="l" rtl="0">
              <a:spcBef>
                <a:spcPts val="0"/>
              </a:spcBef>
              <a:buClr>
                <a:srgbClr val="C3260C"/>
              </a:buClr>
              <a:buSzPct val="127450"/>
              <a:buFont typeface="Georgia"/>
              <a:buChar char="*"/>
              <a:defRPr sz="5100" b="1" i="0" u="none" strike="noStrike" cap="none">
                <a:solidFill>
                  <a:schemeClr val="dk1"/>
                </a:solidFill>
                <a:latin typeface="Trebuchet MS"/>
                <a:ea typeface="Trebuchet MS"/>
                <a:cs typeface="Trebuchet MS"/>
                <a:sym typeface="Trebuchet MS"/>
              </a:defRPr>
            </a:lvl1pPr>
            <a:lvl2pPr marL="0" marR="0" lvl="1" indent="0" algn="l" rtl="0">
              <a:spcBef>
                <a:spcPts val="0"/>
              </a:spcBef>
              <a:buNone/>
              <a:defRPr sz="2000" b="0" i="0" u="none" strike="noStrike" cap="none">
                <a:solidFill>
                  <a:schemeClr val="dk2"/>
                </a:solidFill>
              </a:defRPr>
            </a:lvl2pPr>
            <a:lvl3pPr marL="0" marR="0" lvl="2" indent="0" algn="l" rtl="0">
              <a:spcBef>
                <a:spcPts val="0"/>
              </a:spcBef>
              <a:buNone/>
              <a:defRPr sz="2000" b="0" i="0" u="none" strike="noStrike" cap="none">
                <a:solidFill>
                  <a:schemeClr val="dk2"/>
                </a:solidFill>
              </a:defRPr>
            </a:lvl3pPr>
            <a:lvl4pPr marL="0" marR="0" lvl="3" indent="0" algn="l" rtl="0">
              <a:spcBef>
                <a:spcPts val="0"/>
              </a:spcBef>
              <a:buNone/>
              <a:defRPr sz="2000" b="0" i="0" u="none" strike="noStrike" cap="none">
                <a:solidFill>
                  <a:schemeClr val="dk2"/>
                </a:solidFill>
              </a:defRPr>
            </a:lvl4pPr>
            <a:lvl5pPr marL="0" marR="0" lvl="4" indent="0" algn="l" rtl="0">
              <a:spcBef>
                <a:spcPts val="0"/>
              </a:spcBef>
              <a:buNone/>
              <a:defRPr sz="2000" b="0" i="0" u="none" strike="noStrike" cap="none">
                <a:solidFill>
                  <a:schemeClr val="dk2"/>
                </a:solidFill>
              </a:defRPr>
            </a:lvl5pPr>
            <a:lvl6pPr marL="0" marR="0" lvl="5" indent="0" algn="l" rtl="0">
              <a:spcBef>
                <a:spcPts val="0"/>
              </a:spcBef>
              <a:buNone/>
              <a:defRPr sz="2000" b="0" i="0" u="none" strike="noStrike" cap="none">
                <a:solidFill>
                  <a:schemeClr val="dk2"/>
                </a:solidFill>
              </a:defRPr>
            </a:lvl6pPr>
            <a:lvl7pPr marL="0" marR="0" lvl="6" indent="0" algn="l" rtl="0">
              <a:spcBef>
                <a:spcPts val="0"/>
              </a:spcBef>
              <a:buNone/>
              <a:defRPr sz="2000" b="0" i="0" u="none" strike="noStrike" cap="none">
                <a:solidFill>
                  <a:schemeClr val="dk2"/>
                </a:solidFill>
              </a:defRPr>
            </a:lvl7pPr>
            <a:lvl8pPr marL="0" marR="0" lvl="7" indent="0" algn="l" rtl="0">
              <a:spcBef>
                <a:spcPts val="0"/>
              </a:spcBef>
              <a:buNone/>
              <a:defRPr sz="2000" b="0" i="0" u="none" strike="noStrike" cap="none">
                <a:solidFill>
                  <a:schemeClr val="dk2"/>
                </a:solidFill>
              </a:defRPr>
            </a:lvl8pPr>
            <a:lvl9pPr marL="0" marR="0" lvl="8" indent="0" algn="l" rtl="0">
              <a:spcBef>
                <a:spcPts val="0"/>
              </a:spcBef>
              <a:buNone/>
              <a:defRPr sz="2000" b="0" i="0" u="none" strike="noStrike" cap="none">
                <a:solidFill>
                  <a:schemeClr val="dk2"/>
                </a:solidFill>
              </a:defRPr>
            </a:lvl9pPr>
          </a:lstStyle>
          <a:p>
            <a:endParaRPr/>
          </a:p>
        </p:txBody>
      </p:sp>
      <p:sp>
        <p:nvSpPr>
          <p:cNvPr id="92" name="Shape 92"/>
          <p:cNvSpPr txBox="1">
            <a:spLocks noGrp="1"/>
          </p:cNvSpPr>
          <p:nvPr>
            <p:ph type="body" idx="1"/>
          </p:nvPr>
        </p:nvSpPr>
        <p:spPr>
          <a:xfrm rot="5400000">
            <a:off x="3657083" y="849248"/>
            <a:ext cx="5438700" cy="5365800"/>
          </a:xfrm>
          <a:prstGeom prst="rect">
            <a:avLst/>
          </a:prstGeom>
          <a:noFill/>
          <a:ln>
            <a:noFill/>
          </a:ln>
        </p:spPr>
        <p:txBody>
          <a:bodyPr lIns="101575" tIns="101575" rIns="101575" bIns="101575" anchor="t" anchorCtr="0"/>
          <a:lstStyle>
            <a:lvl1pPr marL="254000" marR="0" lvl="0" indent="-12700" algn="l" rtl="0">
              <a:spcBef>
                <a:spcPts val="500"/>
              </a:spcBef>
              <a:spcAft>
                <a:spcPts val="300"/>
              </a:spcAft>
              <a:buClr>
                <a:srgbClr val="C3260C"/>
              </a:buClr>
              <a:buSzPct val="133333"/>
              <a:buFont typeface="Georgia"/>
              <a:buChar char="*"/>
              <a:defRPr sz="2400" b="0" i="0" u="none" strike="noStrike" cap="none">
                <a:solidFill>
                  <a:srgbClr val="3F3F3F"/>
                </a:solidFill>
                <a:latin typeface="Trebuchet MS"/>
                <a:ea typeface="Trebuchet MS"/>
                <a:cs typeface="Trebuchet MS"/>
                <a:sym typeface="Trebuchet MS"/>
              </a:defRPr>
            </a:lvl1pPr>
            <a:lvl2pPr marL="609600" marR="0" lvl="1" indent="-25400" algn="l" rtl="0">
              <a:spcBef>
                <a:spcPts val="400"/>
              </a:spcBef>
              <a:spcAft>
                <a:spcPts val="300"/>
              </a:spcAft>
              <a:buClr>
                <a:srgbClr val="C3260C"/>
              </a:buClr>
              <a:buSzPct val="131818"/>
              <a:buFont typeface="Georgia"/>
              <a:buChar char="*"/>
              <a:defRPr sz="2200" b="0" i="0" u="none" strike="noStrike" cap="none">
                <a:solidFill>
                  <a:srgbClr val="3F3F3F"/>
                </a:solidFill>
                <a:latin typeface="Trebuchet MS"/>
                <a:ea typeface="Trebuchet MS"/>
                <a:cs typeface="Trebuchet MS"/>
                <a:sym typeface="Trebuchet MS"/>
              </a:defRPr>
            </a:lvl2pPr>
            <a:lvl3pPr marL="914400" marR="0" lvl="2" indent="-38100" algn="l" rtl="0">
              <a:spcBef>
                <a:spcPts val="400"/>
              </a:spcBef>
              <a:spcAft>
                <a:spcPts val="300"/>
              </a:spcAft>
              <a:buClr>
                <a:srgbClr val="C3260C"/>
              </a:buClr>
              <a:buSzPct val="129999"/>
              <a:buFont typeface="Georgia"/>
              <a:buChar char="*"/>
              <a:defRPr sz="2000" b="0" i="0" u="none" strike="noStrike" cap="none">
                <a:solidFill>
                  <a:srgbClr val="3F3F3F"/>
                </a:solidFill>
                <a:latin typeface="Trebuchet MS"/>
                <a:ea typeface="Trebuchet MS"/>
                <a:cs typeface="Trebuchet MS"/>
                <a:sym typeface="Trebuchet MS"/>
              </a:defRPr>
            </a:lvl3pPr>
            <a:lvl4pPr marL="1219200" marR="0" lvl="3" indent="-50800" algn="l" rtl="0">
              <a:spcBef>
                <a:spcPts val="400"/>
              </a:spcBef>
              <a:spcAft>
                <a:spcPts val="300"/>
              </a:spcAft>
              <a:buClr>
                <a:srgbClr val="C3260C"/>
              </a:buClr>
              <a:buSzPct val="127777"/>
              <a:buFont typeface="Georgia"/>
              <a:buChar char="*"/>
              <a:defRPr sz="1800" b="0" i="0" u="none" strike="noStrike" cap="none">
                <a:solidFill>
                  <a:srgbClr val="3F3F3F"/>
                </a:solidFill>
                <a:latin typeface="Trebuchet MS"/>
                <a:ea typeface="Trebuchet MS"/>
                <a:cs typeface="Trebuchet MS"/>
                <a:sym typeface="Trebuchet MS"/>
              </a:defRPr>
            </a:lvl4pPr>
            <a:lvl5pPr marL="1549400" marR="0" lvl="4" indent="-762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5pPr>
            <a:lvl6pPr marL="1854200" marR="0" lvl="5" indent="-889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6pPr>
            <a:lvl7pPr marL="2184400" marR="0" lvl="6" indent="-762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7pPr>
            <a:lvl8pPr marL="2540000" marR="0" lvl="7" indent="-889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8pPr>
            <a:lvl9pPr marL="2870200" marR="0" lvl="8" indent="-762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9pPr>
          </a:lstStyle>
          <a:p>
            <a:endParaRPr/>
          </a:p>
        </p:txBody>
      </p:sp>
      <p:sp>
        <p:nvSpPr>
          <p:cNvPr id="93" name="Shape 93"/>
          <p:cNvSpPr txBox="1">
            <a:spLocks noGrp="1"/>
          </p:cNvSpPr>
          <p:nvPr>
            <p:ph type="dt" idx="10"/>
          </p:nvPr>
        </p:nvSpPr>
        <p:spPr>
          <a:xfrm>
            <a:off x="6858000" y="6858000"/>
            <a:ext cx="2793900" cy="405600"/>
          </a:xfrm>
          <a:prstGeom prst="rect">
            <a:avLst/>
          </a:prstGeom>
          <a:noFill/>
          <a:ln>
            <a:noFill/>
          </a:ln>
        </p:spPr>
        <p:txBody>
          <a:bodyPr lIns="101575" tIns="101575" rIns="101575" bIns="101575" anchor="ctr" anchorCtr="0"/>
          <a:lstStyle>
            <a:lvl1pPr marL="0" marR="0" lvl="0" indent="0" algn="r" rtl="0">
              <a:spcBef>
                <a:spcPts val="0"/>
              </a:spcBef>
              <a:buNone/>
              <a:defRPr sz="1200" b="1">
                <a:solidFill>
                  <a:srgbClr val="7F7F7F"/>
                </a:solidFill>
                <a:latin typeface="Trebuchet MS"/>
                <a:ea typeface="Trebuchet MS"/>
                <a:cs typeface="Trebuchet MS"/>
                <a:sym typeface="Trebuchet MS"/>
              </a:defRPr>
            </a:lvl1pPr>
            <a:lvl2pPr marL="508000" marR="0" lvl="1" indent="0" algn="l" rtl="0">
              <a:spcBef>
                <a:spcPts val="0"/>
              </a:spcBef>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94" name="Shape 94"/>
          <p:cNvSpPr txBox="1">
            <a:spLocks noGrp="1"/>
          </p:cNvSpPr>
          <p:nvPr>
            <p:ph type="ftr" idx="11"/>
          </p:nvPr>
        </p:nvSpPr>
        <p:spPr>
          <a:xfrm>
            <a:off x="507998" y="6858000"/>
            <a:ext cx="3725400" cy="405600"/>
          </a:xfrm>
          <a:prstGeom prst="rect">
            <a:avLst/>
          </a:prstGeom>
          <a:noFill/>
          <a:ln>
            <a:noFill/>
          </a:ln>
        </p:spPr>
        <p:txBody>
          <a:bodyPr lIns="101575" tIns="101575" rIns="101575" bIns="101575" anchor="ctr" anchorCtr="0"/>
          <a:lstStyle>
            <a:lvl1pPr marL="0" marR="0" lvl="0" indent="0" algn="l" rtl="0">
              <a:spcBef>
                <a:spcPts val="0"/>
              </a:spcBef>
              <a:buNone/>
              <a:defRPr sz="1200" b="1">
                <a:solidFill>
                  <a:srgbClr val="7F7F7F"/>
                </a:solidFill>
                <a:latin typeface="Trebuchet MS"/>
                <a:ea typeface="Trebuchet MS"/>
                <a:cs typeface="Trebuchet MS"/>
                <a:sym typeface="Trebuchet MS"/>
              </a:defRPr>
            </a:lvl1pPr>
            <a:lvl2pPr marL="508000" marR="0" lvl="1" indent="0" algn="l" rtl="0">
              <a:spcBef>
                <a:spcPts val="0"/>
              </a:spcBef>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95" name="Shape 95"/>
          <p:cNvSpPr txBox="1">
            <a:spLocks noGrp="1"/>
          </p:cNvSpPr>
          <p:nvPr>
            <p:ph type="sldNum" idx="12"/>
          </p:nvPr>
        </p:nvSpPr>
        <p:spPr>
          <a:xfrm>
            <a:off x="4233333" y="6858000"/>
            <a:ext cx="2031900" cy="405600"/>
          </a:xfrm>
          <a:prstGeom prst="rect">
            <a:avLst/>
          </a:prstGeom>
          <a:noFill/>
          <a:ln>
            <a:noFill/>
          </a:ln>
        </p:spPr>
        <p:txBody>
          <a:bodyPr lIns="101575" tIns="50775" rIns="101575" bIns="50775" anchor="ctr" anchorCtr="0">
            <a:noAutofit/>
          </a:bodyPr>
          <a:lstStyle/>
          <a:p>
            <a:pPr marL="0" marR="0" lvl="0" indent="0" algn="ctr" rtl="0">
              <a:spcBef>
                <a:spcPts val="0"/>
              </a:spcBef>
              <a:buSzPct val="25000"/>
              <a:buNone/>
            </a:pPr>
            <a:fld id="{00000000-1234-1234-1234-123412341234}" type="slidenum">
              <a:rPr lang="en-US" sz="1300" b="1">
                <a:solidFill>
                  <a:srgbClr val="7F7F7F"/>
                </a:solidFill>
                <a:latin typeface="Trebuchet MS"/>
                <a:ea typeface="Trebuchet MS"/>
                <a:cs typeface="Trebuchet MS"/>
                <a:sym typeface="Trebuchet MS"/>
              </a:rPr>
              <a:t>‹#›</a:t>
            </a:fld>
            <a:endParaRPr lang="en-US" sz="1300" b="1">
              <a:solidFill>
                <a:srgbClr val="7F7F7F"/>
              </a:solidFill>
              <a:latin typeface="Trebuchet MS"/>
              <a:ea typeface="Trebuchet MS"/>
              <a:cs typeface="Trebuchet MS"/>
              <a:sym typeface="Trebuchet M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96"/>
        <p:cNvGrpSpPr/>
        <p:nvPr/>
      </p:nvGrpSpPr>
      <p:grpSpPr>
        <a:xfrm>
          <a:off x="0" y="0"/>
          <a:ext cx="0" cy="0"/>
          <a:chOff x="0" y="0"/>
          <a:chExt cx="0" cy="0"/>
        </a:xfrm>
      </p:grpSpPr>
      <p:sp>
        <p:nvSpPr>
          <p:cNvPr id="97" name="Shape 97"/>
          <p:cNvSpPr/>
          <p:nvPr/>
        </p:nvSpPr>
        <p:spPr>
          <a:xfrm>
            <a:off x="-138" y="7475111"/>
            <a:ext cx="10160100" cy="144900"/>
          </a:xfrm>
          <a:prstGeom prst="rect">
            <a:avLst/>
          </a:prstGeom>
          <a:solidFill>
            <a:schemeClr val="accent6"/>
          </a:solidFill>
          <a:ln>
            <a:noFill/>
          </a:ln>
        </p:spPr>
        <p:txBody>
          <a:bodyPr lIns="112875" tIns="112875" rIns="112875" bIns="112875" anchor="ctr" anchorCtr="0">
            <a:noAutofit/>
          </a:bodyPr>
          <a:lstStyle/>
          <a:p>
            <a:pPr lvl="0">
              <a:spcBef>
                <a:spcPts val="0"/>
              </a:spcBef>
              <a:buNone/>
            </a:pPr>
            <a:endParaRPr/>
          </a:p>
        </p:txBody>
      </p:sp>
      <p:cxnSp>
        <p:nvCxnSpPr>
          <p:cNvPr id="98" name="Shape 98"/>
          <p:cNvCxnSpPr/>
          <p:nvPr/>
        </p:nvCxnSpPr>
        <p:spPr>
          <a:xfrm>
            <a:off x="466027" y="1709918"/>
            <a:ext cx="428099" cy="0"/>
          </a:xfrm>
          <a:prstGeom prst="straightConnector1">
            <a:avLst/>
          </a:prstGeom>
          <a:noFill/>
          <a:ln w="28575" cap="flat" cmpd="sng">
            <a:solidFill>
              <a:schemeClr val="dk1"/>
            </a:solidFill>
            <a:prstDash val="solid"/>
            <a:round/>
            <a:headEnd type="none" w="med" len="med"/>
            <a:tailEnd type="none" w="med" len="med"/>
          </a:ln>
        </p:spPr>
      </p:cxnSp>
      <p:sp>
        <p:nvSpPr>
          <p:cNvPr id="99" name="Shape 99"/>
          <p:cNvSpPr txBox="1">
            <a:spLocks noGrp="1"/>
          </p:cNvSpPr>
          <p:nvPr>
            <p:ph type="title"/>
          </p:nvPr>
        </p:nvSpPr>
        <p:spPr>
          <a:xfrm>
            <a:off x="346333" y="552185"/>
            <a:ext cx="9467400" cy="955500"/>
          </a:xfrm>
          <a:prstGeom prst="rect">
            <a:avLst/>
          </a:prstGeom>
        </p:spPr>
        <p:txBody>
          <a:bodyPr lIns="101575" tIns="101575" rIns="101575" bIns="10157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100" name="Shape 100"/>
          <p:cNvSpPr txBox="1">
            <a:spLocks noGrp="1"/>
          </p:cNvSpPr>
          <p:nvPr>
            <p:ph type="body" idx="1"/>
          </p:nvPr>
        </p:nvSpPr>
        <p:spPr>
          <a:xfrm>
            <a:off x="346333" y="2100444"/>
            <a:ext cx="9467400" cy="4668000"/>
          </a:xfrm>
          <a:prstGeom prst="rect">
            <a:avLst/>
          </a:prstGeom>
        </p:spPr>
        <p:txBody>
          <a:bodyPr lIns="101575" tIns="101575" rIns="101575" bIns="101575" anchor="t"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101" name="Shape 101"/>
          <p:cNvSpPr txBox="1">
            <a:spLocks noGrp="1"/>
          </p:cNvSpPr>
          <p:nvPr>
            <p:ph type="sldNum" idx="12"/>
          </p:nvPr>
        </p:nvSpPr>
        <p:spPr>
          <a:xfrm>
            <a:off x="9413842" y="6908469"/>
            <a:ext cx="609600" cy="583200"/>
          </a:xfrm>
          <a:prstGeom prst="rect">
            <a:avLst/>
          </a:prstGeom>
        </p:spPr>
        <p:txBody>
          <a:bodyPr lIns="101575" tIns="50775" rIns="101575" bIns="50775" anchor="ctr" anchorCtr="0">
            <a:noAutofit/>
          </a:bodyPr>
          <a:lstStyle/>
          <a:p>
            <a:pPr lvl="0" rtl="0">
              <a:spcBef>
                <a:spcPts val="0"/>
              </a:spcBef>
              <a:buNone/>
            </a:pPr>
            <a:fld id="{00000000-1234-1234-1234-123412341234}" type="slidenum">
              <a:rPr lang="en-US"/>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5"/>
        <p:cNvGrpSpPr/>
        <p:nvPr/>
      </p:nvGrpSpPr>
      <p:grpSpPr>
        <a:xfrm>
          <a:off x="0" y="0"/>
          <a:ext cx="0" cy="0"/>
          <a:chOff x="0" y="0"/>
          <a:chExt cx="0" cy="0"/>
        </a:xfrm>
      </p:grpSpPr>
      <p:sp>
        <p:nvSpPr>
          <p:cNvPr id="26" name="Shape 26"/>
          <p:cNvSpPr txBox="1">
            <a:spLocks noGrp="1"/>
          </p:cNvSpPr>
          <p:nvPr>
            <p:ph type="dt" idx="10"/>
          </p:nvPr>
        </p:nvSpPr>
        <p:spPr>
          <a:xfrm>
            <a:off x="6858000" y="6858000"/>
            <a:ext cx="2793900" cy="405600"/>
          </a:xfrm>
          <a:prstGeom prst="rect">
            <a:avLst/>
          </a:prstGeom>
          <a:noFill/>
          <a:ln>
            <a:noFill/>
          </a:ln>
        </p:spPr>
        <p:txBody>
          <a:bodyPr lIns="101575" tIns="101575" rIns="101575" bIns="101575" anchor="ctr" anchorCtr="0"/>
          <a:lstStyle>
            <a:lvl1pPr marL="0" marR="0" lvl="0" indent="0" algn="r" rtl="0">
              <a:spcBef>
                <a:spcPts val="0"/>
              </a:spcBef>
              <a:buNone/>
              <a:defRPr sz="1200" b="1" i="0" u="none" strike="noStrike" cap="none">
                <a:solidFill>
                  <a:srgbClr val="7F7F7F"/>
                </a:solidFill>
                <a:latin typeface="Trebuchet MS"/>
                <a:ea typeface="Trebuchet MS"/>
                <a:cs typeface="Trebuchet MS"/>
                <a:sym typeface="Trebuchet MS"/>
              </a:defRPr>
            </a:lvl1pPr>
            <a:lvl2pPr marL="508000" marR="0" lvl="1" indent="0" algn="l" rtl="0">
              <a:spcBef>
                <a:spcPts val="0"/>
              </a:spcBef>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27" name="Shape 27"/>
          <p:cNvSpPr txBox="1">
            <a:spLocks noGrp="1"/>
          </p:cNvSpPr>
          <p:nvPr>
            <p:ph type="ftr" idx="11"/>
          </p:nvPr>
        </p:nvSpPr>
        <p:spPr>
          <a:xfrm>
            <a:off x="507998" y="6858000"/>
            <a:ext cx="3725400" cy="405600"/>
          </a:xfrm>
          <a:prstGeom prst="rect">
            <a:avLst/>
          </a:prstGeom>
          <a:noFill/>
          <a:ln>
            <a:noFill/>
          </a:ln>
        </p:spPr>
        <p:txBody>
          <a:bodyPr lIns="101575" tIns="101575" rIns="101575" bIns="101575" anchor="ctr" anchorCtr="0"/>
          <a:lstStyle>
            <a:lvl1pPr marL="0" marR="0" lvl="0" indent="0" algn="l" rtl="0">
              <a:spcBef>
                <a:spcPts val="0"/>
              </a:spcBef>
              <a:buNone/>
              <a:defRPr sz="1200" b="1" i="0" u="none" strike="noStrike" cap="none">
                <a:solidFill>
                  <a:srgbClr val="7F7F7F"/>
                </a:solidFill>
                <a:latin typeface="Trebuchet MS"/>
                <a:ea typeface="Trebuchet MS"/>
                <a:cs typeface="Trebuchet MS"/>
                <a:sym typeface="Trebuchet MS"/>
              </a:defRPr>
            </a:lvl1pPr>
            <a:lvl2pPr marL="508000" marR="0" lvl="1" indent="0" algn="l" rtl="0">
              <a:spcBef>
                <a:spcPts val="0"/>
              </a:spcBef>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28" name="Shape 28"/>
          <p:cNvSpPr txBox="1">
            <a:spLocks noGrp="1"/>
          </p:cNvSpPr>
          <p:nvPr>
            <p:ph type="sldNum" idx="12"/>
          </p:nvPr>
        </p:nvSpPr>
        <p:spPr>
          <a:xfrm>
            <a:off x="4233333" y="6858000"/>
            <a:ext cx="2031900" cy="405600"/>
          </a:xfrm>
          <a:prstGeom prst="rect">
            <a:avLst/>
          </a:prstGeom>
          <a:noFill/>
          <a:ln>
            <a:noFill/>
          </a:ln>
        </p:spPr>
        <p:txBody>
          <a:bodyPr lIns="101575" tIns="50775" rIns="101575" bIns="50775" anchor="ctr" anchorCtr="0">
            <a:noAutofit/>
          </a:bodyPr>
          <a:lstStyle/>
          <a:p>
            <a:pPr marL="0" marR="0" lvl="0" indent="0" algn="ctr" rtl="0">
              <a:spcBef>
                <a:spcPts val="0"/>
              </a:spcBef>
              <a:buSzPct val="25000"/>
              <a:buNone/>
            </a:pPr>
            <a:fld id="{00000000-1234-1234-1234-123412341234}" type="slidenum">
              <a:rPr lang="en-US" sz="1300" b="1" i="0" u="none" strike="noStrike" cap="none">
                <a:solidFill>
                  <a:srgbClr val="7F7F7F"/>
                </a:solidFill>
                <a:latin typeface="Trebuchet MS"/>
                <a:ea typeface="Trebuchet MS"/>
                <a:cs typeface="Trebuchet MS"/>
                <a:sym typeface="Trebuchet MS"/>
              </a:rPr>
              <a:t>‹#›</a:t>
            </a:fld>
            <a:endParaRPr lang="en-US" sz="1300" b="1" i="0" u="none" strike="noStrike" cap="none">
              <a:solidFill>
                <a:srgbClr val="7F7F7F"/>
              </a:solidFill>
              <a:latin typeface="Trebuchet MS"/>
              <a:ea typeface="Trebuchet MS"/>
              <a:cs typeface="Trebuchet MS"/>
              <a:sym typeface="Trebuchet MS"/>
            </a:endParaRPr>
          </a:p>
        </p:txBody>
      </p:sp>
      <p:sp>
        <p:nvSpPr>
          <p:cNvPr id="29" name="Shape 29"/>
          <p:cNvSpPr txBox="1">
            <a:spLocks noGrp="1"/>
          </p:cNvSpPr>
          <p:nvPr>
            <p:ph type="title"/>
          </p:nvPr>
        </p:nvSpPr>
        <p:spPr>
          <a:xfrm>
            <a:off x="1992543" y="4857964"/>
            <a:ext cx="7236000" cy="1269900"/>
          </a:xfrm>
          <a:prstGeom prst="rect">
            <a:avLst/>
          </a:prstGeom>
          <a:noFill/>
          <a:ln>
            <a:noFill/>
          </a:ln>
        </p:spPr>
        <p:txBody>
          <a:bodyPr lIns="101575" tIns="101575" rIns="101575" bIns="101575" anchor="t" anchorCtr="0"/>
          <a:lstStyle>
            <a:lvl1pPr marL="355600" marR="0" lvl="0" indent="63500" algn="r" rtl="0">
              <a:spcBef>
                <a:spcPts val="0"/>
              </a:spcBef>
              <a:buClr>
                <a:srgbClr val="C3260C"/>
              </a:buClr>
              <a:buSzPct val="127450"/>
              <a:buFont typeface="Georgia"/>
              <a:buChar char="*"/>
              <a:defRPr sz="5100" b="1" i="0" u="none" strike="noStrike" cap="none">
                <a:solidFill>
                  <a:schemeClr val="dk1"/>
                </a:solidFill>
                <a:latin typeface="Trebuchet MS"/>
                <a:ea typeface="Trebuchet MS"/>
                <a:cs typeface="Trebuchet MS"/>
                <a:sym typeface="Trebuchet MS"/>
              </a:defRPr>
            </a:lvl1pPr>
            <a:lvl2pPr marL="0" marR="0" lvl="1" indent="0" algn="l" rtl="0">
              <a:spcBef>
                <a:spcPts val="0"/>
              </a:spcBef>
              <a:buNone/>
              <a:defRPr sz="2000" b="0" i="0" u="none" strike="noStrike" cap="none">
                <a:solidFill>
                  <a:schemeClr val="dk2"/>
                </a:solidFill>
              </a:defRPr>
            </a:lvl2pPr>
            <a:lvl3pPr marL="0" marR="0" lvl="2" indent="0" algn="l" rtl="0">
              <a:spcBef>
                <a:spcPts val="0"/>
              </a:spcBef>
              <a:buNone/>
              <a:defRPr sz="2000" b="0" i="0" u="none" strike="noStrike" cap="none">
                <a:solidFill>
                  <a:schemeClr val="dk2"/>
                </a:solidFill>
              </a:defRPr>
            </a:lvl3pPr>
            <a:lvl4pPr marL="0" marR="0" lvl="3" indent="0" algn="l" rtl="0">
              <a:spcBef>
                <a:spcPts val="0"/>
              </a:spcBef>
              <a:buNone/>
              <a:defRPr sz="2000" b="0" i="0" u="none" strike="noStrike" cap="none">
                <a:solidFill>
                  <a:schemeClr val="dk2"/>
                </a:solidFill>
              </a:defRPr>
            </a:lvl4pPr>
            <a:lvl5pPr marL="0" marR="0" lvl="4" indent="0" algn="l" rtl="0">
              <a:spcBef>
                <a:spcPts val="0"/>
              </a:spcBef>
              <a:buNone/>
              <a:defRPr sz="2000" b="0" i="0" u="none" strike="noStrike" cap="none">
                <a:solidFill>
                  <a:schemeClr val="dk2"/>
                </a:solidFill>
              </a:defRPr>
            </a:lvl5pPr>
            <a:lvl6pPr marL="0" marR="0" lvl="5" indent="0" algn="l" rtl="0">
              <a:spcBef>
                <a:spcPts val="0"/>
              </a:spcBef>
              <a:buNone/>
              <a:defRPr sz="2000" b="0" i="0" u="none" strike="noStrike" cap="none">
                <a:solidFill>
                  <a:schemeClr val="dk2"/>
                </a:solidFill>
              </a:defRPr>
            </a:lvl6pPr>
            <a:lvl7pPr marL="0" marR="0" lvl="6" indent="0" algn="l" rtl="0">
              <a:spcBef>
                <a:spcPts val="0"/>
              </a:spcBef>
              <a:buNone/>
              <a:defRPr sz="2000" b="0" i="0" u="none" strike="noStrike" cap="none">
                <a:solidFill>
                  <a:schemeClr val="dk2"/>
                </a:solidFill>
              </a:defRPr>
            </a:lvl7pPr>
            <a:lvl8pPr marL="0" marR="0" lvl="7" indent="0" algn="l" rtl="0">
              <a:spcBef>
                <a:spcPts val="0"/>
              </a:spcBef>
              <a:buNone/>
              <a:defRPr sz="2000" b="0" i="0" u="none" strike="noStrike" cap="none">
                <a:solidFill>
                  <a:schemeClr val="dk2"/>
                </a:solidFill>
              </a:defRPr>
            </a:lvl8pPr>
            <a:lvl9pPr marL="0" marR="0" lvl="8" indent="0" algn="l" rtl="0">
              <a:spcBef>
                <a:spcPts val="0"/>
              </a:spcBef>
              <a:buNone/>
              <a:defRPr sz="2000" b="0" i="0" u="none" strike="noStrike" cap="none">
                <a:solidFill>
                  <a:schemeClr val="dk2"/>
                </a:solidFill>
              </a:defRPr>
            </a:lvl9pPr>
          </a:lstStyle>
          <a:p>
            <a:endParaRPr/>
          </a:p>
        </p:txBody>
      </p:sp>
      <p:sp>
        <p:nvSpPr>
          <p:cNvPr id="30" name="Shape 30"/>
          <p:cNvSpPr txBox="1">
            <a:spLocks noGrp="1"/>
          </p:cNvSpPr>
          <p:nvPr>
            <p:ph type="body" idx="1"/>
          </p:nvPr>
        </p:nvSpPr>
        <p:spPr>
          <a:xfrm>
            <a:off x="1270000" y="812800"/>
            <a:ext cx="7112100" cy="3860700"/>
          </a:xfrm>
          <a:prstGeom prst="rect">
            <a:avLst/>
          </a:prstGeom>
          <a:noFill/>
          <a:ln>
            <a:noFill/>
          </a:ln>
        </p:spPr>
        <p:txBody>
          <a:bodyPr lIns="101575" tIns="101575" rIns="101575" bIns="101575" anchor="t" anchorCtr="0"/>
          <a:lstStyle>
            <a:lvl1pPr marL="254000" marR="0" lvl="0" indent="-12700" algn="l" rtl="0">
              <a:spcBef>
                <a:spcPts val="500"/>
              </a:spcBef>
              <a:spcAft>
                <a:spcPts val="300"/>
              </a:spcAft>
              <a:buClr>
                <a:srgbClr val="C3260C"/>
              </a:buClr>
              <a:buSzPct val="133333"/>
              <a:buFont typeface="Georgia"/>
              <a:buChar char="*"/>
              <a:defRPr sz="2400" b="0" i="0" u="none" strike="noStrike" cap="none">
                <a:solidFill>
                  <a:srgbClr val="3F3F3F"/>
                </a:solidFill>
                <a:latin typeface="Trebuchet MS"/>
                <a:ea typeface="Trebuchet MS"/>
                <a:cs typeface="Trebuchet MS"/>
                <a:sym typeface="Trebuchet MS"/>
              </a:defRPr>
            </a:lvl1pPr>
            <a:lvl2pPr marL="609600" marR="0" lvl="1" indent="-25400" algn="l" rtl="0">
              <a:spcBef>
                <a:spcPts val="400"/>
              </a:spcBef>
              <a:spcAft>
                <a:spcPts val="300"/>
              </a:spcAft>
              <a:buClr>
                <a:srgbClr val="C3260C"/>
              </a:buClr>
              <a:buSzPct val="131818"/>
              <a:buFont typeface="Georgia"/>
              <a:buChar char="*"/>
              <a:defRPr sz="2200" b="0" i="0" u="none" strike="noStrike" cap="none">
                <a:solidFill>
                  <a:srgbClr val="3F3F3F"/>
                </a:solidFill>
                <a:latin typeface="Trebuchet MS"/>
                <a:ea typeface="Trebuchet MS"/>
                <a:cs typeface="Trebuchet MS"/>
                <a:sym typeface="Trebuchet MS"/>
              </a:defRPr>
            </a:lvl2pPr>
            <a:lvl3pPr marL="914400" marR="0" lvl="2" indent="-38100" algn="l" rtl="0">
              <a:spcBef>
                <a:spcPts val="400"/>
              </a:spcBef>
              <a:spcAft>
                <a:spcPts val="300"/>
              </a:spcAft>
              <a:buClr>
                <a:srgbClr val="C3260C"/>
              </a:buClr>
              <a:buSzPct val="129999"/>
              <a:buFont typeface="Georgia"/>
              <a:buChar char="*"/>
              <a:defRPr sz="2000" b="0" i="0" u="none" strike="noStrike" cap="none">
                <a:solidFill>
                  <a:srgbClr val="3F3F3F"/>
                </a:solidFill>
                <a:latin typeface="Trebuchet MS"/>
                <a:ea typeface="Trebuchet MS"/>
                <a:cs typeface="Trebuchet MS"/>
                <a:sym typeface="Trebuchet MS"/>
              </a:defRPr>
            </a:lvl3pPr>
            <a:lvl4pPr marL="1219200" marR="0" lvl="3" indent="-50800" algn="l" rtl="0">
              <a:spcBef>
                <a:spcPts val="400"/>
              </a:spcBef>
              <a:spcAft>
                <a:spcPts val="300"/>
              </a:spcAft>
              <a:buClr>
                <a:srgbClr val="C3260C"/>
              </a:buClr>
              <a:buSzPct val="127777"/>
              <a:buFont typeface="Georgia"/>
              <a:buChar char="*"/>
              <a:defRPr sz="1800" b="0" i="0" u="none" strike="noStrike" cap="none">
                <a:solidFill>
                  <a:srgbClr val="3F3F3F"/>
                </a:solidFill>
                <a:latin typeface="Trebuchet MS"/>
                <a:ea typeface="Trebuchet MS"/>
                <a:cs typeface="Trebuchet MS"/>
                <a:sym typeface="Trebuchet MS"/>
              </a:defRPr>
            </a:lvl4pPr>
            <a:lvl5pPr marL="1549400" marR="0" lvl="4" indent="-762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5pPr>
            <a:lvl6pPr marL="1854200" marR="0" lvl="5" indent="-889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6pPr>
            <a:lvl7pPr marL="2184400" marR="0" lvl="6" indent="-762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7pPr>
            <a:lvl8pPr marL="2540000" marR="0" lvl="7" indent="-889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8pPr>
            <a:lvl9pPr marL="2870200" marR="0" lvl="8" indent="-762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31"/>
        <p:cNvGrpSpPr/>
        <p:nvPr/>
      </p:nvGrpSpPr>
      <p:grpSpPr>
        <a:xfrm>
          <a:off x="0" y="0"/>
          <a:ext cx="0" cy="0"/>
          <a:chOff x="0" y="0"/>
          <a:chExt cx="0" cy="0"/>
        </a:xfrm>
      </p:grpSpPr>
      <p:sp>
        <p:nvSpPr>
          <p:cNvPr id="32" name="Shape 32"/>
          <p:cNvSpPr/>
          <p:nvPr/>
        </p:nvSpPr>
        <p:spPr>
          <a:xfrm>
            <a:off x="0" y="4296577"/>
            <a:ext cx="10160100" cy="3323400"/>
          </a:xfrm>
          <a:prstGeom prst="rect">
            <a:avLst/>
          </a:prstGeom>
          <a:gradFill>
            <a:gsLst>
              <a:gs pos="0">
                <a:srgbClr val="FFFFFF">
                  <a:alpha val="91764"/>
                </a:srgbClr>
              </a:gs>
              <a:gs pos="37000">
                <a:srgbClr val="FFFFFF">
                  <a:alpha val="76862"/>
                </a:srgbClr>
              </a:gs>
              <a:gs pos="100000">
                <a:srgbClr val="B4DCFA">
                  <a:alpha val="80000"/>
                </a:srgbClr>
              </a:gs>
            </a:gsLst>
            <a:path path="circle">
              <a:fillToRect l="50000" t="50000" r="50000" b="50000"/>
            </a:path>
            <a:tileRect/>
          </a:gradFill>
          <a:ln>
            <a:noFill/>
          </a:ln>
        </p:spPr>
        <p:txBody>
          <a:bodyPr lIns="101575" tIns="50775" rIns="101575" bIns="50775" anchor="ctr" anchorCtr="0">
            <a:noAutofit/>
          </a:bodyPr>
          <a:lstStyle/>
          <a:p>
            <a:pPr marL="0" marR="0" lvl="0" indent="0" algn="ctr" rtl="0">
              <a:spcBef>
                <a:spcPts val="0"/>
              </a:spcBef>
              <a:buNone/>
            </a:pPr>
            <a:endParaRPr sz="2000">
              <a:solidFill>
                <a:schemeClr val="lt1"/>
              </a:solidFill>
              <a:latin typeface="Trebuchet MS"/>
              <a:ea typeface="Trebuchet MS"/>
              <a:cs typeface="Trebuchet MS"/>
              <a:sym typeface="Trebuchet MS"/>
            </a:endParaRPr>
          </a:p>
        </p:txBody>
      </p:sp>
      <p:sp>
        <p:nvSpPr>
          <p:cNvPr id="33" name="Shape 33"/>
          <p:cNvSpPr/>
          <p:nvPr/>
        </p:nvSpPr>
        <p:spPr>
          <a:xfrm>
            <a:off x="0" y="0"/>
            <a:ext cx="10160100" cy="4296600"/>
          </a:xfrm>
          <a:prstGeom prst="rect">
            <a:avLst/>
          </a:prstGeom>
          <a:gradFill>
            <a:gsLst>
              <a:gs pos="0">
                <a:srgbClr val="FFFFFF">
                  <a:alpha val="89803"/>
                </a:srgbClr>
              </a:gs>
              <a:gs pos="48000">
                <a:srgbClr val="FFFFFF">
                  <a:alpha val="62745"/>
                </a:srgbClr>
              </a:gs>
              <a:gs pos="100000">
                <a:srgbClr val="B4DCFA">
                  <a:alpha val="80000"/>
                </a:srgbClr>
              </a:gs>
            </a:gsLst>
            <a:path path="circle">
              <a:fillToRect l="50000" t="50000" r="50000" b="50000"/>
            </a:path>
            <a:tileRect/>
          </a:gradFill>
          <a:ln>
            <a:noFill/>
          </a:ln>
        </p:spPr>
        <p:txBody>
          <a:bodyPr lIns="101575" tIns="50775" rIns="101575" bIns="50775" anchor="ctr" anchorCtr="0">
            <a:noAutofit/>
          </a:bodyPr>
          <a:lstStyle/>
          <a:p>
            <a:pPr marL="0" marR="0" lvl="0" indent="0" algn="ctr" rtl="0">
              <a:spcBef>
                <a:spcPts val="0"/>
              </a:spcBef>
              <a:buNone/>
            </a:pPr>
            <a:endParaRPr sz="2000">
              <a:solidFill>
                <a:schemeClr val="lt1"/>
              </a:solidFill>
              <a:latin typeface="Trebuchet MS"/>
              <a:ea typeface="Trebuchet MS"/>
              <a:cs typeface="Trebuchet MS"/>
              <a:sym typeface="Trebuchet MS"/>
            </a:endParaRPr>
          </a:p>
        </p:txBody>
      </p:sp>
      <p:sp>
        <p:nvSpPr>
          <p:cNvPr id="34" name="Shape 34"/>
          <p:cNvSpPr/>
          <p:nvPr/>
        </p:nvSpPr>
        <p:spPr>
          <a:xfrm>
            <a:off x="0" y="2947012"/>
            <a:ext cx="10160100" cy="2540099"/>
          </a:xfrm>
          <a:prstGeom prst="rect">
            <a:avLst/>
          </a:prstGeom>
          <a:gradFill>
            <a:gsLst>
              <a:gs pos="0">
                <a:srgbClr val="FFFFFF">
                  <a:alpha val="0"/>
                </a:srgbClr>
              </a:gs>
              <a:gs pos="29000">
                <a:srgbClr val="FFFFFF">
                  <a:alpha val="29803"/>
                </a:srgbClr>
              </a:gs>
              <a:gs pos="45000">
                <a:srgbClr val="B4DCFA">
                  <a:alpha val="40000"/>
                </a:srgbClr>
              </a:gs>
              <a:gs pos="55000">
                <a:srgbClr val="FFFFFF">
                  <a:alpha val="25882"/>
                </a:srgbClr>
              </a:gs>
              <a:gs pos="65000">
                <a:srgbClr val="B4DCFA">
                  <a:alpha val="60000"/>
                </a:srgbClr>
              </a:gs>
              <a:gs pos="100000">
                <a:srgbClr val="FFFFFF">
                  <a:alpha val="0"/>
                </a:srgbClr>
              </a:gs>
            </a:gsLst>
            <a:lin ang="5400000" scaled="0"/>
          </a:gradFill>
          <a:ln>
            <a:noFill/>
          </a:ln>
        </p:spPr>
        <p:txBody>
          <a:bodyPr lIns="101575" tIns="50775" rIns="101575" bIns="50775" anchor="ctr" anchorCtr="0">
            <a:noAutofit/>
          </a:bodyPr>
          <a:lstStyle/>
          <a:p>
            <a:pPr marL="0" marR="0" lvl="0" indent="0" algn="ctr" rtl="0">
              <a:spcBef>
                <a:spcPts val="0"/>
              </a:spcBef>
              <a:buNone/>
            </a:pPr>
            <a:endParaRPr sz="2000">
              <a:solidFill>
                <a:schemeClr val="lt1"/>
              </a:solidFill>
              <a:latin typeface="Trebuchet MS"/>
              <a:ea typeface="Trebuchet MS"/>
              <a:cs typeface="Trebuchet MS"/>
              <a:sym typeface="Trebuchet MS"/>
            </a:endParaRPr>
          </a:p>
        </p:txBody>
      </p:sp>
      <p:sp>
        <p:nvSpPr>
          <p:cNvPr id="35" name="Shape 35"/>
          <p:cNvSpPr/>
          <p:nvPr/>
        </p:nvSpPr>
        <p:spPr>
          <a:xfrm>
            <a:off x="0" y="1778000"/>
            <a:ext cx="10160100" cy="5672700"/>
          </a:xfrm>
          <a:prstGeom prst="ellipse">
            <a:avLst/>
          </a:prstGeom>
          <a:gradFill>
            <a:gsLst>
              <a:gs pos="0">
                <a:schemeClr val="lt1"/>
              </a:gs>
              <a:gs pos="54000">
                <a:srgbClr val="FFFFFF">
                  <a:alpha val="0"/>
                </a:srgbClr>
              </a:gs>
              <a:gs pos="100000">
                <a:srgbClr val="FFFFFF">
                  <a:alpha val="0"/>
                </a:srgbClr>
              </a:gs>
            </a:gsLst>
            <a:path path="circle">
              <a:fillToRect l="50000" t="50000" r="50000" b="50000"/>
            </a:path>
            <a:tileRect/>
          </a:gradFill>
          <a:ln>
            <a:noFill/>
          </a:ln>
        </p:spPr>
        <p:txBody>
          <a:bodyPr lIns="101575" tIns="50775" rIns="101575" bIns="50775" anchor="ctr" anchorCtr="0">
            <a:noAutofit/>
          </a:bodyPr>
          <a:lstStyle/>
          <a:p>
            <a:pPr marL="0" marR="0" lvl="0" indent="0" algn="ctr" rtl="0">
              <a:spcBef>
                <a:spcPts val="0"/>
              </a:spcBef>
              <a:buNone/>
            </a:pPr>
            <a:endParaRPr sz="2000">
              <a:solidFill>
                <a:schemeClr val="lt1"/>
              </a:solidFill>
              <a:latin typeface="Trebuchet MS"/>
              <a:ea typeface="Trebuchet MS"/>
              <a:cs typeface="Trebuchet MS"/>
              <a:sym typeface="Trebuchet MS"/>
            </a:endParaRPr>
          </a:p>
        </p:txBody>
      </p:sp>
      <p:sp>
        <p:nvSpPr>
          <p:cNvPr id="36" name="Shape 36"/>
          <p:cNvSpPr txBox="1">
            <a:spLocks noGrp="1"/>
          </p:cNvSpPr>
          <p:nvPr>
            <p:ph type="title"/>
          </p:nvPr>
        </p:nvSpPr>
        <p:spPr>
          <a:xfrm>
            <a:off x="2259105" y="2414053"/>
            <a:ext cx="6629700" cy="2692500"/>
          </a:xfrm>
          <a:prstGeom prst="rect">
            <a:avLst/>
          </a:prstGeom>
          <a:noFill/>
          <a:ln>
            <a:noFill/>
          </a:ln>
        </p:spPr>
        <p:txBody>
          <a:bodyPr lIns="101575" tIns="101575" rIns="101575" bIns="101575" anchor="b" anchorCtr="0"/>
          <a:lstStyle>
            <a:lvl1pPr marL="355600" marR="0" lvl="0" indent="63500" algn="r" rtl="0">
              <a:spcBef>
                <a:spcPts val="0"/>
              </a:spcBef>
              <a:buClr>
                <a:srgbClr val="C3260C"/>
              </a:buClr>
              <a:buSzPct val="127450"/>
              <a:buFont typeface="Georgia"/>
              <a:buChar char="*"/>
              <a:defRPr sz="5100" b="1" i="0" u="none" strike="noStrike" cap="none">
                <a:solidFill>
                  <a:schemeClr val="dk1"/>
                </a:solidFill>
                <a:latin typeface="Trebuchet MS"/>
                <a:ea typeface="Trebuchet MS"/>
                <a:cs typeface="Trebuchet MS"/>
                <a:sym typeface="Trebuchet MS"/>
              </a:defRPr>
            </a:lvl1pPr>
            <a:lvl2pPr marL="0" marR="0" lvl="1" indent="0" algn="l" rtl="0">
              <a:spcBef>
                <a:spcPts val="0"/>
              </a:spcBef>
              <a:buNone/>
              <a:defRPr sz="2000" b="0" i="0" u="none" strike="noStrike" cap="none">
                <a:solidFill>
                  <a:schemeClr val="dk2"/>
                </a:solidFill>
              </a:defRPr>
            </a:lvl2pPr>
            <a:lvl3pPr marL="0" marR="0" lvl="2" indent="0" algn="l" rtl="0">
              <a:spcBef>
                <a:spcPts val="0"/>
              </a:spcBef>
              <a:buNone/>
              <a:defRPr sz="2000" b="0" i="0" u="none" strike="noStrike" cap="none">
                <a:solidFill>
                  <a:schemeClr val="dk2"/>
                </a:solidFill>
              </a:defRPr>
            </a:lvl3pPr>
            <a:lvl4pPr marL="0" marR="0" lvl="3" indent="0" algn="l" rtl="0">
              <a:spcBef>
                <a:spcPts val="0"/>
              </a:spcBef>
              <a:buNone/>
              <a:defRPr sz="2000" b="0" i="0" u="none" strike="noStrike" cap="none">
                <a:solidFill>
                  <a:schemeClr val="dk2"/>
                </a:solidFill>
              </a:defRPr>
            </a:lvl4pPr>
            <a:lvl5pPr marL="0" marR="0" lvl="4" indent="0" algn="l" rtl="0">
              <a:spcBef>
                <a:spcPts val="0"/>
              </a:spcBef>
              <a:buNone/>
              <a:defRPr sz="2000" b="0" i="0" u="none" strike="noStrike" cap="none">
                <a:solidFill>
                  <a:schemeClr val="dk2"/>
                </a:solidFill>
              </a:defRPr>
            </a:lvl5pPr>
            <a:lvl6pPr marL="0" marR="0" lvl="5" indent="0" algn="l" rtl="0">
              <a:spcBef>
                <a:spcPts val="0"/>
              </a:spcBef>
              <a:buNone/>
              <a:defRPr sz="2000" b="0" i="0" u="none" strike="noStrike" cap="none">
                <a:solidFill>
                  <a:schemeClr val="dk2"/>
                </a:solidFill>
              </a:defRPr>
            </a:lvl6pPr>
            <a:lvl7pPr marL="0" marR="0" lvl="6" indent="0" algn="l" rtl="0">
              <a:spcBef>
                <a:spcPts val="0"/>
              </a:spcBef>
              <a:buNone/>
              <a:defRPr sz="2000" b="0" i="0" u="none" strike="noStrike" cap="none">
                <a:solidFill>
                  <a:schemeClr val="dk2"/>
                </a:solidFill>
              </a:defRPr>
            </a:lvl7pPr>
            <a:lvl8pPr marL="0" marR="0" lvl="7" indent="0" algn="l" rtl="0">
              <a:spcBef>
                <a:spcPts val="0"/>
              </a:spcBef>
              <a:buNone/>
              <a:defRPr sz="2000" b="0" i="0" u="none" strike="noStrike" cap="none">
                <a:solidFill>
                  <a:schemeClr val="dk2"/>
                </a:solidFill>
              </a:defRPr>
            </a:lvl8pPr>
            <a:lvl9pPr marL="0" marR="0" lvl="8" indent="0" algn="l" rtl="0">
              <a:spcBef>
                <a:spcPts val="0"/>
              </a:spcBef>
              <a:buNone/>
              <a:defRPr sz="2000" b="0" i="0" u="none" strike="noStrike" cap="none">
                <a:solidFill>
                  <a:schemeClr val="dk2"/>
                </a:solidFill>
              </a:defRPr>
            </a:lvl9pPr>
          </a:lstStyle>
          <a:p>
            <a:endParaRPr/>
          </a:p>
        </p:txBody>
      </p:sp>
      <p:sp>
        <p:nvSpPr>
          <p:cNvPr id="37" name="Shape 37"/>
          <p:cNvSpPr txBox="1">
            <a:spLocks noGrp="1"/>
          </p:cNvSpPr>
          <p:nvPr>
            <p:ph type="body" idx="1"/>
          </p:nvPr>
        </p:nvSpPr>
        <p:spPr>
          <a:xfrm>
            <a:off x="2247153" y="5119456"/>
            <a:ext cx="6633900" cy="928200"/>
          </a:xfrm>
          <a:prstGeom prst="rect">
            <a:avLst/>
          </a:prstGeom>
          <a:noFill/>
          <a:ln>
            <a:noFill/>
          </a:ln>
        </p:spPr>
        <p:txBody>
          <a:bodyPr lIns="101575" tIns="101575" rIns="101575" bIns="101575" anchor="t" anchorCtr="0"/>
          <a:lstStyle>
            <a:lvl1pPr marL="0" marR="0" lvl="0" indent="0" algn="r" rtl="0">
              <a:spcBef>
                <a:spcPts val="400"/>
              </a:spcBef>
              <a:spcAft>
                <a:spcPts val="300"/>
              </a:spcAft>
              <a:buClr>
                <a:srgbClr val="C3260C"/>
              </a:buClr>
              <a:buFont typeface="Georgia"/>
              <a:buNone/>
              <a:defRPr sz="2200" b="0" i="0" u="none" strike="noStrike" cap="none">
                <a:solidFill>
                  <a:schemeClr val="dk2"/>
                </a:solidFill>
                <a:latin typeface="Trebuchet MS"/>
                <a:ea typeface="Trebuchet MS"/>
                <a:cs typeface="Trebuchet MS"/>
                <a:sym typeface="Trebuchet MS"/>
              </a:defRPr>
            </a:lvl1pPr>
            <a:lvl2pPr marL="508000" marR="0" lvl="1" indent="0" algn="l" rtl="0">
              <a:spcBef>
                <a:spcPts val="400"/>
              </a:spcBef>
              <a:spcAft>
                <a:spcPts val="300"/>
              </a:spcAft>
              <a:buClr>
                <a:srgbClr val="C3260C"/>
              </a:buClr>
              <a:buFont typeface="Georgia"/>
              <a:buNone/>
              <a:defRPr sz="2000" b="0" i="0" u="none" strike="noStrike" cap="none">
                <a:solidFill>
                  <a:srgbClr val="888888"/>
                </a:solidFill>
                <a:latin typeface="Trebuchet MS"/>
                <a:ea typeface="Trebuchet MS"/>
                <a:cs typeface="Trebuchet MS"/>
                <a:sym typeface="Trebuchet MS"/>
              </a:defRPr>
            </a:lvl2pPr>
            <a:lvl3pPr marL="1016000" marR="0" lvl="2" indent="0" algn="l" rtl="0">
              <a:spcBef>
                <a:spcPts val="400"/>
              </a:spcBef>
              <a:spcAft>
                <a:spcPts val="300"/>
              </a:spcAft>
              <a:buClr>
                <a:srgbClr val="C3260C"/>
              </a:buClr>
              <a:buFont typeface="Georgia"/>
              <a:buNone/>
              <a:defRPr sz="1800" b="0" i="0" u="none" strike="noStrike" cap="none">
                <a:solidFill>
                  <a:srgbClr val="888888"/>
                </a:solidFill>
                <a:latin typeface="Trebuchet MS"/>
                <a:ea typeface="Trebuchet MS"/>
                <a:cs typeface="Trebuchet MS"/>
                <a:sym typeface="Trebuchet MS"/>
              </a:defRPr>
            </a:lvl3pPr>
            <a:lvl4pPr marL="1524000" marR="0" lvl="3" indent="0" algn="l" rtl="0">
              <a:spcBef>
                <a:spcPts val="300"/>
              </a:spcBef>
              <a:spcAft>
                <a:spcPts val="300"/>
              </a:spcAft>
              <a:buClr>
                <a:srgbClr val="C3260C"/>
              </a:buClr>
              <a:buFont typeface="Georgia"/>
              <a:buNone/>
              <a:defRPr sz="1600" b="0" i="0" u="none" strike="noStrike" cap="none">
                <a:solidFill>
                  <a:srgbClr val="888888"/>
                </a:solidFill>
                <a:latin typeface="Trebuchet MS"/>
                <a:ea typeface="Trebuchet MS"/>
                <a:cs typeface="Trebuchet MS"/>
                <a:sym typeface="Trebuchet MS"/>
              </a:defRPr>
            </a:lvl4pPr>
            <a:lvl5pPr marL="2032000" marR="0" lvl="4" indent="0" algn="l" rtl="0">
              <a:spcBef>
                <a:spcPts val="300"/>
              </a:spcBef>
              <a:spcAft>
                <a:spcPts val="300"/>
              </a:spcAft>
              <a:buClr>
                <a:srgbClr val="C3260C"/>
              </a:buClr>
              <a:buFont typeface="Georgia"/>
              <a:buNone/>
              <a:defRPr sz="1600" b="0" i="0" u="none" strike="noStrike" cap="none">
                <a:solidFill>
                  <a:srgbClr val="888888"/>
                </a:solidFill>
                <a:latin typeface="Trebuchet MS"/>
                <a:ea typeface="Trebuchet MS"/>
                <a:cs typeface="Trebuchet MS"/>
                <a:sym typeface="Trebuchet MS"/>
              </a:defRPr>
            </a:lvl5pPr>
            <a:lvl6pPr marL="2540000" marR="0" lvl="5" indent="0" algn="l" rtl="0">
              <a:spcBef>
                <a:spcPts val="300"/>
              </a:spcBef>
              <a:spcAft>
                <a:spcPts val="300"/>
              </a:spcAft>
              <a:buClr>
                <a:srgbClr val="C3260C"/>
              </a:buClr>
              <a:buFont typeface="Georgia"/>
              <a:buNone/>
              <a:defRPr sz="1600" b="0" i="0" u="none" strike="noStrike" cap="none">
                <a:solidFill>
                  <a:srgbClr val="888888"/>
                </a:solidFill>
                <a:latin typeface="Trebuchet MS"/>
                <a:ea typeface="Trebuchet MS"/>
                <a:cs typeface="Trebuchet MS"/>
                <a:sym typeface="Trebuchet MS"/>
              </a:defRPr>
            </a:lvl6pPr>
            <a:lvl7pPr marL="3048000" marR="0" lvl="6" indent="0" algn="l" rtl="0">
              <a:spcBef>
                <a:spcPts val="300"/>
              </a:spcBef>
              <a:spcAft>
                <a:spcPts val="300"/>
              </a:spcAft>
              <a:buClr>
                <a:srgbClr val="C3260C"/>
              </a:buClr>
              <a:buFont typeface="Georgia"/>
              <a:buNone/>
              <a:defRPr sz="1600" b="0" i="0" u="none" strike="noStrike" cap="none">
                <a:solidFill>
                  <a:srgbClr val="888888"/>
                </a:solidFill>
                <a:latin typeface="Trebuchet MS"/>
                <a:ea typeface="Trebuchet MS"/>
                <a:cs typeface="Trebuchet MS"/>
                <a:sym typeface="Trebuchet MS"/>
              </a:defRPr>
            </a:lvl7pPr>
            <a:lvl8pPr marL="3556000" marR="0" lvl="7" indent="0" algn="l" rtl="0">
              <a:spcBef>
                <a:spcPts val="300"/>
              </a:spcBef>
              <a:spcAft>
                <a:spcPts val="300"/>
              </a:spcAft>
              <a:buClr>
                <a:srgbClr val="C3260C"/>
              </a:buClr>
              <a:buFont typeface="Georgia"/>
              <a:buNone/>
              <a:defRPr sz="1600" b="0" i="0" u="none" strike="noStrike" cap="none">
                <a:solidFill>
                  <a:srgbClr val="888888"/>
                </a:solidFill>
                <a:latin typeface="Trebuchet MS"/>
                <a:ea typeface="Trebuchet MS"/>
                <a:cs typeface="Trebuchet MS"/>
                <a:sym typeface="Trebuchet MS"/>
              </a:defRPr>
            </a:lvl8pPr>
            <a:lvl9pPr marL="4064000" marR="0" lvl="8" indent="0" algn="l" rtl="0">
              <a:spcBef>
                <a:spcPts val="300"/>
              </a:spcBef>
              <a:spcAft>
                <a:spcPts val="300"/>
              </a:spcAft>
              <a:buClr>
                <a:srgbClr val="C3260C"/>
              </a:buClr>
              <a:buFont typeface="Georgia"/>
              <a:buNone/>
              <a:defRPr sz="1600" b="0" i="0" u="none" strike="noStrike" cap="none">
                <a:solidFill>
                  <a:srgbClr val="888888"/>
                </a:solidFill>
                <a:latin typeface="Trebuchet MS"/>
                <a:ea typeface="Trebuchet MS"/>
                <a:cs typeface="Trebuchet MS"/>
                <a:sym typeface="Trebuchet MS"/>
              </a:defRPr>
            </a:lvl9pPr>
          </a:lstStyle>
          <a:p>
            <a:endParaRPr/>
          </a:p>
        </p:txBody>
      </p:sp>
      <p:sp>
        <p:nvSpPr>
          <p:cNvPr id="38" name="Shape 38"/>
          <p:cNvSpPr txBox="1">
            <a:spLocks noGrp="1"/>
          </p:cNvSpPr>
          <p:nvPr>
            <p:ph type="dt" idx="10"/>
          </p:nvPr>
        </p:nvSpPr>
        <p:spPr>
          <a:xfrm>
            <a:off x="6858000" y="6858000"/>
            <a:ext cx="2793900" cy="405600"/>
          </a:xfrm>
          <a:prstGeom prst="rect">
            <a:avLst/>
          </a:prstGeom>
          <a:noFill/>
          <a:ln>
            <a:noFill/>
          </a:ln>
        </p:spPr>
        <p:txBody>
          <a:bodyPr lIns="101575" tIns="101575" rIns="101575" bIns="101575" anchor="ctr" anchorCtr="0"/>
          <a:lstStyle>
            <a:lvl1pPr marL="0" marR="0" lvl="0" indent="0" algn="r" rtl="0">
              <a:spcBef>
                <a:spcPts val="0"/>
              </a:spcBef>
              <a:buNone/>
              <a:defRPr sz="1200" b="1">
                <a:solidFill>
                  <a:srgbClr val="7F7F7F"/>
                </a:solidFill>
                <a:latin typeface="Trebuchet MS"/>
                <a:ea typeface="Trebuchet MS"/>
                <a:cs typeface="Trebuchet MS"/>
                <a:sym typeface="Trebuchet MS"/>
              </a:defRPr>
            </a:lvl1pPr>
            <a:lvl2pPr marL="508000" marR="0" lvl="1" indent="0" algn="l" rtl="0">
              <a:spcBef>
                <a:spcPts val="0"/>
              </a:spcBef>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39" name="Shape 39"/>
          <p:cNvSpPr txBox="1">
            <a:spLocks noGrp="1"/>
          </p:cNvSpPr>
          <p:nvPr>
            <p:ph type="ftr" idx="11"/>
          </p:nvPr>
        </p:nvSpPr>
        <p:spPr>
          <a:xfrm>
            <a:off x="507998" y="6858000"/>
            <a:ext cx="3725400" cy="405600"/>
          </a:xfrm>
          <a:prstGeom prst="rect">
            <a:avLst/>
          </a:prstGeom>
          <a:noFill/>
          <a:ln>
            <a:noFill/>
          </a:ln>
        </p:spPr>
        <p:txBody>
          <a:bodyPr lIns="101575" tIns="101575" rIns="101575" bIns="101575" anchor="ctr" anchorCtr="0"/>
          <a:lstStyle>
            <a:lvl1pPr marL="0" marR="0" lvl="0" indent="0" algn="l" rtl="0">
              <a:spcBef>
                <a:spcPts val="0"/>
              </a:spcBef>
              <a:buNone/>
              <a:defRPr sz="1200" b="1">
                <a:solidFill>
                  <a:srgbClr val="7F7F7F"/>
                </a:solidFill>
                <a:latin typeface="Trebuchet MS"/>
                <a:ea typeface="Trebuchet MS"/>
                <a:cs typeface="Trebuchet MS"/>
                <a:sym typeface="Trebuchet MS"/>
              </a:defRPr>
            </a:lvl1pPr>
            <a:lvl2pPr marL="508000" marR="0" lvl="1" indent="0" algn="l" rtl="0">
              <a:spcBef>
                <a:spcPts val="0"/>
              </a:spcBef>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40" name="Shape 40"/>
          <p:cNvSpPr txBox="1">
            <a:spLocks noGrp="1"/>
          </p:cNvSpPr>
          <p:nvPr>
            <p:ph type="sldNum" idx="12"/>
          </p:nvPr>
        </p:nvSpPr>
        <p:spPr>
          <a:xfrm>
            <a:off x="4233333" y="6858000"/>
            <a:ext cx="2031900" cy="405600"/>
          </a:xfrm>
          <a:prstGeom prst="rect">
            <a:avLst/>
          </a:prstGeom>
          <a:noFill/>
          <a:ln>
            <a:noFill/>
          </a:ln>
        </p:spPr>
        <p:txBody>
          <a:bodyPr lIns="101575" tIns="50775" rIns="101575" bIns="50775" anchor="ctr" anchorCtr="0">
            <a:noAutofit/>
          </a:bodyPr>
          <a:lstStyle/>
          <a:p>
            <a:pPr marL="0" marR="0" lvl="0" indent="0" algn="ctr" rtl="0">
              <a:spcBef>
                <a:spcPts val="0"/>
              </a:spcBef>
              <a:buSzPct val="25000"/>
              <a:buNone/>
            </a:pPr>
            <a:fld id="{00000000-1234-1234-1234-123412341234}" type="slidenum">
              <a:rPr lang="en-US" sz="1300" b="1">
                <a:solidFill>
                  <a:srgbClr val="7F7F7F"/>
                </a:solidFill>
                <a:latin typeface="Trebuchet MS"/>
                <a:ea typeface="Trebuchet MS"/>
                <a:cs typeface="Trebuchet MS"/>
                <a:sym typeface="Trebuchet MS"/>
              </a:rPr>
              <a:t>‹#›</a:t>
            </a:fld>
            <a:endParaRPr lang="en-US" sz="1300" b="1">
              <a:solidFill>
                <a:srgbClr val="7F7F7F"/>
              </a:solidFill>
              <a:latin typeface="Trebuchet MS"/>
              <a:ea typeface="Trebuchet MS"/>
              <a:cs typeface="Trebuchet MS"/>
              <a:sym typeface="Trebuchet M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41"/>
        <p:cNvGrpSpPr/>
        <p:nvPr/>
      </p:nvGrpSpPr>
      <p:grpSpPr>
        <a:xfrm>
          <a:off x="0" y="0"/>
          <a:ext cx="0" cy="0"/>
          <a:chOff x="0" y="0"/>
          <a:chExt cx="0" cy="0"/>
        </a:xfrm>
      </p:grpSpPr>
      <p:sp>
        <p:nvSpPr>
          <p:cNvPr id="42" name="Shape 42"/>
          <p:cNvSpPr txBox="1">
            <a:spLocks noGrp="1"/>
          </p:cNvSpPr>
          <p:nvPr>
            <p:ph type="dt" idx="10"/>
          </p:nvPr>
        </p:nvSpPr>
        <p:spPr>
          <a:xfrm>
            <a:off x="6858000" y="6858000"/>
            <a:ext cx="2793900" cy="405600"/>
          </a:xfrm>
          <a:prstGeom prst="rect">
            <a:avLst/>
          </a:prstGeom>
          <a:noFill/>
          <a:ln>
            <a:noFill/>
          </a:ln>
        </p:spPr>
        <p:txBody>
          <a:bodyPr lIns="101575" tIns="101575" rIns="101575" bIns="101575" anchor="ctr" anchorCtr="0"/>
          <a:lstStyle>
            <a:lvl1pPr marL="0" marR="0" lvl="0" indent="0" algn="r" rtl="0">
              <a:spcBef>
                <a:spcPts val="0"/>
              </a:spcBef>
              <a:buNone/>
              <a:defRPr sz="1200" b="1">
                <a:solidFill>
                  <a:srgbClr val="7F7F7F"/>
                </a:solidFill>
                <a:latin typeface="Trebuchet MS"/>
                <a:ea typeface="Trebuchet MS"/>
                <a:cs typeface="Trebuchet MS"/>
                <a:sym typeface="Trebuchet MS"/>
              </a:defRPr>
            </a:lvl1pPr>
            <a:lvl2pPr marL="508000" marR="0" lvl="1" indent="0" algn="l" rtl="0">
              <a:spcBef>
                <a:spcPts val="0"/>
              </a:spcBef>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43" name="Shape 43"/>
          <p:cNvSpPr txBox="1">
            <a:spLocks noGrp="1"/>
          </p:cNvSpPr>
          <p:nvPr>
            <p:ph type="ftr" idx="11"/>
          </p:nvPr>
        </p:nvSpPr>
        <p:spPr>
          <a:xfrm>
            <a:off x="507998" y="6858000"/>
            <a:ext cx="3725400" cy="405600"/>
          </a:xfrm>
          <a:prstGeom prst="rect">
            <a:avLst/>
          </a:prstGeom>
          <a:noFill/>
          <a:ln>
            <a:noFill/>
          </a:ln>
        </p:spPr>
        <p:txBody>
          <a:bodyPr lIns="101575" tIns="101575" rIns="101575" bIns="101575" anchor="ctr" anchorCtr="0"/>
          <a:lstStyle>
            <a:lvl1pPr marL="0" marR="0" lvl="0" indent="0" algn="l" rtl="0">
              <a:spcBef>
                <a:spcPts val="0"/>
              </a:spcBef>
              <a:buNone/>
              <a:defRPr sz="1200" b="1">
                <a:solidFill>
                  <a:srgbClr val="7F7F7F"/>
                </a:solidFill>
                <a:latin typeface="Trebuchet MS"/>
                <a:ea typeface="Trebuchet MS"/>
                <a:cs typeface="Trebuchet MS"/>
                <a:sym typeface="Trebuchet MS"/>
              </a:defRPr>
            </a:lvl1pPr>
            <a:lvl2pPr marL="508000" marR="0" lvl="1" indent="0" algn="l" rtl="0">
              <a:spcBef>
                <a:spcPts val="0"/>
              </a:spcBef>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44" name="Shape 44"/>
          <p:cNvSpPr txBox="1">
            <a:spLocks noGrp="1"/>
          </p:cNvSpPr>
          <p:nvPr>
            <p:ph type="sldNum" idx="12"/>
          </p:nvPr>
        </p:nvSpPr>
        <p:spPr>
          <a:xfrm>
            <a:off x="4233333" y="6858000"/>
            <a:ext cx="2031900" cy="405600"/>
          </a:xfrm>
          <a:prstGeom prst="rect">
            <a:avLst/>
          </a:prstGeom>
          <a:noFill/>
          <a:ln>
            <a:noFill/>
          </a:ln>
        </p:spPr>
        <p:txBody>
          <a:bodyPr lIns="101575" tIns="50775" rIns="101575" bIns="50775" anchor="ctr" anchorCtr="0">
            <a:noAutofit/>
          </a:bodyPr>
          <a:lstStyle/>
          <a:p>
            <a:pPr marL="0" marR="0" lvl="0" indent="0" algn="ctr" rtl="0">
              <a:spcBef>
                <a:spcPts val="0"/>
              </a:spcBef>
              <a:buSzPct val="25000"/>
              <a:buNone/>
            </a:pPr>
            <a:fld id="{00000000-1234-1234-1234-123412341234}" type="slidenum">
              <a:rPr lang="en-US" sz="1300" b="1">
                <a:solidFill>
                  <a:srgbClr val="7F7F7F"/>
                </a:solidFill>
                <a:latin typeface="Trebuchet MS"/>
                <a:ea typeface="Trebuchet MS"/>
                <a:cs typeface="Trebuchet MS"/>
                <a:sym typeface="Trebuchet MS"/>
              </a:rPr>
              <a:t>‹#›</a:t>
            </a:fld>
            <a:endParaRPr lang="en-US" sz="1300" b="1">
              <a:solidFill>
                <a:srgbClr val="7F7F7F"/>
              </a:solidFill>
              <a:latin typeface="Trebuchet MS"/>
              <a:ea typeface="Trebuchet MS"/>
              <a:cs typeface="Trebuchet MS"/>
              <a:sym typeface="Trebuchet MS"/>
            </a:endParaRPr>
          </a:p>
        </p:txBody>
      </p:sp>
      <p:sp>
        <p:nvSpPr>
          <p:cNvPr id="45" name="Shape 45"/>
          <p:cNvSpPr txBox="1">
            <a:spLocks noGrp="1"/>
          </p:cNvSpPr>
          <p:nvPr>
            <p:ph type="title"/>
          </p:nvPr>
        </p:nvSpPr>
        <p:spPr>
          <a:xfrm>
            <a:off x="1992543" y="4857964"/>
            <a:ext cx="7236000" cy="1269900"/>
          </a:xfrm>
          <a:prstGeom prst="rect">
            <a:avLst/>
          </a:prstGeom>
          <a:noFill/>
          <a:ln>
            <a:noFill/>
          </a:ln>
        </p:spPr>
        <p:txBody>
          <a:bodyPr lIns="101575" tIns="101575" rIns="101575" bIns="101575" anchor="t" anchorCtr="0"/>
          <a:lstStyle>
            <a:lvl1pPr marL="355600" marR="0" lvl="0" indent="63500" algn="r" rtl="0">
              <a:spcBef>
                <a:spcPts val="0"/>
              </a:spcBef>
              <a:buClr>
                <a:srgbClr val="C3260C"/>
              </a:buClr>
              <a:buSzPct val="127450"/>
              <a:buFont typeface="Georgia"/>
              <a:buChar char="*"/>
              <a:defRPr sz="5100" b="1" i="0" u="none" strike="noStrike" cap="none">
                <a:solidFill>
                  <a:schemeClr val="dk1"/>
                </a:solidFill>
                <a:latin typeface="Trebuchet MS"/>
                <a:ea typeface="Trebuchet MS"/>
                <a:cs typeface="Trebuchet MS"/>
                <a:sym typeface="Trebuchet MS"/>
              </a:defRPr>
            </a:lvl1pPr>
            <a:lvl2pPr marL="0" marR="0" lvl="1" indent="0" algn="l" rtl="0">
              <a:spcBef>
                <a:spcPts val="0"/>
              </a:spcBef>
              <a:buNone/>
              <a:defRPr sz="2000" b="0" i="0" u="none" strike="noStrike" cap="none">
                <a:solidFill>
                  <a:schemeClr val="dk2"/>
                </a:solidFill>
              </a:defRPr>
            </a:lvl2pPr>
            <a:lvl3pPr marL="0" marR="0" lvl="2" indent="0" algn="l" rtl="0">
              <a:spcBef>
                <a:spcPts val="0"/>
              </a:spcBef>
              <a:buNone/>
              <a:defRPr sz="2000" b="0" i="0" u="none" strike="noStrike" cap="none">
                <a:solidFill>
                  <a:schemeClr val="dk2"/>
                </a:solidFill>
              </a:defRPr>
            </a:lvl3pPr>
            <a:lvl4pPr marL="0" marR="0" lvl="3" indent="0" algn="l" rtl="0">
              <a:spcBef>
                <a:spcPts val="0"/>
              </a:spcBef>
              <a:buNone/>
              <a:defRPr sz="2000" b="0" i="0" u="none" strike="noStrike" cap="none">
                <a:solidFill>
                  <a:schemeClr val="dk2"/>
                </a:solidFill>
              </a:defRPr>
            </a:lvl4pPr>
            <a:lvl5pPr marL="0" marR="0" lvl="4" indent="0" algn="l" rtl="0">
              <a:spcBef>
                <a:spcPts val="0"/>
              </a:spcBef>
              <a:buNone/>
              <a:defRPr sz="2000" b="0" i="0" u="none" strike="noStrike" cap="none">
                <a:solidFill>
                  <a:schemeClr val="dk2"/>
                </a:solidFill>
              </a:defRPr>
            </a:lvl5pPr>
            <a:lvl6pPr marL="0" marR="0" lvl="5" indent="0" algn="l" rtl="0">
              <a:spcBef>
                <a:spcPts val="0"/>
              </a:spcBef>
              <a:buNone/>
              <a:defRPr sz="2000" b="0" i="0" u="none" strike="noStrike" cap="none">
                <a:solidFill>
                  <a:schemeClr val="dk2"/>
                </a:solidFill>
              </a:defRPr>
            </a:lvl6pPr>
            <a:lvl7pPr marL="0" marR="0" lvl="6" indent="0" algn="l" rtl="0">
              <a:spcBef>
                <a:spcPts val="0"/>
              </a:spcBef>
              <a:buNone/>
              <a:defRPr sz="2000" b="0" i="0" u="none" strike="noStrike" cap="none">
                <a:solidFill>
                  <a:schemeClr val="dk2"/>
                </a:solidFill>
              </a:defRPr>
            </a:lvl7pPr>
            <a:lvl8pPr marL="0" marR="0" lvl="7" indent="0" algn="l" rtl="0">
              <a:spcBef>
                <a:spcPts val="0"/>
              </a:spcBef>
              <a:buNone/>
              <a:defRPr sz="2000" b="0" i="0" u="none" strike="noStrike" cap="none">
                <a:solidFill>
                  <a:schemeClr val="dk2"/>
                </a:solidFill>
              </a:defRPr>
            </a:lvl8pPr>
            <a:lvl9pPr marL="0" marR="0" lvl="8" indent="0" algn="l" rtl="0">
              <a:spcBef>
                <a:spcPts val="0"/>
              </a:spcBef>
              <a:buNone/>
              <a:defRPr sz="2000" b="0" i="0" u="none" strike="noStrike" cap="none">
                <a:solidFill>
                  <a:schemeClr val="dk2"/>
                </a:solidFill>
              </a:defRPr>
            </a:lvl9pPr>
          </a:lstStyle>
          <a:p>
            <a:endParaRPr/>
          </a:p>
        </p:txBody>
      </p:sp>
      <p:sp>
        <p:nvSpPr>
          <p:cNvPr id="46" name="Shape 46"/>
          <p:cNvSpPr txBox="1">
            <a:spLocks noGrp="1"/>
          </p:cNvSpPr>
          <p:nvPr>
            <p:ph type="body" idx="1"/>
          </p:nvPr>
        </p:nvSpPr>
        <p:spPr>
          <a:xfrm>
            <a:off x="1269998" y="812798"/>
            <a:ext cx="3718500" cy="3860700"/>
          </a:xfrm>
          <a:prstGeom prst="rect">
            <a:avLst/>
          </a:prstGeom>
          <a:noFill/>
          <a:ln>
            <a:noFill/>
          </a:ln>
        </p:spPr>
        <p:txBody>
          <a:bodyPr lIns="101575" tIns="101575" rIns="101575" bIns="101575" anchor="t" anchorCtr="0"/>
          <a:lstStyle>
            <a:lvl1pPr marL="254000" marR="0" lvl="0" indent="-12700" algn="l" rtl="0">
              <a:spcBef>
                <a:spcPts val="500"/>
              </a:spcBef>
              <a:spcAft>
                <a:spcPts val="300"/>
              </a:spcAft>
              <a:buClr>
                <a:srgbClr val="C3260C"/>
              </a:buClr>
              <a:buSzPct val="133333"/>
              <a:buFont typeface="Georgia"/>
              <a:buChar char="*"/>
              <a:defRPr sz="2400" b="0" i="0" u="none" strike="noStrike" cap="none">
                <a:solidFill>
                  <a:srgbClr val="3F3F3F"/>
                </a:solidFill>
                <a:latin typeface="Trebuchet MS"/>
                <a:ea typeface="Trebuchet MS"/>
                <a:cs typeface="Trebuchet MS"/>
                <a:sym typeface="Trebuchet MS"/>
              </a:defRPr>
            </a:lvl1pPr>
            <a:lvl2pPr marL="609600" marR="0" lvl="1" indent="-25400" algn="l" rtl="0">
              <a:spcBef>
                <a:spcPts val="400"/>
              </a:spcBef>
              <a:spcAft>
                <a:spcPts val="300"/>
              </a:spcAft>
              <a:buClr>
                <a:srgbClr val="C3260C"/>
              </a:buClr>
              <a:buSzPct val="131818"/>
              <a:buFont typeface="Georgia"/>
              <a:buChar char="*"/>
              <a:defRPr sz="2200" b="0" i="0" u="none" strike="noStrike" cap="none">
                <a:solidFill>
                  <a:srgbClr val="3F3F3F"/>
                </a:solidFill>
                <a:latin typeface="Trebuchet MS"/>
                <a:ea typeface="Trebuchet MS"/>
                <a:cs typeface="Trebuchet MS"/>
                <a:sym typeface="Trebuchet MS"/>
              </a:defRPr>
            </a:lvl2pPr>
            <a:lvl3pPr marL="914400" marR="0" lvl="2" indent="-38100" algn="l" rtl="0">
              <a:spcBef>
                <a:spcPts val="400"/>
              </a:spcBef>
              <a:spcAft>
                <a:spcPts val="300"/>
              </a:spcAft>
              <a:buClr>
                <a:srgbClr val="C3260C"/>
              </a:buClr>
              <a:buSzPct val="129999"/>
              <a:buFont typeface="Georgia"/>
              <a:buChar char="*"/>
              <a:defRPr sz="2000" b="0" i="0" u="none" strike="noStrike" cap="none">
                <a:solidFill>
                  <a:srgbClr val="3F3F3F"/>
                </a:solidFill>
                <a:latin typeface="Trebuchet MS"/>
                <a:ea typeface="Trebuchet MS"/>
                <a:cs typeface="Trebuchet MS"/>
                <a:sym typeface="Trebuchet MS"/>
              </a:defRPr>
            </a:lvl3pPr>
            <a:lvl4pPr marL="1219200" marR="0" lvl="3" indent="-50800" algn="l" rtl="0">
              <a:spcBef>
                <a:spcPts val="400"/>
              </a:spcBef>
              <a:spcAft>
                <a:spcPts val="300"/>
              </a:spcAft>
              <a:buClr>
                <a:srgbClr val="C3260C"/>
              </a:buClr>
              <a:buSzPct val="127777"/>
              <a:buFont typeface="Georgia"/>
              <a:buChar char="*"/>
              <a:defRPr sz="1800" b="0" i="0" u="none" strike="noStrike" cap="none">
                <a:solidFill>
                  <a:srgbClr val="3F3F3F"/>
                </a:solidFill>
                <a:latin typeface="Trebuchet MS"/>
                <a:ea typeface="Trebuchet MS"/>
                <a:cs typeface="Trebuchet MS"/>
                <a:sym typeface="Trebuchet MS"/>
              </a:defRPr>
            </a:lvl4pPr>
            <a:lvl5pPr marL="1549400" marR="0" lvl="4" indent="-762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5pPr>
            <a:lvl6pPr marL="1854200" marR="0" lvl="5" indent="-889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6pPr>
            <a:lvl7pPr marL="2184400" marR="0" lvl="6" indent="-762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7pPr>
            <a:lvl8pPr marL="2540000" marR="0" lvl="7" indent="-889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8pPr>
            <a:lvl9pPr marL="2870200" marR="0" lvl="8" indent="-762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9pPr>
          </a:lstStyle>
          <a:p>
            <a:endParaRPr/>
          </a:p>
        </p:txBody>
      </p:sp>
      <p:sp>
        <p:nvSpPr>
          <p:cNvPr id="47" name="Shape 47"/>
          <p:cNvSpPr txBox="1">
            <a:spLocks noGrp="1"/>
          </p:cNvSpPr>
          <p:nvPr>
            <p:ph type="body" idx="2"/>
          </p:nvPr>
        </p:nvSpPr>
        <p:spPr>
          <a:xfrm>
            <a:off x="5161279" y="812800"/>
            <a:ext cx="3718500" cy="3860700"/>
          </a:xfrm>
          <a:prstGeom prst="rect">
            <a:avLst/>
          </a:prstGeom>
          <a:noFill/>
          <a:ln>
            <a:noFill/>
          </a:ln>
        </p:spPr>
        <p:txBody>
          <a:bodyPr lIns="101575" tIns="101575" rIns="101575" bIns="101575" anchor="t" anchorCtr="0"/>
          <a:lstStyle>
            <a:lvl1pPr marL="254000" marR="0" lvl="0" indent="-12700" algn="l" rtl="0">
              <a:spcBef>
                <a:spcPts val="500"/>
              </a:spcBef>
              <a:spcAft>
                <a:spcPts val="300"/>
              </a:spcAft>
              <a:buClr>
                <a:srgbClr val="C3260C"/>
              </a:buClr>
              <a:buSzPct val="133333"/>
              <a:buFont typeface="Georgia"/>
              <a:buChar char="*"/>
              <a:defRPr sz="2400" b="0" i="0" u="none" strike="noStrike" cap="none">
                <a:solidFill>
                  <a:srgbClr val="3F3F3F"/>
                </a:solidFill>
                <a:latin typeface="Trebuchet MS"/>
                <a:ea typeface="Trebuchet MS"/>
                <a:cs typeface="Trebuchet MS"/>
                <a:sym typeface="Trebuchet MS"/>
              </a:defRPr>
            </a:lvl1pPr>
            <a:lvl2pPr marL="609600" marR="0" lvl="1" indent="-25400" algn="l" rtl="0">
              <a:spcBef>
                <a:spcPts val="400"/>
              </a:spcBef>
              <a:spcAft>
                <a:spcPts val="300"/>
              </a:spcAft>
              <a:buClr>
                <a:srgbClr val="C3260C"/>
              </a:buClr>
              <a:buSzPct val="131818"/>
              <a:buFont typeface="Georgia"/>
              <a:buChar char="*"/>
              <a:defRPr sz="2200" b="0" i="0" u="none" strike="noStrike" cap="none">
                <a:solidFill>
                  <a:srgbClr val="3F3F3F"/>
                </a:solidFill>
                <a:latin typeface="Trebuchet MS"/>
                <a:ea typeface="Trebuchet MS"/>
                <a:cs typeface="Trebuchet MS"/>
                <a:sym typeface="Trebuchet MS"/>
              </a:defRPr>
            </a:lvl2pPr>
            <a:lvl3pPr marL="914400" marR="0" lvl="2" indent="-38100" algn="l" rtl="0">
              <a:spcBef>
                <a:spcPts val="400"/>
              </a:spcBef>
              <a:spcAft>
                <a:spcPts val="300"/>
              </a:spcAft>
              <a:buClr>
                <a:srgbClr val="C3260C"/>
              </a:buClr>
              <a:buSzPct val="129999"/>
              <a:buFont typeface="Georgia"/>
              <a:buChar char="*"/>
              <a:defRPr sz="2000" b="0" i="0" u="none" strike="noStrike" cap="none">
                <a:solidFill>
                  <a:srgbClr val="3F3F3F"/>
                </a:solidFill>
                <a:latin typeface="Trebuchet MS"/>
                <a:ea typeface="Trebuchet MS"/>
                <a:cs typeface="Trebuchet MS"/>
                <a:sym typeface="Trebuchet MS"/>
              </a:defRPr>
            </a:lvl3pPr>
            <a:lvl4pPr marL="1219200" marR="0" lvl="3" indent="-50800" algn="l" rtl="0">
              <a:spcBef>
                <a:spcPts val="400"/>
              </a:spcBef>
              <a:spcAft>
                <a:spcPts val="300"/>
              </a:spcAft>
              <a:buClr>
                <a:srgbClr val="C3260C"/>
              </a:buClr>
              <a:buSzPct val="127777"/>
              <a:buFont typeface="Georgia"/>
              <a:buChar char="*"/>
              <a:defRPr sz="1800" b="0" i="0" u="none" strike="noStrike" cap="none">
                <a:solidFill>
                  <a:srgbClr val="3F3F3F"/>
                </a:solidFill>
                <a:latin typeface="Trebuchet MS"/>
                <a:ea typeface="Trebuchet MS"/>
                <a:cs typeface="Trebuchet MS"/>
                <a:sym typeface="Trebuchet MS"/>
              </a:defRPr>
            </a:lvl4pPr>
            <a:lvl5pPr marL="1549400" marR="0" lvl="4" indent="-762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5pPr>
            <a:lvl6pPr marL="1854200" marR="0" lvl="5" indent="-889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6pPr>
            <a:lvl7pPr marL="2184400" marR="0" lvl="6" indent="-762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7pPr>
            <a:lvl8pPr marL="2540000" marR="0" lvl="7" indent="-889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8pPr>
            <a:lvl9pPr marL="2870200" marR="0" lvl="8" indent="-762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48"/>
        <p:cNvGrpSpPr/>
        <p:nvPr/>
      </p:nvGrpSpPr>
      <p:grpSpPr>
        <a:xfrm>
          <a:off x="0" y="0"/>
          <a:ext cx="0" cy="0"/>
          <a:chOff x="0" y="0"/>
          <a:chExt cx="0" cy="0"/>
        </a:xfrm>
      </p:grpSpPr>
      <p:sp>
        <p:nvSpPr>
          <p:cNvPr id="49" name="Shape 49"/>
          <p:cNvSpPr txBox="1">
            <a:spLocks noGrp="1"/>
          </p:cNvSpPr>
          <p:nvPr>
            <p:ph type="body" idx="1"/>
          </p:nvPr>
        </p:nvSpPr>
        <p:spPr>
          <a:xfrm>
            <a:off x="1270000" y="812800"/>
            <a:ext cx="3718500" cy="710700"/>
          </a:xfrm>
          <a:prstGeom prst="rect">
            <a:avLst/>
          </a:prstGeom>
          <a:noFill/>
          <a:ln>
            <a:noFill/>
          </a:ln>
        </p:spPr>
        <p:txBody>
          <a:bodyPr lIns="101575" tIns="101575" rIns="101575" bIns="101575" anchor="b" anchorCtr="0"/>
          <a:lstStyle>
            <a:lvl1pPr marL="0" marR="0" lvl="0" indent="0" algn="ctr" rtl="0">
              <a:spcBef>
                <a:spcPts val="500"/>
              </a:spcBef>
              <a:spcAft>
                <a:spcPts val="300"/>
              </a:spcAft>
              <a:buClr>
                <a:srgbClr val="C3260C"/>
              </a:buClr>
              <a:buFont typeface="Georgia"/>
              <a:buNone/>
              <a:defRPr sz="2700" b="1" i="0" u="none" strike="noStrike" cap="none">
                <a:solidFill>
                  <a:schemeClr val="dk1"/>
                </a:solidFill>
                <a:latin typeface="Trebuchet MS"/>
                <a:ea typeface="Trebuchet MS"/>
                <a:cs typeface="Trebuchet MS"/>
                <a:sym typeface="Trebuchet MS"/>
              </a:defRPr>
            </a:lvl1pPr>
            <a:lvl2pPr marL="508000" marR="0" lvl="1" indent="0" algn="l" rtl="0">
              <a:spcBef>
                <a:spcPts val="400"/>
              </a:spcBef>
              <a:spcAft>
                <a:spcPts val="300"/>
              </a:spcAft>
              <a:buClr>
                <a:srgbClr val="C3260C"/>
              </a:buClr>
              <a:buFont typeface="Georgia"/>
              <a:buNone/>
              <a:defRPr sz="2200" b="1" i="0" u="none" strike="noStrike" cap="none">
                <a:solidFill>
                  <a:srgbClr val="3F3F3F"/>
                </a:solidFill>
                <a:latin typeface="Trebuchet MS"/>
                <a:ea typeface="Trebuchet MS"/>
                <a:cs typeface="Trebuchet MS"/>
                <a:sym typeface="Trebuchet MS"/>
              </a:defRPr>
            </a:lvl2pPr>
            <a:lvl3pPr marL="1016000" marR="0" lvl="2" indent="0" algn="l" rtl="0">
              <a:spcBef>
                <a:spcPts val="400"/>
              </a:spcBef>
              <a:spcAft>
                <a:spcPts val="300"/>
              </a:spcAft>
              <a:buClr>
                <a:srgbClr val="C3260C"/>
              </a:buClr>
              <a:buFont typeface="Georgia"/>
              <a:buNone/>
              <a:defRPr sz="2000" b="1" i="0" u="none" strike="noStrike" cap="none">
                <a:solidFill>
                  <a:srgbClr val="3F3F3F"/>
                </a:solidFill>
                <a:latin typeface="Trebuchet MS"/>
                <a:ea typeface="Trebuchet MS"/>
                <a:cs typeface="Trebuchet MS"/>
                <a:sym typeface="Trebuchet MS"/>
              </a:defRPr>
            </a:lvl3pPr>
            <a:lvl4pPr marL="1524000" marR="0" lvl="3" indent="0" algn="l" rtl="0">
              <a:spcBef>
                <a:spcPts val="400"/>
              </a:spcBef>
              <a:spcAft>
                <a:spcPts val="300"/>
              </a:spcAft>
              <a:buClr>
                <a:srgbClr val="C3260C"/>
              </a:buClr>
              <a:buFont typeface="Georgia"/>
              <a:buNone/>
              <a:defRPr sz="1800" b="1" i="0" u="none" strike="noStrike" cap="none">
                <a:solidFill>
                  <a:srgbClr val="3F3F3F"/>
                </a:solidFill>
                <a:latin typeface="Trebuchet MS"/>
                <a:ea typeface="Trebuchet MS"/>
                <a:cs typeface="Trebuchet MS"/>
                <a:sym typeface="Trebuchet MS"/>
              </a:defRPr>
            </a:lvl4pPr>
            <a:lvl5pPr marL="2032000" marR="0" lvl="4" indent="0" algn="l" rtl="0">
              <a:spcBef>
                <a:spcPts val="400"/>
              </a:spcBef>
              <a:spcAft>
                <a:spcPts val="300"/>
              </a:spcAft>
              <a:buClr>
                <a:srgbClr val="C3260C"/>
              </a:buClr>
              <a:buFont typeface="Georgia"/>
              <a:buNone/>
              <a:defRPr sz="1800" b="1" i="0" u="none" strike="noStrike" cap="none">
                <a:solidFill>
                  <a:srgbClr val="3F3F3F"/>
                </a:solidFill>
                <a:latin typeface="Trebuchet MS"/>
                <a:ea typeface="Trebuchet MS"/>
                <a:cs typeface="Trebuchet MS"/>
                <a:sym typeface="Trebuchet MS"/>
              </a:defRPr>
            </a:lvl5pPr>
            <a:lvl6pPr marL="2540000" marR="0" lvl="5" indent="0" algn="l" rtl="0">
              <a:spcBef>
                <a:spcPts val="400"/>
              </a:spcBef>
              <a:spcAft>
                <a:spcPts val="300"/>
              </a:spcAft>
              <a:buClr>
                <a:srgbClr val="C3260C"/>
              </a:buClr>
              <a:buFont typeface="Georgia"/>
              <a:buNone/>
              <a:defRPr sz="1800" b="1" i="0" u="none" strike="noStrike" cap="none">
                <a:solidFill>
                  <a:srgbClr val="3F3F3F"/>
                </a:solidFill>
                <a:latin typeface="Trebuchet MS"/>
                <a:ea typeface="Trebuchet MS"/>
                <a:cs typeface="Trebuchet MS"/>
                <a:sym typeface="Trebuchet MS"/>
              </a:defRPr>
            </a:lvl6pPr>
            <a:lvl7pPr marL="3048000" marR="0" lvl="6" indent="0" algn="l" rtl="0">
              <a:spcBef>
                <a:spcPts val="400"/>
              </a:spcBef>
              <a:spcAft>
                <a:spcPts val="300"/>
              </a:spcAft>
              <a:buClr>
                <a:srgbClr val="C3260C"/>
              </a:buClr>
              <a:buFont typeface="Georgia"/>
              <a:buNone/>
              <a:defRPr sz="1800" b="1" i="0" u="none" strike="noStrike" cap="none">
                <a:solidFill>
                  <a:srgbClr val="3F3F3F"/>
                </a:solidFill>
                <a:latin typeface="Trebuchet MS"/>
                <a:ea typeface="Trebuchet MS"/>
                <a:cs typeface="Trebuchet MS"/>
                <a:sym typeface="Trebuchet MS"/>
              </a:defRPr>
            </a:lvl7pPr>
            <a:lvl8pPr marL="3556000" marR="0" lvl="7" indent="0" algn="l" rtl="0">
              <a:spcBef>
                <a:spcPts val="400"/>
              </a:spcBef>
              <a:spcAft>
                <a:spcPts val="300"/>
              </a:spcAft>
              <a:buClr>
                <a:srgbClr val="C3260C"/>
              </a:buClr>
              <a:buFont typeface="Georgia"/>
              <a:buNone/>
              <a:defRPr sz="1800" b="1" i="0" u="none" strike="noStrike" cap="none">
                <a:solidFill>
                  <a:srgbClr val="3F3F3F"/>
                </a:solidFill>
                <a:latin typeface="Trebuchet MS"/>
                <a:ea typeface="Trebuchet MS"/>
                <a:cs typeface="Trebuchet MS"/>
                <a:sym typeface="Trebuchet MS"/>
              </a:defRPr>
            </a:lvl8pPr>
            <a:lvl9pPr marL="4064000" marR="0" lvl="8" indent="0" algn="l" rtl="0">
              <a:spcBef>
                <a:spcPts val="400"/>
              </a:spcBef>
              <a:spcAft>
                <a:spcPts val="300"/>
              </a:spcAft>
              <a:buClr>
                <a:srgbClr val="C3260C"/>
              </a:buClr>
              <a:buFont typeface="Georgia"/>
              <a:buNone/>
              <a:defRPr sz="1800" b="1" i="0" u="none" strike="noStrike" cap="none">
                <a:solidFill>
                  <a:srgbClr val="3F3F3F"/>
                </a:solidFill>
                <a:latin typeface="Trebuchet MS"/>
                <a:ea typeface="Trebuchet MS"/>
                <a:cs typeface="Trebuchet MS"/>
                <a:sym typeface="Trebuchet MS"/>
              </a:defRPr>
            </a:lvl9pPr>
          </a:lstStyle>
          <a:p>
            <a:endParaRPr/>
          </a:p>
        </p:txBody>
      </p:sp>
      <p:sp>
        <p:nvSpPr>
          <p:cNvPr id="50" name="Shape 50"/>
          <p:cNvSpPr txBox="1">
            <a:spLocks noGrp="1"/>
          </p:cNvSpPr>
          <p:nvPr>
            <p:ph type="body" idx="2"/>
          </p:nvPr>
        </p:nvSpPr>
        <p:spPr>
          <a:xfrm>
            <a:off x="1284941" y="1555918"/>
            <a:ext cx="3718500" cy="3048000"/>
          </a:xfrm>
          <a:prstGeom prst="rect">
            <a:avLst/>
          </a:prstGeom>
          <a:noFill/>
          <a:ln>
            <a:noFill/>
          </a:ln>
        </p:spPr>
        <p:txBody>
          <a:bodyPr lIns="101575" tIns="101575" rIns="101575" bIns="101575" anchor="t" anchorCtr="0"/>
          <a:lstStyle>
            <a:lvl1pPr marL="254000" marR="0" lvl="0" indent="-50800" algn="l" rtl="0">
              <a:spcBef>
                <a:spcPts val="400"/>
              </a:spcBef>
              <a:spcAft>
                <a:spcPts val="300"/>
              </a:spcAft>
              <a:buClr>
                <a:srgbClr val="C3260C"/>
              </a:buClr>
              <a:buSzPct val="129999"/>
              <a:buFont typeface="Georgia"/>
              <a:buChar char="*"/>
              <a:defRPr sz="2000" b="0" i="0" u="none" strike="noStrike" cap="none">
                <a:solidFill>
                  <a:srgbClr val="3F3F3F"/>
                </a:solidFill>
                <a:latin typeface="Trebuchet MS"/>
                <a:ea typeface="Trebuchet MS"/>
                <a:cs typeface="Trebuchet MS"/>
                <a:sym typeface="Trebuchet MS"/>
              </a:defRPr>
            </a:lvl1pPr>
            <a:lvl2pPr marL="609600" marR="0" lvl="1" indent="-50800" algn="l" rtl="0">
              <a:spcBef>
                <a:spcPts val="400"/>
              </a:spcBef>
              <a:spcAft>
                <a:spcPts val="300"/>
              </a:spcAft>
              <a:buClr>
                <a:srgbClr val="C3260C"/>
              </a:buClr>
              <a:buSzPct val="129999"/>
              <a:buFont typeface="Georgia"/>
              <a:buChar char="*"/>
              <a:defRPr sz="2000" b="0" i="0" u="none" strike="noStrike" cap="none">
                <a:solidFill>
                  <a:srgbClr val="3F3F3F"/>
                </a:solidFill>
                <a:latin typeface="Trebuchet MS"/>
                <a:ea typeface="Trebuchet MS"/>
                <a:cs typeface="Trebuchet MS"/>
                <a:sym typeface="Trebuchet MS"/>
              </a:defRPr>
            </a:lvl2pPr>
            <a:lvl3pPr marL="914400" marR="0" lvl="2" indent="-63500" algn="l" rtl="0">
              <a:spcBef>
                <a:spcPts val="400"/>
              </a:spcBef>
              <a:spcAft>
                <a:spcPts val="300"/>
              </a:spcAft>
              <a:buClr>
                <a:srgbClr val="C3260C"/>
              </a:buClr>
              <a:buSzPct val="127777"/>
              <a:buFont typeface="Georgia"/>
              <a:buChar char="*"/>
              <a:defRPr sz="1800" b="0" i="0" u="none" strike="noStrike" cap="none">
                <a:solidFill>
                  <a:srgbClr val="3F3F3F"/>
                </a:solidFill>
                <a:latin typeface="Trebuchet MS"/>
                <a:ea typeface="Trebuchet MS"/>
                <a:cs typeface="Trebuchet MS"/>
                <a:sym typeface="Trebuchet MS"/>
              </a:defRPr>
            </a:lvl3pPr>
            <a:lvl4pPr marL="1219200" marR="0" lvl="3" indent="-50800" algn="l" rtl="0">
              <a:spcBef>
                <a:spcPts val="400"/>
              </a:spcBef>
              <a:spcAft>
                <a:spcPts val="300"/>
              </a:spcAft>
              <a:buClr>
                <a:srgbClr val="C3260C"/>
              </a:buClr>
              <a:buSzPct val="127777"/>
              <a:buFont typeface="Georgia"/>
              <a:buChar char="*"/>
              <a:defRPr sz="1800" b="0" i="0" u="none" strike="noStrike" cap="none">
                <a:solidFill>
                  <a:srgbClr val="3F3F3F"/>
                </a:solidFill>
                <a:latin typeface="Trebuchet MS"/>
                <a:ea typeface="Trebuchet MS"/>
                <a:cs typeface="Trebuchet MS"/>
                <a:sym typeface="Trebuchet MS"/>
              </a:defRPr>
            </a:lvl4pPr>
            <a:lvl5pPr marL="1549400" marR="0" lvl="4" indent="-63500" algn="l" rtl="0">
              <a:spcBef>
                <a:spcPts val="400"/>
              </a:spcBef>
              <a:spcAft>
                <a:spcPts val="300"/>
              </a:spcAft>
              <a:buClr>
                <a:srgbClr val="C3260C"/>
              </a:buClr>
              <a:buSzPct val="127777"/>
              <a:buFont typeface="Georgia"/>
              <a:buChar char="*"/>
              <a:defRPr sz="1800" b="0" i="0" u="none" strike="noStrike" cap="none">
                <a:solidFill>
                  <a:srgbClr val="3F3F3F"/>
                </a:solidFill>
                <a:latin typeface="Trebuchet MS"/>
                <a:ea typeface="Trebuchet MS"/>
                <a:cs typeface="Trebuchet MS"/>
                <a:sym typeface="Trebuchet MS"/>
              </a:defRPr>
            </a:lvl5pPr>
            <a:lvl6pPr marL="1854200" marR="0" lvl="5" indent="-76200" algn="l" rtl="0">
              <a:spcBef>
                <a:spcPts val="400"/>
              </a:spcBef>
              <a:spcAft>
                <a:spcPts val="300"/>
              </a:spcAft>
              <a:buClr>
                <a:srgbClr val="C3260C"/>
              </a:buClr>
              <a:buSzPct val="127777"/>
              <a:buFont typeface="Georgia"/>
              <a:buChar char="*"/>
              <a:defRPr sz="1800" b="0" i="0" u="none" strike="noStrike" cap="none">
                <a:solidFill>
                  <a:srgbClr val="3F3F3F"/>
                </a:solidFill>
                <a:latin typeface="Trebuchet MS"/>
                <a:ea typeface="Trebuchet MS"/>
                <a:cs typeface="Trebuchet MS"/>
                <a:sym typeface="Trebuchet MS"/>
              </a:defRPr>
            </a:lvl6pPr>
            <a:lvl7pPr marL="2184400" marR="0" lvl="6" indent="-63500" algn="l" rtl="0">
              <a:spcBef>
                <a:spcPts val="400"/>
              </a:spcBef>
              <a:spcAft>
                <a:spcPts val="300"/>
              </a:spcAft>
              <a:buClr>
                <a:srgbClr val="C3260C"/>
              </a:buClr>
              <a:buSzPct val="127777"/>
              <a:buFont typeface="Georgia"/>
              <a:buChar char="*"/>
              <a:defRPr sz="1800" b="0" i="0" u="none" strike="noStrike" cap="none">
                <a:solidFill>
                  <a:srgbClr val="3F3F3F"/>
                </a:solidFill>
                <a:latin typeface="Trebuchet MS"/>
                <a:ea typeface="Trebuchet MS"/>
                <a:cs typeface="Trebuchet MS"/>
                <a:sym typeface="Trebuchet MS"/>
              </a:defRPr>
            </a:lvl7pPr>
            <a:lvl8pPr marL="2540000" marR="0" lvl="7" indent="-63500" algn="l" rtl="0">
              <a:spcBef>
                <a:spcPts val="400"/>
              </a:spcBef>
              <a:spcAft>
                <a:spcPts val="300"/>
              </a:spcAft>
              <a:buClr>
                <a:srgbClr val="C3260C"/>
              </a:buClr>
              <a:buSzPct val="127777"/>
              <a:buFont typeface="Georgia"/>
              <a:buChar char="*"/>
              <a:defRPr sz="1800" b="0" i="0" u="none" strike="noStrike" cap="none">
                <a:solidFill>
                  <a:srgbClr val="3F3F3F"/>
                </a:solidFill>
                <a:latin typeface="Trebuchet MS"/>
                <a:ea typeface="Trebuchet MS"/>
                <a:cs typeface="Trebuchet MS"/>
                <a:sym typeface="Trebuchet MS"/>
              </a:defRPr>
            </a:lvl8pPr>
            <a:lvl9pPr marL="2870200" marR="0" lvl="8" indent="-50800" algn="l" rtl="0">
              <a:spcBef>
                <a:spcPts val="400"/>
              </a:spcBef>
              <a:spcAft>
                <a:spcPts val="300"/>
              </a:spcAft>
              <a:buClr>
                <a:srgbClr val="C3260C"/>
              </a:buClr>
              <a:buSzPct val="127777"/>
              <a:buFont typeface="Georgia"/>
              <a:buChar char="*"/>
              <a:defRPr sz="1800" b="0" i="0" u="none" strike="noStrike" cap="none">
                <a:solidFill>
                  <a:srgbClr val="3F3F3F"/>
                </a:solidFill>
                <a:latin typeface="Trebuchet MS"/>
                <a:ea typeface="Trebuchet MS"/>
                <a:cs typeface="Trebuchet MS"/>
                <a:sym typeface="Trebuchet MS"/>
              </a:defRPr>
            </a:lvl9pPr>
          </a:lstStyle>
          <a:p>
            <a:endParaRPr/>
          </a:p>
        </p:txBody>
      </p:sp>
      <p:sp>
        <p:nvSpPr>
          <p:cNvPr id="51" name="Shape 51"/>
          <p:cNvSpPr txBox="1">
            <a:spLocks noGrp="1"/>
          </p:cNvSpPr>
          <p:nvPr>
            <p:ph type="body" idx="3"/>
          </p:nvPr>
        </p:nvSpPr>
        <p:spPr>
          <a:xfrm>
            <a:off x="5163668" y="812800"/>
            <a:ext cx="3718500" cy="710700"/>
          </a:xfrm>
          <a:prstGeom prst="rect">
            <a:avLst/>
          </a:prstGeom>
          <a:noFill/>
          <a:ln>
            <a:noFill/>
          </a:ln>
        </p:spPr>
        <p:txBody>
          <a:bodyPr lIns="101575" tIns="101575" rIns="101575" bIns="101575" anchor="b" anchorCtr="0"/>
          <a:lstStyle>
            <a:lvl1pPr marL="0" marR="0" lvl="0" indent="0" algn="ctr" rtl="0">
              <a:spcBef>
                <a:spcPts val="500"/>
              </a:spcBef>
              <a:spcAft>
                <a:spcPts val="300"/>
              </a:spcAft>
              <a:buClr>
                <a:srgbClr val="C3260C"/>
              </a:buClr>
              <a:buFont typeface="Georgia"/>
              <a:buNone/>
              <a:defRPr sz="2700" b="1" i="0" u="none" strike="noStrike" cap="none">
                <a:solidFill>
                  <a:schemeClr val="dk1"/>
                </a:solidFill>
                <a:latin typeface="Trebuchet MS"/>
                <a:ea typeface="Trebuchet MS"/>
                <a:cs typeface="Trebuchet MS"/>
                <a:sym typeface="Trebuchet MS"/>
              </a:defRPr>
            </a:lvl1pPr>
            <a:lvl2pPr marL="508000" marR="0" lvl="1" indent="0" algn="l" rtl="0">
              <a:spcBef>
                <a:spcPts val="400"/>
              </a:spcBef>
              <a:spcAft>
                <a:spcPts val="300"/>
              </a:spcAft>
              <a:buClr>
                <a:srgbClr val="C3260C"/>
              </a:buClr>
              <a:buFont typeface="Georgia"/>
              <a:buNone/>
              <a:defRPr sz="2200" b="1" i="0" u="none" strike="noStrike" cap="none">
                <a:solidFill>
                  <a:srgbClr val="3F3F3F"/>
                </a:solidFill>
                <a:latin typeface="Trebuchet MS"/>
                <a:ea typeface="Trebuchet MS"/>
                <a:cs typeface="Trebuchet MS"/>
                <a:sym typeface="Trebuchet MS"/>
              </a:defRPr>
            </a:lvl2pPr>
            <a:lvl3pPr marL="1016000" marR="0" lvl="2" indent="0" algn="l" rtl="0">
              <a:spcBef>
                <a:spcPts val="400"/>
              </a:spcBef>
              <a:spcAft>
                <a:spcPts val="300"/>
              </a:spcAft>
              <a:buClr>
                <a:srgbClr val="C3260C"/>
              </a:buClr>
              <a:buFont typeface="Georgia"/>
              <a:buNone/>
              <a:defRPr sz="2000" b="1" i="0" u="none" strike="noStrike" cap="none">
                <a:solidFill>
                  <a:srgbClr val="3F3F3F"/>
                </a:solidFill>
                <a:latin typeface="Trebuchet MS"/>
                <a:ea typeface="Trebuchet MS"/>
                <a:cs typeface="Trebuchet MS"/>
                <a:sym typeface="Trebuchet MS"/>
              </a:defRPr>
            </a:lvl3pPr>
            <a:lvl4pPr marL="1524000" marR="0" lvl="3" indent="0" algn="l" rtl="0">
              <a:spcBef>
                <a:spcPts val="400"/>
              </a:spcBef>
              <a:spcAft>
                <a:spcPts val="300"/>
              </a:spcAft>
              <a:buClr>
                <a:srgbClr val="C3260C"/>
              </a:buClr>
              <a:buFont typeface="Georgia"/>
              <a:buNone/>
              <a:defRPr sz="1800" b="1" i="0" u="none" strike="noStrike" cap="none">
                <a:solidFill>
                  <a:srgbClr val="3F3F3F"/>
                </a:solidFill>
                <a:latin typeface="Trebuchet MS"/>
                <a:ea typeface="Trebuchet MS"/>
                <a:cs typeface="Trebuchet MS"/>
                <a:sym typeface="Trebuchet MS"/>
              </a:defRPr>
            </a:lvl4pPr>
            <a:lvl5pPr marL="2032000" marR="0" lvl="4" indent="0" algn="l" rtl="0">
              <a:spcBef>
                <a:spcPts val="400"/>
              </a:spcBef>
              <a:spcAft>
                <a:spcPts val="300"/>
              </a:spcAft>
              <a:buClr>
                <a:srgbClr val="C3260C"/>
              </a:buClr>
              <a:buFont typeface="Georgia"/>
              <a:buNone/>
              <a:defRPr sz="1800" b="1" i="0" u="none" strike="noStrike" cap="none">
                <a:solidFill>
                  <a:srgbClr val="3F3F3F"/>
                </a:solidFill>
                <a:latin typeface="Trebuchet MS"/>
                <a:ea typeface="Trebuchet MS"/>
                <a:cs typeface="Trebuchet MS"/>
                <a:sym typeface="Trebuchet MS"/>
              </a:defRPr>
            </a:lvl5pPr>
            <a:lvl6pPr marL="2540000" marR="0" lvl="5" indent="0" algn="l" rtl="0">
              <a:spcBef>
                <a:spcPts val="400"/>
              </a:spcBef>
              <a:spcAft>
                <a:spcPts val="300"/>
              </a:spcAft>
              <a:buClr>
                <a:srgbClr val="C3260C"/>
              </a:buClr>
              <a:buFont typeface="Georgia"/>
              <a:buNone/>
              <a:defRPr sz="1800" b="1" i="0" u="none" strike="noStrike" cap="none">
                <a:solidFill>
                  <a:srgbClr val="3F3F3F"/>
                </a:solidFill>
                <a:latin typeface="Trebuchet MS"/>
                <a:ea typeface="Trebuchet MS"/>
                <a:cs typeface="Trebuchet MS"/>
                <a:sym typeface="Trebuchet MS"/>
              </a:defRPr>
            </a:lvl6pPr>
            <a:lvl7pPr marL="3048000" marR="0" lvl="6" indent="0" algn="l" rtl="0">
              <a:spcBef>
                <a:spcPts val="400"/>
              </a:spcBef>
              <a:spcAft>
                <a:spcPts val="300"/>
              </a:spcAft>
              <a:buClr>
                <a:srgbClr val="C3260C"/>
              </a:buClr>
              <a:buFont typeface="Georgia"/>
              <a:buNone/>
              <a:defRPr sz="1800" b="1" i="0" u="none" strike="noStrike" cap="none">
                <a:solidFill>
                  <a:srgbClr val="3F3F3F"/>
                </a:solidFill>
                <a:latin typeface="Trebuchet MS"/>
                <a:ea typeface="Trebuchet MS"/>
                <a:cs typeface="Trebuchet MS"/>
                <a:sym typeface="Trebuchet MS"/>
              </a:defRPr>
            </a:lvl7pPr>
            <a:lvl8pPr marL="3556000" marR="0" lvl="7" indent="0" algn="l" rtl="0">
              <a:spcBef>
                <a:spcPts val="400"/>
              </a:spcBef>
              <a:spcAft>
                <a:spcPts val="300"/>
              </a:spcAft>
              <a:buClr>
                <a:srgbClr val="C3260C"/>
              </a:buClr>
              <a:buFont typeface="Georgia"/>
              <a:buNone/>
              <a:defRPr sz="1800" b="1" i="0" u="none" strike="noStrike" cap="none">
                <a:solidFill>
                  <a:srgbClr val="3F3F3F"/>
                </a:solidFill>
                <a:latin typeface="Trebuchet MS"/>
                <a:ea typeface="Trebuchet MS"/>
                <a:cs typeface="Trebuchet MS"/>
                <a:sym typeface="Trebuchet MS"/>
              </a:defRPr>
            </a:lvl8pPr>
            <a:lvl9pPr marL="4064000" marR="0" lvl="8" indent="0" algn="l" rtl="0">
              <a:spcBef>
                <a:spcPts val="400"/>
              </a:spcBef>
              <a:spcAft>
                <a:spcPts val="300"/>
              </a:spcAft>
              <a:buClr>
                <a:srgbClr val="C3260C"/>
              </a:buClr>
              <a:buFont typeface="Georgia"/>
              <a:buNone/>
              <a:defRPr sz="1800" b="1" i="0" u="none" strike="noStrike" cap="none">
                <a:solidFill>
                  <a:srgbClr val="3F3F3F"/>
                </a:solidFill>
                <a:latin typeface="Trebuchet MS"/>
                <a:ea typeface="Trebuchet MS"/>
                <a:cs typeface="Trebuchet MS"/>
                <a:sym typeface="Trebuchet MS"/>
              </a:defRPr>
            </a:lvl9pPr>
          </a:lstStyle>
          <a:p>
            <a:endParaRPr/>
          </a:p>
        </p:txBody>
      </p:sp>
      <p:sp>
        <p:nvSpPr>
          <p:cNvPr id="52" name="Shape 52"/>
          <p:cNvSpPr txBox="1">
            <a:spLocks noGrp="1"/>
          </p:cNvSpPr>
          <p:nvPr>
            <p:ph type="body" idx="4"/>
          </p:nvPr>
        </p:nvSpPr>
        <p:spPr>
          <a:xfrm>
            <a:off x="5161138" y="1554480"/>
            <a:ext cx="3718499" cy="3048000"/>
          </a:xfrm>
          <a:prstGeom prst="rect">
            <a:avLst/>
          </a:prstGeom>
          <a:noFill/>
          <a:ln>
            <a:noFill/>
          </a:ln>
        </p:spPr>
        <p:txBody>
          <a:bodyPr lIns="101575" tIns="101575" rIns="101575" bIns="101575" anchor="t" anchorCtr="0"/>
          <a:lstStyle>
            <a:lvl1pPr marL="254000" marR="0" lvl="0" indent="-50800" algn="l" rtl="0">
              <a:spcBef>
                <a:spcPts val="400"/>
              </a:spcBef>
              <a:spcAft>
                <a:spcPts val="300"/>
              </a:spcAft>
              <a:buClr>
                <a:srgbClr val="C3260C"/>
              </a:buClr>
              <a:buSzPct val="129999"/>
              <a:buFont typeface="Georgia"/>
              <a:buChar char="*"/>
              <a:defRPr sz="2000" b="0" i="0" u="none" strike="noStrike" cap="none">
                <a:solidFill>
                  <a:srgbClr val="3F3F3F"/>
                </a:solidFill>
                <a:latin typeface="Trebuchet MS"/>
                <a:ea typeface="Trebuchet MS"/>
                <a:cs typeface="Trebuchet MS"/>
                <a:sym typeface="Trebuchet MS"/>
              </a:defRPr>
            </a:lvl1pPr>
            <a:lvl2pPr marL="609600" marR="0" lvl="1" indent="-50800" algn="l" rtl="0">
              <a:spcBef>
                <a:spcPts val="400"/>
              </a:spcBef>
              <a:spcAft>
                <a:spcPts val="300"/>
              </a:spcAft>
              <a:buClr>
                <a:srgbClr val="C3260C"/>
              </a:buClr>
              <a:buSzPct val="129999"/>
              <a:buFont typeface="Georgia"/>
              <a:buChar char="*"/>
              <a:defRPr sz="2000" b="0" i="0" u="none" strike="noStrike" cap="none">
                <a:solidFill>
                  <a:srgbClr val="3F3F3F"/>
                </a:solidFill>
                <a:latin typeface="Trebuchet MS"/>
                <a:ea typeface="Trebuchet MS"/>
                <a:cs typeface="Trebuchet MS"/>
                <a:sym typeface="Trebuchet MS"/>
              </a:defRPr>
            </a:lvl2pPr>
            <a:lvl3pPr marL="914400" marR="0" lvl="2" indent="-63500" algn="l" rtl="0">
              <a:spcBef>
                <a:spcPts val="400"/>
              </a:spcBef>
              <a:spcAft>
                <a:spcPts val="300"/>
              </a:spcAft>
              <a:buClr>
                <a:srgbClr val="C3260C"/>
              </a:buClr>
              <a:buSzPct val="127777"/>
              <a:buFont typeface="Georgia"/>
              <a:buChar char="*"/>
              <a:defRPr sz="1800" b="0" i="0" u="none" strike="noStrike" cap="none">
                <a:solidFill>
                  <a:srgbClr val="3F3F3F"/>
                </a:solidFill>
                <a:latin typeface="Trebuchet MS"/>
                <a:ea typeface="Trebuchet MS"/>
                <a:cs typeface="Trebuchet MS"/>
                <a:sym typeface="Trebuchet MS"/>
              </a:defRPr>
            </a:lvl3pPr>
            <a:lvl4pPr marL="1219200" marR="0" lvl="3" indent="-50800" algn="l" rtl="0">
              <a:spcBef>
                <a:spcPts val="400"/>
              </a:spcBef>
              <a:spcAft>
                <a:spcPts val="300"/>
              </a:spcAft>
              <a:buClr>
                <a:srgbClr val="C3260C"/>
              </a:buClr>
              <a:buSzPct val="127777"/>
              <a:buFont typeface="Georgia"/>
              <a:buChar char="*"/>
              <a:defRPr sz="1800" b="0" i="0" u="none" strike="noStrike" cap="none">
                <a:solidFill>
                  <a:srgbClr val="3F3F3F"/>
                </a:solidFill>
                <a:latin typeface="Trebuchet MS"/>
                <a:ea typeface="Trebuchet MS"/>
                <a:cs typeface="Trebuchet MS"/>
                <a:sym typeface="Trebuchet MS"/>
              </a:defRPr>
            </a:lvl4pPr>
            <a:lvl5pPr marL="1549400" marR="0" lvl="4" indent="-63500" algn="l" rtl="0">
              <a:spcBef>
                <a:spcPts val="400"/>
              </a:spcBef>
              <a:spcAft>
                <a:spcPts val="300"/>
              </a:spcAft>
              <a:buClr>
                <a:srgbClr val="C3260C"/>
              </a:buClr>
              <a:buSzPct val="127777"/>
              <a:buFont typeface="Georgia"/>
              <a:buChar char="*"/>
              <a:defRPr sz="1800" b="0" i="0" u="none" strike="noStrike" cap="none">
                <a:solidFill>
                  <a:srgbClr val="3F3F3F"/>
                </a:solidFill>
                <a:latin typeface="Trebuchet MS"/>
                <a:ea typeface="Trebuchet MS"/>
                <a:cs typeface="Trebuchet MS"/>
                <a:sym typeface="Trebuchet MS"/>
              </a:defRPr>
            </a:lvl5pPr>
            <a:lvl6pPr marL="1854200" marR="0" lvl="5" indent="-76200" algn="l" rtl="0">
              <a:spcBef>
                <a:spcPts val="400"/>
              </a:spcBef>
              <a:spcAft>
                <a:spcPts val="300"/>
              </a:spcAft>
              <a:buClr>
                <a:srgbClr val="C3260C"/>
              </a:buClr>
              <a:buSzPct val="127777"/>
              <a:buFont typeface="Georgia"/>
              <a:buChar char="*"/>
              <a:defRPr sz="1800" b="0" i="0" u="none" strike="noStrike" cap="none">
                <a:solidFill>
                  <a:srgbClr val="3F3F3F"/>
                </a:solidFill>
                <a:latin typeface="Trebuchet MS"/>
                <a:ea typeface="Trebuchet MS"/>
                <a:cs typeface="Trebuchet MS"/>
                <a:sym typeface="Trebuchet MS"/>
              </a:defRPr>
            </a:lvl6pPr>
            <a:lvl7pPr marL="2184400" marR="0" lvl="6" indent="-63500" algn="l" rtl="0">
              <a:spcBef>
                <a:spcPts val="400"/>
              </a:spcBef>
              <a:spcAft>
                <a:spcPts val="300"/>
              </a:spcAft>
              <a:buClr>
                <a:srgbClr val="C3260C"/>
              </a:buClr>
              <a:buSzPct val="127777"/>
              <a:buFont typeface="Georgia"/>
              <a:buChar char="*"/>
              <a:defRPr sz="1800" b="0" i="0" u="none" strike="noStrike" cap="none">
                <a:solidFill>
                  <a:srgbClr val="3F3F3F"/>
                </a:solidFill>
                <a:latin typeface="Trebuchet MS"/>
                <a:ea typeface="Trebuchet MS"/>
                <a:cs typeface="Trebuchet MS"/>
                <a:sym typeface="Trebuchet MS"/>
              </a:defRPr>
            </a:lvl7pPr>
            <a:lvl8pPr marL="2540000" marR="0" lvl="7" indent="-63500" algn="l" rtl="0">
              <a:spcBef>
                <a:spcPts val="400"/>
              </a:spcBef>
              <a:spcAft>
                <a:spcPts val="300"/>
              </a:spcAft>
              <a:buClr>
                <a:srgbClr val="C3260C"/>
              </a:buClr>
              <a:buSzPct val="127777"/>
              <a:buFont typeface="Georgia"/>
              <a:buChar char="*"/>
              <a:defRPr sz="1800" b="0" i="0" u="none" strike="noStrike" cap="none">
                <a:solidFill>
                  <a:srgbClr val="3F3F3F"/>
                </a:solidFill>
                <a:latin typeface="Trebuchet MS"/>
                <a:ea typeface="Trebuchet MS"/>
                <a:cs typeface="Trebuchet MS"/>
                <a:sym typeface="Trebuchet MS"/>
              </a:defRPr>
            </a:lvl8pPr>
            <a:lvl9pPr marL="2870200" marR="0" lvl="8" indent="-50800" algn="l" rtl="0">
              <a:spcBef>
                <a:spcPts val="400"/>
              </a:spcBef>
              <a:spcAft>
                <a:spcPts val="300"/>
              </a:spcAft>
              <a:buClr>
                <a:srgbClr val="C3260C"/>
              </a:buClr>
              <a:buSzPct val="127777"/>
              <a:buFont typeface="Georgia"/>
              <a:buChar char="*"/>
              <a:defRPr sz="1800" b="0" i="0" u="none" strike="noStrike" cap="none">
                <a:solidFill>
                  <a:srgbClr val="3F3F3F"/>
                </a:solidFill>
                <a:latin typeface="Trebuchet MS"/>
                <a:ea typeface="Trebuchet MS"/>
                <a:cs typeface="Trebuchet MS"/>
                <a:sym typeface="Trebuchet MS"/>
              </a:defRPr>
            </a:lvl9pPr>
          </a:lstStyle>
          <a:p>
            <a:endParaRPr/>
          </a:p>
        </p:txBody>
      </p:sp>
      <p:sp>
        <p:nvSpPr>
          <p:cNvPr id="53" name="Shape 53"/>
          <p:cNvSpPr txBox="1">
            <a:spLocks noGrp="1"/>
          </p:cNvSpPr>
          <p:nvPr>
            <p:ph type="dt" idx="10"/>
          </p:nvPr>
        </p:nvSpPr>
        <p:spPr>
          <a:xfrm>
            <a:off x="6858000" y="6858000"/>
            <a:ext cx="2793900" cy="405600"/>
          </a:xfrm>
          <a:prstGeom prst="rect">
            <a:avLst/>
          </a:prstGeom>
          <a:noFill/>
          <a:ln>
            <a:noFill/>
          </a:ln>
        </p:spPr>
        <p:txBody>
          <a:bodyPr lIns="101575" tIns="101575" rIns="101575" bIns="101575" anchor="ctr" anchorCtr="0"/>
          <a:lstStyle>
            <a:lvl1pPr marL="0" marR="0" lvl="0" indent="0" algn="r" rtl="0">
              <a:spcBef>
                <a:spcPts val="0"/>
              </a:spcBef>
              <a:buNone/>
              <a:defRPr sz="1200" b="1">
                <a:solidFill>
                  <a:srgbClr val="7F7F7F"/>
                </a:solidFill>
                <a:latin typeface="Trebuchet MS"/>
                <a:ea typeface="Trebuchet MS"/>
                <a:cs typeface="Trebuchet MS"/>
                <a:sym typeface="Trebuchet MS"/>
              </a:defRPr>
            </a:lvl1pPr>
            <a:lvl2pPr marL="508000" marR="0" lvl="1" indent="0" algn="l" rtl="0">
              <a:spcBef>
                <a:spcPts val="0"/>
              </a:spcBef>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54" name="Shape 54"/>
          <p:cNvSpPr txBox="1">
            <a:spLocks noGrp="1"/>
          </p:cNvSpPr>
          <p:nvPr>
            <p:ph type="ftr" idx="11"/>
          </p:nvPr>
        </p:nvSpPr>
        <p:spPr>
          <a:xfrm>
            <a:off x="507998" y="6858000"/>
            <a:ext cx="3725400" cy="405600"/>
          </a:xfrm>
          <a:prstGeom prst="rect">
            <a:avLst/>
          </a:prstGeom>
          <a:noFill/>
          <a:ln>
            <a:noFill/>
          </a:ln>
        </p:spPr>
        <p:txBody>
          <a:bodyPr lIns="101575" tIns="101575" rIns="101575" bIns="101575" anchor="ctr" anchorCtr="0"/>
          <a:lstStyle>
            <a:lvl1pPr marL="0" marR="0" lvl="0" indent="0" algn="l" rtl="0">
              <a:spcBef>
                <a:spcPts val="0"/>
              </a:spcBef>
              <a:buNone/>
              <a:defRPr sz="1200" b="1">
                <a:solidFill>
                  <a:srgbClr val="7F7F7F"/>
                </a:solidFill>
                <a:latin typeface="Trebuchet MS"/>
                <a:ea typeface="Trebuchet MS"/>
                <a:cs typeface="Trebuchet MS"/>
                <a:sym typeface="Trebuchet MS"/>
              </a:defRPr>
            </a:lvl1pPr>
            <a:lvl2pPr marL="508000" marR="0" lvl="1" indent="0" algn="l" rtl="0">
              <a:spcBef>
                <a:spcPts val="0"/>
              </a:spcBef>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55" name="Shape 55"/>
          <p:cNvSpPr txBox="1">
            <a:spLocks noGrp="1"/>
          </p:cNvSpPr>
          <p:nvPr>
            <p:ph type="sldNum" idx="12"/>
          </p:nvPr>
        </p:nvSpPr>
        <p:spPr>
          <a:xfrm>
            <a:off x="4233333" y="6858000"/>
            <a:ext cx="2031900" cy="405600"/>
          </a:xfrm>
          <a:prstGeom prst="rect">
            <a:avLst/>
          </a:prstGeom>
          <a:noFill/>
          <a:ln>
            <a:noFill/>
          </a:ln>
        </p:spPr>
        <p:txBody>
          <a:bodyPr lIns="101575" tIns="50775" rIns="101575" bIns="50775" anchor="ctr" anchorCtr="0">
            <a:noAutofit/>
          </a:bodyPr>
          <a:lstStyle/>
          <a:p>
            <a:pPr marL="0" marR="0" lvl="0" indent="0" algn="ctr" rtl="0">
              <a:spcBef>
                <a:spcPts val="0"/>
              </a:spcBef>
              <a:buSzPct val="25000"/>
              <a:buNone/>
            </a:pPr>
            <a:fld id="{00000000-1234-1234-1234-123412341234}" type="slidenum">
              <a:rPr lang="en-US" sz="1300" b="1">
                <a:solidFill>
                  <a:srgbClr val="7F7F7F"/>
                </a:solidFill>
                <a:latin typeface="Trebuchet MS"/>
                <a:ea typeface="Trebuchet MS"/>
                <a:cs typeface="Trebuchet MS"/>
                <a:sym typeface="Trebuchet MS"/>
              </a:rPr>
              <a:t>‹#›</a:t>
            </a:fld>
            <a:endParaRPr lang="en-US" sz="1300" b="1">
              <a:solidFill>
                <a:srgbClr val="7F7F7F"/>
              </a:solidFill>
              <a:latin typeface="Trebuchet MS"/>
              <a:ea typeface="Trebuchet MS"/>
              <a:cs typeface="Trebuchet MS"/>
              <a:sym typeface="Trebuchet MS"/>
            </a:endParaRPr>
          </a:p>
        </p:txBody>
      </p:sp>
      <p:sp>
        <p:nvSpPr>
          <p:cNvPr id="56" name="Shape 56"/>
          <p:cNvSpPr txBox="1">
            <a:spLocks noGrp="1"/>
          </p:cNvSpPr>
          <p:nvPr>
            <p:ph type="title"/>
          </p:nvPr>
        </p:nvSpPr>
        <p:spPr>
          <a:xfrm>
            <a:off x="1992543" y="4857964"/>
            <a:ext cx="7236000" cy="1269900"/>
          </a:xfrm>
          <a:prstGeom prst="rect">
            <a:avLst/>
          </a:prstGeom>
          <a:noFill/>
          <a:ln>
            <a:noFill/>
          </a:ln>
        </p:spPr>
        <p:txBody>
          <a:bodyPr lIns="101575" tIns="101575" rIns="101575" bIns="101575" anchor="t" anchorCtr="0"/>
          <a:lstStyle>
            <a:lvl1pPr marL="355600" marR="0" lvl="0" indent="63500" algn="r" rtl="0">
              <a:spcBef>
                <a:spcPts val="0"/>
              </a:spcBef>
              <a:buClr>
                <a:srgbClr val="C3260C"/>
              </a:buClr>
              <a:buSzPct val="127450"/>
              <a:buFont typeface="Georgia"/>
              <a:buChar char="*"/>
              <a:defRPr sz="5100" b="1" i="0" u="none" strike="noStrike" cap="none">
                <a:solidFill>
                  <a:schemeClr val="dk1"/>
                </a:solidFill>
                <a:latin typeface="Trebuchet MS"/>
                <a:ea typeface="Trebuchet MS"/>
                <a:cs typeface="Trebuchet MS"/>
                <a:sym typeface="Trebuchet MS"/>
              </a:defRPr>
            </a:lvl1pPr>
            <a:lvl2pPr marL="0" marR="0" lvl="1" indent="0" algn="l" rtl="0">
              <a:spcBef>
                <a:spcPts val="0"/>
              </a:spcBef>
              <a:buNone/>
              <a:defRPr sz="2000" b="0" i="0" u="none" strike="noStrike" cap="none">
                <a:solidFill>
                  <a:schemeClr val="dk2"/>
                </a:solidFill>
              </a:defRPr>
            </a:lvl2pPr>
            <a:lvl3pPr marL="0" marR="0" lvl="2" indent="0" algn="l" rtl="0">
              <a:spcBef>
                <a:spcPts val="0"/>
              </a:spcBef>
              <a:buNone/>
              <a:defRPr sz="2000" b="0" i="0" u="none" strike="noStrike" cap="none">
                <a:solidFill>
                  <a:schemeClr val="dk2"/>
                </a:solidFill>
              </a:defRPr>
            </a:lvl3pPr>
            <a:lvl4pPr marL="0" marR="0" lvl="3" indent="0" algn="l" rtl="0">
              <a:spcBef>
                <a:spcPts val="0"/>
              </a:spcBef>
              <a:buNone/>
              <a:defRPr sz="2000" b="0" i="0" u="none" strike="noStrike" cap="none">
                <a:solidFill>
                  <a:schemeClr val="dk2"/>
                </a:solidFill>
              </a:defRPr>
            </a:lvl4pPr>
            <a:lvl5pPr marL="0" marR="0" lvl="4" indent="0" algn="l" rtl="0">
              <a:spcBef>
                <a:spcPts val="0"/>
              </a:spcBef>
              <a:buNone/>
              <a:defRPr sz="2000" b="0" i="0" u="none" strike="noStrike" cap="none">
                <a:solidFill>
                  <a:schemeClr val="dk2"/>
                </a:solidFill>
              </a:defRPr>
            </a:lvl5pPr>
            <a:lvl6pPr marL="0" marR="0" lvl="5" indent="0" algn="l" rtl="0">
              <a:spcBef>
                <a:spcPts val="0"/>
              </a:spcBef>
              <a:buNone/>
              <a:defRPr sz="2000" b="0" i="0" u="none" strike="noStrike" cap="none">
                <a:solidFill>
                  <a:schemeClr val="dk2"/>
                </a:solidFill>
              </a:defRPr>
            </a:lvl6pPr>
            <a:lvl7pPr marL="0" marR="0" lvl="6" indent="0" algn="l" rtl="0">
              <a:spcBef>
                <a:spcPts val="0"/>
              </a:spcBef>
              <a:buNone/>
              <a:defRPr sz="2000" b="0" i="0" u="none" strike="noStrike" cap="none">
                <a:solidFill>
                  <a:schemeClr val="dk2"/>
                </a:solidFill>
              </a:defRPr>
            </a:lvl7pPr>
            <a:lvl8pPr marL="0" marR="0" lvl="7" indent="0" algn="l" rtl="0">
              <a:spcBef>
                <a:spcPts val="0"/>
              </a:spcBef>
              <a:buNone/>
              <a:defRPr sz="2000" b="0" i="0" u="none" strike="noStrike" cap="none">
                <a:solidFill>
                  <a:schemeClr val="dk2"/>
                </a:solidFill>
              </a:defRPr>
            </a:lvl8pPr>
            <a:lvl9pPr marL="0" marR="0" lvl="8" indent="0" algn="l" rtl="0">
              <a:spcBef>
                <a:spcPts val="0"/>
              </a:spcBef>
              <a:buNone/>
              <a:defRPr sz="2000" b="0" i="0" u="none" strike="noStrike" cap="none">
                <a:solidFill>
                  <a:schemeClr val="dk2"/>
                </a:solidFil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1992543" y="4857964"/>
            <a:ext cx="7236000" cy="1269900"/>
          </a:xfrm>
          <a:prstGeom prst="rect">
            <a:avLst/>
          </a:prstGeom>
          <a:noFill/>
          <a:ln>
            <a:noFill/>
          </a:ln>
        </p:spPr>
        <p:txBody>
          <a:bodyPr lIns="101575" tIns="101575" rIns="101575" bIns="101575" anchor="t" anchorCtr="0"/>
          <a:lstStyle>
            <a:lvl1pPr marL="355600" marR="0" lvl="0" indent="63500" algn="r" rtl="0">
              <a:spcBef>
                <a:spcPts val="0"/>
              </a:spcBef>
              <a:buClr>
                <a:srgbClr val="C3260C"/>
              </a:buClr>
              <a:buSzPct val="127450"/>
              <a:buFont typeface="Georgia"/>
              <a:buChar char="*"/>
              <a:defRPr sz="5100" b="1" i="0" u="none" strike="noStrike" cap="none">
                <a:solidFill>
                  <a:schemeClr val="dk1"/>
                </a:solidFill>
                <a:latin typeface="Trebuchet MS"/>
                <a:ea typeface="Trebuchet MS"/>
                <a:cs typeface="Trebuchet MS"/>
                <a:sym typeface="Trebuchet MS"/>
              </a:defRPr>
            </a:lvl1pPr>
            <a:lvl2pPr marL="0" marR="0" lvl="1" indent="0" algn="l" rtl="0">
              <a:spcBef>
                <a:spcPts val="0"/>
              </a:spcBef>
              <a:buNone/>
              <a:defRPr sz="2000" b="0" i="0" u="none" strike="noStrike" cap="none">
                <a:solidFill>
                  <a:schemeClr val="dk2"/>
                </a:solidFill>
              </a:defRPr>
            </a:lvl2pPr>
            <a:lvl3pPr marL="0" marR="0" lvl="2" indent="0" algn="l" rtl="0">
              <a:spcBef>
                <a:spcPts val="0"/>
              </a:spcBef>
              <a:buNone/>
              <a:defRPr sz="2000" b="0" i="0" u="none" strike="noStrike" cap="none">
                <a:solidFill>
                  <a:schemeClr val="dk2"/>
                </a:solidFill>
              </a:defRPr>
            </a:lvl3pPr>
            <a:lvl4pPr marL="0" marR="0" lvl="3" indent="0" algn="l" rtl="0">
              <a:spcBef>
                <a:spcPts val="0"/>
              </a:spcBef>
              <a:buNone/>
              <a:defRPr sz="2000" b="0" i="0" u="none" strike="noStrike" cap="none">
                <a:solidFill>
                  <a:schemeClr val="dk2"/>
                </a:solidFill>
              </a:defRPr>
            </a:lvl4pPr>
            <a:lvl5pPr marL="0" marR="0" lvl="4" indent="0" algn="l" rtl="0">
              <a:spcBef>
                <a:spcPts val="0"/>
              </a:spcBef>
              <a:buNone/>
              <a:defRPr sz="2000" b="0" i="0" u="none" strike="noStrike" cap="none">
                <a:solidFill>
                  <a:schemeClr val="dk2"/>
                </a:solidFill>
              </a:defRPr>
            </a:lvl5pPr>
            <a:lvl6pPr marL="0" marR="0" lvl="5" indent="0" algn="l" rtl="0">
              <a:spcBef>
                <a:spcPts val="0"/>
              </a:spcBef>
              <a:buNone/>
              <a:defRPr sz="2000" b="0" i="0" u="none" strike="noStrike" cap="none">
                <a:solidFill>
                  <a:schemeClr val="dk2"/>
                </a:solidFill>
              </a:defRPr>
            </a:lvl6pPr>
            <a:lvl7pPr marL="0" marR="0" lvl="6" indent="0" algn="l" rtl="0">
              <a:spcBef>
                <a:spcPts val="0"/>
              </a:spcBef>
              <a:buNone/>
              <a:defRPr sz="2000" b="0" i="0" u="none" strike="noStrike" cap="none">
                <a:solidFill>
                  <a:schemeClr val="dk2"/>
                </a:solidFill>
              </a:defRPr>
            </a:lvl7pPr>
            <a:lvl8pPr marL="0" marR="0" lvl="7" indent="0" algn="l" rtl="0">
              <a:spcBef>
                <a:spcPts val="0"/>
              </a:spcBef>
              <a:buNone/>
              <a:defRPr sz="2000" b="0" i="0" u="none" strike="noStrike" cap="none">
                <a:solidFill>
                  <a:schemeClr val="dk2"/>
                </a:solidFill>
              </a:defRPr>
            </a:lvl8pPr>
            <a:lvl9pPr marL="0" marR="0" lvl="8" indent="0" algn="l" rtl="0">
              <a:spcBef>
                <a:spcPts val="0"/>
              </a:spcBef>
              <a:buNone/>
              <a:defRPr sz="2000" b="0" i="0" u="none" strike="noStrike" cap="none">
                <a:solidFill>
                  <a:schemeClr val="dk2"/>
                </a:solidFill>
              </a:defRPr>
            </a:lvl9pPr>
          </a:lstStyle>
          <a:p>
            <a:endParaRPr/>
          </a:p>
        </p:txBody>
      </p:sp>
      <p:sp>
        <p:nvSpPr>
          <p:cNvPr id="59" name="Shape 59"/>
          <p:cNvSpPr txBox="1">
            <a:spLocks noGrp="1"/>
          </p:cNvSpPr>
          <p:nvPr>
            <p:ph type="dt" idx="10"/>
          </p:nvPr>
        </p:nvSpPr>
        <p:spPr>
          <a:xfrm>
            <a:off x="6858000" y="6858000"/>
            <a:ext cx="2793900" cy="405600"/>
          </a:xfrm>
          <a:prstGeom prst="rect">
            <a:avLst/>
          </a:prstGeom>
          <a:noFill/>
          <a:ln>
            <a:noFill/>
          </a:ln>
        </p:spPr>
        <p:txBody>
          <a:bodyPr lIns="101575" tIns="101575" rIns="101575" bIns="101575" anchor="ctr" anchorCtr="0"/>
          <a:lstStyle>
            <a:lvl1pPr marL="0" marR="0" lvl="0" indent="0" algn="r" rtl="0">
              <a:spcBef>
                <a:spcPts val="0"/>
              </a:spcBef>
              <a:buNone/>
              <a:defRPr sz="1200" b="1">
                <a:solidFill>
                  <a:srgbClr val="7F7F7F"/>
                </a:solidFill>
                <a:latin typeface="Trebuchet MS"/>
                <a:ea typeface="Trebuchet MS"/>
                <a:cs typeface="Trebuchet MS"/>
                <a:sym typeface="Trebuchet MS"/>
              </a:defRPr>
            </a:lvl1pPr>
            <a:lvl2pPr marL="508000" marR="0" lvl="1" indent="0" algn="l" rtl="0">
              <a:spcBef>
                <a:spcPts val="0"/>
              </a:spcBef>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60" name="Shape 60"/>
          <p:cNvSpPr txBox="1">
            <a:spLocks noGrp="1"/>
          </p:cNvSpPr>
          <p:nvPr>
            <p:ph type="ftr" idx="11"/>
          </p:nvPr>
        </p:nvSpPr>
        <p:spPr>
          <a:xfrm>
            <a:off x="507998" y="6858000"/>
            <a:ext cx="3725400" cy="405600"/>
          </a:xfrm>
          <a:prstGeom prst="rect">
            <a:avLst/>
          </a:prstGeom>
          <a:noFill/>
          <a:ln>
            <a:noFill/>
          </a:ln>
        </p:spPr>
        <p:txBody>
          <a:bodyPr lIns="101575" tIns="101575" rIns="101575" bIns="101575" anchor="ctr" anchorCtr="0"/>
          <a:lstStyle>
            <a:lvl1pPr marL="0" marR="0" lvl="0" indent="0" algn="l" rtl="0">
              <a:spcBef>
                <a:spcPts val="0"/>
              </a:spcBef>
              <a:buNone/>
              <a:defRPr sz="1200" b="1">
                <a:solidFill>
                  <a:srgbClr val="7F7F7F"/>
                </a:solidFill>
                <a:latin typeface="Trebuchet MS"/>
                <a:ea typeface="Trebuchet MS"/>
                <a:cs typeface="Trebuchet MS"/>
                <a:sym typeface="Trebuchet MS"/>
              </a:defRPr>
            </a:lvl1pPr>
            <a:lvl2pPr marL="508000" marR="0" lvl="1" indent="0" algn="l" rtl="0">
              <a:spcBef>
                <a:spcPts val="0"/>
              </a:spcBef>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61" name="Shape 61"/>
          <p:cNvSpPr txBox="1">
            <a:spLocks noGrp="1"/>
          </p:cNvSpPr>
          <p:nvPr>
            <p:ph type="sldNum" idx="12"/>
          </p:nvPr>
        </p:nvSpPr>
        <p:spPr>
          <a:xfrm>
            <a:off x="4233333" y="6858000"/>
            <a:ext cx="2031900" cy="405600"/>
          </a:xfrm>
          <a:prstGeom prst="rect">
            <a:avLst/>
          </a:prstGeom>
          <a:noFill/>
          <a:ln>
            <a:noFill/>
          </a:ln>
        </p:spPr>
        <p:txBody>
          <a:bodyPr lIns="101575" tIns="50775" rIns="101575" bIns="50775" anchor="ctr" anchorCtr="0">
            <a:noAutofit/>
          </a:bodyPr>
          <a:lstStyle/>
          <a:p>
            <a:pPr marL="0" marR="0" lvl="0" indent="0" algn="ctr" rtl="0">
              <a:spcBef>
                <a:spcPts val="0"/>
              </a:spcBef>
              <a:buSzPct val="25000"/>
              <a:buNone/>
            </a:pPr>
            <a:fld id="{00000000-1234-1234-1234-123412341234}" type="slidenum">
              <a:rPr lang="en-US" sz="1300" b="1">
                <a:solidFill>
                  <a:srgbClr val="7F7F7F"/>
                </a:solidFill>
                <a:latin typeface="Trebuchet MS"/>
                <a:ea typeface="Trebuchet MS"/>
                <a:cs typeface="Trebuchet MS"/>
                <a:sym typeface="Trebuchet MS"/>
              </a:rPr>
              <a:t>‹#›</a:t>
            </a:fld>
            <a:endParaRPr lang="en-US" sz="1300" b="1">
              <a:solidFill>
                <a:srgbClr val="7F7F7F"/>
              </a:solidFill>
              <a:latin typeface="Trebuchet MS"/>
              <a:ea typeface="Trebuchet MS"/>
              <a:cs typeface="Trebuchet MS"/>
              <a:sym typeface="Trebuchet M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62"/>
        <p:cNvGrpSpPr/>
        <p:nvPr/>
      </p:nvGrpSpPr>
      <p:grpSpPr>
        <a:xfrm>
          <a:off x="0" y="0"/>
          <a:ext cx="0" cy="0"/>
          <a:chOff x="0" y="0"/>
          <a:chExt cx="0" cy="0"/>
        </a:xfrm>
      </p:grpSpPr>
      <p:sp>
        <p:nvSpPr>
          <p:cNvPr id="63" name="Shape 63"/>
          <p:cNvSpPr txBox="1">
            <a:spLocks noGrp="1"/>
          </p:cNvSpPr>
          <p:nvPr>
            <p:ph type="dt" idx="10"/>
          </p:nvPr>
        </p:nvSpPr>
        <p:spPr>
          <a:xfrm>
            <a:off x="6858000" y="6858000"/>
            <a:ext cx="2793900" cy="405600"/>
          </a:xfrm>
          <a:prstGeom prst="rect">
            <a:avLst/>
          </a:prstGeom>
          <a:noFill/>
          <a:ln>
            <a:noFill/>
          </a:ln>
        </p:spPr>
        <p:txBody>
          <a:bodyPr lIns="101575" tIns="101575" rIns="101575" bIns="101575" anchor="ctr" anchorCtr="0"/>
          <a:lstStyle>
            <a:lvl1pPr marL="0" marR="0" lvl="0" indent="0" algn="r" rtl="0">
              <a:spcBef>
                <a:spcPts val="0"/>
              </a:spcBef>
              <a:buNone/>
              <a:defRPr sz="1200" b="1">
                <a:solidFill>
                  <a:srgbClr val="7F7F7F"/>
                </a:solidFill>
                <a:latin typeface="Trebuchet MS"/>
                <a:ea typeface="Trebuchet MS"/>
                <a:cs typeface="Trebuchet MS"/>
                <a:sym typeface="Trebuchet MS"/>
              </a:defRPr>
            </a:lvl1pPr>
            <a:lvl2pPr marL="508000" marR="0" lvl="1" indent="0" algn="l" rtl="0">
              <a:spcBef>
                <a:spcPts val="0"/>
              </a:spcBef>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64" name="Shape 64"/>
          <p:cNvSpPr txBox="1">
            <a:spLocks noGrp="1"/>
          </p:cNvSpPr>
          <p:nvPr>
            <p:ph type="ftr" idx="11"/>
          </p:nvPr>
        </p:nvSpPr>
        <p:spPr>
          <a:xfrm>
            <a:off x="507998" y="6858000"/>
            <a:ext cx="3725400" cy="405600"/>
          </a:xfrm>
          <a:prstGeom prst="rect">
            <a:avLst/>
          </a:prstGeom>
          <a:noFill/>
          <a:ln>
            <a:noFill/>
          </a:ln>
        </p:spPr>
        <p:txBody>
          <a:bodyPr lIns="101575" tIns="101575" rIns="101575" bIns="101575" anchor="ctr" anchorCtr="0"/>
          <a:lstStyle>
            <a:lvl1pPr marL="0" marR="0" lvl="0" indent="0" algn="l" rtl="0">
              <a:spcBef>
                <a:spcPts val="0"/>
              </a:spcBef>
              <a:buNone/>
              <a:defRPr sz="1200" b="1">
                <a:solidFill>
                  <a:srgbClr val="7F7F7F"/>
                </a:solidFill>
                <a:latin typeface="Trebuchet MS"/>
                <a:ea typeface="Trebuchet MS"/>
                <a:cs typeface="Trebuchet MS"/>
                <a:sym typeface="Trebuchet MS"/>
              </a:defRPr>
            </a:lvl1pPr>
            <a:lvl2pPr marL="508000" marR="0" lvl="1" indent="0" algn="l" rtl="0">
              <a:spcBef>
                <a:spcPts val="0"/>
              </a:spcBef>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65" name="Shape 65"/>
          <p:cNvSpPr txBox="1">
            <a:spLocks noGrp="1"/>
          </p:cNvSpPr>
          <p:nvPr>
            <p:ph type="sldNum" idx="12"/>
          </p:nvPr>
        </p:nvSpPr>
        <p:spPr>
          <a:xfrm>
            <a:off x="4233333" y="6858000"/>
            <a:ext cx="2031900" cy="405600"/>
          </a:xfrm>
          <a:prstGeom prst="rect">
            <a:avLst/>
          </a:prstGeom>
          <a:noFill/>
          <a:ln>
            <a:noFill/>
          </a:ln>
        </p:spPr>
        <p:txBody>
          <a:bodyPr lIns="101575" tIns="50775" rIns="101575" bIns="50775" anchor="ctr" anchorCtr="0">
            <a:noAutofit/>
          </a:bodyPr>
          <a:lstStyle/>
          <a:p>
            <a:pPr marL="0" marR="0" lvl="0" indent="0" algn="ctr" rtl="0">
              <a:spcBef>
                <a:spcPts val="0"/>
              </a:spcBef>
              <a:buSzPct val="25000"/>
              <a:buNone/>
            </a:pPr>
            <a:fld id="{00000000-1234-1234-1234-123412341234}" type="slidenum">
              <a:rPr lang="en-US" sz="1300" b="1">
                <a:solidFill>
                  <a:srgbClr val="7F7F7F"/>
                </a:solidFill>
                <a:latin typeface="Trebuchet MS"/>
                <a:ea typeface="Trebuchet MS"/>
                <a:cs typeface="Trebuchet MS"/>
                <a:sym typeface="Trebuchet MS"/>
              </a:rPr>
              <a:t>‹#›</a:t>
            </a:fld>
            <a:endParaRPr lang="en-US" sz="1300" b="1">
              <a:solidFill>
                <a:srgbClr val="7F7F7F"/>
              </a:solidFill>
              <a:latin typeface="Trebuchet MS"/>
              <a:ea typeface="Trebuchet MS"/>
              <a:cs typeface="Trebuchet MS"/>
              <a:sym typeface="Trebuchet M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66"/>
        <p:cNvGrpSpPr/>
        <p:nvPr/>
      </p:nvGrpSpPr>
      <p:grpSpPr>
        <a:xfrm>
          <a:off x="0" y="0"/>
          <a:ext cx="0" cy="0"/>
          <a:chOff x="0" y="0"/>
          <a:chExt cx="0" cy="0"/>
        </a:xfrm>
      </p:grpSpPr>
      <p:sp>
        <p:nvSpPr>
          <p:cNvPr id="67" name="Shape 67"/>
          <p:cNvSpPr txBox="1">
            <a:spLocks noGrp="1"/>
          </p:cNvSpPr>
          <p:nvPr>
            <p:ph type="title"/>
          </p:nvPr>
        </p:nvSpPr>
        <p:spPr>
          <a:xfrm>
            <a:off x="932327" y="2455333"/>
            <a:ext cx="4040100" cy="1398300"/>
          </a:xfrm>
          <a:prstGeom prst="rect">
            <a:avLst/>
          </a:prstGeom>
          <a:noFill/>
          <a:ln>
            <a:noFill/>
          </a:ln>
        </p:spPr>
        <p:txBody>
          <a:bodyPr lIns="101575" tIns="101575" rIns="101575" bIns="101575" anchor="b" anchorCtr="0"/>
          <a:lstStyle>
            <a:lvl1pPr marL="254000" marR="0" lvl="0" indent="0" algn="l" rtl="0">
              <a:spcBef>
                <a:spcPts val="0"/>
              </a:spcBef>
              <a:buClr>
                <a:srgbClr val="C3260C"/>
              </a:buClr>
              <a:buSzPct val="129032"/>
              <a:buFont typeface="Georgia"/>
              <a:buChar char="*"/>
              <a:defRPr sz="3100" b="1" i="0" u="none" strike="noStrike" cap="none">
                <a:solidFill>
                  <a:schemeClr val="dk1"/>
                </a:solidFill>
                <a:latin typeface="Trebuchet MS"/>
                <a:ea typeface="Trebuchet MS"/>
                <a:cs typeface="Trebuchet MS"/>
                <a:sym typeface="Trebuchet MS"/>
              </a:defRPr>
            </a:lvl1pPr>
            <a:lvl2pPr marL="0" marR="0" lvl="1" indent="0" algn="l" rtl="0">
              <a:spcBef>
                <a:spcPts val="0"/>
              </a:spcBef>
              <a:buNone/>
              <a:defRPr sz="2000" b="0" i="0" u="none" strike="noStrike" cap="none">
                <a:solidFill>
                  <a:schemeClr val="dk2"/>
                </a:solidFill>
              </a:defRPr>
            </a:lvl2pPr>
            <a:lvl3pPr marL="0" marR="0" lvl="2" indent="0" algn="l" rtl="0">
              <a:spcBef>
                <a:spcPts val="0"/>
              </a:spcBef>
              <a:buNone/>
              <a:defRPr sz="2000" b="0" i="0" u="none" strike="noStrike" cap="none">
                <a:solidFill>
                  <a:schemeClr val="dk2"/>
                </a:solidFill>
              </a:defRPr>
            </a:lvl3pPr>
            <a:lvl4pPr marL="0" marR="0" lvl="3" indent="0" algn="l" rtl="0">
              <a:spcBef>
                <a:spcPts val="0"/>
              </a:spcBef>
              <a:buNone/>
              <a:defRPr sz="2000" b="0" i="0" u="none" strike="noStrike" cap="none">
                <a:solidFill>
                  <a:schemeClr val="dk2"/>
                </a:solidFill>
              </a:defRPr>
            </a:lvl4pPr>
            <a:lvl5pPr marL="0" marR="0" lvl="4" indent="0" algn="l" rtl="0">
              <a:spcBef>
                <a:spcPts val="0"/>
              </a:spcBef>
              <a:buNone/>
              <a:defRPr sz="2000" b="0" i="0" u="none" strike="noStrike" cap="none">
                <a:solidFill>
                  <a:schemeClr val="dk2"/>
                </a:solidFill>
              </a:defRPr>
            </a:lvl5pPr>
            <a:lvl6pPr marL="0" marR="0" lvl="5" indent="0" algn="l" rtl="0">
              <a:spcBef>
                <a:spcPts val="0"/>
              </a:spcBef>
              <a:buNone/>
              <a:defRPr sz="2000" b="0" i="0" u="none" strike="noStrike" cap="none">
                <a:solidFill>
                  <a:schemeClr val="dk2"/>
                </a:solidFill>
              </a:defRPr>
            </a:lvl6pPr>
            <a:lvl7pPr marL="0" marR="0" lvl="6" indent="0" algn="l" rtl="0">
              <a:spcBef>
                <a:spcPts val="0"/>
              </a:spcBef>
              <a:buNone/>
              <a:defRPr sz="2000" b="0" i="0" u="none" strike="noStrike" cap="none">
                <a:solidFill>
                  <a:schemeClr val="dk2"/>
                </a:solidFill>
              </a:defRPr>
            </a:lvl7pPr>
            <a:lvl8pPr marL="0" marR="0" lvl="7" indent="0" algn="l" rtl="0">
              <a:spcBef>
                <a:spcPts val="0"/>
              </a:spcBef>
              <a:buNone/>
              <a:defRPr sz="2000" b="0" i="0" u="none" strike="noStrike" cap="none">
                <a:solidFill>
                  <a:schemeClr val="dk2"/>
                </a:solidFill>
              </a:defRPr>
            </a:lvl8pPr>
            <a:lvl9pPr marL="0" marR="0" lvl="8" indent="0" algn="l" rtl="0">
              <a:spcBef>
                <a:spcPts val="0"/>
              </a:spcBef>
              <a:buNone/>
              <a:defRPr sz="2000" b="0" i="0" u="none" strike="noStrike" cap="none">
                <a:solidFill>
                  <a:schemeClr val="dk2"/>
                </a:solidFill>
              </a:defRPr>
            </a:lvl9pPr>
          </a:lstStyle>
          <a:p>
            <a:endParaRPr/>
          </a:p>
        </p:txBody>
      </p:sp>
      <p:sp>
        <p:nvSpPr>
          <p:cNvPr id="68" name="Shape 68"/>
          <p:cNvSpPr txBox="1">
            <a:spLocks noGrp="1"/>
          </p:cNvSpPr>
          <p:nvPr>
            <p:ph type="body" idx="1"/>
          </p:nvPr>
        </p:nvSpPr>
        <p:spPr>
          <a:xfrm>
            <a:off x="5103905" y="812800"/>
            <a:ext cx="4463400" cy="5438700"/>
          </a:xfrm>
          <a:prstGeom prst="rect">
            <a:avLst/>
          </a:prstGeom>
          <a:noFill/>
          <a:ln>
            <a:noFill/>
          </a:ln>
        </p:spPr>
        <p:txBody>
          <a:bodyPr lIns="101575" tIns="101575" rIns="101575" bIns="101575" anchor="ctr" anchorCtr="0"/>
          <a:lstStyle>
            <a:lvl1pPr marL="254000" marR="0" lvl="0" indent="-12700" algn="l" rtl="0">
              <a:spcBef>
                <a:spcPts val="500"/>
              </a:spcBef>
              <a:spcAft>
                <a:spcPts val="300"/>
              </a:spcAft>
              <a:buClr>
                <a:srgbClr val="C3260C"/>
              </a:buClr>
              <a:buSzPct val="133333"/>
              <a:buFont typeface="Georgia"/>
              <a:buChar char="*"/>
              <a:defRPr sz="2400" b="0" i="0" u="none" strike="noStrike" cap="none">
                <a:solidFill>
                  <a:srgbClr val="3F3F3F"/>
                </a:solidFill>
                <a:latin typeface="Trebuchet MS"/>
                <a:ea typeface="Trebuchet MS"/>
                <a:cs typeface="Trebuchet MS"/>
                <a:sym typeface="Trebuchet MS"/>
              </a:defRPr>
            </a:lvl1pPr>
            <a:lvl2pPr marL="609600" marR="0" lvl="1" indent="-25400" algn="l" rtl="0">
              <a:spcBef>
                <a:spcPts val="400"/>
              </a:spcBef>
              <a:spcAft>
                <a:spcPts val="300"/>
              </a:spcAft>
              <a:buClr>
                <a:srgbClr val="C3260C"/>
              </a:buClr>
              <a:buSzPct val="131818"/>
              <a:buFont typeface="Georgia"/>
              <a:buChar char="*"/>
              <a:defRPr sz="2200" b="0" i="0" u="none" strike="noStrike" cap="none">
                <a:solidFill>
                  <a:srgbClr val="3F3F3F"/>
                </a:solidFill>
                <a:latin typeface="Trebuchet MS"/>
                <a:ea typeface="Trebuchet MS"/>
                <a:cs typeface="Trebuchet MS"/>
                <a:sym typeface="Trebuchet MS"/>
              </a:defRPr>
            </a:lvl2pPr>
            <a:lvl3pPr marL="914400" marR="0" lvl="2" indent="-38100" algn="l" rtl="0">
              <a:spcBef>
                <a:spcPts val="400"/>
              </a:spcBef>
              <a:spcAft>
                <a:spcPts val="300"/>
              </a:spcAft>
              <a:buClr>
                <a:srgbClr val="C3260C"/>
              </a:buClr>
              <a:buSzPct val="129999"/>
              <a:buFont typeface="Georgia"/>
              <a:buChar char="*"/>
              <a:defRPr sz="2000" b="0" i="0" u="none" strike="noStrike" cap="none">
                <a:solidFill>
                  <a:srgbClr val="3F3F3F"/>
                </a:solidFill>
                <a:latin typeface="Trebuchet MS"/>
                <a:ea typeface="Trebuchet MS"/>
                <a:cs typeface="Trebuchet MS"/>
                <a:sym typeface="Trebuchet MS"/>
              </a:defRPr>
            </a:lvl3pPr>
            <a:lvl4pPr marL="1219200" marR="0" lvl="3" indent="-50800" algn="l" rtl="0">
              <a:spcBef>
                <a:spcPts val="400"/>
              </a:spcBef>
              <a:spcAft>
                <a:spcPts val="300"/>
              </a:spcAft>
              <a:buClr>
                <a:srgbClr val="C3260C"/>
              </a:buClr>
              <a:buSzPct val="127777"/>
              <a:buFont typeface="Georgia"/>
              <a:buChar char="*"/>
              <a:defRPr sz="1800" b="0" i="0" u="none" strike="noStrike" cap="none">
                <a:solidFill>
                  <a:srgbClr val="3F3F3F"/>
                </a:solidFill>
                <a:latin typeface="Trebuchet MS"/>
                <a:ea typeface="Trebuchet MS"/>
                <a:cs typeface="Trebuchet MS"/>
                <a:sym typeface="Trebuchet MS"/>
              </a:defRPr>
            </a:lvl4pPr>
            <a:lvl5pPr marL="1549400" marR="0" lvl="4" indent="-762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5pPr>
            <a:lvl6pPr marL="1854200" marR="0" lvl="5" indent="-38100" algn="l" rtl="0">
              <a:spcBef>
                <a:spcPts val="400"/>
              </a:spcBef>
              <a:spcAft>
                <a:spcPts val="300"/>
              </a:spcAft>
              <a:buClr>
                <a:srgbClr val="C3260C"/>
              </a:buClr>
              <a:buSzPct val="131818"/>
              <a:buFont typeface="Georgia"/>
              <a:buChar char="*"/>
              <a:defRPr sz="2200" b="0" i="0" u="none" strike="noStrike" cap="none">
                <a:solidFill>
                  <a:srgbClr val="3F3F3F"/>
                </a:solidFill>
                <a:latin typeface="Trebuchet MS"/>
                <a:ea typeface="Trebuchet MS"/>
                <a:cs typeface="Trebuchet MS"/>
                <a:sym typeface="Trebuchet MS"/>
              </a:defRPr>
            </a:lvl6pPr>
            <a:lvl7pPr marL="2184400" marR="0" lvl="6" indent="-25400" algn="l" rtl="0">
              <a:spcBef>
                <a:spcPts val="400"/>
              </a:spcBef>
              <a:spcAft>
                <a:spcPts val="300"/>
              </a:spcAft>
              <a:buClr>
                <a:srgbClr val="C3260C"/>
              </a:buClr>
              <a:buSzPct val="131818"/>
              <a:buFont typeface="Georgia"/>
              <a:buChar char="*"/>
              <a:defRPr sz="2200" b="0" i="0" u="none" strike="noStrike" cap="none">
                <a:solidFill>
                  <a:srgbClr val="3F3F3F"/>
                </a:solidFill>
                <a:latin typeface="Trebuchet MS"/>
                <a:ea typeface="Trebuchet MS"/>
                <a:cs typeface="Trebuchet MS"/>
                <a:sym typeface="Trebuchet MS"/>
              </a:defRPr>
            </a:lvl7pPr>
            <a:lvl8pPr marL="2540000" marR="0" lvl="7" indent="-25400" algn="l" rtl="0">
              <a:spcBef>
                <a:spcPts val="400"/>
              </a:spcBef>
              <a:spcAft>
                <a:spcPts val="300"/>
              </a:spcAft>
              <a:buClr>
                <a:srgbClr val="C3260C"/>
              </a:buClr>
              <a:buSzPct val="131818"/>
              <a:buFont typeface="Georgia"/>
              <a:buChar char="*"/>
              <a:defRPr sz="2200" b="0" i="0" u="none" strike="noStrike" cap="none">
                <a:solidFill>
                  <a:srgbClr val="3F3F3F"/>
                </a:solidFill>
                <a:latin typeface="Trebuchet MS"/>
                <a:ea typeface="Trebuchet MS"/>
                <a:cs typeface="Trebuchet MS"/>
                <a:sym typeface="Trebuchet MS"/>
              </a:defRPr>
            </a:lvl8pPr>
            <a:lvl9pPr marL="2870200" marR="0" lvl="8" indent="-25400" algn="l" rtl="0">
              <a:spcBef>
                <a:spcPts val="400"/>
              </a:spcBef>
              <a:spcAft>
                <a:spcPts val="300"/>
              </a:spcAft>
              <a:buClr>
                <a:srgbClr val="C3260C"/>
              </a:buClr>
              <a:buSzPct val="131818"/>
              <a:buFont typeface="Georgia"/>
              <a:buChar char="*"/>
              <a:defRPr sz="2200" b="0" i="0" u="none" strike="noStrike" cap="none">
                <a:solidFill>
                  <a:srgbClr val="3F3F3F"/>
                </a:solidFill>
                <a:latin typeface="Trebuchet MS"/>
                <a:ea typeface="Trebuchet MS"/>
                <a:cs typeface="Trebuchet MS"/>
                <a:sym typeface="Trebuchet MS"/>
              </a:defRPr>
            </a:lvl9pPr>
          </a:lstStyle>
          <a:p>
            <a:endParaRPr/>
          </a:p>
        </p:txBody>
      </p:sp>
      <p:sp>
        <p:nvSpPr>
          <p:cNvPr id="69" name="Shape 69"/>
          <p:cNvSpPr txBox="1">
            <a:spLocks noGrp="1"/>
          </p:cNvSpPr>
          <p:nvPr>
            <p:ph type="body" idx="2"/>
          </p:nvPr>
        </p:nvSpPr>
        <p:spPr>
          <a:xfrm>
            <a:off x="1195294" y="3886446"/>
            <a:ext cx="3765300" cy="2377200"/>
          </a:xfrm>
          <a:prstGeom prst="rect">
            <a:avLst/>
          </a:prstGeom>
          <a:noFill/>
          <a:ln>
            <a:noFill/>
          </a:ln>
        </p:spPr>
        <p:txBody>
          <a:bodyPr lIns="101575" tIns="101575" rIns="101575" bIns="101575" anchor="t" anchorCtr="0"/>
          <a:lstStyle>
            <a:lvl1pPr marL="0" marR="0" lvl="0" indent="0" algn="l" rtl="0">
              <a:spcBef>
                <a:spcPts val="300"/>
              </a:spcBef>
              <a:spcAft>
                <a:spcPts val="300"/>
              </a:spcAft>
              <a:buClr>
                <a:srgbClr val="C3260C"/>
              </a:buClr>
              <a:buFont typeface="Georgia"/>
              <a:buNone/>
              <a:defRPr sz="1600" b="0" i="0" u="none" strike="noStrike" cap="none">
                <a:solidFill>
                  <a:srgbClr val="3F3F3F"/>
                </a:solidFill>
                <a:latin typeface="Trebuchet MS"/>
                <a:ea typeface="Trebuchet MS"/>
                <a:cs typeface="Trebuchet MS"/>
                <a:sym typeface="Trebuchet MS"/>
              </a:defRPr>
            </a:lvl1pPr>
            <a:lvl2pPr marL="508000" marR="0" lvl="1" indent="0" algn="l" rtl="0">
              <a:spcBef>
                <a:spcPts val="300"/>
              </a:spcBef>
              <a:spcAft>
                <a:spcPts val="300"/>
              </a:spcAft>
              <a:buClr>
                <a:srgbClr val="C3260C"/>
              </a:buClr>
              <a:buFont typeface="Georgia"/>
              <a:buNone/>
              <a:defRPr sz="1300" b="0" i="0" u="none" strike="noStrike" cap="none">
                <a:solidFill>
                  <a:srgbClr val="3F3F3F"/>
                </a:solidFill>
                <a:latin typeface="Trebuchet MS"/>
                <a:ea typeface="Trebuchet MS"/>
                <a:cs typeface="Trebuchet MS"/>
                <a:sym typeface="Trebuchet MS"/>
              </a:defRPr>
            </a:lvl2pPr>
            <a:lvl3pPr marL="1016000" marR="0" lvl="2" indent="0" algn="l" rtl="0">
              <a:spcBef>
                <a:spcPts val="200"/>
              </a:spcBef>
              <a:spcAft>
                <a:spcPts val="300"/>
              </a:spcAft>
              <a:buClr>
                <a:srgbClr val="C3260C"/>
              </a:buClr>
              <a:buFont typeface="Georgia"/>
              <a:buNone/>
              <a:defRPr sz="1100" b="0" i="0" u="none" strike="noStrike" cap="none">
                <a:solidFill>
                  <a:srgbClr val="3F3F3F"/>
                </a:solidFill>
                <a:latin typeface="Trebuchet MS"/>
                <a:ea typeface="Trebuchet MS"/>
                <a:cs typeface="Trebuchet MS"/>
                <a:sym typeface="Trebuchet MS"/>
              </a:defRPr>
            </a:lvl3pPr>
            <a:lvl4pPr marL="1524000" marR="0" lvl="3" indent="0" algn="l" rtl="0">
              <a:spcBef>
                <a:spcPts val="200"/>
              </a:spcBef>
              <a:spcAft>
                <a:spcPts val="300"/>
              </a:spcAft>
              <a:buClr>
                <a:srgbClr val="C3260C"/>
              </a:buClr>
              <a:buFont typeface="Georgia"/>
              <a:buNone/>
              <a:defRPr sz="1000" b="0" i="0" u="none" strike="noStrike" cap="none">
                <a:solidFill>
                  <a:srgbClr val="3F3F3F"/>
                </a:solidFill>
                <a:latin typeface="Trebuchet MS"/>
                <a:ea typeface="Trebuchet MS"/>
                <a:cs typeface="Trebuchet MS"/>
                <a:sym typeface="Trebuchet MS"/>
              </a:defRPr>
            </a:lvl4pPr>
            <a:lvl5pPr marL="2032000" marR="0" lvl="4" indent="0" algn="l" rtl="0">
              <a:spcBef>
                <a:spcPts val="200"/>
              </a:spcBef>
              <a:spcAft>
                <a:spcPts val="300"/>
              </a:spcAft>
              <a:buClr>
                <a:srgbClr val="C3260C"/>
              </a:buClr>
              <a:buFont typeface="Georgia"/>
              <a:buNone/>
              <a:defRPr sz="1000" b="0" i="0" u="none" strike="noStrike" cap="none">
                <a:solidFill>
                  <a:srgbClr val="3F3F3F"/>
                </a:solidFill>
                <a:latin typeface="Trebuchet MS"/>
                <a:ea typeface="Trebuchet MS"/>
                <a:cs typeface="Trebuchet MS"/>
                <a:sym typeface="Trebuchet MS"/>
              </a:defRPr>
            </a:lvl5pPr>
            <a:lvl6pPr marL="2540000" marR="0" lvl="5" indent="0" algn="l" rtl="0">
              <a:spcBef>
                <a:spcPts val="200"/>
              </a:spcBef>
              <a:spcAft>
                <a:spcPts val="300"/>
              </a:spcAft>
              <a:buClr>
                <a:srgbClr val="C3260C"/>
              </a:buClr>
              <a:buFont typeface="Georgia"/>
              <a:buNone/>
              <a:defRPr sz="1000" b="0" i="0" u="none" strike="noStrike" cap="none">
                <a:solidFill>
                  <a:srgbClr val="3F3F3F"/>
                </a:solidFill>
                <a:latin typeface="Trebuchet MS"/>
                <a:ea typeface="Trebuchet MS"/>
                <a:cs typeface="Trebuchet MS"/>
                <a:sym typeface="Trebuchet MS"/>
              </a:defRPr>
            </a:lvl6pPr>
            <a:lvl7pPr marL="3048000" marR="0" lvl="6" indent="0" algn="l" rtl="0">
              <a:spcBef>
                <a:spcPts val="200"/>
              </a:spcBef>
              <a:spcAft>
                <a:spcPts val="300"/>
              </a:spcAft>
              <a:buClr>
                <a:srgbClr val="C3260C"/>
              </a:buClr>
              <a:buFont typeface="Georgia"/>
              <a:buNone/>
              <a:defRPr sz="1000" b="0" i="0" u="none" strike="noStrike" cap="none">
                <a:solidFill>
                  <a:srgbClr val="3F3F3F"/>
                </a:solidFill>
                <a:latin typeface="Trebuchet MS"/>
                <a:ea typeface="Trebuchet MS"/>
                <a:cs typeface="Trebuchet MS"/>
                <a:sym typeface="Trebuchet MS"/>
              </a:defRPr>
            </a:lvl7pPr>
            <a:lvl8pPr marL="3556000" marR="0" lvl="7" indent="0" algn="l" rtl="0">
              <a:spcBef>
                <a:spcPts val="200"/>
              </a:spcBef>
              <a:spcAft>
                <a:spcPts val="300"/>
              </a:spcAft>
              <a:buClr>
                <a:srgbClr val="C3260C"/>
              </a:buClr>
              <a:buFont typeface="Georgia"/>
              <a:buNone/>
              <a:defRPr sz="1000" b="0" i="0" u="none" strike="noStrike" cap="none">
                <a:solidFill>
                  <a:srgbClr val="3F3F3F"/>
                </a:solidFill>
                <a:latin typeface="Trebuchet MS"/>
                <a:ea typeface="Trebuchet MS"/>
                <a:cs typeface="Trebuchet MS"/>
                <a:sym typeface="Trebuchet MS"/>
              </a:defRPr>
            </a:lvl8pPr>
            <a:lvl9pPr marL="4064000" marR="0" lvl="8" indent="0" algn="l" rtl="0">
              <a:spcBef>
                <a:spcPts val="200"/>
              </a:spcBef>
              <a:spcAft>
                <a:spcPts val="300"/>
              </a:spcAft>
              <a:buClr>
                <a:srgbClr val="C3260C"/>
              </a:buClr>
              <a:buFont typeface="Georgia"/>
              <a:buNone/>
              <a:defRPr sz="1000" b="0" i="0" u="none" strike="noStrike" cap="none">
                <a:solidFill>
                  <a:srgbClr val="3F3F3F"/>
                </a:solidFill>
                <a:latin typeface="Trebuchet MS"/>
                <a:ea typeface="Trebuchet MS"/>
                <a:cs typeface="Trebuchet MS"/>
                <a:sym typeface="Trebuchet MS"/>
              </a:defRPr>
            </a:lvl9pPr>
          </a:lstStyle>
          <a:p>
            <a:endParaRPr/>
          </a:p>
        </p:txBody>
      </p:sp>
      <p:sp>
        <p:nvSpPr>
          <p:cNvPr id="70" name="Shape 70"/>
          <p:cNvSpPr txBox="1">
            <a:spLocks noGrp="1"/>
          </p:cNvSpPr>
          <p:nvPr>
            <p:ph type="dt" idx="10"/>
          </p:nvPr>
        </p:nvSpPr>
        <p:spPr>
          <a:xfrm>
            <a:off x="6858000" y="6858000"/>
            <a:ext cx="2793900" cy="405600"/>
          </a:xfrm>
          <a:prstGeom prst="rect">
            <a:avLst/>
          </a:prstGeom>
          <a:noFill/>
          <a:ln>
            <a:noFill/>
          </a:ln>
        </p:spPr>
        <p:txBody>
          <a:bodyPr lIns="101575" tIns="101575" rIns="101575" bIns="101575" anchor="ctr" anchorCtr="0"/>
          <a:lstStyle>
            <a:lvl1pPr marL="0" marR="0" lvl="0" indent="0" algn="r" rtl="0">
              <a:spcBef>
                <a:spcPts val="0"/>
              </a:spcBef>
              <a:buNone/>
              <a:defRPr sz="1200" b="1">
                <a:solidFill>
                  <a:srgbClr val="7F7F7F"/>
                </a:solidFill>
                <a:latin typeface="Trebuchet MS"/>
                <a:ea typeface="Trebuchet MS"/>
                <a:cs typeface="Trebuchet MS"/>
                <a:sym typeface="Trebuchet MS"/>
              </a:defRPr>
            </a:lvl1pPr>
            <a:lvl2pPr marL="508000" marR="0" lvl="1" indent="0" algn="l" rtl="0">
              <a:spcBef>
                <a:spcPts val="0"/>
              </a:spcBef>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71" name="Shape 71"/>
          <p:cNvSpPr txBox="1">
            <a:spLocks noGrp="1"/>
          </p:cNvSpPr>
          <p:nvPr>
            <p:ph type="ftr" idx="11"/>
          </p:nvPr>
        </p:nvSpPr>
        <p:spPr>
          <a:xfrm>
            <a:off x="507998" y="6858000"/>
            <a:ext cx="3725400" cy="405600"/>
          </a:xfrm>
          <a:prstGeom prst="rect">
            <a:avLst/>
          </a:prstGeom>
          <a:noFill/>
          <a:ln>
            <a:noFill/>
          </a:ln>
        </p:spPr>
        <p:txBody>
          <a:bodyPr lIns="101575" tIns="101575" rIns="101575" bIns="101575" anchor="ctr" anchorCtr="0"/>
          <a:lstStyle>
            <a:lvl1pPr marL="0" marR="0" lvl="0" indent="0" algn="l" rtl="0">
              <a:spcBef>
                <a:spcPts val="0"/>
              </a:spcBef>
              <a:buNone/>
              <a:defRPr sz="1200" b="1">
                <a:solidFill>
                  <a:srgbClr val="7F7F7F"/>
                </a:solidFill>
                <a:latin typeface="Trebuchet MS"/>
                <a:ea typeface="Trebuchet MS"/>
                <a:cs typeface="Trebuchet MS"/>
                <a:sym typeface="Trebuchet MS"/>
              </a:defRPr>
            </a:lvl1pPr>
            <a:lvl2pPr marL="508000" marR="0" lvl="1" indent="0" algn="l" rtl="0">
              <a:spcBef>
                <a:spcPts val="0"/>
              </a:spcBef>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72" name="Shape 72"/>
          <p:cNvSpPr txBox="1">
            <a:spLocks noGrp="1"/>
          </p:cNvSpPr>
          <p:nvPr>
            <p:ph type="sldNum" idx="12"/>
          </p:nvPr>
        </p:nvSpPr>
        <p:spPr>
          <a:xfrm>
            <a:off x="4233333" y="6858000"/>
            <a:ext cx="2031900" cy="405600"/>
          </a:xfrm>
          <a:prstGeom prst="rect">
            <a:avLst/>
          </a:prstGeom>
          <a:noFill/>
          <a:ln>
            <a:noFill/>
          </a:ln>
        </p:spPr>
        <p:txBody>
          <a:bodyPr lIns="101575" tIns="50775" rIns="101575" bIns="50775" anchor="ctr" anchorCtr="0">
            <a:noAutofit/>
          </a:bodyPr>
          <a:lstStyle/>
          <a:p>
            <a:pPr marL="0" marR="0" lvl="0" indent="0" algn="ctr" rtl="0">
              <a:spcBef>
                <a:spcPts val="0"/>
              </a:spcBef>
              <a:buSzPct val="25000"/>
              <a:buNone/>
            </a:pPr>
            <a:fld id="{00000000-1234-1234-1234-123412341234}" type="slidenum">
              <a:rPr lang="en-US" sz="1300" b="1">
                <a:solidFill>
                  <a:srgbClr val="7F7F7F"/>
                </a:solidFill>
                <a:latin typeface="Trebuchet MS"/>
                <a:ea typeface="Trebuchet MS"/>
                <a:cs typeface="Trebuchet MS"/>
                <a:sym typeface="Trebuchet MS"/>
              </a:rPr>
              <a:t>‹#›</a:t>
            </a:fld>
            <a:endParaRPr lang="en-US" sz="1300" b="1">
              <a:solidFill>
                <a:srgbClr val="7F7F7F"/>
              </a:solidFill>
              <a:latin typeface="Trebuchet MS"/>
              <a:ea typeface="Trebuchet MS"/>
              <a:cs typeface="Trebuchet MS"/>
              <a:sym typeface="Trebuchet M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73"/>
        <p:cNvGrpSpPr/>
        <p:nvPr/>
      </p:nvGrpSpPr>
      <p:grpSpPr>
        <a:xfrm>
          <a:off x="0" y="0"/>
          <a:ext cx="0" cy="0"/>
          <a:chOff x="0" y="0"/>
          <a:chExt cx="0" cy="0"/>
        </a:xfrm>
      </p:grpSpPr>
      <p:sp>
        <p:nvSpPr>
          <p:cNvPr id="74" name="Shape 74"/>
          <p:cNvSpPr/>
          <p:nvPr/>
        </p:nvSpPr>
        <p:spPr>
          <a:xfrm>
            <a:off x="0" y="4296577"/>
            <a:ext cx="10160100" cy="3323400"/>
          </a:xfrm>
          <a:prstGeom prst="rect">
            <a:avLst/>
          </a:prstGeom>
          <a:gradFill>
            <a:gsLst>
              <a:gs pos="0">
                <a:srgbClr val="FFFFFF">
                  <a:alpha val="91764"/>
                </a:srgbClr>
              </a:gs>
              <a:gs pos="37000">
                <a:srgbClr val="FFFFFF">
                  <a:alpha val="76862"/>
                </a:srgbClr>
              </a:gs>
              <a:gs pos="100000">
                <a:srgbClr val="B4DCFA">
                  <a:alpha val="80000"/>
                </a:srgbClr>
              </a:gs>
            </a:gsLst>
            <a:path path="circle">
              <a:fillToRect l="50000" t="50000" r="50000" b="50000"/>
            </a:path>
            <a:tileRect/>
          </a:gradFill>
          <a:ln>
            <a:noFill/>
          </a:ln>
        </p:spPr>
        <p:txBody>
          <a:bodyPr lIns="101575" tIns="50775" rIns="101575" bIns="50775" anchor="ctr" anchorCtr="0">
            <a:noAutofit/>
          </a:bodyPr>
          <a:lstStyle/>
          <a:p>
            <a:pPr marL="0" marR="0" lvl="0" indent="0" algn="ctr" rtl="0">
              <a:spcBef>
                <a:spcPts val="0"/>
              </a:spcBef>
              <a:buNone/>
            </a:pPr>
            <a:endParaRPr sz="2000">
              <a:solidFill>
                <a:schemeClr val="lt1"/>
              </a:solidFill>
              <a:latin typeface="Trebuchet MS"/>
              <a:ea typeface="Trebuchet MS"/>
              <a:cs typeface="Trebuchet MS"/>
              <a:sym typeface="Trebuchet MS"/>
            </a:endParaRPr>
          </a:p>
        </p:txBody>
      </p:sp>
      <p:sp>
        <p:nvSpPr>
          <p:cNvPr id="75" name="Shape 75"/>
          <p:cNvSpPr/>
          <p:nvPr/>
        </p:nvSpPr>
        <p:spPr>
          <a:xfrm>
            <a:off x="0" y="0"/>
            <a:ext cx="10160100" cy="4296600"/>
          </a:xfrm>
          <a:prstGeom prst="rect">
            <a:avLst/>
          </a:prstGeom>
          <a:gradFill>
            <a:gsLst>
              <a:gs pos="0">
                <a:srgbClr val="FFFFFF">
                  <a:alpha val="89803"/>
                </a:srgbClr>
              </a:gs>
              <a:gs pos="48000">
                <a:srgbClr val="FFFFFF">
                  <a:alpha val="62745"/>
                </a:srgbClr>
              </a:gs>
              <a:gs pos="100000">
                <a:srgbClr val="B4DCFA">
                  <a:alpha val="80000"/>
                </a:srgbClr>
              </a:gs>
            </a:gsLst>
            <a:path path="circle">
              <a:fillToRect l="50000" t="50000" r="50000" b="50000"/>
            </a:path>
            <a:tileRect/>
          </a:gradFill>
          <a:ln>
            <a:noFill/>
          </a:ln>
        </p:spPr>
        <p:txBody>
          <a:bodyPr lIns="101575" tIns="50775" rIns="101575" bIns="50775" anchor="ctr" anchorCtr="0">
            <a:noAutofit/>
          </a:bodyPr>
          <a:lstStyle/>
          <a:p>
            <a:pPr marL="0" marR="0" lvl="0" indent="0" algn="ctr" rtl="0">
              <a:spcBef>
                <a:spcPts val="0"/>
              </a:spcBef>
              <a:buNone/>
            </a:pPr>
            <a:endParaRPr sz="2000">
              <a:solidFill>
                <a:schemeClr val="lt1"/>
              </a:solidFill>
              <a:latin typeface="Trebuchet MS"/>
              <a:ea typeface="Trebuchet MS"/>
              <a:cs typeface="Trebuchet MS"/>
              <a:sym typeface="Trebuchet MS"/>
            </a:endParaRPr>
          </a:p>
        </p:txBody>
      </p:sp>
      <p:sp>
        <p:nvSpPr>
          <p:cNvPr id="76" name="Shape 76"/>
          <p:cNvSpPr/>
          <p:nvPr/>
        </p:nvSpPr>
        <p:spPr>
          <a:xfrm>
            <a:off x="0" y="2947012"/>
            <a:ext cx="10160100" cy="2540099"/>
          </a:xfrm>
          <a:prstGeom prst="rect">
            <a:avLst/>
          </a:prstGeom>
          <a:gradFill>
            <a:gsLst>
              <a:gs pos="0">
                <a:srgbClr val="FFFFFF">
                  <a:alpha val="0"/>
                </a:srgbClr>
              </a:gs>
              <a:gs pos="29000">
                <a:srgbClr val="FFFFFF">
                  <a:alpha val="29803"/>
                </a:srgbClr>
              </a:gs>
              <a:gs pos="45000">
                <a:srgbClr val="B4DCFA">
                  <a:alpha val="40000"/>
                </a:srgbClr>
              </a:gs>
              <a:gs pos="55000">
                <a:srgbClr val="FFFFFF">
                  <a:alpha val="25882"/>
                </a:srgbClr>
              </a:gs>
              <a:gs pos="65000">
                <a:srgbClr val="B4DCFA">
                  <a:alpha val="60000"/>
                </a:srgbClr>
              </a:gs>
              <a:gs pos="100000">
                <a:srgbClr val="FFFFFF">
                  <a:alpha val="0"/>
                </a:srgbClr>
              </a:gs>
            </a:gsLst>
            <a:lin ang="5400000" scaled="0"/>
          </a:gradFill>
          <a:ln>
            <a:noFill/>
          </a:ln>
        </p:spPr>
        <p:txBody>
          <a:bodyPr lIns="101575" tIns="50775" rIns="101575" bIns="50775" anchor="ctr" anchorCtr="0">
            <a:noAutofit/>
          </a:bodyPr>
          <a:lstStyle/>
          <a:p>
            <a:pPr marL="0" marR="0" lvl="0" indent="0" algn="ctr" rtl="0">
              <a:spcBef>
                <a:spcPts val="0"/>
              </a:spcBef>
              <a:buNone/>
            </a:pPr>
            <a:endParaRPr sz="2000">
              <a:solidFill>
                <a:schemeClr val="lt1"/>
              </a:solidFill>
              <a:latin typeface="Trebuchet MS"/>
              <a:ea typeface="Trebuchet MS"/>
              <a:cs typeface="Trebuchet MS"/>
              <a:sym typeface="Trebuchet MS"/>
            </a:endParaRPr>
          </a:p>
        </p:txBody>
      </p:sp>
      <p:sp>
        <p:nvSpPr>
          <p:cNvPr id="77" name="Shape 77"/>
          <p:cNvSpPr/>
          <p:nvPr/>
        </p:nvSpPr>
        <p:spPr>
          <a:xfrm>
            <a:off x="0" y="1778000"/>
            <a:ext cx="10160100" cy="5672700"/>
          </a:xfrm>
          <a:prstGeom prst="ellipse">
            <a:avLst/>
          </a:prstGeom>
          <a:gradFill>
            <a:gsLst>
              <a:gs pos="0">
                <a:schemeClr val="lt1"/>
              </a:gs>
              <a:gs pos="54000">
                <a:srgbClr val="FFFFFF">
                  <a:alpha val="0"/>
                </a:srgbClr>
              </a:gs>
              <a:gs pos="100000">
                <a:srgbClr val="FFFFFF">
                  <a:alpha val="0"/>
                </a:srgbClr>
              </a:gs>
            </a:gsLst>
            <a:path path="circle">
              <a:fillToRect l="50000" t="50000" r="50000" b="50000"/>
            </a:path>
            <a:tileRect/>
          </a:gradFill>
          <a:ln>
            <a:noFill/>
          </a:ln>
        </p:spPr>
        <p:txBody>
          <a:bodyPr lIns="101575" tIns="50775" rIns="101575" bIns="50775" anchor="ctr" anchorCtr="0">
            <a:noAutofit/>
          </a:bodyPr>
          <a:lstStyle/>
          <a:p>
            <a:pPr marL="0" marR="0" lvl="0" indent="0" algn="ctr" rtl="0">
              <a:spcBef>
                <a:spcPts val="0"/>
              </a:spcBef>
              <a:buNone/>
            </a:pPr>
            <a:endParaRPr sz="2000">
              <a:solidFill>
                <a:schemeClr val="lt1"/>
              </a:solidFill>
              <a:latin typeface="Trebuchet MS"/>
              <a:ea typeface="Trebuchet MS"/>
              <a:cs typeface="Trebuchet MS"/>
              <a:sym typeface="Trebuchet MS"/>
            </a:endParaRPr>
          </a:p>
        </p:txBody>
      </p:sp>
      <p:sp>
        <p:nvSpPr>
          <p:cNvPr id="78" name="Shape 78"/>
          <p:cNvSpPr>
            <a:spLocks noGrp="1"/>
          </p:cNvSpPr>
          <p:nvPr>
            <p:ph type="pic" idx="2"/>
          </p:nvPr>
        </p:nvSpPr>
        <p:spPr>
          <a:xfrm>
            <a:off x="4972416" y="1270000"/>
            <a:ext cx="4572000" cy="3475200"/>
          </a:xfrm>
          <a:prstGeom prst="roundRect">
            <a:avLst>
              <a:gd name="adj" fmla="val 4230"/>
            </a:avLst>
          </a:prstGeom>
          <a:solidFill>
            <a:srgbClr val="8BC9F7"/>
          </a:solidFill>
          <a:ln>
            <a:noFill/>
          </a:ln>
          <a:effectLst>
            <a:reflection stA="23000" endA="300" endPos="28000" sy="-100000" algn="bl" rotWithShape="0"/>
          </a:effectLst>
        </p:spPr>
        <p:txBody>
          <a:bodyPr lIns="101575" tIns="101575" rIns="101575" bIns="101575" anchor="t" anchorCtr="0"/>
          <a:lstStyle>
            <a:lvl1pPr marL="0" marR="0" lvl="0" indent="0" algn="ctr" rtl="0">
              <a:spcBef>
                <a:spcPts val="400"/>
              </a:spcBef>
              <a:spcAft>
                <a:spcPts val="300"/>
              </a:spcAft>
              <a:buClr>
                <a:srgbClr val="C3260C"/>
              </a:buClr>
              <a:buSzPct val="72727"/>
              <a:buFont typeface="Georgia"/>
              <a:buNone/>
              <a:defRPr sz="2200" b="0" i="0" u="none" strike="noStrike" cap="none">
                <a:solidFill>
                  <a:srgbClr val="3F3F3F"/>
                </a:solidFill>
                <a:latin typeface="Trebuchet MS"/>
                <a:ea typeface="Trebuchet MS"/>
                <a:cs typeface="Trebuchet MS"/>
                <a:sym typeface="Trebuchet MS"/>
              </a:defRPr>
            </a:lvl1pPr>
            <a:lvl2pPr marL="508000" marR="0" lvl="1" indent="0" algn="l" rtl="0">
              <a:spcBef>
                <a:spcPts val="600"/>
              </a:spcBef>
              <a:spcAft>
                <a:spcPts val="300"/>
              </a:spcAft>
              <a:buClr>
                <a:srgbClr val="C3260C"/>
              </a:buClr>
              <a:buSzPct val="51612"/>
              <a:buFont typeface="Georgia"/>
              <a:buNone/>
              <a:defRPr sz="3100" b="0" i="0" u="none" strike="noStrike" cap="none">
                <a:solidFill>
                  <a:srgbClr val="3F3F3F"/>
                </a:solidFill>
                <a:latin typeface="Trebuchet MS"/>
                <a:ea typeface="Trebuchet MS"/>
                <a:cs typeface="Trebuchet MS"/>
                <a:sym typeface="Trebuchet MS"/>
              </a:defRPr>
            </a:lvl2pPr>
            <a:lvl3pPr marL="1016000" marR="0" lvl="2" indent="0" algn="l" rtl="0">
              <a:spcBef>
                <a:spcPts val="500"/>
              </a:spcBef>
              <a:spcAft>
                <a:spcPts val="300"/>
              </a:spcAft>
              <a:buClr>
                <a:srgbClr val="C3260C"/>
              </a:buClr>
              <a:buSzPct val="59259"/>
              <a:buFont typeface="Georgia"/>
              <a:buNone/>
              <a:defRPr sz="2700" b="0" i="0" u="none" strike="noStrike" cap="none">
                <a:solidFill>
                  <a:srgbClr val="3F3F3F"/>
                </a:solidFill>
                <a:latin typeface="Trebuchet MS"/>
                <a:ea typeface="Trebuchet MS"/>
                <a:cs typeface="Trebuchet MS"/>
                <a:sym typeface="Trebuchet MS"/>
              </a:defRPr>
            </a:lvl3pPr>
            <a:lvl4pPr marL="1524000" marR="0" lvl="3" indent="0" algn="l" rtl="0">
              <a:spcBef>
                <a:spcPts val="400"/>
              </a:spcBef>
              <a:spcAft>
                <a:spcPts val="300"/>
              </a:spcAft>
              <a:buClr>
                <a:srgbClr val="C3260C"/>
              </a:buClr>
              <a:buSzPct val="72727"/>
              <a:buFont typeface="Georgia"/>
              <a:buNone/>
              <a:defRPr sz="2200" b="0" i="0" u="none" strike="noStrike" cap="none">
                <a:solidFill>
                  <a:srgbClr val="3F3F3F"/>
                </a:solidFill>
                <a:latin typeface="Trebuchet MS"/>
                <a:ea typeface="Trebuchet MS"/>
                <a:cs typeface="Trebuchet MS"/>
                <a:sym typeface="Trebuchet MS"/>
              </a:defRPr>
            </a:lvl4pPr>
            <a:lvl5pPr marL="2032000" marR="0" lvl="4" indent="0" algn="l" rtl="0">
              <a:spcBef>
                <a:spcPts val="400"/>
              </a:spcBef>
              <a:spcAft>
                <a:spcPts val="300"/>
              </a:spcAft>
              <a:buClr>
                <a:srgbClr val="C3260C"/>
              </a:buClr>
              <a:buSzPct val="72727"/>
              <a:buFont typeface="Georgia"/>
              <a:buNone/>
              <a:defRPr sz="2200" b="0" i="0" u="none" strike="noStrike" cap="none">
                <a:solidFill>
                  <a:srgbClr val="3F3F3F"/>
                </a:solidFill>
                <a:latin typeface="Trebuchet MS"/>
                <a:ea typeface="Trebuchet MS"/>
                <a:cs typeface="Trebuchet MS"/>
                <a:sym typeface="Trebuchet MS"/>
              </a:defRPr>
            </a:lvl5pPr>
            <a:lvl6pPr marL="2540000" marR="0" lvl="5" indent="0" algn="l" rtl="0">
              <a:spcBef>
                <a:spcPts val="400"/>
              </a:spcBef>
              <a:spcAft>
                <a:spcPts val="300"/>
              </a:spcAft>
              <a:buClr>
                <a:srgbClr val="C3260C"/>
              </a:buClr>
              <a:buSzPct val="72727"/>
              <a:buFont typeface="Georgia"/>
              <a:buNone/>
              <a:defRPr sz="2200" b="0" i="0" u="none" strike="noStrike" cap="none">
                <a:solidFill>
                  <a:srgbClr val="3F3F3F"/>
                </a:solidFill>
                <a:latin typeface="Trebuchet MS"/>
                <a:ea typeface="Trebuchet MS"/>
                <a:cs typeface="Trebuchet MS"/>
                <a:sym typeface="Trebuchet MS"/>
              </a:defRPr>
            </a:lvl6pPr>
            <a:lvl7pPr marL="3048000" marR="0" lvl="6" indent="0" algn="l" rtl="0">
              <a:spcBef>
                <a:spcPts val="400"/>
              </a:spcBef>
              <a:spcAft>
                <a:spcPts val="300"/>
              </a:spcAft>
              <a:buClr>
                <a:srgbClr val="C3260C"/>
              </a:buClr>
              <a:buSzPct val="72727"/>
              <a:buFont typeface="Georgia"/>
              <a:buNone/>
              <a:defRPr sz="2200" b="0" i="0" u="none" strike="noStrike" cap="none">
                <a:solidFill>
                  <a:srgbClr val="3F3F3F"/>
                </a:solidFill>
                <a:latin typeface="Trebuchet MS"/>
                <a:ea typeface="Trebuchet MS"/>
                <a:cs typeface="Trebuchet MS"/>
                <a:sym typeface="Trebuchet MS"/>
              </a:defRPr>
            </a:lvl7pPr>
            <a:lvl8pPr marL="3556000" marR="0" lvl="7" indent="0" algn="l" rtl="0">
              <a:spcBef>
                <a:spcPts val="400"/>
              </a:spcBef>
              <a:spcAft>
                <a:spcPts val="300"/>
              </a:spcAft>
              <a:buClr>
                <a:srgbClr val="C3260C"/>
              </a:buClr>
              <a:buSzPct val="72727"/>
              <a:buFont typeface="Georgia"/>
              <a:buNone/>
              <a:defRPr sz="2200" b="0" i="0" u="none" strike="noStrike" cap="none">
                <a:solidFill>
                  <a:srgbClr val="3F3F3F"/>
                </a:solidFill>
                <a:latin typeface="Trebuchet MS"/>
                <a:ea typeface="Trebuchet MS"/>
                <a:cs typeface="Trebuchet MS"/>
                <a:sym typeface="Trebuchet MS"/>
              </a:defRPr>
            </a:lvl8pPr>
            <a:lvl9pPr marL="4064000" marR="0" lvl="8" indent="0" algn="l" rtl="0">
              <a:spcBef>
                <a:spcPts val="400"/>
              </a:spcBef>
              <a:spcAft>
                <a:spcPts val="300"/>
              </a:spcAft>
              <a:buClr>
                <a:srgbClr val="C3260C"/>
              </a:buClr>
              <a:buSzPct val="72727"/>
              <a:buFont typeface="Georgia"/>
              <a:buNone/>
              <a:defRPr sz="2200" b="0" i="0" u="none" strike="noStrike" cap="none">
                <a:solidFill>
                  <a:srgbClr val="3F3F3F"/>
                </a:solidFill>
                <a:latin typeface="Trebuchet MS"/>
                <a:ea typeface="Trebuchet MS"/>
                <a:cs typeface="Trebuchet MS"/>
                <a:sym typeface="Trebuchet MS"/>
              </a:defRPr>
            </a:lvl9pPr>
          </a:lstStyle>
          <a:p>
            <a:endParaRPr/>
          </a:p>
        </p:txBody>
      </p:sp>
      <p:sp>
        <p:nvSpPr>
          <p:cNvPr id="79" name="Shape 79"/>
          <p:cNvSpPr txBox="1">
            <a:spLocks noGrp="1"/>
          </p:cNvSpPr>
          <p:nvPr>
            <p:ph type="body" idx="1"/>
          </p:nvPr>
        </p:nvSpPr>
        <p:spPr>
          <a:xfrm>
            <a:off x="975430" y="1122762"/>
            <a:ext cx="4104600" cy="2403300"/>
          </a:xfrm>
          <a:prstGeom prst="rect">
            <a:avLst/>
          </a:prstGeom>
          <a:noFill/>
          <a:ln>
            <a:noFill/>
          </a:ln>
        </p:spPr>
        <p:txBody>
          <a:bodyPr lIns="101575" tIns="101575" rIns="101575" bIns="101575" anchor="b" anchorCtr="0"/>
          <a:lstStyle>
            <a:lvl1pPr marL="203200" marR="0" lvl="0" indent="-50800" algn="l" rtl="0">
              <a:spcBef>
                <a:spcPts val="400"/>
              </a:spcBef>
              <a:spcAft>
                <a:spcPts val="300"/>
              </a:spcAft>
              <a:buClr>
                <a:srgbClr val="C3260C"/>
              </a:buClr>
              <a:buSzPct val="127777"/>
              <a:buFont typeface="Georgia"/>
              <a:buChar char="*"/>
              <a:defRPr sz="1800" b="0" i="0" u="none" strike="noStrike" cap="none">
                <a:solidFill>
                  <a:srgbClr val="3F3F3F"/>
                </a:solidFill>
                <a:latin typeface="Trebuchet MS"/>
                <a:ea typeface="Trebuchet MS"/>
                <a:cs typeface="Trebuchet MS"/>
                <a:sym typeface="Trebuchet MS"/>
              </a:defRPr>
            </a:lvl1pPr>
            <a:lvl2pPr marL="508000" marR="0" lvl="1" indent="0" algn="l" rtl="0">
              <a:spcBef>
                <a:spcPts val="300"/>
              </a:spcBef>
              <a:spcAft>
                <a:spcPts val="300"/>
              </a:spcAft>
              <a:buClr>
                <a:srgbClr val="C3260C"/>
              </a:buClr>
              <a:buFont typeface="Georgia"/>
              <a:buNone/>
              <a:defRPr sz="1300" b="0" i="0" u="none" strike="noStrike" cap="none">
                <a:solidFill>
                  <a:srgbClr val="3F3F3F"/>
                </a:solidFill>
                <a:latin typeface="Trebuchet MS"/>
                <a:ea typeface="Trebuchet MS"/>
                <a:cs typeface="Trebuchet MS"/>
                <a:sym typeface="Trebuchet MS"/>
              </a:defRPr>
            </a:lvl2pPr>
            <a:lvl3pPr marL="1016000" marR="0" lvl="2" indent="0" algn="l" rtl="0">
              <a:spcBef>
                <a:spcPts val="200"/>
              </a:spcBef>
              <a:spcAft>
                <a:spcPts val="300"/>
              </a:spcAft>
              <a:buClr>
                <a:srgbClr val="C3260C"/>
              </a:buClr>
              <a:buFont typeface="Georgia"/>
              <a:buNone/>
              <a:defRPr sz="1100" b="0" i="0" u="none" strike="noStrike" cap="none">
                <a:solidFill>
                  <a:srgbClr val="3F3F3F"/>
                </a:solidFill>
                <a:latin typeface="Trebuchet MS"/>
                <a:ea typeface="Trebuchet MS"/>
                <a:cs typeface="Trebuchet MS"/>
                <a:sym typeface="Trebuchet MS"/>
              </a:defRPr>
            </a:lvl3pPr>
            <a:lvl4pPr marL="1524000" marR="0" lvl="3" indent="0" algn="l" rtl="0">
              <a:spcBef>
                <a:spcPts val="200"/>
              </a:spcBef>
              <a:spcAft>
                <a:spcPts val="300"/>
              </a:spcAft>
              <a:buClr>
                <a:srgbClr val="C3260C"/>
              </a:buClr>
              <a:buFont typeface="Georgia"/>
              <a:buNone/>
              <a:defRPr sz="1000" b="0" i="0" u="none" strike="noStrike" cap="none">
                <a:solidFill>
                  <a:srgbClr val="3F3F3F"/>
                </a:solidFill>
                <a:latin typeface="Trebuchet MS"/>
                <a:ea typeface="Trebuchet MS"/>
                <a:cs typeface="Trebuchet MS"/>
                <a:sym typeface="Trebuchet MS"/>
              </a:defRPr>
            </a:lvl4pPr>
            <a:lvl5pPr marL="2032000" marR="0" lvl="4" indent="0" algn="l" rtl="0">
              <a:spcBef>
                <a:spcPts val="200"/>
              </a:spcBef>
              <a:spcAft>
                <a:spcPts val="300"/>
              </a:spcAft>
              <a:buClr>
                <a:srgbClr val="C3260C"/>
              </a:buClr>
              <a:buFont typeface="Georgia"/>
              <a:buNone/>
              <a:defRPr sz="1000" b="0" i="0" u="none" strike="noStrike" cap="none">
                <a:solidFill>
                  <a:srgbClr val="3F3F3F"/>
                </a:solidFill>
                <a:latin typeface="Trebuchet MS"/>
                <a:ea typeface="Trebuchet MS"/>
                <a:cs typeface="Trebuchet MS"/>
                <a:sym typeface="Trebuchet MS"/>
              </a:defRPr>
            </a:lvl5pPr>
            <a:lvl6pPr marL="2540000" marR="0" lvl="5" indent="0" algn="l" rtl="0">
              <a:spcBef>
                <a:spcPts val="200"/>
              </a:spcBef>
              <a:spcAft>
                <a:spcPts val="300"/>
              </a:spcAft>
              <a:buClr>
                <a:srgbClr val="C3260C"/>
              </a:buClr>
              <a:buFont typeface="Georgia"/>
              <a:buNone/>
              <a:defRPr sz="1000" b="0" i="0" u="none" strike="noStrike" cap="none">
                <a:solidFill>
                  <a:srgbClr val="3F3F3F"/>
                </a:solidFill>
                <a:latin typeface="Trebuchet MS"/>
                <a:ea typeface="Trebuchet MS"/>
                <a:cs typeface="Trebuchet MS"/>
                <a:sym typeface="Trebuchet MS"/>
              </a:defRPr>
            </a:lvl6pPr>
            <a:lvl7pPr marL="3048000" marR="0" lvl="6" indent="0" algn="l" rtl="0">
              <a:spcBef>
                <a:spcPts val="200"/>
              </a:spcBef>
              <a:spcAft>
                <a:spcPts val="300"/>
              </a:spcAft>
              <a:buClr>
                <a:srgbClr val="C3260C"/>
              </a:buClr>
              <a:buFont typeface="Georgia"/>
              <a:buNone/>
              <a:defRPr sz="1000" b="0" i="0" u="none" strike="noStrike" cap="none">
                <a:solidFill>
                  <a:srgbClr val="3F3F3F"/>
                </a:solidFill>
                <a:latin typeface="Trebuchet MS"/>
                <a:ea typeface="Trebuchet MS"/>
                <a:cs typeface="Trebuchet MS"/>
                <a:sym typeface="Trebuchet MS"/>
              </a:defRPr>
            </a:lvl7pPr>
            <a:lvl8pPr marL="3556000" marR="0" lvl="7" indent="0" algn="l" rtl="0">
              <a:spcBef>
                <a:spcPts val="200"/>
              </a:spcBef>
              <a:spcAft>
                <a:spcPts val="300"/>
              </a:spcAft>
              <a:buClr>
                <a:srgbClr val="C3260C"/>
              </a:buClr>
              <a:buFont typeface="Georgia"/>
              <a:buNone/>
              <a:defRPr sz="1000" b="0" i="0" u="none" strike="noStrike" cap="none">
                <a:solidFill>
                  <a:srgbClr val="3F3F3F"/>
                </a:solidFill>
                <a:latin typeface="Trebuchet MS"/>
                <a:ea typeface="Trebuchet MS"/>
                <a:cs typeface="Trebuchet MS"/>
                <a:sym typeface="Trebuchet MS"/>
              </a:defRPr>
            </a:lvl8pPr>
            <a:lvl9pPr marL="4064000" marR="0" lvl="8" indent="0" algn="l" rtl="0">
              <a:spcBef>
                <a:spcPts val="200"/>
              </a:spcBef>
              <a:spcAft>
                <a:spcPts val="300"/>
              </a:spcAft>
              <a:buClr>
                <a:srgbClr val="C3260C"/>
              </a:buClr>
              <a:buFont typeface="Georgia"/>
              <a:buNone/>
              <a:defRPr sz="1000" b="0" i="0" u="none" strike="noStrike" cap="none">
                <a:solidFill>
                  <a:srgbClr val="3F3F3F"/>
                </a:solidFill>
                <a:latin typeface="Trebuchet MS"/>
                <a:ea typeface="Trebuchet MS"/>
                <a:cs typeface="Trebuchet MS"/>
                <a:sym typeface="Trebuchet MS"/>
              </a:defRPr>
            </a:lvl9pPr>
          </a:lstStyle>
          <a:p>
            <a:endParaRPr/>
          </a:p>
        </p:txBody>
      </p:sp>
      <p:sp>
        <p:nvSpPr>
          <p:cNvPr id="80" name="Shape 80"/>
          <p:cNvSpPr txBox="1">
            <a:spLocks noGrp="1"/>
          </p:cNvSpPr>
          <p:nvPr>
            <p:ph type="dt" idx="10"/>
          </p:nvPr>
        </p:nvSpPr>
        <p:spPr>
          <a:xfrm>
            <a:off x="6858000" y="6858000"/>
            <a:ext cx="2793900" cy="405600"/>
          </a:xfrm>
          <a:prstGeom prst="rect">
            <a:avLst/>
          </a:prstGeom>
          <a:noFill/>
          <a:ln>
            <a:noFill/>
          </a:ln>
        </p:spPr>
        <p:txBody>
          <a:bodyPr lIns="101575" tIns="101575" rIns="101575" bIns="101575" anchor="ctr" anchorCtr="0"/>
          <a:lstStyle>
            <a:lvl1pPr marL="0" marR="0" lvl="0" indent="0" algn="r" rtl="0">
              <a:spcBef>
                <a:spcPts val="0"/>
              </a:spcBef>
              <a:buNone/>
              <a:defRPr sz="1200" b="1">
                <a:solidFill>
                  <a:srgbClr val="7F7F7F"/>
                </a:solidFill>
                <a:latin typeface="Trebuchet MS"/>
                <a:ea typeface="Trebuchet MS"/>
                <a:cs typeface="Trebuchet MS"/>
                <a:sym typeface="Trebuchet MS"/>
              </a:defRPr>
            </a:lvl1pPr>
            <a:lvl2pPr marL="508000" marR="0" lvl="1" indent="0" algn="l" rtl="0">
              <a:spcBef>
                <a:spcPts val="0"/>
              </a:spcBef>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81" name="Shape 81"/>
          <p:cNvSpPr txBox="1">
            <a:spLocks noGrp="1"/>
          </p:cNvSpPr>
          <p:nvPr>
            <p:ph type="ftr" idx="11"/>
          </p:nvPr>
        </p:nvSpPr>
        <p:spPr>
          <a:xfrm>
            <a:off x="507998" y="6858000"/>
            <a:ext cx="3725400" cy="405600"/>
          </a:xfrm>
          <a:prstGeom prst="rect">
            <a:avLst/>
          </a:prstGeom>
          <a:noFill/>
          <a:ln>
            <a:noFill/>
          </a:ln>
        </p:spPr>
        <p:txBody>
          <a:bodyPr lIns="101575" tIns="101575" rIns="101575" bIns="101575" anchor="ctr" anchorCtr="0"/>
          <a:lstStyle>
            <a:lvl1pPr marL="0" marR="0" lvl="0" indent="0" algn="l" rtl="0">
              <a:spcBef>
                <a:spcPts val="0"/>
              </a:spcBef>
              <a:buNone/>
              <a:defRPr sz="1200" b="1">
                <a:solidFill>
                  <a:srgbClr val="7F7F7F"/>
                </a:solidFill>
                <a:latin typeface="Trebuchet MS"/>
                <a:ea typeface="Trebuchet MS"/>
                <a:cs typeface="Trebuchet MS"/>
                <a:sym typeface="Trebuchet MS"/>
              </a:defRPr>
            </a:lvl1pPr>
            <a:lvl2pPr marL="508000" marR="0" lvl="1" indent="0" algn="l" rtl="0">
              <a:spcBef>
                <a:spcPts val="0"/>
              </a:spcBef>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82" name="Shape 82"/>
          <p:cNvSpPr txBox="1">
            <a:spLocks noGrp="1"/>
          </p:cNvSpPr>
          <p:nvPr>
            <p:ph type="sldNum" idx="12"/>
          </p:nvPr>
        </p:nvSpPr>
        <p:spPr>
          <a:xfrm>
            <a:off x="4233333" y="6858000"/>
            <a:ext cx="2031900" cy="405600"/>
          </a:xfrm>
          <a:prstGeom prst="rect">
            <a:avLst/>
          </a:prstGeom>
          <a:noFill/>
          <a:ln>
            <a:noFill/>
          </a:ln>
        </p:spPr>
        <p:txBody>
          <a:bodyPr lIns="101575" tIns="50775" rIns="101575" bIns="50775" anchor="ctr" anchorCtr="0">
            <a:noAutofit/>
          </a:bodyPr>
          <a:lstStyle/>
          <a:p>
            <a:pPr marL="0" marR="0" lvl="0" indent="0" algn="ctr" rtl="0">
              <a:spcBef>
                <a:spcPts val="0"/>
              </a:spcBef>
              <a:buSzPct val="25000"/>
              <a:buNone/>
            </a:pPr>
            <a:fld id="{00000000-1234-1234-1234-123412341234}" type="slidenum">
              <a:rPr lang="en-US" sz="1300" b="1">
                <a:solidFill>
                  <a:srgbClr val="7F7F7F"/>
                </a:solidFill>
                <a:latin typeface="Trebuchet MS"/>
                <a:ea typeface="Trebuchet MS"/>
                <a:cs typeface="Trebuchet MS"/>
                <a:sym typeface="Trebuchet MS"/>
              </a:rPr>
              <a:t>‹#›</a:t>
            </a:fld>
            <a:endParaRPr lang="en-US" sz="1300" b="1">
              <a:solidFill>
                <a:srgbClr val="7F7F7F"/>
              </a:solidFill>
              <a:latin typeface="Trebuchet MS"/>
              <a:ea typeface="Trebuchet MS"/>
              <a:cs typeface="Trebuchet MS"/>
              <a:sym typeface="Trebuchet MS"/>
            </a:endParaRPr>
          </a:p>
        </p:txBody>
      </p:sp>
      <p:sp>
        <p:nvSpPr>
          <p:cNvPr id="83" name="Shape 83"/>
          <p:cNvSpPr txBox="1">
            <a:spLocks noGrp="1"/>
          </p:cNvSpPr>
          <p:nvPr>
            <p:ph type="title"/>
          </p:nvPr>
        </p:nvSpPr>
        <p:spPr>
          <a:xfrm>
            <a:off x="808075" y="4960467"/>
            <a:ext cx="7092900" cy="1269900"/>
          </a:xfrm>
          <a:prstGeom prst="rect">
            <a:avLst/>
          </a:prstGeom>
          <a:noFill/>
          <a:ln>
            <a:noFill/>
          </a:ln>
        </p:spPr>
        <p:txBody>
          <a:bodyPr lIns="101575" tIns="101575" rIns="101575" bIns="101575" anchor="b" anchorCtr="0"/>
          <a:lstStyle>
            <a:lvl1pPr marL="355600" marR="0" lvl="0" indent="63500" algn="l" rtl="0">
              <a:spcBef>
                <a:spcPts val="0"/>
              </a:spcBef>
              <a:buClr>
                <a:srgbClr val="C3260C"/>
              </a:buClr>
              <a:buSzPct val="127450"/>
              <a:buFont typeface="Georgia"/>
              <a:buChar char="*"/>
              <a:defRPr sz="5100" b="1" i="0" u="none" strike="noStrike" cap="none">
                <a:solidFill>
                  <a:schemeClr val="dk1"/>
                </a:solidFill>
                <a:latin typeface="Trebuchet MS"/>
                <a:ea typeface="Trebuchet MS"/>
                <a:cs typeface="Trebuchet MS"/>
                <a:sym typeface="Trebuchet MS"/>
              </a:defRPr>
            </a:lvl1pPr>
            <a:lvl2pPr marL="0" marR="0" lvl="1" indent="0" algn="l" rtl="0">
              <a:spcBef>
                <a:spcPts val="0"/>
              </a:spcBef>
              <a:buNone/>
              <a:defRPr sz="2000" b="0" i="0" u="none" strike="noStrike" cap="none">
                <a:solidFill>
                  <a:schemeClr val="dk2"/>
                </a:solidFill>
              </a:defRPr>
            </a:lvl2pPr>
            <a:lvl3pPr marL="0" marR="0" lvl="2" indent="0" algn="l" rtl="0">
              <a:spcBef>
                <a:spcPts val="0"/>
              </a:spcBef>
              <a:buNone/>
              <a:defRPr sz="2000" b="0" i="0" u="none" strike="noStrike" cap="none">
                <a:solidFill>
                  <a:schemeClr val="dk2"/>
                </a:solidFill>
              </a:defRPr>
            </a:lvl3pPr>
            <a:lvl4pPr marL="0" marR="0" lvl="3" indent="0" algn="l" rtl="0">
              <a:spcBef>
                <a:spcPts val="0"/>
              </a:spcBef>
              <a:buNone/>
              <a:defRPr sz="2000" b="0" i="0" u="none" strike="noStrike" cap="none">
                <a:solidFill>
                  <a:schemeClr val="dk2"/>
                </a:solidFill>
              </a:defRPr>
            </a:lvl4pPr>
            <a:lvl5pPr marL="0" marR="0" lvl="4" indent="0" algn="l" rtl="0">
              <a:spcBef>
                <a:spcPts val="0"/>
              </a:spcBef>
              <a:buNone/>
              <a:defRPr sz="2000" b="0" i="0" u="none" strike="noStrike" cap="none">
                <a:solidFill>
                  <a:schemeClr val="dk2"/>
                </a:solidFill>
              </a:defRPr>
            </a:lvl5pPr>
            <a:lvl6pPr marL="0" marR="0" lvl="5" indent="0" algn="l" rtl="0">
              <a:spcBef>
                <a:spcPts val="0"/>
              </a:spcBef>
              <a:buNone/>
              <a:defRPr sz="2000" b="0" i="0" u="none" strike="noStrike" cap="none">
                <a:solidFill>
                  <a:schemeClr val="dk2"/>
                </a:solidFill>
              </a:defRPr>
            </a:lvl6pPr>
            <a:lvl7pPr marL="0" marR="0" lvl="6" indent="0" algn="l" rtl="0">
              <a:spcBef>
                <a:spcPts val="0"/>
              </a:spcBef>
              <a:buNone/>
              <a:defRPr sz="2000" b="0" i="0" u="none" strike="noStrike" cap="none">
                <a:solidFill>
                  <a:schemeClr val="dk2"/>
                </a:solidFill>
              </a:defRPr>
            </a:lvl7pPr>
            <a:lvl8pPr marL="0" marR="0" lvl="7" indent="0" algn="l" rtl="0">
              <a:spcBef>
                <a:spcPts val="0"/>
              </a:spcBef>
              <a:buNone/>
              <a:defRPr sz="2000" b="0" i="0" u="none" strike="noStrike" cap="none">
                <a:solidFill>
                  <a:schemeClr val="dk2"/>
                </a:solidFill>
              </a:defRPr>
            </a:lvl8pPr>
            <a:lvl9pPr marL="0" marR="0" lvl="8" indent="0" algn="l" rtl="0">
              <a:spcBef>
                <a:spcPts val="0"/>
              </a:spcBef>
              <a:buNone/>
              <a:defRPr sz="2000" b="0" i="0" u="none" strike="noStrike" cap="none">
                <a:solidFill>
                  <a:schemeClr val="dk2"/>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9D4FE"/>
            </a:gs>
            <a:gs pos="60000">
              <a:srgbClr val="FFFFFF"/>
            </a:gs>
            <a:gs pos="100000">
              <a:srgbClr val="54BDFF"/>
            </a:gs>
          </a:gsLst>
          <a:path path="circle">
            <a:fillToRect l="50000" t="50000" r="50000" b="50000"/>
          </a:path>
          <a:tileRect/>
        </a:gradFill>
        <a:effectLst/>
      </p:bgPr>
    </p:bg>
    <p:spTree>
      <p:nvGrpSpPr>
        <p:cNvPr id="1" name="Shape 5"/>
        <p:cNvGrpSpPr/>
        <p:nvPr/>
      </p:nvGrpSpPr>
      <p:grpSpPr>
        <a:xfrm>
          <a:off x="0" y="0"/>
          <a:ext cx="0" cy="0"/>
          <a:chOff x="0" y="0"/>
          <a:chExt cx="0" cy="0"/>
        </a:xfrm>
      </p:grpSpPr>
      <p:sp>
        <p:nvSpPr>
          <p:cNvPr id="6" name="Shape 6"/>
          <p:cNvSpPr/>
          <p:nvPr/>
        </p:nvSpPr>
        <p:spPr>
          <a:xfrm>
            <a:off x="0" y="5672666"/>
            <a:ext cx="10160100" cy="1947300"/>
          </a:xfrm>
          <a:prstGeom prst="rect">
            <a:avLst/>
          </a:prstGeom>
          <a:gradFill>
            <a:gsLst>
              <a:gs pos="0">
                <a:srgbClr val="FFFFFF">
                  <a:alpha val="90980"/>
                </a:srgbClr>
              </a:gs>
              <a:gs pos="37000">
                <a:srgbClr val="FFFFFF">
                  <a:alpha val="75686"/>
                </a:srgbClr>
              </a:gs>
              <a:gs pos="100000">
                <a:srgbClr val="B4DCFA">
                  <a:alpha val="78823"/>
                </a:srgbClr>
              </a:gs>
            </a:gsLst>
            <a:path path="circle">
              <a:fillToRect l="50000" t="50000" r="50000" b="50000"/>
            </a:path>
            <a:tileRect/>
          </a:gradFill>
          <a:ln>
            <a:noFill/>
          </a:ln>
        </p:spPr>
        <p:txBody>
          <a:bodyPr lIns="101575" tIns="50775" rIns="101575" bIns="50775" anchor="ctr" anchorCtr="0">
            <a:noAutofit/>
          </a:bodyPr>
          <a:lstStyle/>
          <a:p>
            <a:pPr marL="0" marR="0" lvl="0" indent="0" algn="ctr" rtl="0">
              <a:spcBef>
                <a:spcPts val="0"/>
              </a:spcBef>
              <a:buNone/>
            </a:pPr>
            <a:endParaRPr sz="2000" b="0" i="0" u="none" strike="noStrike" cap="none">
              <a:solidFill>
                <a:schemeClr val="lt1"/>
              </a:solidFill>
              <a:latin typeface="Trebuchet MS"/>
              <a:ea typeface="Trebuchet MS"/>
              <a:cs typeface="Trebuchet MS"/>
              <a:sym typeface="Trebuchet MS"/>
            </a:endParaRPr>
          </a:p>
        </p:txBody>
      </p:sp>
      <p:sp>
        <p:nvSpPr>
          <p:cNvPr id="7" name="Shape 7"/>
          <p:cNvSpPr/>
          <p:nvPr/>
        </p:nvSpPr>
        <p:spPr>
          <a:xfrm>
            <a:off x="0" y="0"/>
            <a:ext cx="10160100" cy="5672700"/>
          </a:xfrm>
          <a:prstGeom prst="rect">
            <a:avLst/>
          </a:prstGeom>
          <a:gradFill>
            <a:gsLst>
              <a:gs pos="0">
                <a:srgbClr val="FFFFFF">
                  <a:alpha val="88627"/>
                </a:srgbClr>
              </a:gs>
              <a:gs pos="48000">
                <a:srgbClr val="FFFFFF">
                  <a:alpha val="61960"/>
                </a:srgbClr>
              </a:gs>
              <a:gs pos="100000">
                <a:srgbClr val="B4DCFA">
                  <a:alpha val="78823"/>
                </a:srgbClr>
              </a:gs>
            </a:gsLst>
            <a:path path="circle">
              <a:fillToRect l="50000" t="50000" r="50000" b="50000"/>
            </a:path>
            <a:tileRect/>
          </a:gradFill>
          <a:ln>
            <a:noFill/>
          </a:ln>
        </p:spPr>
        <p:txBody>
          <a:bodyPr lIns="101575" tIns="50775" rIns="101575" bIns="50775" anchor="ctr" anchorCtr="0">
            <a:noAutofit/>
          </a:bodyPr>
          <a:lstStyle/>
          <a:p>
            <a:pPr marL="0" marR="0" lvl="0" indent="0" algn="ctr" rtl="0">
              <a:spcBef>
                <a:spcPts val="0"/>
              </a:spcBef>
              <a:buNone/>
            </a:pPr>
            <a:endParaRPr sz="2000" b="0" i="0" u="none" strike="noStrike" cap="none">
              <a:solidFill>
                <a:schemeClr val="lt1"/>
              </a:solidFill>
              <a:latin typeface="Trebuchet MS"/>
              <a:ea typeface="Trebuchet MS"/>
              <a:cs typeface="Trebuchet MS"/>
              <a:sym typeface="Trebuchet MS"/>
            </a:endParaRPr>
          </a:p>
        </p:txBody>
      </p:sp>
      <p:sp>
        <p:nvSpPr>
          <p:cNvPr id="8" name="Shape 8"/>
          <p:cNvSpPr/>
          <p:nvPr/>
        </p:nvSpPr>
        <p:spPr>
          <a:xfrm>
            <a:off x="0" y="4187004"/>
            <a:ext cx="10160100" cy="2540099"/>
          </a:xfrm>
          <a:prstGeom prst="rect">
            <a:avLst/>
          </a:prstGeom>
          <a:gradFill>
            <a:gsLst>
              <a:gs pos="0">
                <a:srgbClr val="FFFFFF">
                  <a:alpha val="0"/>
                </a:srgbClr>
              </a:gs>
              <a:gs pos="29000">
                <a:srgbClr val="FFFFFF">
                  <a:alpha val="29803"/>
                </a:srgbClr>
              </a:gs>
              <a:gs pos="45000">
                <a:srgbClr val="B4DCFA">
                  <a:alpha val="40000"/>
                </a:srgbClr>
              </a:gs>
              <a:gs pos="55000">
                <a:srgbClr val="FFFFFF">
                  <a:alpha val="25882"/>
                </a:srgbClr>
              </a:gs>
              <a:gs pos="65000">
                <a:srgbClr val="B4DCFA">
                  <a:alpha val="60000"/>
                </a:srgbClr>
              </a:gs>
              <a:gs pos="100000">
                <a:srgbClr val="FFFFFF">
                  <a:alpha val="0"/>
                </a:srgbClr>
              </a:gs>
            </a:gsLst>
            <a:lin ang="5400000" scaled="0"/>
          </a:gradFill>
          <a:ln>
            <a:noFill/>
          </a:ln>
        </p:spPr>
        <p:txBody>
          <a:bodyPr lIns="101575" tIns="50775" rIns="101575" bIns="50775" anchor="ctr" anchorCtr="0">
            <a:noAutofit/>
          </a:bodyPr>
          <a:lstStyle/>
          <a:p>
            <a:pPr marL="0" marR="0" lvl="0" indent="0" algn="ctr" rtl="0">
              <a:spcBef>
                <a:spcPts val="0"/>
              </a:spcBef>
              <a:buNone/>
            </a:pPr>
            <a:endParaRPr sz="2000" b="0" i="0" u="none" strike="noStrike" cap="none">
              <a:solidFill>
                <a:schemeClr val="lt1"/>
              </a:solidFill>
              <a:latin typeface="Trebuchet MS"/>
              <a:ea typeface="Trebuchet MS"/>
              <a:cs typeface="Trebuchet MS"/>
              <a:sym typeface="Trebuchet MS"/>
            </a:endParaRPr>
          </a:p>
        </p:txBody>
      </p:sp>
      <p:sp>
        <p:nvSpPr>
          <p:cNvPr id="9" name="Shape 9"/>
          <p:cNvSpPr/>
          <p:nvPr/>
        </p:nvSpPr>
        <p:spPr>
          <a:xfrm>
            <a:off x="0" y="1778000"/>
            <a:ext cx="10160100" cy="5672700"/>
          </a:xfrm>
          <a:prstGeom prst="ellipse">
            <a:avLst/>
          </a:prstGeom>
          <a:gradFill>
            <a:gsLst>
              <a:gs pos="0">
                <a:schemeClr val="lt1"/>
              </a:gs>
              <a:gs pos="56000">
                <a:srgbClr val="FFFFFF">
                  <a:alpha val="0"/>
                </a:srgbClr>
              </a:gs>
              <a:gs pos="100000">
                <a:srgbClr val="FFFFFF">
                  <a:alpha val="0"/>
                </a:srgbClr>
              </a:gs>
            </a:gsLst>
            <a:path path="circle">
              <a:fillToRect l="50000" t="50000" r="50000" b="50000"/>
            </a:path>
            <a:tileRect/>
          </a:gradFill>
          <a:ln>
            <a:noFill/>
          </a:ln>
        </p:spPr>
        <p:txBody>
          <a:bodyPr lIns="101575" tIns="50775" rIns="101575" bIns="50775" anchor="ctr" anchorCtr="0">
            <a:noAutofit/>
          </a:bodyPr>
          <a:lstStyle/>
          <a:p>
            <a:pPr marL="0" marR="0" lvl="0" indent="0" algn="ctr" rtl="0">
              <a:spcBef>
                <a:spcPts val="0"/>
              </a:spcBef>
              <a:buNone/>
            </a:pPr>
            <a:endParaRPr sz="2000" b="0" i="0" u="none" strike="noStrike" cap="none">
              <a:solidFill>
                <a:schemeClr val="lt1"/>
              </a:solidFill>
              <a:latin typeface="Trebuchet MS"/>
              <a:ea typeface="Trebuchet MS"/>
              <a:cs typeface="Trebuchet MS"/>
              <a:sym typeface="Trebuchet MS"/>
            </a:endParaRPr>
          </a:p>
        </p:txBody>
      </p:sp>
      <p:sp>
        <p:nvSpPr>
          <p:cNvPr id="10" name="Shape 10"/>
          <p:cNvSpPr txBox="1">
            <a:spLocks noGrp="1"/>
          </p:cNvSpPr>
          <p:nvPr>
            <p:ph type="title"/>
          </p:nvPr>
        </p:nvSpPr>
        <p:spPr>
          <a:xfrm>
            <a:off x="1992543" y="4857964"/>
            <a:ext cx="7236000" cy="1269900"/>
          </a:xfrm>
          <a:prstGeom prst="rect">
            <a:avLst/>
          </a:prstGeom>
          <a:noFill/>
          <a:ln>
            <a:noFill/>
          </a:ln>
        </p:spPr>
        <p:txBody>
          <a:bodyPr lIns="101575" tIns="101575" rIns="101575" bIns="101575" anchor="t" anchorCtr="0"/>
          <a:lstStyle>
            <a:lvl1pPr marL="355600" marR="0" lvl="0" indent="63500" algn="r" rtl="0">
              <a:spcBef>
                <a:spcPts val="0"/>
              </a:spcBef>
              <a:buClr>
                <a:srgbClr val="C3260C"/>
              </a:buClr>
              <a:buSzPct val="127450"/>
              <a:buFont typeface="Georgia"/>
              <a:buChar char="*"/>
              <a:defRPr sz="5100" b="1" i="0" u="none" strike="noStrike" cap="none">
                <a:solidFill>
                  <a:schemeClr val="dk1"/>
                </a:solidFill>
                <a:latin typeface="Trebuchet MS"/>
                <a:ea typeface="Trebuchet MS"/>
                <a:cs typeface="Trebuchet MS"/>
                <a:sym typeface="Trebuchet MS"/>
              </a:defRPr>
            </a:lvl1pPr>
            <a:lvl2pPr marL="0" marR="0" lvl="1" indent="0" algn="l" rtl="0">
              <a:spcBef>
                <a:spcPts val="0"/>
              </a:spcBef>
              <a:buSzPct val="80000"/>
              <a:buNone/>
              <a:defRPr sz="2000" b="0" i="0" u="none" strike="noStrike" cap="none">
                <a:solidFill>
                  <a:schemeClr val="dk2"/>
                </a:solidFill>
              </a:defRPr>
            </a:lvl2pPr>
            <a:lvl3pPr marL="0" marR="0" lvl="2" indent="0" algn="l" rtl="0">
              <a:spcBef>
                <a:spcPts val="0"/>
              </a:spcBef>
              <a:buSzPct val="80000"/>
              <a:buNone/>
              <a:defRPr sz="2000" b="0" i="0" u="none" strike="noStrike" cap="none">
                <a:solidFill>
                  <a:schemeClr val="dk2"/>
                </a:solidFill>
              </a:defRPr>
            </a:lvl3pPr>
            <a:lvl4pPr marL="0" marR="0" lvl="3" indent="0" algn="l" rtl="0">
              <a:spcBef>
                <a:spcPts val="0"/>
              </a:spcBef>
              <a:buSzPct val="80000"/>
              <a:buNone/>
              <a:defRPr sz="2000" b="0" i="0" u="none" strike="noStrike" cap="none">
                <a:solidFill>
                  <a:schemeClr val="dk2"/>
                </a:solidFill>
              </a:defRPr>
            </a:lvl4pPr>
            <a:lvl5pPr marL="0" marR="0" lvl="4" indent="0" algn="l" rtl="0">
              <a:spcBef>
                <a:spcPts val="0"/>
              </a:spcBef>
              <a:buSzPct val="80000"/>
              <a:buNone/>
              <a:defRPr sz="2000" b="0" i="0" u="none" strike="noStrike" cap="none">
                <a:solidFill>
                  <a:schemeClr val="dk2"/>
                </a:solidFill>
              </a:defRPr>
            </a:lvl5pPr>
            <a:lvl6pPr marL="0" marR="0" lvl="5" indent="0" algn="l" rtl="0">
              <a:spcBef>
                <a:spcPts val="0"/>
              </a:spcBef>
              <a:buSzPct val="80000"/>
              <a:buNone/>
              <a:defRPr sz="2000" b="0" i="0" u="none" strike="noStrike" cap="none">
                <a:solidFill>
                  <a:schemeClr val="dk2"/>
                </a:solidFill>
              </a:defRPr>
            </a:lvl6pPr>
            <a:lvl7pPr marL="0" marR="0" lvl="6" indent="0" algn="l" rtl="0">
              <a:spcBef>
                <a:spcPts val="0"/>
              </a:spcBef>
              <a:buSzPct val="80000"/>
              <a:buNone/>
              <a:defRPr sz="2000" b="0" i="0" u="none" strike="noStrike" cap="none">
                <a:solidFill>
                  <a:schemeClr val="dk2"/>
                </a:solidFill>
              </a:defRPr>
            </a:lvl7pPr>
            <a:lvl8pPr marL="0" marR="0" lvl="7" indent="0" algn="l" rtl="0">
              <a:spcBef>
                <a:spcPts val="0"/>
              </a:spcBef>
              <a:buSzPct val="80000"/>
              <a:buNone/>
              <a:defRPr sz="2000" b="0" i="0" u="none" strike="noStrike" cap="none">
                <a:solidFill>
                  <a:schemeClr val="dk2"/>
                </a:solidFill>
              </a:defRPr>
            </a:lvl8pPr>
            <a:lvl9pPr marL="0" marR="0" lvl="8" indent="0" algn="l" rtl="0">
              <a:spcBef>
                <a:spcPts val="0"/>
              </a:spcBef>
              <a:buSzPct val="80000"/>
              <a:buNone/>
              <a:defRPr sz="2000" b="0" i="0" u="none" strike="noStrike" cap="none">
                <a:solidFill>
                  <a:schemeClr val="dk2"/>
                </a:solidFill>
              </a:defRPr>
            </a:lvl9pPr>
          </a:lstStyle>
          <a:p>
            <a:endParaRPr/>
          </a:p>
        </p:txBody>
      </p:sp>
      <p:sp>
        <p:nvSpPr>
          <p:cNvPr id="11" name="Shape 11"/>
          <p:cNvSpPr txBox="1">
            <a:spLocks noGrp="1"/>
          </p:cNvSpPr>
          <p:nvPr>
            <p:ph type="body" idx="1"/>
          </p:nvPr>
        </p:nvSpPr>
        <p:spPr>
          <a:xfrm>
            <a:off x="1270000" y="813622"/>
            <a:ext cx="7112100" cy="3860700"/>
          </a:xfrm>
          <a:prstGeom prst="rect">
            <a:avLst/>
          </a:prstGeom>
          <a:noFill/>
          <a:ln>
            <a:noFill/>
          </a:ln>
        </p:spPr>
        <p:txBody>
          <a:bodyPr lIns="101575" tIns="101575" rIns="101575" bIns="101575" anchor="t" anchorCtr="0"/>
          <a:lstStyle>
            <a:lvl1pPr marL="254000" marR="0" lvl="0" indent="-12700" algn="l" rtl="0">
              <a:spcBef>
                <a:spcPts val="500"/>
              </a:spcBef>
              <a:spcAft>
                <a:spcPts val="300"/>
              </a:spcAft>
              <a:buClr>
                <a:srgbClr val="C3260C"/>
              </a:buClr>
              <a:buSzPct val="133333"/>
              <a:buFont typeface="Georgia"/>
              <a:buChar char="*"/>
              <a:defRPr sz="2400" b="0" i="0" u="none" strike="noStrike" cap="none">
                <a:solidFill>
                  <a:srgbClr val="3F3F3F"/>
                </a:solidFill>
                <a:latin typeface="Trebuchet MS"/>
                <a:ea typeface="Trebuchet MS"/>
                <a:cs typeface="Trebuchet MS"/>
                <a:sym typeface="Trebuchet MS"/>
              </a:defRPr>
            </a:lvl1pPr>
            <a:lvl2pPr marL="609600" marR="0" lvl="1" indent="-25400" algn="l" rtl="0">
              <a:spcBef>
                <a:spcPts val="400"/>
              </a:spcBef>
              <a:spcAft>
                <a:spcPts val="300"/>
              </a:spcAft>
              <a:buClr>
                <a:srgbClr val="C3260C"/>
              </a:buClr>
              <a:buSzPct val="131818"/>
              <a:buFont typeface="Georgia"/>
              <a:buChar char="*"/>
              <a:defRPr sz="2200" b="0" i="0" u="none" strike="noStrike" cap="none">
                <a:solidFill>
                  <a:srgbClr val="3F3F3F"/>
                </a:solidFill>
                <a:latin typeface="Trebuchet MS"/>
                <a:ea typeface="Trebuchet MS"/>
                <a:cs typeface="Trebuchet MS"/>
                <a:sym typeface="Trebuchet MS"/>
              </a:defRPr>
            </a:lvl2pPr>
            <a:lvl3pPr marL="914400" marR="0" lvl="2" indent="-38100" algn="l" rtl="0">
              <a:spcBef>
                <a:spcPts val="400"/>
              </a:spcBef>
              <a:spcAft>
                <a:spcPts val="300"/>
              </a:spcAft>
              <a:buClr>
                <a:srgbClr val="C3260C"/>
              </a:buClr>
              <a:buSzPct val="129999"/>
              <a:buFont typeface="Georgia"/>
              <a:buChar char="*"/>
              <a:defRPr sz="2000" b="0" i="0" u="none" strike="noStrike" cap="none">
                <a:solidFill>
                  <a:srgbClr val="3F3F3F"/>
                </a:solidFill>
                <a:latin typeface="Trebuchet MS"/>
                <a:ea typeface="Trebuchet MS"/>
                <a:cs typeface="Trebuchet MS"/>
                <a:sym typeface="Trebuchet MS"/>
              </a:defRPr>
            </a:lvl3pPr>
            <a:lvl4pPr marL="1219200" marR="0" lvl="3" indent="-50800" algn="l" rtl="0">
              <a:spcBef>
                <a:spcPts val="400"/>
              </a:spcBef>
              <a:spcAft>
                <a:spcPts val="300"/>
              </a:spcAft>
              <a:buClr>
                <a:srgbClr val="C3260C"/>
              </a:buClr>
              <a:buSzPct val="127777"/>
              <a:buFont typeface="Georgia"/>
              <a:buChar char="*"/>
              <a:defRPr sz="1800" b="0" i="0" u="none" strike="noStrike" cap="none">
                <a:solidFill>
                  <a:srgbClr val="3F3F3F"/>
                </a:solidFill>
                <a:latin typeface="Trebuchet MS"/>
                <a:ea typeface="Trebuchet MS"/>
                <a:cs typeface="Trebuchet MS"/>
                <a:sym typeface="Trebuchet MS"/>
              </a:defRPr>
            </a:lvl4pPr>
            <a:lvl5pPr marL="1549400" marR="0" lvl="4" indent="-762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5pPr>
            <a:lvl6pPr marL="1854200" marR="0" lvl="5" indent="-889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6pPr>
            <a:lvl7pPr marL="2184400" marR="0" lvl="6" indent="-762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7pPr>
            <a:lvl8pPr marL="2540000" marR="0" lvl="7" indent="-889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8pPr>
            <a:lvl9pPr marL="2870200" marR="0" lvl="8" indent="-76200" algn="l" rtl="0">
              <a:spcBef>
                <a:spcPts val="300"/>
              </a:spcBef>
              <a:spcAft>
                <a:spcPts val="300"/>
              </a:spcAft>
              <a:buClr>
                <a:srgbClr val="C3260C"/>
              </a:buClr>
              <a:buSzPct val="125000"/>
              <a:buFont typeface="Georgia"/>
              <a:buChar char="*"/>
              <a:defRPr sz="1600" b="0" i="0" u="none" strike="noStrike" cap="none">
                <a:solidFill>
                  <a:srgbClr val="3F3F3F"/>
                </a:solidFill>
                <a:latin typeface="Trebuchet MS"/>
                <a:ea typeface="Trebuchet MS"/>
                <a:cs typeface="Trebuchet MS"/>
                <a:sym typeface="Trebuchet MS"/>
              </a:defRPr>
            </a:lvl9pPr>
          </a:lstStyle>
          <a:p>
            <a:endParaRPr/>
          </a:p>
        </p:txBody>
      </p:sp>
      <p:sp>
        <p:nvSpPr>
          <p:cNvPr id="12" name="Shape 12"/>
          <p:cNvSpPr txBox="1">
            <a:spLocks noGrp="1"/>
          </p:cNvSpPr>
          <p:nvPr>
            <p:ph type="dt" idx="10"/>
          </p:nvPr>
        </p:nvSpPr>
        <p:spPr>
          <a:xfrm>
            <a:off x="6858000" y="6858000"/>
            <a:ext cx="2793900" cy="405600"/>
          </a:xfrm>
          <a:prstGeom prst="rect">
            <a:avLst/>
          </a:prstGeom>
          <a:noFill/>
          <a:ln>
            <a:noFill/>
          </a:ln>
        </p:spPr>
        <p:txBody>
          <a:bodyPr lIns="101575" tIns="101575" rIns="101575" bIns="101575" anchor="ctr" anchorCtr="0"/>
          <a:lstStyle>
            <a:lvl1pPr marL="0" marR="0" lvl="0" indent="0" algn="r" rtl="0">
              <a:spcBef>
                <a:spcPts val="0"/>
              </a:spcBef>
              <a:buSzPct val="133333"/>
              <a:buNone/>
              <a:defRPr sz="1200" b="1" i="0" u="none" strike="noStrike" cap="none">
                <a:solidFill>
                  <a:srgbClr val="7F7F7F"/>
                </a:solidFill>
                <a:latin typeface="Trebuchet MS"/>
                <a:ea typeface="Trebuchet MS"/>
                <a:cs typeface="Trebuchet MS"/>
                <a:sym typeface="Trebuchet MS"/>
              </a:defRPr>
            </a:lvl1pPr>
            <a:lvl2pPr marL="508000" marR="0" lvl="1" indent="0" algn="l" rtl="0">
              <a:spcBef>
                <a:spcPts val="0"/>
              </a:spcBef>
              <a:buSzPct val="80000"/>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SzPct val="80000"/>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SzPct val="80000"/>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SzPct val="80000"/>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SzPct val="80000"/>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SzPct val="80000"/>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SzPct val="80000"/>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SzPct val="80000"/>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13" name="Shape 13"/>
          <p:cNvSpPr txBox="1">
            <a:spLocks noGrp="1"/>
          </p:cNvSpPr>
          <p:nvPr>
            <p:ph type="ftr" idx="11"/>
          </p:nvPr>
        </p:nvSpPr>
        <p:spPr>
          <a:xfrm>
            <a:off x="507998" y="6858000"/>
            <a:ext cx="3725400" cy="405600"/>
          </a:xfrm>
          <a:prstGeom prst="rect">
            <a:avLst/>
          </a:prstGeom>
          <a:noFill/>
          <a:ln>
            <a:noFill/>
          </a:ln>
        </p:spPr>
        <p:txBody>
          <a:bodyPr lIns="101575" tIns="101575" rIns="101575" bIns="101575" anchor="ctr" anchorCtr="0"/>
          <a:lstStyle>
            <a:lvl1pPr marL="0" marR="0" lvl="0" indent="0" algn="l" rtl="0">
              <a:spcBef>
                <a:spcPts val="0"/>
              </a:spcBef>
              <a:buSzPct val="133333"/>
              <a:buNone/>
              <a:defRPr sz="1200" b="1" i="0" u="none" strike="noStrike" cap="none">
                <a:solidFill>
                  <a:srgbClr val="7F7F7F"/>
                </a:solidFill>
                <a:latin typeface="Trebuchet MS"/>
                <a:ea typeface="Trebuchet MS"/>
                <a:cs typeface="Trebuchet MS"/>
                <a:sym typeface="Trebuchet MS"/>
              </a:defRPr>
            </a:lvl1pPr>
            <a:lvl2pPr marL="508000" marR="0" lvl="1" indent="0" algn="l" rtl="0">
              <a:spcBef>
                <a:spcPts val="0"/>
              </a:spcBef>
              <a:buSzPct val="80000"/>
              <a:buNone/>
              <a:defRPr sz="2000" b="0" i="0" u="none" strike="noStrike" cap="none">
                <a:solidFill>
                  <a:schemeClr val="dk1"/>
                </a:solidFill>
                <a:latin typeface="Trebuchet MS"/>
                <a:ea typeface="Trebuchet MS"/>
                <a:cs typeface="Trebuchet MS"/>
                <a:sym typeface="Trebuchet MS"/>
              </a:defRPr>
            </a:lvl2pPr>
            <a:lvl3pPr marL="1016000" marR="0" lvl="2" indent="0" algn="l" rtl="0">
              <a:spcBef>
                <a:spcPts val="0"/>
              </a:spcBef>
              <a:buSzPct val="80000"/>
              <a:buNone/>
              <a:defRPr sz="2000" b="0" i="0" u="none" strike="noStrike" cap="none">
                <a:solidFill>
                  <a:schemeClr val="dk1"/>
                </a:solidFill>
                <a:latin typeface="Trebuchet MS"/>
                <a:ea typeface="Trebuchet MS"/>
                <a:cs typeface="Trebuchet MS"/>
                <a:sym typeface="Trebuchet MS"/>
              </a:defRPr>
            </a:lvl3pPr>
            <a:lvl4pPr marL="1524000" marR="0" lvl="3" indent="0" algn="l" rtl="0">
              <a:spcBef>
                <a:spcPts val="0"/>
              </a:spcBef>
              <a:buSzPct val="80000"/>
              <a:buNone/>
              <a:defRPr sz="2000" b="0" i="0" u="none" strike="noStrike" cap="none">
                <a:solidFill>
                  <a:schemeClr val="dk1"/>
                </a:solidFill>
                <a:latin typeface="Trebuchet MS"/>
                <a:ea typeface="Trebuchet MS"/>
                <a:cs typeface="Trebuchet MS"/>
                <a:sym typeface="Trebuchet MS"/>
              </a:defRPr>
            </a:lvl4pPr>
            <a:lvl5pPr marL="2032000" marR="0" lvl="4" indent="0" algn="l" rtl="0">
              <a:spcBef>
                <a:spcPts val="0"/>
              </a:spcBef>
              <a:buSzPct val="80000"/>
              <a:buNone/>
              <a:defRPr sz="2000" b="0" i="0" u="none" strike="noStrike" cap="none">
                <a:solidFill>
                  <a:schemeClr val="dk1"/>
                </a:solidFill>
                <a:latin typeface="Trebuchet MS"/>
                <a:ea typeface="Trebuchet MS"/>
                <a:cs typeface="Trebuchet MS"/>
                <a:sym typeface="Trebuchet MS"/>
              </a:defRPr>
            </a:lvl5pPr>
            <a:lvl6pPr marL="2540000" marR="0" lvl="5" indent="0" algn="l" rtl="0">
              <a:spcBef>
                <a:spcPts val="0"/>
              </a:spcBef>
              <a:buSzPct val="80000"/>
              <a:buNone/>
              <a:defRPr sz="2000" b="0" i="0" u="none" strike="noStrike" cap="none">
                <a:solidFill>
                  <a:schemeClr val="dk1"/>
                </a:solidFill>
                <a:latin typeface="Trebuchet MS"/>
                <a:ea typeface="Trebuchet MS"/>
                <a:cs typeface="Trebuchet MS"/>
                <a:sym typeface="Trebuchet MS"/>
              </a:defRPr>
            </a:lvl6pPr>
            <a:lvl7pPr marL="3048000" marR="0" lvl="6" indent="0" algn="l" rtl="0">
              <a:spcBef>
                <a:spcPts val="0"/>
              </a:spcBef>
              <a:buSzPct val="80000"/>
              <a:buNone/>
              <a:defRPr sz="2000" b="0" i="0" u="none" strike="noStrike" cap="none">
                <a:solidFill>
                  <a:schemeClr val="dk1"/>
                </a:solidFill>
                <a:latin typeface="Trebuchet MS"/>
                <a:ea typeface="Trebuchet MS"/>
                <a:cs typeface="Trebuchet MS"/>
                <a:sym typeface="Trebuchet MS"/>
              </a:defRPr>
            </a:lvl7pPr>
            <a:lvl8pPr marL="3556000" marR="0" lvl="7" indent="0" algn="l" rtl="0">
              <a:spcBef>
                <a:spcPts val="0"/>
              </a:spcBef>
              <a:buSzPct val="80000"/>
              <a:buNone/>
              <a:defRPr sz="2000" b="0" i="0" u="none" strike="noStrike" cap="none">
                <a:solidFill>
                  <a:schemeClr val="dk1"/>
                </a:solidFill>
                <a:latin typeface="Trebuchet MS"/>
                <a:ea typeface="Trebuchet MS"/>
                <a:cs typeface="Trebuchet MS"/>
                <a:sym typeface="Trebuchet MS"/>
              </a:defRPr>
            </a:lvl8pPr>
            <a:lvl9pPr marL="4064000" marR="0" lvl="8" indent="0" algn="l" rtl="0">
              <a:spcBef>
                <a:spcPts val="0"/>
              </a:spcBef>
              <a:buSzPct val="80000"/>
              <a:buNone/>
              <a:defRPr sz="2000" b="0" i="0" u="none" strike="noStrike" cap="none">
                <a:solidFill>
                  <a:schemeClr val="dk1"/>
                </a:solidFill>
                <a:latin typeface="Trebuchet MS"/>
                <a:ea typeface="Trebuchet MS"/>
                <a:cs typeface="Trebuchet MS"/>
                <a:sym typeface="Trebuchet MS"/>
              </a:defRPr>
            </a:lvl9pPr>
          </a:lstStyle>
          <a:p>
            <a:endParaRPr/>
          </a:p>
        </p:txBody>
      </p:sp>
      <p:sp>
        <p:nvSpPr>
          <p:cNvPr id="14" name="Shape 14"/>
          <p:cNvSpPr txBox="1">
            <a:spLocks noGrp="1"/>
          </p:cNvSpPr>
          <p:nvPr>
            <p:ph type="sldNum" idx="12"/>
          </p:nvPr>
        </p:nvSpPr>
        <p:spPr>
          <a:xfrm>
            <a:off x="4233333" y="6858000"/>
            <a:ext cx="2031900" cy="405600"/>
          </a:xfrm>
          <a:prstGeom prst="rect">
            <a:avLst/>
          </a:prstGeom>
          <a:noFill/>
          <a:ln>
            <a:noFill/>
          </a:ln>
        </p:spPr>
        <p:txBody>
          <a:bodyPr lIns="101575" tIns="50775" rIns="101575" bIns="50775" anchor="ctr" anchorCtr="0">
            <a:noAutofit/>
          </a:bodyPr>
          <a:lstStyle/>
          <a:p>
            <a:pPr marL="0" marR="0" lvl="0" indent="0" algn="ctr" rtl="0">
              <a:spcBef>
                <a:spcPts val="0"/>
              </a:spcBef>
              <a:buSzPct val="25000"/>
              <a:buNone/>
            </a:pPr>
            <a:fld id="{00000000-1234-1234-1234-123412341234}" type="slidenum">
              <a:rPr lang="en-US" sz="1300" b="1" i="0" u="none" strike="noStrike" cap="none">
                <a:solidFill>
                  <a:srgbClr val="7F7F7F"/>
                </a:solidFill>
                <a:latin typeface="Trebuchet MS"/>
                <a:ea typeface="Trebuchet MS"/>
                <a:cs typeface="Trebuchet MS"/>
                <a:sym typeface="Trebuchet MS"/>
              </a:rPr>
              <a:t>‹#›</a:t>
            </a:fld>
            <a:endParaRPr lang="en-US" sz="1300" b="1" i="0" u="none" strike="noStrike" cap="none">
              <a:solidFill>
                <a:srgbClr val="7F7F7F"/>
              </a:solidFill>
              <a:latin typeface="Trebuchet MS"/>
              <a:ea typeface="Trebuchet MS"/>
              <a:cs typeface="Trebuchet MS"/>
              <a:sym typeface="Trebuchet MS"/>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15.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Shape 106"/>
          <p:cNvSpPr txBox="1">
            <a:spLocks noGrp="1"/>
          </p:cNvSpPr>
          <p:nvPr>
            <p:ph type="ctrTitle"/>
          </p:nvPr>
        </p:nvSpPr>
        <p:spPr>
          <a:xfrm>
            <a:off x="0" y="865125"/>
            <a:ext cx="10160100" cy="3271800"/>
          </a:xfrm>
          <a:prstGeom prst="rect">
            <a:avLst/>
          </a:prstGeom>
        </p:spPr>
        <p:txBody>
          <a:bodyPr lIns="38100" tIns="38100" rIns="38100" bIns="38100" anchor="t" anchorCtr="0">
            <a:noAutofit/>
          </a:bodyPr>
          <a:lstStyle/>
          <a:p>
            <a:pPr lvl="0" algn="l" rtl="0">
              <a:lnSpc>
                <a:spcPct val="115000"/>
              </a:lnSpc>
              <a:spcBef>
                <a:spcPts val="0"/>
              </a:spcBef>
              <a:buNone/>
            </a:pPr>
            <a:r>
              <a:rPr lang="en-US" sz="6000" b="1">
                <a:solidFill>
                  <a:schemeClr val="dk1"/>
                </a:solidFill>
              </a:rPr>
              <a:t>The Changing Landscape of Open Access Publishing in the Geosciences</a:t>
            </a:r>
          </a:p>
          <a:p>
            <a:pPr lvl="0" algn="l" rtl="0">
              <a:lnSpc>
                <a:spcPct val="115000"/>
              </a:lnSpc>
              <a:spcBef>
                <a:spcPts val="0"/>
              </a:spcBef>
              <a:buNone/>
            </a:pPr>
            <a:endParaRPr sz="3600">
              <a:solidFill>
                <a:schemeClr val="dk1"/>
              </a:solidFill>
            </a:endParaRPr>
          </a:p>
          <a:p>
            <a:pPr lvl="0" algn="l" rtl="0">
              <a:lnSpc>
                <a:spcPct val="115000"/>
              </a:lnSpc>
              <a:spcBef>
                <a:spcPts val="0"/>
              </a:spcBef>
              <a:buClr>
                <a:schemeClr val="dk1"/>
              </a:buClr>
              <a:buSzPct val="30555"/>
              <a:buFont typeface="Arial"/>
              <a:buNone/>
            </a:pPr>
            <a:r>
              <a:rPr lang="en-US" sz="3600" b="1">
                <a:solidFill>
                  <a:schemeClr val="dk1"/>
                </a:solidFill>
              </a:rPr>
              <a:t>2016 GSA Conference Denver, CO</a:t>
            </a:r>
          </a:p>
        </p:txBody>
      </p:sp>
      <p:sp>
        <p:nvSpPr>
          <p:cNvPr id="107" name="Shape 107"/>
          <p:cNvSpPr txBox="1">
            <a:spLocks noGrp="1"/>
          </p:cNvSpPr>
          <p:nvPr>
            <p:ph type="subTitle" idx="1"/>
          </p:nvPr>
        </p:nvSpPr>
        <p:spPr>
          <a:xfrm>
            <a:off x="802750" y="6142025"/>
            <a:ext cx="8554500" cy="1378500"/>
          </a:xfrm>
          <a:prstGeom prst="rect">
            <a:avLst/>
          </a:prstGeom>
        </p:spPr>
        <p:txBody>
          <a:bodyPr lIns="38100" tIns="38100" rIns="38100" bIns="38100" anchor="t" anchorCtr="0">
            <a:noAutofit/>
          </a:bodyPr>
          <a:lstStyle/>
          <a:p>
            <a:pPr marL="0" lvl="0" indent="0" algn="l" rtl="0">
              <a:lnSpc>
                <a:spcPct val="100000"/>
              </a:lnSpc>
              <a:spcBef>
                <a:spcPts val="0"/>
              </a:spcBef>
              <a:spcAft>
                <a:spcPts val="100"/>
              </a:spcAft>
              <a:buNone/>
            </a:pPr>
            <a:r>
              <a:rPr lang="en-US" sz="3000" b="1">
                <a:solidFill>
                  <a:srgbClr val="1C4587"/>
                </a:solidFill>
              </a:rPr>
              <a:t>Amanda Bielskas, Columbia University</a:t>
            </a:r>
            <a:br>
              <a:rPr lang="en-US" sz="3000" b="1">
                <a:solidFill>
                  <a:srgbClr val="1C4587"/>
                </a:solidFill>
              </a:rPr>
            </a:br>
            <a:r>
              <a:rPr lang="en-US" sz="3000" b="1">
                <a:solidFill>
                  <a:srgbClr val="1C4587"/>
                </a:solidFill>
              </a:rPr>
              <a:t>Shaun Hardy, Carnegie Institution for Science</a:t>
            </a:r>
            <a:r>
              <a:rPr lang="en-US" sz="5333" b="1">
                <a:solidFill>
                  <a:srgbClr val="EEEEEE"/>
                </a:solidFill>
                <a:highlight>
                  <a:srgbClr val="778D98"/>
                </a:highlight>
              </a:rPr>
              <a:t> </a:t>
            </a:r>
          </a:p>
        </p:txBody>
      </p:sp>
      <p:pic>
        <p:nvPicPr>
          <p:cNvPr id="108" name="Shape 108"/>
          <p:cNvPicPr preferRelativeResize="0"/>
          <p:nvPr/>
        </p:nvPicPr>
        <p:blipFill>
          <a:blip r:embed="rId3">
            <a:alphaModFix/>
          </a:blip>
          <a:stretch>
            <a:fillRect/>
          </a:stretch>
        </p:blipFill>
        <p:spPr>
          <a:xfrm>
            <a:off x="4859725" y="5517450"/>
            <a:ext cx="1616124" cy="544200"/>
          </a:xfrm>
          <a:prstGeom prst="rect">
            <a:avLst/>
          </a:prstGeom>
          <a:noFill/>
          <a:ln>
            <a:noFill/>
          </a:ln>
        </p:spPr>
      </p:pic>
      <p:pic>
        <p:nvPicPr>
          <p:cNvPr id="109" name="Shape 109"/>
          <p:cNvPicPr preferRelativeResize="0"/>
          <p:nvPr/>
        </p:nvPicPr>
        <p:blipFill>
          <a:blip r:embed="rId4">
            <a:alphaModFix/>
          </a:blip>
          <a:stretch>
            <a:fillRect/>
          </a:stretch>
        </p:blipFill>
        <p:spPr>
          <a:xfrm>
            <a:off x="2955199" y="5543225"/>
            <a:ext cx="1861149" cy="4926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Shape 174"/>
          <p:cNvSpPr txBox="1">
            <a:spLocks noGrp="1"/>
          </p:cNvSpPr>
          <p:nvPr>
            <p:ph type="ctrTitle"/>
          </p:nvPr>
        </p:nvSpPr>
        <p:spPr>
          <a:xfrm>
            <a:off x="0" y="62550"/>
            <a:ext cx="10146000" cy="711000"/>
          </a:xfrm>
          <a:prstGeom prst="rect">
            <a:avLst/>
          </a:prstGeom>
        </p:spPr>
        <p:txBody>
          <a:bodyPr lIns="38100" tIns="38100" rIns="38100" bIns="38100" anchor="t" anchorCtr="0">
            <a:noAutofit/>
          </a:bodyPr>
          <a:lstStyle/>
          <a:p>
            <a:pPr marL="0" lvl="0" indent="0" algn="ctr" rtl="0">
              <a:lnSpc>
                <a:spcPct val="100000"/>
              </a:lnSpc>
              <a:spcBef>
                <a:spcPts val="0"/>
              </a:spcBef>
              <a:buNone/>
            </a:pPr>
            <a:r>
              <a:rPr lang="en-US" sz="3200">
                <a:solidFill>
                  <a:srgbClr val="000000"/>
                </a:solidFill>
              </a:rPr>
              <a:t>Trends, 2000-2015: Assessing Impact</a:t>
            </a:r>
          </a:p>
        </p:txBody>
      </p:sp>
      <p:sp>
        <p:nvSpPr>
          <p:cNvPr id="175" name="Shape 175"/>
          <p:cNvSpPr txBox="1"/>
          <p:nvPr/>
        </p:nvSpPr>
        <p:spPr>
          <a:xfrm>
            <a:off x="9069025" y="2625050"/>
            <a:ext cx="996900" cy="1970400"/>
          </a:xfrm>
          <a:prstGeom prst="rect">
            <a:avLst/>
          </a:prstGeom>
          <a:noFill/>
          <a:ln>
            <a:noFill/>
          </a:ln>
        </p:spPr>
        <p:txBody>
          <a:bodyPr lIns="91425" tIns="91425" rIns="91425" bIns="91425" anchor="t" anchorCtr="0">
            <a:noAutofit/>
          </a:bodyPr>
          <a:lstStyle/>
          <a:p>
            <a:pPr lvl="0">
              <a:spcBef>
                <a:spcPts val="0"/>
              </a:spcBef>
              <a:buNone/>
            </a:pPr>
            <a:endParaRPr/>
          </a:p>
        </p:txBody>
      </p:sp>
      <p:pic>
        <p:nvPicPr>
          <p:cNvPr id="176" name="Shape 176"/>
          <p:cNvPicPr preferRelativeResize="0"/>
          <p:nvPr/>
        </p:nvPicPr>
        <p:blipFill>
          <a:blip r:embed="rId3">
            <a:alphaModFix/>
          </a:blip>
          <a:stretch>
            <a:fillRect/>
          </a:stretch>
        </p:blipFill>
        <p:spPr>
          <a:xfrm>
            <a:off x="1756924" y="650362"/>
            <a:ext cx="7046074" cy="3363399"/>
          </a:xfrm>
          <a:prstGeom prst="rect">
            <a:avLst/>
          </a:prstGeom>
          <a:noFill/>
          <a:ln>
            <a:noFill/>
          </a:ln>
        </p:spPr>
      </p:pic>
      <p:pic>
        <p:nvPicPr>
          <p:cNvPr id="177" name="Shape 177"/>
          <p:cNvPicPr preferRelativeResize="0"/>
          <p:nvPr/>
        </p:nvPicPr>
        <p:blipFill>
          <a:blip r:embed="rId4">
            <a:alphaModFix/>
          </a:blip>
          <a:stretch>
            <a:fillRect/>
          </a:stretch>
        </p:blipFill>
        <p:spPr>
          <a:xfrm>
            <a:off x="1756925" y="4013749"/>
            <a:ext cx="7046075" cy="34769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Shape 182"/>
          <p:cNvSpPr txBox="1">
            <a:spLocks noGrp="1"/>
          </p:cNvSpPr>
          <p:nvPr>
            <p:ph type="ctrTitle"/>
          </p:nvPr>
        </p:nvSpPr>
        <p:spPr>
          <a:xfrm>
            <a:off x="0" y="62550"/>
            <a:ext cx="10146000" cy="711000"/>
          </a:xfrm>
          <a:prstGeom prst="rect">
            <a:avLst/>
          </a:prstGeom>
        </p:spPr>
        <p:txBody>
          <a:bodyPr lIns="38100" tIns="38100" rIns="38100" bIns="38100" anchor="t" anchorCtr="0">
            <a:noAutofit/>
          </a:bodyPr>
          <a:lstStyle/>
          <a:p>
            <a:pPr lvl="0" algn="l" rtl="0">
              <a:lnSpc>
                <a:spcPct val="100000"/>
              </a:lnSpc>
              <a:spcBef>
                <a:spcPts val="0"/>
              </a:spcBef>
              <a:buNone/>
            </a:pPr>
            <a:r>
              <a:rPr lang="en-US" sz="3200">
                <a:solidFill>
                  <a:srgbClr val="000000"/>
                </a:solidFill>
              </a:rPr>
              <a:t>Trends, 2000-2015: Assessing Impact</a:t>
            </a:r>
          </a:p>
        </p:txBody>
      </p:sp>
      <p:pic>
        <p:nvPicPr>
          <p:cNvPr id="183" name="Shape 183"/>
          <p:cNvPicPr preferRelativeResize="0"/>
          <p:nvPr/>
        </p:nvPicPr>
        <p:blipFill>
          <a:blip r:embed="rId3">
            <a:alphaModFix/>
          </a:blip>
          <a:stretch>
            <a:fillRect/>
          </a:stretch>
        </p:blipFill>
        <p:spPr>
          <a:xfrm>
            <a:off x="1013275" y="1183137"/>
            <a:ext cx="8133450" cy="577732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Shape 188"/>
          <p:cNvSpPr txBox="1">
            <a:spLocks noGrp="1"/>
          </p:cNvSpPr>
          <p:nvPr>
            <p:ph type="subTitle" idx="1"/>
          </p:nvPr>
        </p:nvSpPr>
        <p:spPr>
          <a:xfrm>
            <a:off x="236175" y="998175"/>
            <a:ext cx="9756300" cy="6175800"/>
          </a:xfrm>
          <a:prstGeom prst="rect">
            <a:avLst/>
          </a:prstGeom>
        </p:spPr>
        <p:txBody>
          <a:bodyPr lIns="38100" tIns="38100" rIns="38100" bIns="38100" anchor="t" anchorCtr="0">
            <a:noAutofit/>
          </a:bodyPr>
          <a:lstStyle/>
          <a:p>
            <a:pPr marL="5029200" lvl="0" indent="0" rtl="0">
              <a:lnSpc>
                <a:spcPct val="115000"/>
              </a:lnSpc>
              <a:spcBef>
                <a:spcPts val="0"/>
              </a:spcBef>
              <a:buNone/>
            </a:pPr>
            <a:endParaRPr>
              <a:solidFill>
                <a:schemeClr val="dk1"/>
              </a:solidFill>
              <a:latin typeface="Calibri"/>
              <a:ea typeface="Calibri"/>
              <a:cs typeface="Calibri"/>
              <a:sym typeface="Calibri"/>
            </a:endParaRPr>
          </a:p>
          <a:p>
            <a:pPr lvl="0" algn="l" rtl="0">
              <a:spcBef>
                <a:spcPts val="0"/>
              </a:spcBef>
              <a:buNone/>
            </a:pPr>
            <a:endParaRPr sz="3600">
              <a:solidFill>
                <a:schemeClr val="dk1"/>
              </a:solidFill>
              <a:latin typeface="Calibri"/>
              <a:ea typeface="Calibri"/>
              <a:cs typeface="Calibri"/>
              <a:sym typeface="Calibri"/>
            </a:endParaRPr>
          </a:p>
        </p:txBody>
      </p:sp>
      <p:sp>
        <p:nvSpPr>
          <p:cNvPr id="189" name="Shape 189"/>
          <p:cNvSpPr txBox="1">
            <a:spLocks noGrp="1"/>
          </p:cNvSpPr>
          <p:nvPr>
            <p:ph type="ctrTitle"/>
          </p:nvPr>
        </p:nvSpPr>
        <p:spPr>
          <a:xfrm>
            <a:off x="0" y="62550"/>
            <a:ext cx="10146000" cy="711000"/>
          </a:xfrm>
          <a:prstGeom prst="rect">
            <a:avLst/>
          </a:prstGeom>
        </p:spPr>
        <p:txBody>
          <a:bodyPr lIns="38100" tIns="38100" rIns="38100" bIns="38100" anchor="t" anchorCtr="0">
            <a:noAutofit/>
          </a:bodyPr>
          <a:lstStyle/>
          <a:p>
            <a:pPr lvl="0" algn="l" rtl="0">
              <a:lnSpc>
                <a:spcPct val="100000"/>
              </a:lnSpc>
              <a:spcBef>
                <a:spcPts val="0"/>
              </a:spcBef>
              <a:buNone/>
            </a:pPr>
            <a:r>
              <a:rPr lang="en-US" sz="3200">
                <a:solidFill>
                  <a:srgbClr val="000000"/>
                </a:solidFill>
              </a:rPr>
              <a:t>Case Studies: Columbia &amp; Carnegie: Profiles</a:t>
            </a:r>
          </a:p>
        </p:txBody>
      </p:sp>
      <p:graphicFrame>
        <p:nvGraphicFramePr>
          <p:cNvPr id="190" name="Shape 190"/>
          <p:cNvGraphicFramePr/>
          <p:nvPr/>
        </p:nvGraphicFramePr>
        <p:xfrm>
          <a:off x="364825" y="1175975"/>
          <a:ext cx="3000000" cy="3000000"/>
        </p:xfrm>
        <a:graphic>
          <a:graphicData uri="http://schemas.openxmlformats.org/drawingml/2006/table">
            <a:tbl>
              <a:tblPr>
                <a:noFill/>
                <a:tableStyleId>{2FB8A001-D1AB-47DF-BA6B-B6085E91592B}</a:tableStyleId>
              </a:tblPr>
              <a:tblGrid>
                <a:gridCol w="4850200"/>
                <a:gridCol w="4762950"/>
              </a:tblGrid>
              <a:tr h="1165100">
                <a:tc>
                  <a:txBody>
                    <a:bodyPr/>
                    <a:lstStyle/>
                    <a:p>
                      <a:pPr lvl="0" algn="ctr" rtl="0">
                        <a:spcBef>
                          <a:spcPts val="0"/>
                        </a:spcBef>
                        <a:buNone/>
                      </a:pPr>
                      <a:r>
                        <a:rPr lang="en-US" sz="2400"/>
                        <a:t>Geosciences at</a:t>
                      </a:r>
                    </a:p>
                    <a:p>
                      <a:pPr lvl="0" algn="ctr">
                        <a:spcBef>
                          <a:spcPts val="0"/>
                        </a:spcBef>
                        <a:buNone/>
                      </a:pPr>
                      <a:r>
                        <a:rPr lang="en-US" sz="2400"/>
                        <a:t>Columbia University</a:t>
                      </a:r>
                    </a:p>
                  </a:txBody>
                  <a:tcPr marL="91425" marR="91425" marT="91425" marB="91425" anchor="ctr"/>
                </a:tc>
                <a:tc>
                  <a:txBody>
                    <a:bodyPr/>
                    <a:lstStyle/>
                    <a:p>
                      <a:pPr lvl="0" algn="ctr" rtl="0">
                        <a:spcBef>
                          <a:spcPts val="0"/>
                        </a:spcBef>
                        <a:buNone/>
                      </a:pPr>
                      <a:r>
                        <a:rPr lang="en-US" sz="2400"/>
                        <a:t>Geosciences at</a:t>
                      </a:r>
                    </a:p>
                    <a:p>
                      <a:pPr lvl="0" algn="ctr">
                        <a:spcBef>
                          <a:spcPts val="0"/>
                        </a:spcBef>
                        <a:buNone/>
                      </a:pPr>
                      <a:r>
                        <a:rPr lang="en-US" sz="2400"/>
                        <a:t>Carnegie Institution for Science</a:t>
                      </a:r>
                    </a:p>
                  </a:txBody>
                  <a:tcPr marL="91425" marR="91425" marT="91425" marB="91425" anchor="ctr"/>
                </a:tc>
              </a:tr>
              <a:tr h="3808850">
                <a:tc>
                  <a:txBody>
                    <a:bodyPr/>
                    <a:lstStyle/>
                    <a:p>
                      <a:pPr marL="457200" lvl="0" indent="-342900" rtl="0">
                        <a:spcBef>
                          <a:spcPts val="0"/>
                        </a:spcBef>
                        <a:buSzPct val="100000"/>
                        <a:buChar char="●"/>
                      </a:pPr>
                      <a:r>
                        <a:rPr lang="en-US" sz="1800"/>
                        <a:t>Department of Earth &amp; Environmental Sciences</a:t>
                      </a:r>
                    </a:p>
                    <a:p>
                      <a:pPr marL="457200" lvl="0" indent="-342900" rtl="0">
                        <a:spcBef>
                          <a:spcPts val="0"/>
                        </a:spcBef>
                        <a:buClr>
                          <a:schemeClr val="dk1"/>
                        </a:buClr>
                        <a:buSzPct val="100000"/>
                        <a:buChar char="●"/>
                      </a:pPr>
                      <a:r>
                        <a:rPr lang="en-US" sz="1800">
                          <a:solidFill>
                            <a:schemeClr val="dk1"/>
                          </a:solidFill>
                        </a:rPr>
                        <a:t>Earth Institute</a:t>
                      </a:r>
                    </a:p>
                    <a:p>
                      <a:pPr marL="457200" lvl="0" indent="-342900" rtl="0">
                        <a:spcBef>
                          <a:spcPts val="0"/>
                        </a:spcBef>
                        <a:buSzPct val="100000"/>
                        <a:buChar char="➢"/>
                      </a:pPr>
                      <a:r>
                        <a:rPr lang="en-US" sz="1800"/>
                        <a:t>Lamont-Doherty Earth Observatory</a:t>
                      </a:r>
                    </a:p>
                    <a:p>
                      <a:pPr marL="457200" lvl="0" indent="-342900" rtl="0">
                        <a:spcBef>
                          <a:spcPts val="0"/>
                        </a:spcBef>
                        <a:buSzPct val="100000"/>
                        <a:buChar char="➢"/>
                      </a:pPr>
                      <a:r>
                        <a:rPr lang="en-US" sz="1800"/>
                        <a:t>200 Ph.D. level researchers &amp;  80-90 graduate students</a:t>
                      </a:r>
                    </a:p>
                    <a:p>
                      <a:pPr marL="457200" lvl="0" indent="-342900" rtl="0">
                        <a:spcBef>
                          <a:spcPts val="0"/>
                        </a:spcBef>
                        <a:buSzPct val="100000"/>
                        <a:buChar char="➢"/>
                      </a:pPr>
                      <a:r>
                        <a:rPr lang="en-US" sz="1800"/>
                        <a:t>Center for International Earth Science Information Network (CIESIN)</a:t>
                      </a:r>
                    </a:p>
                    <a:p>
                      <a:pPr marL="457200" lvl="0" indent="-342900" rtl="0">
                        <a:spcBef>
                          <a:spcPts val="0"/>
                        </a:spcBef>
                        <a:buSzPct val="100000"/>
                        <a:buChar char="➢"/>
                      </a:pPr>
                      <a:r>
                        <a:rPr lang="en-US" sz="1800"/>
                        <a:t>International Research Institute for Climate and Society (IRI)</a:t>
                      </a:r>
                    </a:p>
                    <a:p>
                      <a:pPr marL="457200" lvl="0" indent="-342900">
                        <a:spcBef>
                          <a:spcPts val="0"/>
                        </a:spcBef>
                        <a:buSzPct val="100000"/>
                        <a:buChar char="➢"/>
                      </a:pPr>
                      <a:r>
                        <a:rPr lang="en-US" sz="1800"/>
                        <a:t>A number of other affiliated institutes, centers, and research areas such as Earth and Environmental Engineering, Climate Center, Water Center, many Sustainability programs and Institutes</a:t>
                      </a:r>
                    </a:p>
                  </a:txBody>
                  <a:tcPr marL="91425" marR="91425" marT="91425" marB="91425"/>
                </a:tc>
                <a:tc>
                  <a:txBody>
                    <a:bodyPr/>
                    <a:lstStyle/>
                    <a:p>
                      <a:pPr marL="457200" lvl="0" indent="-342900">
                        <a:spcBef>
                          <a:spcPts val="0"/>
                        </a:spcBef>
                        <a:buSzPct val="100000"/>
                        <a:buChar char="●"/>
                      </a:pPr>
                      <a:r>
                        <a:rPr lang="en-US" sz="1800"/>
                        <a:t>Department of Terrestrial Magnetism</a:t>
                      </a:r>
                    </a:p>
                    <a:p>
                      <a:pPr marL="457200" lvl="0" indent="-342900" rtl="0">
                        <a:spcBef>
                          <a:spcPts val="0"/>
                        </a:spcBef>
                        <a:buSzPct val="100000"/>
                        <a:buChar char="●"/>
                      </a:pPr>
                      <a:r>
                        <a:rPr lang="en-US" sz="1800"/>
                        <a:t>Geophysical Laboratory</a:t>
                      </a:r>
                    </a:p>
                    <a:p>
                      <a:pPr lvl="0" rtl="0">
                        <a:spcBef>
                          <a:spcPts val="0"/>
                        </a:spcBef>
                        <a:buNone/>
                      </a:pPr>
                      <a:endParaRPr sz="1800"/>
                    </a:p>
                    <a:p>
                      <a:pPr lvl="0" algn="ctr" rtl="0">
                        <a:spcBef>
                          <a:spcPts val="0"/>
                        </a:spcBef>
                        <a:buNone/>
                      </a:pPr>
                      <a:r>
                        <a:rPr lang="en-US" sz="1800"/>
                        <a:t>60 staff/research scientists</a:t>
                      </a:r>
                    </a:p>
                    <a:p>
                      <a:pPr lvl="0" algn="ctr" rtl="0">
                        <a:spcBef>
                          <a:spcPts val="0"/>
                        </a:spcBef>
                        <a:buNone/>
                      </a:pPr>
                      <a:r>
                        <a:rPr lang="en-US" sz="1800"/>
                        <a:t>40-50 postdocs &amp; research associates</a:t>
                      </a:r>
                    </a:p>
                    <a:p>
                      <a:pPr lvl="0" rtl="0">
                        <a:spcBef>
                          <a:spcPts val="0"/>
                        </a:spcBef>
                        <a:buNone/>
                      </a:pPr>
                      <a:endParaRPr/>
                    </a:p>
                    <a:p>
                      <a:pPr lvl="0" algn="ctr" rtl="0">
                        <a:spcBef>
                          <a:spcPts val="0"/>
                        </a:spcBef>
                        <a:buNone/>
                      </a:pPr>
                      <a:r>
                        <a:rPr lang="en-US" sz="1800"/>
                        <a:t>Geosciences</a:t>
                      </a:r>
                    </a:p>
                    <a:p>
                      <a:pPr lvl="0" algn="ctr" rtl="0">
                        <a:spcBef>
                          <a:spcPts val="0"/>
                        </a:spcBef>
                        <a:buNone/>
                      </a:pPr>
                      <a:r>
                        <a:rPr lang="en-US" sz="1800"/>
                        <a:t>Astronomy &amp; Astrophysics</a:t>
                      </a:r>
                    </a:p>
                    <a:p>
                      <a:pPr lvl="0" algn="ctr">
                        <a:spcBef>
                          <a:spcPts val="0"/>
                        </a:spcBef>
                        <a:buNone/>
                      </a:pPr>
                      <a:r>
                        <a:rPr lang="en-US" sz="1800"/>
                        <a:t>Physics &amp; Materials Science</a:t>
                      </a:r>
                    </a:p>
                  </a:txBody>
                  <a:tcPr marL="91425" marR="91425" marT="91425" marB="91425"/>
                </a:tc>
              </a:tr>
            </a:tbl>
          </a:graphicData>
        </a:graphic>
      </p:graphicFrame>
      <p:sp>
        <p:nvSpPr>
          <p:cNvPr id="191" name="Shape 191"/>
          <p:cNvSpPr/>
          <p:nvPr/>
        </p:nvSpPr>
        <p:spPr>
          <a:xfrm>
            <a:off x="5431650" y="3255525"/>
            <a:ext cx="4305300" cy="623700"/>
          </a:xfrm>
          <a:prstGeom prst="rect">
            <a:avLst/>
          </a:prstGeom>
          <a:noFill/>
          <a:ln w="28575" cap="flat" cmpd="sng">
            <a:solidFill>
              <a:srgbClr val="FF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192" name="Shape 192"/>
          <p:cNvSpPr/>
          <p:nvPr/>
        </p:nvSpPr>
        <p:spPr>
          <a:xfrm>
            <a:off x="832725" y="3549075"/>
            <a:ext cx="3901800" cy="562500"/>
          </a:xfrm>
          <a:prstGeom prst="rect">
            <a:avLst/>
          </a:prstGeom>
          <a:noFill/>
          <a:ln w="28575" cap="flat" cmpd="sng">
            <a:solidFill>
              <a:srgbClr val="FF0000"/>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Shape 197"/>
          <p:cNvSpPr txBox="1">
            <a:spLocks noGrp="1"/>
          </p:cNvSpPr>
          <p:nvPr>
            <p:ph type="ctrTitle"/>
          </p:nvPr>
        </p:nvSpPr>
        <p:spPr>
          <a:xfrm>
            <a:off x="236175" y="62550"/>
            <a:ext cx="9909900" cy="711000"/>
          </a:xfrm>
          <a:prstGeom prst="rect">
            <a:avLst/>
          </a:prstGeom>
        </p:spPr>
        <p:txBody>
          <a:bodyPr lIns="38100" tIns="38100" rIns="38100" bIns="38100" anchor="t" anchorCtr="0">
            <a:noAutofit/>
          </a:bodyPr>
          <a:lstStyle/>
          <a:p>
            <a:pPr marL="0" lvl="0" indent="0" algn="l" rtl="0">
              <a:lnSpc>
                <a:spcPct val="100000"/>
              </a:lnSpc>
              <a:spcBef>
                <a:spcPts val="0"/>
              </a:spcBef>
              <a:buNone/>
            </a:pPr>
            <a:r>
              <a:rPr lang="en-US" sz="3200">
                <a:solidFill>
                  <a:srgbClr val="000000"/>
                </a:solidFill>
              </a:rPr>
              <a:t>Case Studies: Columbia &amp; Carnegie </a:t>
            </a:r>
          </a:p>
        </p:txBody>
      </p:sp>
      <p:pic>
        <p:nvPicPr>
          <p:cNvPr id="198" name="Shape 198"/>
          <p:cNvPicPr preferRelativeResize="0"/>
          <p:nvPr/>
        </p:nvPicPr>
        <p:blipFill>
          <a:blip r:embed="rId3">
            <a:alphaModFix/>
          </a:blip>
          <a:stretch>
            <a:fillRect/>
          </a:stretch>
        </p:blipFill>
        <p:spPr>
          <a:xfrm>
            <a:off x="0" y="2196699"/>
            <a:ext cx="5618875" cy="3919749"/>
          </a:xfrm>
          <a:prstGeom prst="rect">
            <a:avLst/>
          </a:prstGeom>
          <a:noFill/>
          <a:ln>
            <a:noFill/>
          </a:ln>
        </p:spPr>
      </p:pic>
      <p:pic>
        <p:nvPicPr>
          <p:cNvPr id="199" name="Shape 199"/>
          <p:cNvPicPr preferRelativeResize="0"/>
          <p:nvPr/>
        </p:nvPicPr>
        <p:blipFill rotWithShape="1">
          <a:blip r:embed="rId4">
            <a:alphaModFix/>
          </a:blip>
          <a:srcRect r="11063"/>
          <a:stretch/>
        </p:blipFill>
        <p:spPr>
          <a:xfrm>
            <a:off x="5582700" y="2196700"/>
            <a:ext cx="4563375" cy="3919749"/>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Shape 204"/>
          <p:cNvSpPr txBox="1">
            <a:spLocks noGrp="1"/>
          </p:cNvSpPr>
          <p:nvPr>
            <p:ph type="ctrTitle"/>
          </p:nvPr>
        </p:nvSpPr>
        <p:spPr>
          <a:xfrm>
            <a:off x="399150" y="0"/>
            <a:ext cx="9228600" cy="711000"/>
          </a:xfrm>
          <a:prstGeom prst="rect">
            <a:avLst/>
          </a:prstGeom>
        </p:spPr>
        <p:txBody>
          <a:bodyPr lIns="38100" tIns="38100" rIns="38100" bIns="38100" anchor="t" anchorCtr="0">
            <a:noAutofit/>
          </a:bodyPr>
          <a:lstStyle/>
          <a:p>
            <a:pPr marL="0" lvl="0" indent="0" algn="ctr" rtl="0">
              <a:lnSpc>
                <a:spcPct val="100000"/>
              </a:lnSpc>
              <a:spcBef>
                <a:spcPts val="0"/>
              </a:spcBef>
              <a:buNone/>
            </a:pPr>
            <a:r>
              <a:rPr lang="en-US" sz="3200">
                <a:solidFill>
                  <a:srgbClr val="000000"/>
                </a:solidFill>
              </a:rPr>
              <a:t>Case Studies: Columbia &amp; Carnegie compared to OA geosciences overall</a:t>
            </a:r>
          </a:p>
        </p:txBody>
      </p:sp>
      <p:pic>
        <p:nvPicPr>
          <p:cNvPr id="205" name="Shape 205"/>
          <p:cNvPicPr preferRelativeResize="0"/>
          <p:nvPr/>
        </p:nvPicPr>
        <p:blipFill>
          <a:blip r:embed="rId3">
            <a:alphaModFix/>
          </a:blip>
          <a:stretch>
            <a:fillRect/>
          </a:stretch>
        </p:blipFill>
        <p:spPr>
          <a:xfrm>
            <a:off x="284150" y="1519150"/>
            <a:ext cx="9602749" cy="55706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Shape 210"/>
          <p:cNvSpPr txBox="1">
            <a:spLocks noGrp="1"/>
          </p:cNvSpPr>
          <p:nvPr>
            <p:ph type="ctrTitle"/>
          </p:nvPr>
        </p:nvSpPr>
        <p:spPr>
          <a:xfrm>
            <a:off x="0" y="62550"/>
            <a:ext cx="10083000" cy="711000"/>
          </a:xfrm>
          <a:prstGeom prst="rect">
            <a:avLst/>
          </a:prstGeom>
        </p:spPr>
        <p:txBody>
          <a:bodyPr lIns="38100" tIns="38100" rIns="38100" bIns="38100" anchor="t" anchorCtr="0">
            <a:noAutofit/>
          </a:bodyPr>
          <a:lstStyle/>
          <a:p>
            <a:pPr lvl="0" rtl="0">
              <a:lnSpc>
                <a:spcPct val="100000"/>
              </a:lnSpc>
              <a:spcBef>
                <a:spcPts val="0"/>
              </a:spcBef>
              <a:buNone/>
            </a:pPr>
            <a:r>
              <a:rPr lang="en-US" sz="3200">
                <a:solidFill>
                  <a:srgbClr val="000000"/>
                </a:solidFill>
              </a:rPr>
              <a:t>Case Studies: Columbia &amp; Carnegie: </a:t>
            </a:r>
            <a:br>
              <a:rPr lang="en-US" sz="3200">
                <a:solidFill>
                  <a:srgbClr val="000000"/>
                </a:solidFill>
              </a:rPr>
            </a:br>
            <a:r>
              <a:rPr lang="en-US" sz="3200">
                <a:solidFill>
                  <a:srgbClr val="000000"/>
                </a:solidFill>
              </a:rPr>
              <a:t>OA journals, 2000-2015</a:t>
            </a:r>
          </a:p>
        </p:txBody>
      </p:sp>
      <p:pic>
        <p:nvPicPr>
          <p:cNvPr id="211" name="Shape 211"/>
          <p:cNvPicPr preferRelativeResize="0"/>
          <p:nvPr/>
        </p:nvPicPr>
        <p:blipFill rotWithShape="1">
          <a:blip r:embed="rId3">
            <a:alphaModFix/>
          </a:blip>
          <a:srcRect l="15147" r="17197"/>
          <a:stretch/>
        </p:blipFill>
        <p:spPr>
          <a:xfrm>
            <a:off x="107800" y="1625475"/>
            <a:ext cx="4928749" cy="4504674"/>
          </a:xfrm>
          <a:prstGeom prst="rect">
            <a:avLst/>
          </a:prstGeom>
          <a:noFill/>
          <a:ln>
            <a:noFill/>
          </a:ln>
        </p:spPr>
      </p:pic>
      <p:pic>
        <p:nvPicPr>
          <p:cNvPr id="212" name="Shape 212"/>
          <p:cNvPicPr preferRelativeResize="0"/>
          <p:nvPr/>
        </p:nvPicPr>
        <p:blipFill rotWithShape="1">
          <a:blip r:embed="rId4">
            <a:alphaModFix/>
          </a:blip>
          <a:srcRect l="16162" r="16182"/>
          <a:stretch/>
        </p:blipFill>
        <p:spPr>
          <a:xfrm>
            <a:off x="5154125" y="1625494"/>
            <a:ext cx="4928749" cy="450463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Shape 217"/>
          <p:cNvSpPr txBox="1">
            <a:spLocks noGrp="1"/>
          </p:cNvSpPr>
          <p:nvPr>
            <p:ph type="ctrTitle"/>
          </p:nvPr>
        </p:nvSpPr>
        <p:spPr>
          <a:xfrm>
            <a:off x="0" y="62550"/>
            <a:ext cx="10146000" cy="711000"/>
          </a:xfrm>
          <a:prstGeom prst="rect">
            <a:avLst/>
          </a:prstGeom>
        </p:spPr>
        <p:txBody>
          <a:bodyPr lIns="38100" tIns="38100" rIns="38100" bIns="38100" anchor="t" anchorCtr="0">
            <a:noAutofit/>
          </a:bodyPr>
          <a:lstStyle/>
          <a:p>
            <a:pPr lvl="0" algn="l" rtl="0">
              <a:lnSpc>
                <a:spcPct val="100000"/>
              </a:lnSpc>
              <a:spcBef>
                <a:spcPts val="0"/>
              </a:spcBef>
              <a:buNone/>
            </a:pPr>
            <a:r>
              <a:rPr lang="en-US" sz="3200">
                <a:solidFill>
                  <a:srgbClr val="000000"/>
                </a:solidFill>
              </a:rPr>
              <a:t>Case Studies: Columbia &amp; Carnegie </a:t>
            </a:r>
          </a:p>
        </p:txBody>
      </p:sp>
      <p:sp>
        <p:nvSpPr>
          <p:cNvPr id="218" name="Shape 218"/>
          <p:cNvSpPr txBox="1"/>
          <p:nvPr/>
        </p:nvSpPr>
        <p:spPr>
          <a:xfrm>
            <a:off x="538500" y="1089475"/>
            <a:ext cx="9321300" cy="6084000"/>
          </a:xfrm>
          <a:prstGeom prst="rect">
            <a:avLst/>
          </a:prstGeom>
          <a:noFill/>
          <a:ln>
            <a:noFill/>
          </a:ln>
        </p:spPr>
        <p:txBody>
          <a:bodyPr lIns="91425" tIns="91425" rIns="91425" bIns="91425" anchor="ctr" anchorCtr="0">
            <a:noAutofit/>
          </a:bodyPr>
          <a:lstStyle/>
          <a:p>
            <a:pPr marL="0" lvl="0" indent="0" algn="ctr" rtl="0">
              <a:spcBef>
                <a:spcPts val="0"/>
              </a:spcBef>
              <a:buNone/>
            </a:pPr>
            <a:r>
              <a:rPr lang="en-US" sz="3000" b="1">
                <a:solidFill>
                  <a:schemeClr val="dk1"/>
                </a:solidFill>
                <a:latin typeface="Trebuchet MS"/>
                <a:ea typeface="Trebuchet MS"/>
                <a:cs typeface="Trebuchet MS"/>
                <a:sym typeface="Trebuchet MS"/>
              </a:rPr>
              <a:t>Factors influencing author uptake of OA</a:t>
            </a:r>
          </a:p>
          <a:p>
            <a:pPr marL="0" lvl="0" indent="0" rtl="0">
              <a:spcBef>
                <a:spcPts val="0"/>
              </a:spcBef>
              <a:buNone/>
            </a:pPr>
            <a:endParaRPr sz="3200" b="1">
              <a:solidFill>
                <a:schemeClr val="dk1"/>
              </a:solidFill>
              <a:latin typeface="Trebuchet MS"/>
              <a:ea typeface="Trebuchet MS"/>
              <a:cs typeface="Trebuchet MS"/>
              <a:sym typeface="Trebuchet MS"/>
            </a:endParaRPr>
          </a:p>
          <a:p>
            <a:pPr lvl="0" rtl="0">
              <a:spcBef>
                <a:spcPts val="0"/>
              </a:spcBef>
              <a:buNone/>
            </a:pPr>
            <a:r>
              <a:rPr lang="en-US" sz="3200" b="1">
                <a:solidFill>
                  <a:schemeClr val="dk1"/>
                </a:solidFill>
                <a:latin typeface="Trebuchet MS"/>
                <a:ea typeface="Trebuchet MS"/>
                <a:cs typeface="Trebuchet MS"/>
                <a:sym typeface="Trebuchet MS"/>
              </a:rPr>
              <a:t>Cost:</a:t>
            </a:r>
          </a:p>
          <a:p>
            <a:pPr marL="457200" lvl="0" indent="-381000" rtl="0">
              <a:spcBef>
                <a:spcPts val="0"/>
              </a:spcBef>
              <a:buClr>
                <a:schemeClr val="dk1"/>
              </a:buClr>
              <a:buSzPct val="100000"/>
              <a:buFont typeface="Trebuchet MS"/>
              <a:buChar char="●"/>
            </a:pPr>
            <a:r>
              <a:rPr lang="en-US" sz="2400" b="1">
                <a:solidFill>
                  <a:schemeClr val="dk1"/>
                </a:solidFill>
                <a:latin typeface="Trebuchet MS"/>
                <a:ea typeface="Trebuchet MS"/>
                <a:cs typeface="Trebuchet MS"/>
                <a:sym typeface="Trebuchet MS"/>
              </a:rPr>
              <a:t>Gold OA APCs: Free—$3,000</a:t>
            </a:r>
          </a:p>
          <a:p>
            <a:pPr marL="457200" lvl="0" indent="-381000" rtl="0">
              <a:spcBef>
                <a:spcPts val="0"/>
              </a:spcBef>
              <a:buClr>
                <a:schemeClr val="dk1"/>
              </a:buClr>
              <a:buSzPct val="100000"/>
              <a:buFont typeface="Trebuchet MS"/>
              <a:buChar char="●"/>
            </a:pPr>
            <a:r>
              <a:rPr lang="en-US" sz="2400" b="1">
                <a:solidFill>
                  <a:schemeClr val="dk1"/>
                </a:solidFill>
                <a:latin typeface="Trebuchet MS"/>
                <a:ea typeface="Trebuchet MS"/>
                <a:cs typeface="Trebuchet MS"/>
                <a:sym typeface="Trebuchet MS"/>
              </a:rPr>
              <a:t>Hybrid Journal OA APCs: $250/page—$5,000</a:t>
            </a:r>
          </a:p>
          <a:p>
            <a:pPr lvl="0" rtl="0">
              <a:spcBef>
                <a:spcPts val="0"/>
              </a:spcBef>
              <a:buNone/>
            </a:pPr>
            <a:endParaRPr sz="3200" b="1">
              <a:solidFill>
                <a:schemeClr val="dk1"/>
              </a:solidFill>
              <a:latin typeface="Trebuchet MS"/>
              <a:ea typeface="Trebuchet MS"/>
              <a:cs typeface="Trebuchet MS"/>
              <a:sym typeface="Trebuchet MS"/>
            </a:endParaRPr>
          </a:p>
          <a:p>
            <a:pPr marL="0" lvl="0" indent="0" rtl="0">
              <a:spcBef>
                <a:spcPts val="0"/>
              </a:spcBef>
              <a:buNone/>
            </a:pPr>
            <a:r>
              <a:rPr lang="en-US" sz="3200" b="1">
                <a:solidFill>
                  <a:schemeClr val="dk1"/>
                </a:solidFill>
                <a:latin typeface="Trebuchet MS"/>
                <a:ea typeface="Trebuchet MS"/>
                <a:cs typeface="Trebuchet MS"/>
                <a:sym typeface="Trebuchet MS"/>
              </a:rPr>
              <a:t>Funding:</a:t>
            </a:r>
          </a:p>
          <a:p>
            <a:pPr marL="457200" lvl="0" indent="-381000" rtl="0">
              <a:spcBef>
                <a:spcPts val="0"/>
              </a:spcBef>
              <a:buClr>
                <a:schemeClr val="dk1"/>
              </a:buClr>
              <a:buSzPct val="100000"/>
              <a:buFont typeface="Trebuchet MS"/>
              <a:buChar char="●"/>
            </a:pPr>
            <a:r>
              <a:rPr lang="en-US" sz="2400" b="1">
                <a:solidFill>
                  <a:schemeClr val="dk1"/>
                </a:solidFill>
                <a:latin typeface="Trebuchet MS"/>
                <a:ea typeface="Trebuchet MS"/>
                <a:cs typeface="Trebuchet MS"/>
                <a:sym typeface="Trebuchet MS"/>
              </a:rPr>
              <a:t>Publication funds from institutions</a:t>
            </a:r>
          </a:p>
          <a:p>
            <a:pPr marL="457200" lvl="0" indent="-381000" rtl="0">
              <a:spcBef>
                <a:spcPts val="0"/>
              </a:spcBef>
              <a:buClr>
                <a:schemeClr val="dk1"/>
              </a:buClr>
              <a:buSzPct val="100000"/>
              <a:buFont typeface="Trebuchet MS"/>
              <a:buChar char="●"/>
            </a:pPr>
            <a:r>
              <a:rPr lang="en-US" sz="2400" b="1">
                <a:solidFill>
                  <a:schemeClr val="dk1"/>
                </a:solidFill>
                <a:latin typeface="Trebuchet MS"/>
                <a:ea typeface="Trebuchet MS"/>
                <a:cs typeface="Trebuchet MS"/>
                <a:sym typeface="Trebuchet MS"/>
              </a:rPr>
              <a:t>The ability to pay APCs with grant funds</a:t>
            </a:r>
          </a:p>
          <a:p>
            <a:pPr marL="0" lvl="0" indent="0" rtl="0">
              <a:spcBef>
                <a:spcPts val="0"/>
              </a:spcBef>
              <a:buNone/>
            </a:pPr>
            <a:endParaRPr sz="3200" b="1">
              <a:solidFill>
                <a:schemeClr val="dk1"/>
              </a:solidFill>
              <a:latin typeface="Trebuchet MS"/>
              <a:ea typeface="Trebuchet MS"/>
              <a:cs typeface="Trebuchet MS"/>
              <a:sym typeface="Trebuchet MS"/>
            </a:endParaRPr>
          </a:p>
          <a:p>
            <a:pPr marL="0" lvl="0" indent="0" rtl="0">
              <a:spcBef>
                <a:spcPts val="0"/>
              </a:spcBef>
              <a:buNone/>
            </a:pPr>
            <a:r>
              <a:rPr lang="en-US" sz="3200" b="1">
                <a:solidFill>
                  <a:schemeClr val="dk1"/>
                </a:solidFill>
                <a:latin typeface="Trebuchet MS"/>
                <a:ea typeface="Trebuchet MS"/>
                <a:cs typeface="Trebuchet MS"/>
                <a:sym typeface="Trebuchet MS"/>
              </a:rPr>
              <a:t>Impact/Familiarity:</a:t>
            </a:r>
          </a:p>
          <a:p>
            <a:pPr marL="457200" lvl="0" indent="-381000" rtl="0">
              <a:spcBef>
                <a:spcPts val="0"/>
              </a:spcBef>
              <a:buClr>
                <a:schemeClr val="dk1"/>
              </a:buClr>
              <a:buSzPct val="100000"/>
              <a:buFont typeface="Trebuchet MS"/>
              <a:buChar char="●"/>
            </a:pPr>
            <a:r>
              <a:rPr lang="en-US" sz="2400" b="1">
                <a:solidFill>
                  <a:schemeClr val="dk1"/>
                </a:solidFill>
                <a:latin typeface="Trebuchet MS"/>
                <a:ea typeface="Trebuchet MS"/>
                <a:cs typeface="Trebuchet MS"/>
                <a:sym typeface="Trebuchet MS"/>
              </a:rPr>
              <a:t>Hybrid OA uptake</a:t>
            </a:r>
          </a:p>
          <a:p>
            <a:pPr lvl="0" rtl="0">
              <a:spcBef>
                <a:spcPts val="0"/>
              </a:spcBef>
              <a:buNone/>
            </a:pPr>
            <a:endParaRPr sz="2400" b="1">
              <a:solidFill>
                <a:schemeClr val="dk1"/>
              </a:solidFill>
              <a:latin typeface="Trebuchet MS"/>
              <a:ea typeface="Trebuchet MS"/>
              <a:cs typeface="Trebuchet MS"/>
              <a:sym typeface="Trebuchet M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Shape 223"/>
          <p:cNvSpPr txBox="1">
            <a:spLocks noGrp="1"/>
          </p:cNvSpPr>
          <p:nvPr>
            <p:ph type="ctrTitle"/>
          </p:nvPr>
        </p:nvSpPr>
        <p:spPr>
          <a:xfrm>
            <a:off x="7000" y="78100"/>
            <a:ext cx="10146000" cy="711000"/>
          </a:xfrm>
          <a:prstGeom prst="rect">
            <a:avLst/>
          </a:prstGeom>
        </p:spPr>
        <p:txBody>
          <a:bodyPr lIns="38100" tIns="38100" rIns="38100" bIns="38100" anchor="t" anchorCtr="0">
            <a:noAutofit/>
          </a:bodyPr>
          <a:lstStyle/>
          <a:p>
            <a:pPr lvl="0" algn="l" rtl="0">
              <a:lnSpc>
                <a:spcPct val="100000"/>
              </a:lnSpc>
              <a:spcBef>
                <a:spcPts val="0"/>
              </a:spcBef>
              <a:buNone/>
            </a:pPr>
            <a:r>
              <a:rPr lang="en-US" sz="3200">
                <a:solidFill>
                  <a:srgbClr val="000000"/>
                </a:solidFill>
              </a:rPr>
              <a:t>Hybrid Journal Uptake: All Fields</a:t>
            </a:r>
          </a:p>
        </p:txBody>
      </p:sp>
      <p:sp>
        <p:nvSpPr>
          <p:cNvPr id="224" name="Shape 224"/>
          <p:cNvSpPr txBox="1"/>
          <p:nvPr/>
        </p:nvSpPr>
        <p:spPr>
          <a:xfrm>
            <a:off x="664400" y="4737775"/>
            <a:ext cx="8838600" cy="2882100"/>
          </a:xfrm>
          <a:prstGeom prst="rect">
            <a:avLst/>
          </a:prstGeom>
          <a:noFill/>
          <a:ln>
            <a:noFill/>
          </a:ln>
        </p:spPr>
        <p:txBody>
          <a:bodyPr lIns="91425" tIns="91425" rIns="91425" bIns="91425" anchor="ctr" anchorCtr="0">
            <a:noAutofit/>
          </a:bodyPr>
          <a:lstStyle/>
          <a:p>
            <a:pPr marL="457200" lvl="0" indent="-355600">
              <a:spcBef>
                <a:spcPts val="0"/>
              </a:spcBef>
              <a:buSzPct val="100000"/>
              <a:buChar char="●"/>
            </a:pPr>
            <a:r>
              <a:rPr lang="en-US" sz="2000"/>
              <a:t>“Of the immediate OA models, uptake of the Gold-Hybrid option grew the fastest globally and in the UK [from 2012 to 2014]”</a:t>
            </a:r>
          </a:p>
          <a:p>
            <a:pPr lvl="0" rtl="0">
              <a:spcBef>
                <a:spcPts val="0"/>
              </a:spcBef>
              <a:buNone/>
            </a:pPr>
            <a:endParaRPr sz="2000"/>
          </a:p>
          <a:p>
            <a:pPr marL="457200" lvl="0" indent="-355600" rtl="0">
              <a:spcBef>
                <a:spcPts val="0"/>
              </a:spcBef>
              <a:buSzPct val="100000"/>
              <a:buChar char="●"/>
            </a:pPr>
            <a:r>
              <a:rPr lang="en-US" sz="2000"/>
              <a:t>“UK authors tend to choose more highly-cited journals for their articles compared to the world average.  This may in part explain the higher take-up in the UK compared to the world average for hybrid journals.”</a:t>
            </a:r>
          </a:p>
        </p:txBody>
      </p:sp>
      <p:sp>
        <p:nvSpPr>
          <p:cNvPr id="225" name="Shape 225"/>
          <p:cNvSpPr txBox="1"/>
          <p:nvPr/>
        </p:nvSpPr>
        <p:spPr>
          <a:xfrm>
            <a:off x="4427500" y="6909000"/>
            <a:ext cx="5725500" cy="711000"/>
          </a:xfrm>
          <a:prstGeom prst="rect">
            <a:avLst/>
          </a:prstGeom>
          <a:noFill/>
          <a:ln>
            <a:noFill/>
          </a:ln>
        </p:spPr>
        <p:txBody>
          <a:bodyPr lIns="91425" tIns="91425" rIns="91425" bIns="91425" anchor="ctr" anchorCtr="0">
            <a:noAutofit/>
          </a:bodyPr>
          <a:lstStyle/>
          <a:p>
            <a:pPr lvl="0" rtl="0">
              <a:spcBef>
                <a:spcPts val="0"/>
              </a:spcBef>
              <a:buNone/>
            </a:pPr>
            <a:r>
              <a:rPr lang="en-US" sz="1200"/>
              <a:t>Source:  Universities UK, </a:t>
            </a:r>
            <a:r>
              <a:rPr lang="en-US" sz="1200" i="1"/>
              <a:t>Monitoring the Transition to Open Access</a:t>
            </a:r>
            <a:r>
              <a:rPr lang="en-US" sz="1200"/>
              <a:t> (August 2015)</a:t>
            </a:r>
          </a:p>
        </p:txBody>
      </p:sp>
      <p:sp>
        <p:nvSpPr>
          <p:cNvPr id="226" name="Shape 226"/>
          <p:cNvSpPr txBox="1"/>
          <p:nvPr/>
        </p:nvSpPr>
        <p:spPr>
          <a:xfrm>
            <a:off x="664400" y="789100"/>
            <a:ext cx="4776900" cy="1053600"/>
          </a:xfrm>
          <a:prstGeom prst="rect">
            <a:avLst/>
          </a:prstGeom>
          <a:noFill/>
          <a:ln>
            <a:noFill/>
          </a:ln>
        </p:spPr>
        <p:txBody>
          <a:bodyPr lIns="91425" tIns="91425" rIns="91425" bIns="91425" anchor="ctr" anchorCtr="0">
            <a:noAutofit/>
          </a:bodyPr>
          <a:lstStyle/>
          <a:p>
            <a:pPr marL="457200" lvl="0" indent="-342900" rtl="0">
              <a:spcBef>
                <a:spcPts val="0"/>
              </a:spcBef>
              <a:buClr>
                <a:schemeClr val="dk1"/>
              </a:buClr>
              <a:buSzPct val="100000"/>
              <a:buChar char="●"/>
            </a:pPr>
            <a:r>
              <a:rPr lang="en-US" sz="1800" b="1">
                <a:solidFill>
                  <a:schemeClr val="dk1"/>
                </a:solidFill>
              </a:rPr>
              <a:t>Hybrid OA:  6.5%</a:t>
            </a:r>
          </a:p>
          <a:p>
            <a:pPr marL="457200" lvl="0" indent="-342900" rtl="0">
              <a:spcBef>
                <a:spcPts val="0"/>
              </a:spcBef>
              <a:buClr>
                <a:schemeClr val="dk1"/>
              </a:buClr>
              <a:buSzPct val="100000"/>
              <a:buChar char="●"/>
            </a:pPr>
            <a:r>
              <a:rPr lang="en-US" sz="1800" b="1">
                <a:solidFill>
                  <a:schemeClr val="dk1"/>
                </a:solidFill>
              </a:rPr>
              <a:t>Gold OA:   11.4%</a:t>
            </a:r>
          </a:p>
        </p:txBody>
      </p:sp>
      <p:sp>
        <p:nvSpPr>
          <p:cNvPr id="227" name="Shape 227"/>
          <p:cNvSpPr txBox="1"/>
          <p:nvPr/>
        </p:nvSpPr>
        <p:spPr>
          <a:xfrm>
            <a:off x="3479850" y="1025800"/>
            <a:ext cx="4908600" cy="580200"/>
          </a:xfrm>
          <a:prstGeom prst="rect">
            <a:avLst/>
          </a:prstGeom>
          <a:noFill/>
          <a:ln>
            <a:noFill/>
          </a:ln>
        </p:spPr>
        <p:txBody>
          <a:bodyPr lIns="91425" tIns="91425" rIns="91425" bIns="91425" anchor="t" anchorCtr="0">
            <a:noAutofit/>
          </a:bodyPr>
          <a:lstStyle/>
          <a:p>
            <a:pPr lvl="0">
              <a:spcBef>
                <a:spcPts val="0"/>
              </a:spcBef>
              <a:buNone/>
            </a:pPr>
            <a:r>
              <a:rPr lang="en-US" sz="1800" b="1"/>
              <a:t>% of all 2014 journal articles by UK authors</a:t>
            </a:r>
          </a:p>
        </p:txBody>
      </p:sp>
      <p:sp>
        <p:nvSpPr>
          <p:cNvPr id="228" name="Shape 228"/>
          <p:cNvSpPr txBox="1"/>
          <p:nvPr/>
        </p:nvSpPr>
        <p:spPr>
          <a:xfrm>
            <a:off x="3103600" y="789100"/>
            <a:ext cx="317400" cy="645900"/>
          </a:xfrm>
          <a:prstGeom prst="rect">
            <a:avLst/>
          </a:prstGeom>
          <a:noFill/>
          <a:ln>
            <a:noFill/>
          </a:ln>
        </p:spPr>
        <p:txBody>
          <a:bodyPr lIns="91425" tIns="91425" rIns="91425" bIns="91425" anchor="t" anchorCtr="0">
            <a:noAutofit/>
          </a:bodyPr>
          <a:lstStyle/>
          <a:p>
            <a:pPr lvl="0">
              <a:spcBef>
                <a:spcPts val="0"/>
              </a:spcBef>
              <a:buNone/>
            </a:pPr>
            <a:r>
              <a:rPr lang="en-US" sz="4800"/>
              <a:t>}</a:t>
            </a:r>
          </a:p>
        </p:txBody>
      </p:sp>
      <p:pic>
        <p:nvPicPr>
          <p:cNvPr id="229" name="Shape 229"/>
          <p:cNvPicPr preferRelativeResize="0"/>
          <p:nvPr/>
        </p:nvPicPr>
        <p:blipFill>
          <a:blip r:embed="rId3">
            <a:alphaModFix/>
          </a:blip>
          <a:stretch>
            <a:fillRect/>
          </a:stretch>
        </p:blipFill>
        <p:spPr>
          <a:xfrm>
            <a:off x="1945212" y="1842700"/>
            <a:ext cx="6276975" cy="3248025"/>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Shape 234"/>
          <p:cNvSpPr txBox="1"/>
          <p:nvPr/>
        </p:nvSpPr>
        <p:spPr>
          <a:xfrm>
            <a:off x="5574850" y="6878975"/>
            <a:ext cx="4446300" cy="511800"/>
          </a:xfrm>
          <a:prstGeom prst="rect">
            <a:avLst/>
          </a:prstGeom>
          <a:noFill/>
          <a:ln>
            <a:noFill/>
          </a:ln>
        </p:spPr>
        <p:txBody>
          <a:bodyPr lIns="91425" tIns="91425" rIns="91425" bIns="91425" anchor="t" anchorCtr="0">
            <a:noAutofit/>
          </a:bodyPr>
          <a:lstStyle/>
          <a:p>
            <a:pPr lvl="0">
              <a:spcBef>
                <a:spcPts val="0"/>
              </a:spcBef>
              <a:buNone/>
            </a:pPr>
            <a:r>
              <a:rPr lang="en-US"/>
              <a:t>Publisher-provided data (GSA, AGU, GSL); our 10-journal sample (Elsevier, Springer)</a:t>
            </a:r>
          </a:p>
        </p:txBody>
      </p:sp>
      <p:pic>
        <p:nvPicPr>
          <p:cNvPr id="235" name="Shape 235"/>
          <p:cNvPicPr preferRelativeResize="0"/>
          <p:nvPr/>
        </p:nvPicPr>
        <p:blipFill>
          <a:blip r:embed="rId3">
            <a:alphaModFix/>
          </a:blip>
          <a:stretch>
            <a:fillRect/>
          </a:stretch>
        </p:blipFill>
        <p:spPr>
          <a:xfrm>
            <a:off x="737050" y="1128375"/>
            <a:ext cx="8685900" cy="5526124"/>
          </a:xfrm>
          <a:prstGeom prst="rect">
            <a:avLst/>
          </a:prstGeom>
          <a:noFill/>
          <a:ln>
            <a:noFill/>
          </a:ln>
        </p:spPr>
      </p:pic>
      <p:sp>
        <p:nvSpPr>
          <p:cNvPr id="236" name="Shape 236"/>
          <p:cNvSpPr txBox="1"/>
          <p:nvPr/>
        </p:nvSpPr>
        <p:spPr>
          <a:xfrm>
            <a:off x="0" y="0"/>
            <a:ext cx="9792900" cy="903900"/>
          </a:xfrm>
          <a:prstGeom prst="rect">
            <a:avLst/>
          </a:prstGeom>
          <a:noFill/>
          <a:ln>
            <a:noFill/>
          </a:ln>
        </p:spPr>
        <p:txBody>
          <a:bodyPr lIns="91425" tIns="91425" rIns="91425" bIns="91425" anchor="ctr" anchorCtr="0">
            <a:noAutofit/>
          </a:bodyPr>
          <a:lstStyle/>
          <a:p>
            <a:pPr marL="711200" lvl="0" indent="-25400" rtl="0">
              <a:spcBef>
                <a:spcPts val="0"/>
              </a:spcBef>
              <a:buNone/>
            </a:pPr>
            <a:r>
              <a:rPr lang="en-US" sz="3200" b="1">
                <a:solidFill>
                  <a:schemeClr val="dk1"/>
                </a:solidFill>
                <a:latin typeface="Trebuchet MS"/>
                <a:ea typeface="Trebuchet MS"/>
                <a:cs typeface="Trebuchet MS"/>
                <a:sym typeface="Trebuchet MS"/>
              </a:rPr>
              <a:t>Hybrid Journal Uptake: Geosciences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Shape 241"/>
          <p:cNvSpPr txBox="1">
            <a:spLocks noGrp="1"/>
          </p:cNvSpPr>
          <p:nvPr>
            <p:ph type="ctrTitle"/>
          </p:nvPr>
        </p:nvSpPr>
        <p:spPr>
          <a:xfrm>
            <a:off x="277900" y="338650"/>
            <a:ext cx="9399000" cy="874800"/>
          </a:xfrm>
          <a:prstGeom prst="rect">
            <a:avLst/>
          </a:prstGeom>
        </p:spPr>
        <p:txBody>
          <a:bodyPr lIns="101575" tIns="101575" rIns="101575" bIns="101575" anchor="t" anchorCtr="0">
            <a:noAutofit/>
          </a:bodyPr>
          <a:lstStyle/>
          <a:p>
            <a:pPr marL="0" lvl="0" indent="0" rtl="0">
              <a:spcBef>
                <a:spcPts val="0"/>
              </a:spcBef>
              <a:buNone/>
            </a:pPr>
            <a:r>
              <a:rPr lang="en-US" sz="3200"/>
              <a:t>Conclusions:</a:t>
            </a:r>
          </a:p>
        </p:txBody>
      </p:sp>
      <p:sp>
        <p:nvSpPr>
          <p:cNvPr id="242" name="Shape 242"/>
          <p:cNvSpPr txBox="1">
            <a:spLocks noGrp="1"/>
          </p:cNvSpPr>
          <p:nvPr>
            <p:ph type="subTitle" idx="1"/>
          </p:nvPr>
        </p:nvSpPr>
        <p:spPr>
          <a:xfrm>
            <a:off x="277899" y="1307933"/>
            <a:ext cx="9488700" cy="6085800"/>
          </a:xfrm>
          <a:prstGeom prst="rect">
            <a:avLst/>
          </a:prstGeom>
        </p:spPr>
        <p:txBody>
          <a:bodyPr lIns="101575" tIns="101575" rIns="101575" bIns="101575" anchor="t" anchorCtr="0">
            <a:noAutofit/>
          </a:bodyPr>
          <a:lstStyle/>
          <a:p>
            <a:pPr lvl="0">
              <a:spcBef>
                <a:spcPts val="0"/>
              </a:spcBef>
              <a:buClr>
                <a:schemeClr val="dk1"/>
              </a:buClr>
              <a:buSzPct val="45833"/>
              <a:buFont typeface="Arial"/>
              <a:buNone/>
            </a:pPr>
            <a:endParaRPr/>
          </a:p>
          <a:p>
            <a:pPr marL="457200" lvl="0" indent="-228600" rtl="0">
              <a:spcBef>
                <a:spcPts val="0"/>
              </a:spcBef>
              <a:buClr>
                <a:srgbClr val="000000"/>
              </a:buClr>
              <a:buChar char="●"/>
            </a:pPr>
            <a:r>
              <a:rPr lang="en-US"/>
              <a:t>No single bibliographic source identifies all OA publications</a:t>
            </a:r>
          </a:p>
          <a:p>
            <a:pPr marL="457200" lvl="0" indent="-228600" rtl="0">
              <a:spcBef>
                <a:spcPts val="0"/>
              </a:spcBef>
              <a:buClr>
                <a:srgbClr val="000000"/>
              </a:buClr>
              <a:buChar char="●"/>
            </a:pPr>
            <a:r>
              <a:rPr lang="en-US"/>
              <a:t>The number of OA geoscience journals is increasing </a:t>
            </a:r>
            <a:br>
              <a:rPr lang="en-US"/>
            </a:br>
            <a:r>
              <a:rPr lang="en-US"/>
              <a:t>(new journals and journals converting to OA) </a:t>
            </a:r>
          </a:p>
          <a:p>
            <a:pPr marL="457200" lvl="0" indent="-228600" rtl="0">
              <a:spcBef>
                <a:spcPts val="0"/>
              </a:spcBef>
              <a:buClr>
                <a:srgbClr val="000000"/>
              </a:buClr>
              <a:buChar char="●"/>
            </a:pPr>
            <a:r>
              <a:rPr lang="en-US"/>
              <a:t>The % of OA journal articles in the geosciences is increasing</a:t>
            </a:r>
          </a:p>
          <a:p>
            <a:pPr marL="457200" lvl="0" indent="-228600" rtl="0">
              <a:spcBef>
                <a:spcPts val="0"/>
              </a:spcBef>
              <a:buClr>
                <a:srgbClr val="000000"/>
              </a:buClr>
              <a:buChar char="●"/>
            </a:pPr>
            <a:r>
              <a:rPr lang="en-US"/>
              <a:t>No significant differences in impact factors between OA and geoscience journal overall is evident</a:t>
            </a:r>
          </a:p>
          <a:p>
            <a:pPr marL="457200" lvl="0" indent="-228600" rtl="0">
              <a:spcBef>
                <a:spcPts val="0"/>
              </a:spcBef>
              <a:buClr>
                <a:srgbClr val="000000"/>
              </a:buClr>
              <a:buChar char="●"/>
            </a:pPr>
            <a:r>
              <a:rPr lang="en-US"/>
              <a:t>Adoption of Gold OA by Columbia and Carnegie authors is increasing, but still accounts for a small % of overall output </a:t>
            </a:r>
          </a:p>
          <a:p>
            <a:pPr marL="457200" lvl="0" indent="-228600" rtl="0">
              <a:spcBef>
                <a:spcPts val="0"/>
              </a:spcBef>
              <a:buClr>
                <a:srgbClr val="000000"/>
              </a:buClr>
              <a:buChar char="●"/>
            </a:pPr>
            <a:r>
              <a:rPr lang="en-US"/>
              <a:t>Geoscience publishers are seeing growing uptake of Hybrid OA option</a:t>
            </a:r>
          </a:p>
          <a:p>
            <a:pPr marL="457200" lvl="0" indent="-228600" rtl="0">
              <a:spcBef>
                <a:spcPts val="0"/>
              </a:spcBef>
              <a:buClr>
                <a:srgbClr val="000000"/>
              </a:buClr>
              <a:buChar char="●"/>
            </a:pPr>
            <a:r>
              <a:rPr lang="en-US"/>
              <a:t>Hybrid OA is the fastest growing OA publishing mode globally</a:t>
            </a:r>
          </a:p>
          <a:p>
            <a:pPr lvl="0" rtl="0">
              <a:spcBef>
                <a:spcPts val="0"/>
              </a:spcBef>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Shape 114"/>
          <p:cNvSpPr txBox="1">
            <a:spLocks noGrp="1"/>
          </p:cNvSpPr>
          <p:nvPr>
            <p:ph type="subTitle" idx="1"/>
          </p:nvPr>
        </p:nvSpPr>
        <p:spPr>
          <a:xfrm>
            <a:off x="201850" y="1101900"/>
            <a:ext cx="9756300" cy="6175800"/>
          </a:xfrm>
          <a:prstGeom prst="rect">
            <a:avLst/>
          </a:prstGeom>
        </p:spPr>
        <p:txBody>
          <a:bodyPr lIns="38100" tIns="38100" rIns="38100" bIns="38100" anchor="t" anchorCtr="0">
            <a:noAutofit/>
          </a:bodyPr>
          <a:lstStyle/>
          <a:p>
            <a:pPr marL="457200" lvl="0" indent="-381000" rtl="0">
              <a:lnSpc>
                <a:spcPct val="100000"/>
              </a:lnSpc>
              <a:spcBef>
                <a:spcPts val="0"/>
              </a:spcBef>
              <a:buClr>
                <a:schemeClr val="dk1"/>
              </a:buClr>
              <a:buSzPct val="100000"/>
              <a:buFont typeface="Calibri"/>
              <a:buChar char="￫"/>
            </a:pPr>
            <a:r>
              <a:rPr lang="en-US">
                <a:solidFill>
                  <a:schemeClr val="dk1"/>
                </a:solidFill>
                <a:latin typeface="Calibri"/>
                <a:ea typeface="Calibri"/>
                <a:cs typeface="Calibri"/>
                <a:sym typeface="Calibri"/>
              </a:rPr>
              <a:t>⅔ of the world’s journals offer an immediate OA option of some kind.</a:t>
            </a:r>
          </a:p>
          <a:p>
            <a:pPr lvl="0" rtl="0">
              <a:lnSpc>
                <a:spcPct val="100000"/>
              </a:lnSpc>
              <a:spcBef>
                <a:spcPts val="0"/>
              </a:spcBef>
              <a:buNone/>
            </a:pPr>
            <a:endParaRPr sz="600">
              <a:solidFill>
                <a:schemeClr val="dk1"/>
              </a:solidFill>
              <a:latin typeface="Calibri"/>
              <a:ea typeface="Calibri"/>
              <a:cs typeface="Calibri"/>
              <a:sym typeface="Calibri"/>
            </a:endParaRPr>
          </a:p>
          <a:p>
            <a:pPr marL="457200" lvl="0" indent="-381000" rtl="0">
              <a:lnSpc>
                <a:spcPct val="100000"/>
              </a:lnSpc>
              <a:spcBef>
                <a:spcPts val="0"/>
              </a:spcBef>
              <a:buClr>
                <a:schemeClr val="dk1"/>
              </a:buClr>
              <a:buSzPct val="100000"/>
              <a:buFont typeface="Calibri"/>
              <a:buChar char="￫"/>
            </a:pPr>
            <a:r>
              <a:rPr lang="en-US">
                <a:solidFill>
                  <a:schemeClr val="dk1"/>
                </a:solidFill>
                <a:latin typeface="Calibri"/>
                <a:ea typeface="Calibri"/>
                <a:cs typeface="Calibri"/>
                <a:sym typeface="Calibri"/>
              </a:rPr>
              <a:t>Just under ½ of all journals across the world have adopted the hybrid model.</a:t>
            </a:r>
          </a:p>
          <a:p>
            <a:pPr lvl="0" rtl="0">
              <a:lnSpc>
                <a:spcPct val="100000"/>
              </a:lnSpc>
              <a:spcBef>
                <a:spcPts val="0"/>
              </a:spcBef>
              <a:buNone/>
            </a:pPr>
            <a:endParaRPr sz="600">
              <a:solidFill>
                <a:schemeClr val="dk1"/>
              </a:solidFill>
              <a:latin typeface="Calibri"/>
              <a:ea typeface="Calibri"/>
              <a:cs typeface="Calibri"/>
              <a:sym typeface="Calibri"/>
            </a:endParaRPr>
          </a:p>
          <a:p>
            <a:pPr marL="457200" lvl="0" indent="-381000" rtl="0">
              <a:lnSpc>
                <a:spcPct val="100000"/>
              </a:lnSpc>
              <a:spcBef>
                <a:spcPts val="0"/>
              </a:spcBef>
              <a:buClr>
                <a:schemeClr val="dk1"/>
              </a:buClr>
              <a:buSzPct val="100000"/>
              <a:buFont typeface="Calibri"/>
              <a:buChar char="￫"/>
            </a:pPr>
            <a:r>
              <a:rPr lang="en-US">
                <a:solidFill>
                  <a:schemeClr val="dk1"/>
                </a:solidFill>
                <a:latin typeface="Calibri"/>
                <a:ea typeface="Calibri"/>
                <a:cs typeface="Calibri"/>
                <a:sym typeface="Calibri"/>
              </a:rPr>
              <a:t>Journals with an immediate Gold OA model accounted for just under 17% of global articles in 2014.</a:t>
            </a:r>
          </a:p>
          <a:p>
            <a:pPr lvl="0" rtl="0">
              <a:lnSpc>
                <a:spcPct val="100000"/>
              </a:lnSpc>
              <a:spcBef>
                <a:spcPts val="0"/>
              </a:spcBef>
              <a:buNone/>
            </a:pPr>
            <a:endParaRPr sz="600">
              <a:solidFill>
                <a:schemeClr val="dk1"/>
              </a:solidFill>
              <a:latin typeface="Calibri"/>
              <a:ea typeface="Calibri"/>
              <a:cs typeface="Calibri"/>
              <a:sym typeface="Calibri"/>
            </a:endParaRPr>
          </a:p>
          <a:p>
            <a:pPr marL="457200" lvl="0" indent="-381000" rtl="0">
              <a:lnSpc>
                <a:spcPct val="100000"/>
              </a:lnSpc>
              <a:spcBef>
                <a:spcPts val="0"/>
              </a:spcBef>
              <a:buClr>
                <a:schemeClr val="dk1"/>
              </a:buClr>
              <a:buSzPct val="100000"/>
              <a:buFont typeface="Calibri"/>
              <a:buChar char="￫"/>
            </a:pPr>
            <a:r>
              <a:rPr lang="en-US">
                <a:solidFill>
                  <a:schemeClr val="dk1"/>
                </a:solidFill>
                <a:latin typeface="Calibri"/>
                <a:ea typeface="Calibri"/>
                <a:cs typeface="Calibri"/>
                <a:sym typeface="Calibri"/>
              </a:rPr>
              <a:t>A total of 19% of global papers published in subscription-based journals in the past two years (2013-2014) usually become freely accessible within 12 months - mainly via subject repositories like PubMedCentral.    </a:t>
            </a:r>
          </a:p>
          <a:p>
            <a:pPr lvl="0" rtl="0">
              <a:lnSpc>
                <a:spcPct val="100000"/>
              </a:lnSpc>
              <a:spcBef>
                <a:spcPts val="0"/>
              </a:spcBef>
              <a:buNone/>
            </a:pPr>
            <a:endParaRPr sz="600">
              <a:solidFill>
                <a:schemeClr val="dk1"/>
              </a:solidFill>
              <a:latin typeface="Calibri"/>
              <a:ea typeface="Calibri"/>
              <a:cs typeface="Calibri"/>
              <a:sym typeface="Calibri"/>
            </a:endParaRPr>
          </a:p>
          <a:p>
            <a:pPr marL="457200" lvl="0" indent="-381000" rtl="0">
              <a:lnSpc>
                <a:spcPct val="100000"/>
              </a:lnSpc>
              <a:spcBef>
                <a:spcPts val="0"/>
              </a:spcBef>
              <a:buClr>
                <a:schemeClr val="dk1"/>
              </a:buClr>
              <a:buSzPct val="100000"/>
              <a:buFont typeface="Calibri"/>
              <a:buChar char="￫"/>
            </a:pPr>
            <a:r>
              <a:rPr lang="en-US">
                <a:solidFill>
                  <a:schemeClr val="dk1"/>
                </a:solidFill>
                <a:latin typeface="Calibri"/>
                <a:ea typeface="Calibri"/>
                <a:cs typeface="Calibri"/>
                <a:sym typeface="Calibri"/>
              </a:rPr>
              <a:t>When we take Gold, Green and Delayed OA together about 18% of articles published in the last 2 years (2013-2014) were freely accessible upon publication.</a:t>
            </a:r>
          </a:p>
          <a:p>
            <a:pPr marL="5029200" lvl="0" indent="0" rtl="0">
              <a:lnSpc>
                <a:spcPct val="115000"/>
              </a:lnSpc>
              <a:spcBef>
                <a:spcPts val="0"/>
              </a:spcBef>
              <a:buNone/>
            </a:pPr>
            <a:r>
              <a:rPr lang="en-US" sz="1800" b="1">
                <a:solidFill>
                  <a:schemeClr val="dk1"/>
                </a:solidFill>
                <a:latin typeface="Calibri"/>
                <a:ea typeface="Calibri"/>
                <a:cs typeface="Calibri"/>
                <a:sym typeface="Calibri"/>
              </a:rPr>
              <a:t>From:</a:t>
            </a:r>
            <a:r>
              <a:rPr lang="en-US" sz="1800">
                <a:solidFill>
                  <a:schemeClr val="dk1"/>
                </a:solidFill>
                <a:latin typeface="Calibri"/>
                <a:ea typeface="Calibri"/>
                <a:cs typeface="Calibri"/>
                <a:sym typeface="Calibri"/>
              </a:rPr>
              <a:t> Universities, U. K. (2015). Open access factsheet series: monitoring the transition to open access [Internet]. </a:t>
            </a:r>
            <a:r>
              <a:rPr lang="en-US" sz="1800" i="1">
                <a:solidFill>
                  <a:schemeClr val="dk1"/>
                </a:solidFill>
                <a:latin typeface="Calibri"/>
                <a:ea typeface="Calibri"/>
                <a:cs typeface="Calibri"/>
                <a:sym typeface="Calibri"/>
              </a:rPr>
              <a:t>London: Universities UK</a:t>
            </a:r>
            <a:r>
              <a:rPr lang="en-US" sz="1800">
                <a:solidFill>
                  <a:schemeClr val="dk1"/>
                </a:solidFill>
                <a:latin typeface="Calibri"/>
                <a:ea typeface="Calibri"/>
                <a:cs typeface="Calibri"/>
                <a:sym typeface="Calibri"/>
              </a:rPr>
              <a:t>.</a:t>
            </a:r>
          </a:p>
          <a:p>
            <a:pPr lvl="0" rtl="0">
              <a:spcBef>
                <a:spcPts val="0"/>
              </a:spcBef>
              <a:buNone/>
            </a:pPr>
            <a:endParaRPr sz="3600">
              <a:solidFill>
                <a:schemeClr val="lt1"/>
              </a:solidFill>
              <a:latin typeface="Calibri"/>
              <a:ea typeface="Calibri"/>
              <a:cs typeface="Calibri"/>
              <a:sym typeface="Calibri"/>
            </a:endParaRPr>
          </a:p>
          <a:p>
            <a:pPr lvl="0" algn="l" rtl="0">
              <a:spcBef>
                <a:spcPts val="0"/>
              </a:spcBef>
              <a:buNone/>
            </a:pPr>
            <a:endParaRPr sz="5333">
              <a:solidFill>
                <a:schemeClr val="dk1"/>
              </a:solidFill>
            </a:endParaRPr>
          </a:p>
        </p:txBody>
      </p:sp>
      <p:sp>
        <p:nvSpPr>
          <p:cNvPr id="115" name="Shape 115"/>
          <p:cNvSpPr txBox="1">
            <a:spLocks noGrp="1"/>
          </p:cNvSpPr>
          <p:nvPr>
            <p:ph type="ctrTitle"/>
          </p:nvPr>
        </p:nvSpPr>
        <p:spPr>
          <a:xfrm>
            <a:off x="7000" y="193100"/>
            <a:ext cx="10146000" cy="711000"/>
          </a:xfrm>
          <a:prstGeom prst="rect">
            <a:avLst/>
          </a:prstGeom>
        </p:spPr>
        <p:txBody>
          <a:bodyPr lIns="38100" tIns="38100" rIns="38100" bIns="38100" anchor="t" anchorCtr="0">
            <a:noAutofit/>
          </a:bodyPr>
          <a:lstStyle/>
          <a:p>
            <a:pPr lvl="0" algn="l" rtl="0">
              <a:lnSpc>
                <a:spcPct val="100000"/>
              </a:lnSpc>
              <a:spcBef>
                <a:spcPts val="0"/>
              </a:spcBef>
              <a:buNone/>
            </a:pPr>
            <a:r>
              <a:rPr lang="en-US" sz="3200">
                <a:solidFill>
                  <a:srgbClr val="000000"/>
                </a:solidFill>
              </a:rPr>
              <a:t>Introduction: Global Open Access Trends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pic>
        <p:nvPicPr>
          <p:cNvPr id="247" name="Shape 247"/>
          <p:cNvPicPr preferRelativeResize="0"/>
          <p:nvPr/>
        </p:nvPicPr>
        <p:blipFill>
          <a:blip r:embed="rId3">
            <a:alphaModFix/>
          </a:blip>
          <a:stretch>
            <a:fillRect/>
          </a:stretch>
        </p:blipFill>
        <p:spPr>
          <a:xfrm>
            <a:off x="2286512" y="438674"/>
            <a:ext cx="5586974" cy="3892724"/>
          </a:xfrm>
          <a:prstGeom prst="rect">
            <a:avLst/>
          </a:prstGeom>
          <a:noFill/>
          <a:ln>
            <a:noFill/>
          </a:ln>
        </p:spPr>
      </p:pic>
      <p:sp>
        <p:nvSpPr>
          <p:cNvPr id="248" name="Shape 248"/>
          <p:cNvSpPr txBox="1"/>
          <p:nvPr/>
        </p:nvSpPr>
        <p:spPr>
          <a:xfrm>
            <a:off x="416400" y="4484825"/>
            <a:ext cx="9483600" cy="2484300"/>
          </a:xfrm>
          <a:prstGeom prst="rect">
            <a:avLst/>
          </a:prstGeom>
          <a:noFill/>
          <a:ln>
            <a:noFill/>
          </a:ln>
        </p:spPr>
        <p:txBody>
          <a:bodyPr lIns="91425" tIns="91425" rIns="91425" bIns="91425" anchor="t" anchorCtr="0">
            <a:noAutofit/>
          </a:bodyPr>
          <a:lstStyle/>
          <a:p>
            <a:pPr lvl="0" algn="ctr" rtl="0">
              <a:spcBef>
                <a:spcPts val="0"/>
              </a:spcBef>
              <a:buNone/>
            </a:pPr>
            <a:r>
              <a:rPr lang="en-US" sz="2400" b="1">
                <a:solidFill>
                  <a:srgbClr val="0000FF"/>
                </a:solidFill>
              </a:rPr>
              <a:t>www.geoinfo.org/openaccess.html</a:t>
            </a:r>
          </a:p>
          <a:p>
            <a:pPr lvl="0" algn="ctr" rtl="0">
              <a:spcBef>
                <a:spcPts val="0"/>
              </a:spcBef>
              <a:buNone/>
            </a:pPr>
            <a:endParaRPr sz="2400" b="1"/>
          </a:p>
          <a:p>
            <a:pPr lvl="0" algn="ctr" rtl="0">
              <a:spcBef>
                <a:spcPts val="0"/>
              </a:spcBef>
              <a:buNone/>
            </a:pPr>
            <a:endParaRPr sz="3000" b="1"/>
          </a:p>
          <a:p>
            <a:pPr lvl="0" algn="ctr" rtl="0">
              <a:spcBef>
                <a:spcPts val="0"/>
              </a:spcBef>
              <a:buNone/>
            </a:pPr>
            <a:r>
              <a:rPr lang="en-US" sz="3000" b="1"/>
              <a:t>Amanda Bielskas: asb2154@columbia.edu</a:t>
            </a:r>
          </a:p>
          <a:p>
            <a:pPr lvl="0" algn="ctr" rtl="0">
              <a:spcBef>
                <a:spcPts val="0"/>
              </a:spcBef>
              <a:buNone/>
            </a:pPr>
            <a:endParaRPr sz="3000" b="1"/>
          </a:p>
          <a:p>
            <a:pPr lvl="0" algn="ctr">
              <a:spcBef>
                <a:spcPts val="0"/>
              </a:spcBef>
              <a:buNone/>
            </a:pPr>
            <a:r>
              <a:rPr lang="en-US" sz="3000" b="1"/>
              <a:t>Shaun Hardy: shardy@carnegiescience.edu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Shape 120"/>
          <p:cNvSpPr txBox="1">
            <a:spLocks noGrp="1"/>
          </p:cNvSpPr>
          <p:nvPr>
            <p:ph type="subTitle" idx="1"/>
          </p:nvPr>
        </p:nvSpPr>
        <p:spPr>
          <a:xfrm>
            <a:off x="-188900" y="2136700"/>
            <a:ext cx="3000600" cy="1599000"/>
          </a:xfrm>
          <a:prstGeom prst="rect">
            <a:avLst/>
          </a:prstGeom>
        </p:spPr>
        <p:txBody>
          <a:bodyPr lIns="38100" tIns="38100" rIns="38100" bIns="38100" anchor="t" anchorCtr="0">
            <a:noAutofit/>
          </a:bodyPr>
          <a:lstStyle/>
          <a:p>
            <a:pPr lvl="0" algn="l" rtl="0">
              <a:spcBef>
                <a:spcPts val="0"/>
              </a:spcBef>
              <a:buNone/>
            </a:pPr>
            <a:endParaRPr sz="5333">
              <a:solidFill>
                <a:schemeClr val="dk1"/>
              </a:solidFill>
            </a:endParaRPr>
          </a:p>
          <a:p>
            <a:pPr lvl="0" algn="l" rtl="0">
              <a:spcBef>
                <a:spcPts val="0"/>
              </a:spcBef>
              <a:buNone/>
            </a:pPr>
            <a:endParaRPr sz="3000">
              <a:solidFill>
                <a:schemeClr val="dk1"/>
              </a:solidFill>
            </a:endParaRPr>
          </a:p>
          <a:p>
            <a:pPr lvl="0" algn="l" rtl="0">
              <a:spcBef>
                <a:spcPts val="0"/>
              </a:spcBef>
              <a:buNone/>
            </a:pPr>
            <a:endParaRPr sz="3000">
              <a:solidFill>
                <a:schemeClr val="dk1"/>
              </a:solidFill>
            </a:endParaRPr>
          </a:p>
          <a:p>
            <a:pPr lvl="0" algn="l" rtl="0">
              <a:spcBef>
                <a:spcPts val="0"/>
              </a:spcBef>
              <a:buNone/>
            </a:pPr>
            <a:endParaRPr sz="5333">
              <a:solidFill>
                <a:schemeClr val="dk1"/>
              </a:solidFill>
            </a:endParaRPr>
          </a:p>
        </p:txBody>
      </p:sp>
      <p:sp>
        <p:nvSpPr>
          <p:cNvPr id="121" name="Shape 121"/>
          <p:cNvSpPr txBox="1">
            <a:spLocks noGrp="1"/>
          </p:cNvSpPr>
          <p:nvPr>
            <p:ph type="ctrTitle"/>
          </p:nvPr>
        </p:nvSpPr>
        <p:spPr>
          <a:xfrm>
            <a:off x="7000" y="207700"/>
            <a:ext cx="10146000" cy="711000"/>
          </a:xfrm>
          <a:prstGeom prst="rect">
            <a:avLst/>
          </a:prstGeom>
        </p:spPr>
        <p:txBody>
          <a:bodyPr lIns="38100" tIns="38100" rIns="38100" bIns="38100" anchor="t" anchorCtr="0">
            <a:noAutofit/>
          </a:bodyPr>
          <a:lstStyle/>
          <a:p>
            <a:pPr lvl="0" algn="l" rtl="0">
              <a:lnSpc>
                <a:spcPct val="100000"/>
              </a:lnSpc>
              <a:spcBef>
                <a:spcPts val="0"/>
              </a:spcBef>
              <a:buNone/>
            </a:pPr>
            <a:r>
              <a:rPr lang="en-US" sz="3200"/>
              <a:t>Introduction: Open Access Definitions</a:t>
            </a:r>
          </a:p>
        </p:txBody>
      </p:sp>
      <p:graphicFrame>
        <p:nvGraphicFramePr>
          <p:cNvPr id="122" name="Shape 122"/>
          <p:cNvGraphicFramePr/>
          <p:nvPr/>
        </p:nvGraphicFramePr>
        <p:xfrm>
          <a:off x="2704700" y="1392025"/>
          <a:ext cx="7037600" cy="5852040"/>
        </p:xfrm>
        <a:graphic>
          <a:graphicData uri="http://schemas.openxmlformats.org/drawingml/2006/table">
            <a:tbl>
              <a:tblPr>
                <a:noFill/>
                <a:tableStyleId>{2FB8A001-D1AB-47DF-BA6B-B6085E91592B}</a:tableStyleId>
              </a:tblPr>
              <a:tblGrid>
                <a:gridCol w="1922600"/>
                <a:gridCol w="5115000"/>
              </a:tblGrid>
              <a:tr h="381000">
                <a:tc>
                  <a:txBody>
                    <a:bodyPr/>
                    <a:lstStyle/>
                    <a:p>
                      <a:pPr lvl="0">
                        <a:spcBef>
                          <a:spcPts val="0"/>
                        </a:spcBef>
                        <a:buNone/>
                      </a:pPr>
                      <a:r>
                        <a:rPr lang="en-US" sz="2400" b="1"/>
                        <a:t>Gold OA</a:t>
                      </a:r>
                    </a:p>
                  </a:txBody>
                  <a:tcPr marL="91425" marR="91425" marT="91425" marB="91425">
                    <a:lnL w="9525" cap="flat" cmpd="sng">
                      <a:solidFill>
                        <a:srgbClr val="9E9E9E"/>
                      </a:solidFill>
                      <a:prstDash val="solid"/>
                      <a:round/>
                      <a:headEnd type="none" w="med" len="med"/>
                      <a:tailEnd type="none" w="med" len="med"/>
                    </a:lnL>
                    <a:lnR w="9525" cap="flat" cmpd="sng">
                      <a:solidFill>
                        <a:srgbClr val="9E9E9E"/>
                      </a:solidFill>
                      <a:prstDash val="solid"/>
                      <a:round/>
                      <a:headEnd type="none" w="med" len="med"/>
                      <a:tailEnd type="none" w="med" len="med"/>
                    </a:lnR>
                    <a:lnT w="9525" cap="flat" cmpd="sng">
                      <a:solidFill>
                        <a:srgbClr val="9E9E9E"/>
                      </a:solidFill>
                      <a:prstDash val="solid"/>
                      <a:round/>
                      <a:headEnd type="none" w="med" len="med"/>
                      <a:tailEnd type="none" w="med" len="med"/>
                    </a:lnT>
                    <a:lnB w="9525" cap="flat" cmpd="sng">
                      <a:solidFill>
                        <a:srgbClr val="9E9E9E"/>
                      </a:solidFill>
                      <a:prstDash val="solid"/>
                      <a:round/>
                      <a:headEnd type="none" w="med" len="med"/>
                      <a:tailEnd type="none" w="med" len="med"/>
                    </a:lnB>
                  </a:tcPr>
                </a:tc>
                <a:tc>
                  <a:txBody>
                    <a:bodyPr/>
                    <a:lstStyle/>
                    <a:p>
                      <a:pPr lvl="0">
                        <a:spcBef>
                          <a:spcPts val="0"/>
                        </a:spcBef>
                        <a:buNone/>
                      </a:pPr>
                      <a:r>
                        <a:rPr lang="en-US" sz="2400"/>
                        <a:t>All content immediate free to read (authors usually pay APC)</a:t>
                      </a:r>
                    </a:p>
                    <a:p>
                      <a:pPr lvl="0">
                        <a:spcBef>
                          <a:spcPts val="0"/>
                        </a:spcBef>
                        <a:buNone/>
                      </a:pPr>
                      <a:endParaRPr sz="2400"/>
                    </a:p>
                  </a:txBody>
                  <a:tcPr marL="91425" marR="91425" marT="91425" marB="91425">
                    <a:lnL w="9525" cap="flat" cmpd="sng">
                      <a:solidFill>
                        <a:srgbClr val="9E9E9E"/>
                      </a:solidFill>
                      <a:prstDash val="solid"/>
                      <a:round/>
                      <a:headEnd type="none" w="med" len="med"/>
                      <a:tailEnd type="none" w="med" len="med"/>
                    </a:lnL>
                    <a:lnR w="9525" cap="flat" cmpd="sng">
                      <a:solidFill>
                        <a:srgbClr val="9E9E9E"/>
                      </a:solidFill>
                      <a:prstDash val="solid"/>
                      <a:round/>
                      <a:headEnd type="none" w="med" len="med"/>
                      <a:tailEnd type="none" w="med" len="med"/>
                    </a:lnR>
                    <a:lnT w="9525" cap="flat" cmpd="sng">
                      <a:solidFill>
                        <a:srgbClr val="9E9E9E"/>
                      </a:solidFill>
                      <a:prstDash val="solid"/>
                      <a:round/>
                      <a:headEnd type="none" w="med" len="med"/>
                      <a:tailEnd type="none" w="med" len="med"/>
                    </a:lnT>
                    <a:lnB w="9525" cap="flat" cmpd="sng">
                      <a:solidFill>
                        <a:srgbClr val="9E9E9E"/>
                      </a:solidFill>
                      <a:prstDash val="solid"/>
                      <a:round/>
                      <a:headEnd type="none" w="med" len="med"/>
                      <a:tailEnd type="none" w="med" len="med"/>
                    </a:lnB>
                  </a:tcPr>
                </a:tc>
              </a:tr>
              <a:tr h="381000">
                <a:tc>
                  <a:txBody>
                    <a:bodyPr/>
                    <a:lstStyle/>
                    <a:p>
                      <a:pPr lvl="0">
                        <a:spcBef>
                          <a:spcPts val="0"/>
                        </a:spcBef>
                        <a:buNone/>
                      </a:pPr>
                      <a:r>
                        <a:rPr lang="en-US" sz="2400" b="1"/>
                        <a:t>Hybrid OA</a:t>
                      </a:r>
                    </a:p>
                  </a:txBody>
                  <a:tcPr marL="91425" marR="91425" marT="91425" marB="91425">
                    <a:lnL w="9525" cap="flat" cmpd="sng">
                      <a:solidFill>
                        <a:srgbClr val="9E9E9E"/>
                      </a:solidFill>
                      <a:prstDash val="solid"/>
                      <a:round/>
                      <a:headEnd type="none" w="med" len="med"/>
                      <a:tailEnd type="none" w="med" len="med"/>
                    </a:lnL>
                    <a:lnR w="9525" cap="flat" cmpd="sng">
                      <a:solidFill>
                        <a:srgbClr val="9E9E9E"/>
                      </a:solidFill>
                      <a:prstDash val="solid"/>
                      <a:round/>
                      <a:headEnd type="none" w="med" len="med"/>
                      <a:tailEnd type="none" w="med" len="med"/>
                    </a:lnR>
                    <a:lnT w="9525" cap="flat" cmpd="sng">
                      <a:solidFill>
                        <a:srgbClr val="9E9E9E"/>
                      </a:solidFill>
                      <a:prstDash val="solid"/>
                      <a:round/>
                      <a:headEnd type="none" w="med" len="med"/>
                      <a:tailEnd type="none" w="med" len="med"/>
                    </a:lnT>
                    <a:lnB w="9525" cap="flat" cmpd="sng">
                      <a:solidFill>
                        <a:srgbClr val="9E9E9E"/>
                      </a:solidFill>
                      <a:prstDash val="solid"/>
                      <a:round/>
                      <a:headEnd type="none" w="med" len="med"/>
                      <a:tailEnd type="none" w="med" len="med"/>
                    </a:lnB>
                  </a:tcPr>
                </a:tc>
                <a:tc>
                  <a:txBody>
                    <a:bodyPr/>
                    <a:lstStyle/>
                    <a:p>
                      <a:pPr lvl="0">
                        <a:spcBef>
                          <a:spcPts val="0"/>
                        </a:spcBef>
                        <a:buNone/>
                      </a:pPr>
                      <a:r>
                        <a:rPr lang="en-US" sz="2400"/>
                        <a:t>Authors pay to make individual articles in subscription journals free to read</a:t>
                      </a:r>
                    </a:p>
                    <a:p>
                      <a:pPr lvl="0">
                        <a:spcBef>
                          <a:spcPts val="0"/>
                        </a:spcBef>
                        <a:buNone/>
                      </a:pPr>
                      <a:endParaRPr sz="2400"/>
                    </a:p>
                  </a:txBody>
                  <a:tcPr marL="91425" marR="91425" marT="91425" marB="91425">
                    <a:lnL w="9525" cap="flat" cmpd="sng">
                      <a:solidFill>
                        <a:srgbClr val="9E9E9E"/>
                      </a:solidFill>
                      <a:prstDash val="solid"/>
                      <a:round/>
                      <a:headEnd type="none" w="med" len="med"/>
                      <a:tailEnd type="none" w="med" len="med"/>
                    </a:lnL>
                    <a:lnR w="9525" cap="flat" cmpd="sng">
                      <a:solidFill>
                        <a:srgbClr val="9E9E9E"/>
                      </a:solidFill>
                      <a:prstDash val="solid"/>
                      <a:round/>
                      <a:headEnd type="none" w="med" len="med"/>
                      <a:tailEnd type="none" w="med" len="med"/>
                    </a:lnR>
                    <a:lnT w="9525" cap="flat" cmpd="sng">
                      <a:solidFill>
                        <a:srgbClr val="9E9E9E"/>
                      </a:solidFill>
                      <a:prstDash val="solid"/>
                      <a:round/>
                      <a:headEnd type="none" w="med" len="med"/>
                      <a:tailEnd type="none" w="med" len="med"/>
                    </a:lnT>
                    <a:lnB w="9525" cap="flat" cmpd="sng">
                      <a:solidFill>
                        <a:srgbClr val="9E9E9E"/>
                      </a:solidFill>
                      <a:prstDash val="solid"/>
                      <a:round/>
                      <a:headEnd type="none" w="med" len="med"/>
                      <a:tailEnd type="none" w="med" len="med"/>
                    </a:lnB>
                  </a:tcPr>
                </a:tc>
              </a:tr>
              <a:tr h="381000">
                <a:tc>
                  <a:txBody>
                    <a:bodyPr/>
                    <a:lstStyle/>
                    <a:p>
                      <a:pPr lvl="0">
                        <a:spcBef>
                          <a:spcPts val="0"/>
                        </a:spcBef>
                        <a:buNone/>
                      </a:pPr>
                      <a:r>
                        <a:rPr lang="en-US" sz="2400" b="1"/>
                        <a:t>Delayed OA</a:t>
                      </a:r>
                    </a:p>
                  </a:txBody>
                  <a:tcPr marL="91425" marR="91425" marT="91425" marB="91425">
                    <a:lnL w="9525" cap="flat" cmpd="sng">
                      <a:solidFill>
                        <a:srgbClr val="9E9E9E"/>
                      </a:solidFill>
                      <a:prstDash val="solid"/>
                      <a:round/>
                      <a:headEnd type="none" w="med" len="med"/>
                      <a:tailEnd type="none" w="med" len="med"/>
                    </a:lnL>
                    <a:lnR w="9525" cap="flat" cmpd="sng">
                      <a:solidFill>
                        <a:srgbClr val="9E9E9E"/>
                      </a:solidFill>
                      <a:prstDash val="solid"/>
                      <a:round/>
                      <a:headEnd type="none" w="med" len="med"/>
                      <a:tailEnd type="none" w="med" len="med"/>
                    </a:lnR>
                    <a:lnT w="9525" cap="flat" cmpd="sng">
                      <a:solidFill>
                        <a:srgbClr val="9E9E9E"/>
                      </a:solidFill>
                      <a:prstDash val="solid"/>
                      <a:round/>
                      <a:headEnd type="none" w="med" len="med"/>
                      <a:tailEnd type="none" w="med" len="med"/>
                    </a:lnT>
                    <a:lnB w="9525" cap="flat" cmpd="sng">
                      <a:solidFill>
                        <a:srgbClr val="9E9E9E"/>
                      </a:solidFill>
                      <a:prstDash val="solid"/>
                      <a:round/>
                      <a:headEnd type="none" w="med" len="med"/>
                      <a:tailEnd type="none" w="med" len="med"/>
                    </a:lnB>
                  </a:tcPr>
                </a:tc>
                <a:tc>
                  <a:txBody>
                    <a:bodyPr/>
                    <a:lstStyle/>
                    <a:p>
                      <a:pPr lvl="0">
                        <a:spcBef>
                          <a:spcPts val="0"/>
                        </a:spcBef>
                        <a:buNone/>
                      </a:pPr>
                      <a:r>
                        <a:rPr lang="en-US" sz="2400"/>
                        <a:t>All content becomes free to read after some period of time (6-48 months)</a:t>
                      </a:r>
                    </a:p>
                    <a:p>
                      <a:pPr lvl="0">
                        <a:spcBef>
                          <a:spcPts val="0"/>
                        </a:spcBef>
                        <a:buNone/>
                      </a:pPr>
                      <a:endParaRPr sz="2400"/>
                    </a:p>
                  </a:txBody>
                  <a:tcPr marL="91425" marR="91425" marT="91425" marB="91425">
                    <a:lnL w="9525" cap="flat" cmpd="sng">
                      <a:solidFill>
                        <a:srgbClr val="9E9E9E"/>
                      </a:solidFill>
                      <a:prstDash val="solid"/>
                      <a:round/>
                      <a:headEnd type="none" w="med" len="med"/>
                      <a:tailEnd type="none" w="med" len="med"/>
                    </a:lnL>
                    <a:lnR w="9525" cap="flat" cmpd="sng">
                      <a:solidFill>
                        <a:srgbClr val="9E9E9E"/>
                      </a:solidFill>
                      <a:prstDash val="solid"/>
                      <a:round/>
                      <a:headEnd type="none" w="med" len="med"/>
                      <a:tailEnd type="none" w="med" len="med"/>
                    </a:lnR>
                    <a:lnT w="9525" cap="flat" cmpd="sng">
                      <a:solidFill>
                        <a:srgbClr val="9E9E9E"/>
                      </a:solidFill>
                      <a:prstDash val="solid"/>
                      <a:round/>
                      <a:headEnd type="none" w="med" len="med"/>
                      <a:tailEnd type="none" w="med" len="med"/>
                    </a:lnT>
                    <a:lnB w="9525" cap="flat" cmpd="sng">
                      <a:solidFill>
                        <a:srgbClr val="9E9E9E"/>
                      </a:solidFill>
                      <a:prstDash val="solid"/>
                      <a:round/>
                      <a:headEnd type="none" w="med" len="med"/>
                      <a:tailEnd type="none" w="med" len="med"/>
                    </a:lnB>
                  </a:tcPr>
                </a:tc>
              </a:tr>
              <a:tr h="381000">
                <a:tc>
                  <a:txBody>
                    <a:bodyPr/>
                    <a:lstStyle/>
                    <a:p>
                      <a:pPr lvl="0">
                        <a:spcBef>
                          <a:spcPts val="0"/>
                        </a:spcBef>
                        <a:buNone/>
                      </a:pPr>
                      <a:r>
                        <a:rPr lang="en-US" sz="2400" b="1"/>
                        <a:t>Green OA</a:t>
                      </a:r>
                    </a:p>
                  </a:txBody>
                  <a:tcPr marL="91425" marR="91425" marT="91425" marB="91425">
                    <a:lnL w="9525" cap="flat" cmpd="sng">
                      <a:solidFill>
                        <a:srgbClr val="9E9E9E"/>
                      </a:solidFill>
                      <a:prstDash val="solid"/>
                      <a:round/>
                      <a:headEnd type="none" w="med" len="med"/>
                      <a:tailEnd type="none" w="med" len="med"/>
                    </a:lnL>
                    <a:lnR w="9525" cap="flat" cmpd="sng">
                      <a:solidFill>
                        <a:srgbClr val="9E9E9E"/>
                      </a:solidFill>
                      <a:prstDash val="solid"/>
                      <a:round/>
                      <a:headEnd type="none" w="med" len="med"/>
                      <a:tailEnd type="none" w="med" len="med"/>
                    </a:lnR>
                    <a:lnT w="9525" cap="flat" cmpd="sng">
                      <a:solidFill>
                        <a:srgbClr val="9E9E9E"/>
                      </a:solidFill>
                      <a:prstDash val="solid"/>
                      <a:round/>
                      <a:headEnd type="none" w="med" len="med"/>
                      <a:tailEnd type="none" w="med" len="med"/>
                    </a:lnT>
                    <a:lnB w="9525" cap="flat" cmpd="sng">
                      <a:solidFill>
                        <a:srgbClr val="9E9E9E"/>
                      </a:solidFill>
                      <a:prstDash val="solid"/>
                      <a:round/>
                      <a:headEnd type="none" w="med" len="med"/>
                      <a:tailEnd type="none" w="med" len="med"/>
                    </a:lnB>
                  </a:tcPr>
                </a:tc>
                <a:tc>
                  <a:txBody>
                    <a:bodyPr/>
                    <a:lstStyle/>
                    <a:p>
                      <a:pPr lvl="0">
                        <a:spcBef>
                          <a:spcPts val="0"/>
                        </a:spcBef>
                        <a:buNone/>
                      </a:pPr>
                      <a:r>
                        <a:rPr lang="en-US" sz="2400"/>
                        <a:t>Self-archiving/posting in open repositories</a:t>
                      </a:r>
                    </a:p>
                    <a:p>
                      <a:pPr lvl="0">
                        <a:spcBef>
                          <a:spcPts val="0"/>
                        </a:spcBef>
                        <a:buNone/>
                      </a:pPr>
                      <a:endParaRPr sz="2400"/>
                    </a:p>
                  </a:txBody>
                  <a:tcPr marL="91425" marR="91425" marT="91425" marB="91425">
                    <a:lnL w="9525" cap="flat" cmpd="sng">
                      <a:solidFill>
                        <a:srgbClr val="9E9E9E"/>
                      </a:solidFill>
                      <a:prstDash val="solid"/>
                      <a:round/>
                      <a:headEnd type="none" w="med" len="med"/>
                      <a:tailEnd type="none" w="med" len="med"/>
                    </a:lnL>
                    <a:lnR w="9525" cap="flat" cmpd="sng">
                      <a:solidFill>
                        <a:srgbClr val="9E9E9E"/>
                      </a:solidFill>
                      <a:prstDash val="solid"/>
                      <a:round/>
                      <a:headEnd type="none" w="med" len="med"/>
                      <a:tailEnd type="none" w="med" len="med"/>
                    </a:lnR>
                    <a:lnT w="9525" cap="flat" cmpd="sng">
                      <a:solidFill>
                        <a:srgbClr val="9E9E9E"/>
                      </a:solidFill>
                      <a:prstDash val="solid"/>
                      <a:round/>
                      <a:headEnd type="none" w="med" len="med"/>
                      <a:tailEnd type="none" w="med" len="med"/>
                    </a:lnT>
                    <a:lnB w="9525" cap="flat" cmpd="sng">
                      <a:solidFill>
                        <a:srgbClr val="9E9E9E"/>
                      </a:solidFill>
                      <a:prstDash val="solid"/>
                      <a:round/>
                      <a:headEnd type="none" w="med" len="med"/>
                      <a:tailEnd type="none" w="med" len="med"/>
                    </a:lnB>
                  </a:tcPr>
                </a:tc>
              </a:tr>
            </a:tbl>
          </a:graphicData>
        </a:graphic>
      </p:graphicFrame>
      <p:sp>
        <p:nvSpPr>
          <p:cNvPr id="123" name="Shape 123"/>
          <p:cNvSpPr txBox="1"/>
          <p:nvPr/>
        </p:nvSpPr>
        <p:spPr>
          <a:xfrm>
            <a:off x="2139500" y="1303475"/>
            <a:ext cx="565200" cy="1758600"/>
          </a:xfrm>
          <a:prstGeom prst="rect">
            <a:avLst/>
          </a:prstGeom>
          <a:noFill/>
          <a:ln>
            <a:noFill/>
          </a:ln>
        </p:spPr>
        <p:txBody>
          <a:bodyPr lIns="91425" tIns="91425" rIns="91425" bIns="91425" anchor="t" anchorCtr="0">
            <a:noAutofit/>
          </a:bodyPr>
          <a:lstStyle/>
          <a:p>
            <a:pPr lvl="0">
              <a:spcBef>
                <a:spcPts val="0"/>
              </a:spcBef>
              <a:buNone/>
            </a:pPr>
            <a:r>
              <a:rPr lang="en-US" sz="9600"/>
              <a:t>{      </a:t>
            </a:r>
          </a:p>
        </p:txBody>
      </p:sp>
      <p:sp>
        <p:nvSpPr>
          <p:cNvPr id="124" name="Shape 124"/>
          <p:cNvSpPr txBox="1"/>
          <p:nvPr/>
        </p:nvSpPr>
        <p:spPr>
          <a:xfrm>
            <a:off x="-21050" y="1975025"/>
            <a:ext cx="2664900" cy="415500"/>
          </a:xfrm>
          <a:prstGeom prst="rect">
            <a:avLst/>
          </a:prstGeom>
          <a:noFill/>
          <a:ln>
            <a:noFill/>
          </a:ln>
        </p:spPr>
        <p:txBody>
          <a:bodyPr lIns="91425" tIns="91425" rIns="91425" bIns="91425" anchor="t" anchorCtr="0">
            <a:noAutofit/>
          </a:bodyPr>
          <a:lstStyle/>
          <a:p>
            <a:pPr lvl="0">
              <a:spcBef>
                <a:spcPts val="0"/>
              </a:spcBef>
              <a:buNone/>
            </a:pPr>
            <a:r>
              <a:rPr lang="en-US" sz="2400" b="1"/>
              <a:t>Immediate OA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graphicFrame>
        <p:nvGraphicFramePr>
          <p:cNvPr id="129" name="Shape 129"/>
          <p:cNvGraphicFramePr/>
          <p:nvPr/>
        </p:nvGraphicFramePr>
        <p:xfrm>
          <a:off x="342550" y="1591425"/>
          <a:ext cx="9474900" cy="5552150"/>
        </p:xfrm>
        <a:graphic>
          <a:graphicData uri="http://schemas.openxmlformats.org/drawingml/2006/table">
            <a:tbl>
              <a:tblPr>
                <a:noFill/>
                <a:tableStyleId>{2FB8A001-D1AB-47DF-BA6B-B6085E91592B}</a:tableStyleId>
              </a:tblPr>
              <a:tblGrid>
                <a:gridCol w="2926625"/>
                <a:gridCol w="1477650"/>
                <a:gridCol w="2212025"/>
                <a:gridCol w="2858600"/>
              </a:tblGrid>
              <a:tr h="1651100">
                <a:tc>
                  <a:txBody>
                    <a:bodyPr/>
                    <a:lstStyle/>
                    <a:p>
                      <a:pPr lvl="0" algn="ctr" rtl="0">
                        <a:spcBef>
                          <a:spcPts val="0"/>
                        </a:spcBef>
                        <a:buNone/>
                      </a:pPr>
                      <a:r>
                        <a:rPr lang="en-US" sz="2400">
                          <a:solidFill>
                            <a:schemeClr val="dk1"/>
                          </a:solidFill>
                        </a:rPr>
                        <a:t>Web of Science &amp; JCR</a:t>
                      </a:r>
                    </a:p>
                  </a:txBody>
                  <a:tcPr marL="91425" marR="91425" marT="91425" marB="91425" anchor="ctr"/>
                </a:tc>
                <a:tc>
                  <a:txBody>
                    <a:bodyPr/>
                    <a:lstStyle/>
                    <a:p>
                      <a:pPr lvl="0" algn="ctr" rtl="0">
                        <a:spcBef>
                          <a:spcPts val="0"/>
                        </a:spcBef>
                        <a:buNone/>
                      </a:pPr>
                      <a:r>
                        <a:rPr lang="en-US" sz="2400"/>
                        <a:t>Scopus</a:t>
                      </a:r>
                    </a:p>
                  </a:txBody>
                  <a:tcPr marL="91425" marR="91425" marT="91425" marB="91425" anchor="ctr"/>
                </a:tc>
                <a:tc>
                  <a:txBody>
                    <a:bodyPr/>
                    <a:lstStyle/>
                    <a:p>
                      <a:pPr lvl="0" algn="ctr" rtl="0">
                        <a:spcBef>
                          <a:spcPts val="0"/>
                        </a:spcBef>
                        <a:buNone/>
                      </a:pPr>
                      <a:r>
                        <a:rPr lang="en-US" sz="2400"/>
                        <a:t>GeoRef</a:t>
                      </a:r>
                    </a:p>
                  </a:txBody>
                  <a:tcPr marL="91425" marR="91425" marT="91425" marB="91425" anchor="ctr"/>
                </a:tc>
                <a:tc>
                  <a:txBody>
                    <a:bodyPr/>
                    <a:lstStyle/>
                    <a:p>
                      <a:pPr lvl="0" algn="ctr" rtl="0">
                        <a:spcBef>
                          <a:spcPts val="0"/>
                        </a:spcBef>
                        <a:buNone/>
                      </a:pPr>
                      <a:r>
                        <a:rPr lang="en-US" sz="2400"/>
                        <a:t>DOAJ</a:t>
                      </a:r>
                    </a:p>
                  </a:txBody>
                  <a:tcPr marL="91425" marR="91425" marT="91425" marB="91425" anchor="ctr"/>
                </a:tc>
              </a:tr>
              <a:tr h="3901050">
                <a:tc>
                  <a:txBody>
                    <a:bodyPr/>
                    <a:lstStyle/>
                    <a:p>
                      <a:pPr marL="457200" lvl="0" indent="-228600" rtl="0">
                        <a:spcBef>
                          <a:spcPts val="0"/>
                        </a:spcBef>
                        <a:buChar char="●"/>
                      </a:pPr>
                      <a:r>
                        <a:rPr lang="en-US"/>
                        <a:t>Geology</a:t>
                      </a:r>
                    </a:p>
                    <a:p>
                      <a:pPr marL="457200" lvl="0" indent="-228600" rtl="0">
                        <a:spcBef>
                          <a:spcPts val="0"/>
                        </a:spcBef>
                        <a:buChar char="●"/>
                      </a:pPr>
                      <a:r>
                        <a:rPr lang="en-US"/>
                        <a:t>Geochemistry &amp; Geophysics</a:t>
                      </a:r>
                    </a:p>
                    <a:p>
                      <a:pPr marL="457200" lvl="0" indent="-228600" rtl="0">
                        <a:spcBef>
                          <a:spcPts val="0"/>
                        </a:spcBef>
                        <a:buChar char="●"/>
                      </a:pPr>
                      <a:r>
                        <a:rPr lang="en-US"/>
                        <a:t>Geosciences, Multidisplinary</a:t>
                      </a:r>
                    </a:p>
                    <a:p>
                      <a:pPr marL="457200" lvl="0" indent="-228600" rtl="0">
                        <a:spcBef>
                          <a:spcPts val="0"/>
                        </a:spcBef>
                        <a:buChar char="●"/>
                      </a:pPr>
                      <a:r>
                        <a:rPr lang="en-US"/>
                        <a:t>Mineralogy</a:t>
                      </a:r>
                    </a:p>
                    <a:p>
                      <a:pPr marL="457200" lvl="0" indent="-228600" rtl="0">
                        <a:spcBef>
                          <a:spcPts val="0"/>
                        </a:spcBef>
                        <a:buChar char="●"/>
                      </a:pPr>
                      <a:r>
                        <a:rPr lang="en-US"/>
                        <a:t>Crystallography</a:t>
                      </a:r>
                    </a:p>
                    <a:p>
                      <a:pPr marL="457200" lvl="0" indent="-228600" rtl="0">
                        <a:spcBef>
                          <a:spcPts val="0"/>
                        </a:spcBef>
                        <a:buChar char="●"/>
                      </a:pPr>
                      <a:r>
                        <a:rPr lang="en-US"/>
                        <a:t>Paleontology</a:t>
                      </a:r>
                    </a:p>
                    <a:p>
                      <a:pPr marL="457200" lvl="0" indent="-228600" rtl="0">
                        <a:spcBef>
                          <a:spcPts val="0"/>
                        </a:spcBef>
                        <a:buChar char="●"/>
                      </a:pPr>
                      <a:r>
                        <a:rPr lang="en-US"/>
                        <a:t>Environmental sciences</a:t>
                      </a:r>
                    </a:p>
                    <a:p>
                      <a:pPr marL="457200" lvl="0" indent="-228600" rtl="0">
                        <a:spcBef>
                          <a:spcPts val="0"/>
                        </a:spcBef>
                        <a:buChar char="●"/>
                      </a:pPr>
                      <a:r>
                        <a:rPr lang="en-US"/>
                        <a:t>Soil science</a:t>
                      </a:r>
                    </a:p>
                    <a:p>
                      <a:pPr marL="457200" lvl="0" indent="-228600" rtl="0">
                        <a:spcBef>
                          <a:spcPts val="0"/>
                        </a:spcBef>
                        <a:buChar char="●"/>
                      </a:pPr>
                      <a:r>
                        <a:rPr lang="en-US"/>
                        <a:t>Engineering,geological</a:t>
                      </a:r>
                    </a:p>
                    <a:p>
                      <a:pPr marL="457200" lvl="0" indent="-228600" rtl="0">
                        <a:spcBef>
                          <a:spcPts val="0"/>
                        </a:spcBef>
                        <a:buChar char="●"/>
                      </a:pPr>
                      <a:r>
                        <a:rPr lang="en-US"/>
                        <a:t>Oceanography</a:t>
                      </a:r>
                    </a:p>
                    <a:p>
                      <a:pPr marL="457200" lvl="0" indent="-228600" rtl="0">
                        <a:spcBef>
                          <a:spcPts val="0"/>
                        </a:spcBef>
                        <a:buChar char="●"/>
                      </a:pPr>
                      <a:r>
                        <a:rPr lang="en-US"/>
                        <a:t>Meteorology &amp; Atmospheric Sciences</a:t>
                      </a:r>
                    </a:p>
                  </a:txBody>
                  <a:tcPr marL="91425" marR="91425" marT="91425" marB="91425"/>
                </a:tc>
                <a:tc>
                  <a:txBody>
                    <a:bodyPr/>
                    <a:lstStyle/>
                    <a:p>
                      <a:pPr marL="457200" lvl="0" indent="-228600" rtl="0">
                        <a:spcBef>
                          <a:spcPts val="0"/>
                        </a:spcBef>
                        <a:buChar char="●"/>
                      </a:pPr>
                      <a:r>
                        <a:rPr lang="en-US"/>
                        <a:t>Earth and Planetary Sciences</a:t>
                      </a:r>
                    </a:p>
                  </a:txBody>
                  <a:tcPr marL="91425" marR="91425" marT="91425" marB="91425"/>
                </a:tc>
                <a:tc>
                  <a:txBody>
                    <a:bodyPr/>
                    <a:lstStyle/>
                    <a:p>
                      <a:pPr lvl="0">
                        <a:spcBef>
                          <a:spcPts val="0"/>
                        </a:spcBef>
                        <a:buNone/>
                      </a:pPr>
                      <a:r>
                        <a:rPr lang="en-US"/>
                        <a:t>OA Source List:</a:t>
                      </a:r>
                    </a:p>
                    <a:p>
                      <a:pPr lvl="0" rtl="0">
                        <a:spcBef>
                          <a:spcPts val="0"/>
                        </a:spcBef>
                        <a:buNone/>
                      </a:pPr>
                      <a:endParaRPr/>
                    </a:p>
                    <a:p>
                      <a:pPr marL="457200" lvl="0" indent="-228600" rtl="0">
                        <a:spcBef>
                          <a:spcPts val="0"/>
                        </a:spcBef>
                        <a:buChar char="●"/>
                      </a:pPr>
                      <a:r>
                        <a:rPr lang="en-US"/>
                        <a:t>“Geological journals/series”</a:t>
                      </a:r>
                    </a:p>
                    <a:p>
                      <a:pPr marL="457200" lvl="0" indent="-228600" rtl="0">
                        <a:spcBef>
                          <a:spcPts val="0"/>
                        </a:spcBef>
                        <a:buChar char="●"/>
                      </a:pPr>
                      <a:r>
                        <a:rPr lang="en-US"/>
                        <a:t>“Related disciplines”</a:t>
                      </a:r>
                    </a:p>
                    <a:p>
                      <a:pPr marL="457200" lvl="0" indent="-228600" rtl="0">
                        <a:spcBef>
                          <a:spcPts val="0"/>
                        </a:spcBef>
                        <a:buChar char="●"/>
                      </a:pPr>
                      <a:r>
                        <a:rPr lang="en-US" i="1"/>
                        <a:t>Excluded </a:t>
                      </a:r>
                      <a:r>
                        <a:rPr lang="en-US"/>
                        <a:t>“General science”</a:t>
                      </a:r>
                    </a:p>
                    <a:p>
                      <a:pPr lvl="0" rtl="0">
                        <a:spcBef>
                          <a:spcPts val="0"/>
                        </a:spcBef>
                        <a:buNone/>
                      </a:pPr>
                      <a:endParaRPr/>
                    </a:p>
                  </a:txBody>
                  <a:tcPr marL="91425" marR="91425" marT="91425" marB="91425"/>
                </a:tc>
                <a:tc>
                  <a:txBody>
                    <a:bodyPr/>
                    <a:lstStyle/>
                    <a:p>
                      <a:pPr marL="457200" lvl="0" indent="-228600" rtl="0">
                        <a:spcBef>
                          <a:spcPts val="0"/>
                        </a:spcBef>
                        <a:buChar char="●"/>
                      </a:pPr>
                      <a:r>
                        <a:rPr lang="en-US"/>
                        <a:t>Geology (includes Mineralogy &amp; Paleontology)</a:t>
                      </a:r>
                    </a:p>
                    <a:p>
                      <a:pPr marL="457200" lvl="0" indent="-228600" rtl="0">
                        <a:spcBef>
                          <a:spcPts val="0"/>
                        </a:spcBef>
                        <a:buChar char="●"/>
                      </a:pPr>
                      <a:r>
                        <a:rPr lang="en-US"/>
                        <a:t>Geophysics</a:t>
                      </a:r>
                    </a:p>
                    <a:p>
                      <a:pPr marL="457200" lvl="0" indent="-228600" rtl="0">
                        <a:spcBef>
                          <a:spcPts val="0"/>
                        </a:spcBef>
                        <a:buChar char="●"/>
                      </a:pPr>
                      <a:r>
                        <a:rPr lang="en-US"/>
                        <a:t>Geomagnetism</a:t>
                      </a:r>
                    </a:p>
                    <a:p>
                      <a:pPr marL="457200" lvl="0" indent="-228600" rtl="0">
                        <a:spcBef>
                          <a:spcPts val="0"/>
                        </a:spcBef>
                        <a:buChar char="●"/>
                      </a:pPr>
                      <a:r>
                        <a:rPr lang="en-US"/>
                        <a:t>Crystallography</a:t>
                      </a:r>
                    </a:p>
                    <a:p>
                      <a:pPr marL="457200" lvl="0" indent="-228600" rtl="0">
                        <a:spcBef>
                          <a:spcPts val="0"/>
                        </a:spcBef>
                        <a:buChar char="●"/>
                      </a:pPr>
                      <a:r>
                        <a:rPr lang="en-US"/>
                        <a:t>Environmental Sciences</a:t>
                      </a:r>
                    </a:p>
                    <a:p>
                      <a:pPr marL="457200" lvl="0" indent="-228600" rtl="0">
                        <a:spcBef>
                          <a:spcPts val="0"/>
                        </a:spcBef>
                        <a:buChar char="●"/>
                      </a:pPr>
                      <a:r>
                        <a:rPr lang="en-US"/>
                        <a:t>Oceanography</a:t>
                      </a:r>
                    </a:p>
                    <a:p>
                      <a:pPr marL="457200" lvl="0" indent="-228600" rtl="0">
                        <a:spcBef>
                          <a:spcPts val="0"/>
                        </a:spcBef>
                        <a:buChar char="●"/>
                      </a:pPr>
                      <a:r>
                        <a:rPr lang="en-US"/>
                        <a:t>Meteorology, Climatology</a:t>
                      </a:r>
                    </a:p>
                    <a:p>
                      <a:pPr lvl="0" rtl="0">
                        <a:spcBef>
                          <a:spcPts val="0"/>
                        </a:spcBef>
                        <a:buNone/>
                      </a:pPr>
                      <a:endParaRPr/>
                    </a:p>
                    <a:p>
                      <a:pPr lvl="0" rtl="0">
                        <a:spcBef>
                          <a:spcPts val="0"/>
                        </a:spcBef>
                        <a:buNone/>
                      </a:pPr>
                      <a:endParaRPr/>
                    </a:p>
                  </a:txBody>
                  <a:tcPr marL="91425" marR="91425" marT="91425" marB="91425"/>
                </a:tc>
              </a:tr>
            </a:tbl>
          </a:graphicData>
        </a:graphic>
      </p:graphicFrame>
      <p:sp>
        <p:nvSpPr>
          <p:cNvPr id="130" name="Shape 130"/>
          <p:cNvSpPr txBox="1">
            <a:spLocks noGrp="1"/>
          </p:cNvSpPr>
          <p:nvPr>
            <p:ph type="ctrTitle"/>
          </p:nvPr>
        </p:nvSpPr>
        <p:spPr>
          <a:xfrm>
            <a:off x="834575" y="200775"/>
            <a:ext cx="9318300" cy="711000"/>
          </a:xfrm>
          <a:prstGeom prst="rect">
            <a:avLst/>
          </a:prstGeom>
        </p:spPr>
        <p:txBody>
          <a:bodyPr lIns="38100" tIns="38100" rIns="38100" bIns="38100" anchor="t" anchorCtr="0">
            <a:noAutofit/>
          </a:bodyPr>
          <a:lstStyle/>
          <a:p>
            <a:pPr marL="0" lvl="0" indent="0" rtl="0">
              <a:lnSpc>
                <a:spcPct val="100000"/>
              </a:lnSpc>
              <a:spcBef>
                <a:spcPts val="0"/>
              </a:spcBef>
              <a:buNone/>
            </a:pPr>
            <a:r>
              <a:rPr lang="en-US" sz="3200"/>
              <a:t>Introduction: Defining “Geosciences”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Shape 135"/>
          <p:cNvSpPr txBox="1">
            <a:spLocks noGrp="1"/>
          </p:cNvSpPr>
          <p:nvPr>
            <p:ph type="subTitle" idx="1"/>
          </p:nvPr>
        </p:nvSpPr>
        <p:spPr>
          <a:xfrm>
            <a:off x="194850" y="1018850"/>
            <a:ext cx="9756300" cy="1293300"/>
          </a:xfrm>
          <a:prstGeom prst="rect">
            <a:avLst/>
          </a:prstGeom>
        </p:spPr>
        <p:txBody>
          <a:bodyPr lIns="38100" tIns="38100" rIns="38100" bIns="38100" anchor="t" anchorCtr="0">
            <a:noAutofit/>
          </a:bodyPr>
          <a:lstStyle/>
          <a:p>
            <a:pPr lvl="0" algn="ctr" rtl="0">
              <a:spcBef>
                <a:spcPts val="0"/>
              </a:spcBef>
              <a:buNone/>
            </a:pPr>
            <a:r>
              <a:rPr lang="en-US" sz="3000" b="1">
                <a:solidFill>
                  <a:schemeClr val="dk1"/>
                </a:solidFill>
                <a:latin typeface="Arial"/>
                <a:ea typeface="Arial"/>
                <a:cs typeface="Arial"/>
                <a:sym typeface="Arial"/>
              </a:rPr>
              <a:t>450 OA “geoscience” journals</a:t>
            </a:r>
          </a:p>
          <a:p>
            <a:pPr lvl="0" algn="ctr" rtl="0">
              <a:spcBef>
                <a:spcPts val="0"/>
              </a:spcBef>
              <a:buNone/>
            </a:pPr>
            <a:r>
              <a:rPr lang="en-US" sz="3000">
                <a:solidFill>
                  <a:schemeClr val="dk1"/>
                </a:solidFill>
                <a:latin typeface="Arial"/>
                <a:ea typeface="Arial"/>
                <a:cs typeface="Arial"/>
                <a:sym typeface="Arial"/>
              </a:rPr>
              <a:t>(listed in one or more sources)</a:t>
            </a:r>
          </a:p>
          <a:p>
            <a:pPr lvl="0" algn="l" rtl="0">
              <a:spcBef>
                <a:spcPts val="0"/>
              </a:spcBef>
              <a:buNone/>
            </a:pPr>
            <a:endParaRPr sz="3000">
              <a:solidFill>
                <a:schemeClr val="dk1"/>
              </a:solidFill>
              <a:latin typeface="Arial"/>
              <a:ea typeface="Arial"/>
              <a:cs typeface="Arial"/>
              <a:sym typeface="Arial"/>
            </a:endParaRPr>
          </a:p>
          <a:p>
            <a:pPr lvl="0" algn="l" rtl="0">
              <a:spcBef>
                <a:spcPts val="0"/>
              </a:spcBef>
              <a:buNone/>
            </a:pPr>
            <a:endParaRPr sz="3000">
              <a:solidFill>
                <a:schemeClr val="dk1"/>
              </a:solidFill>
              <a:latin typeface="Arial"/>
              <a:ea typeface="Arial"/>
              <a:cs typeface="Arial"/>
              <a:sym typeface="Arial"/>
            </a:endParaRPr>
          </a:p>
          <a:p>
            <a:pPr lvl="0" algn="l" rtl="0">
              <a:spcBef>
                <a:spcPts val="0"/>
              </a:spcBef>
              <a:buNone/>
            </a:pPr>
            <a:endParaRPr sz="3000">
              <a:solidFill>
                <a:schemeClr val="dk1"/>
              </a:solidFill>
              <a:latin typeface="Arial"/>
              <a:ea typeface="Arial"/>
              <a:cs typeface="Arial"/>
              <a:sym typeface="Arial"/>
            </a:endParaRPr>
          </a:p>
        </p:txBody>
      </p:sp>
      <p:sp>
        <p:nvSpPr>
          <p:cNvPr id="136" name="Shape 136"/>
          <p:cNvSpPr txBox="1">
            <a:spLocks noGrp="1"/>
          </p:cNvSpPr>
          <p:nvPr>
            <p:ph type="ctrTitle"/>
          </p:nvPr>
        </p:nvSpPr>
        <p:spPr>
          <a:xfrm>
            <a:off x="737825" y="207700"/>
            <a:ext cx="9625800" cy="711000"/>
          </a:xfrm>
          <a:prstGeom prst="rect">
            <a:avLst/>
          </a:prstGeom>
        </p:spPr>
        <p:txBody>
          <a:bodyPr lIns="38100" tIns="38100" rIns="38100" bIns="38100" anchor="t" anchorCtr="0">
            <a:noAutofit/>
          </a:bodyPr>
          <a:lstStyle/>
          <a:p>
            <a:pPr marL="0" lvl="0" indent="-69850" rtl="0">
              <a:spcBef>
                <a:spcPts val="0"/>
              </a:spcBef>
              <a:buClr>
                <a:schemeClr val="dk1"/>
              </a:buClr>
              <a:buSzPct val="34375"/>
              <a:buFont typeface="Arial"/>
              <a:buNone/>
            </a:pPr>
            <a:r>
              <a:rPr lang="en-US" sz="3200"/>
              <a:t>Introduction: Defining “Geosciences”</a:t>
            </a:r>
          </a:p>
          <a:p>
            <a:pPr marL="0" lvl="0" indent="0" algn="ctr" rtl="0">
              <a:lnSpc>
                <a:spcPct val="100000"/>
              </a:lnSpc>
              <a:spcBef>
                <a:spcPts val="0"/>
              </a:spcBef>
              <a:buNone/>
            </a:pPr>
            <a:endParaRPr sz="3200">
              <a:latin typeface="Arial"/>
              <a:ea typeface="Arial"/>
              <a:cs typeface="Arial"/>
              <a:sym typeface="Arial"/>
            </a:endParaRPr>
          </a:p>
        </p:txBody>
      </p:sp>
      <p:pic>
        <p:nvPicPr>
          <p:cNvPr id="137" name="Shape 137"/>
          <p:cNvPicPr preferRelativeResize="0"/>
          <p:nvPr/>
        </p:nvPicPr>
        <p:blipFill>
          <a:blip r:embed="rId3">
            <a:alphaModFix/>
          </a:blip>
          <a:stretch>
            <a:fillRect/>
          </a:stretch>
        </p:blipFill>
        <p:spPr>
          <a:xfrm>
            <a:off x="194850" y="2813350"/>
            <a:ext cx="5622024" cy="3924300"/>
          </a:xfrm>
          <a:prstGeom prst="rect">
            <a:avLst/>
          </a:prstGeom>
          <a:noFill/>
          <a:ln>
            <a:noFill/>
          </a:ln>
        </p:spPr>
      </p:pic>
      <p:graphicFrame>
        <p:nvGraphicFramePr>
          <p:cNvPr id="138" name="Shape 138"/>
          <p:cNvGraphicFramePr/>
          <p:nvPr/>
        </p:nvGraphicFramePr>
        <p:xfrm>
          <a:off x="6050912" y="2849012"/>
          <a:ext cx="3900225" cy="3888625"/>
        </p:xfrm>
        <a:graphic>
          <a:graphicData uri="http://schemas.openxmlformats.org/drawingml/2006/table">
            <a:tbl>
              <a:tblPr>
                <a:noFill/>
                <a:tableStyleId>{2FB8A001-D1AB-47DF-BA6B-B6085E91592B}</a:tableStyleId>
              </a:tblPr>
              <a:tblGrid>
                <a:gridCol w="1118600"/>
                <a:gridCol w="1479850"/>
                <a:gridCol w="1301775"/>
              </a:tblGrid>
              <a:tr h="903650">
                <a:tc>
                  <a:txBody>
                    <a:bodyPr/>
                    <a:lstStyle/>
                    <a:p>
                      <a:pPr lvl="0">
                        <a:spcBef>
                          <a:spcPts val="0"/>
                        </a:spcBef>
                        <a:buNone/>
                      </a:pPr>
                      <a:endParaRPr sz="1800" b="1"/>
                    </a:p>
                  </a:txBody>
                  <a:tcPr marL="91425" marR="91425" marT="91425" marB="91425"/>
                </a:tc>
                <a:tc>
                  <a:txBody>
                    <a:bodyPr/>
                    <a:lstStyle/>
                    <a:p>
                      <a:pPr lvl="0" algn="ctr">
                        <a:spcBef>
                          <a:spcPts val="0"/>
                        </a:spcBef>
                        <a:buNone/>
                      </a:pPr>
                      <a:r>
                        <a:rPr lang="en-US" sz="1800" b="1"/>
                        <a:t>Titles included</a:t>
                      </a:r>
                    </a:p>
                  </a:txBody>
                  <a:tcPr marL="91425" marR="91425" marT="91425" marB="91425" anchor="ctr"/>
                </a:tc>
                <a:tc>
                  <a:txBody>
                    <a:bodyPr/>
                    <a:lstStyle/>
                    <a:p>
                      <a:pPr lvl="0" algn="ctr">
                        <a:spcBef>
                          <a:spcPts val="0"/>
                        </a:spcBef>
                        <a:buNone/>
                      </a:pPr>
                      <a:r>
                        <a:rPr lang="en-US" sz="1800" b="1"/>
                        <a:t>Unique titles</a:t>
                      </a:r>
                    </a:p>
                  </a:txBody>
                  <a:tcPr marL="91425" marR="91425" marT="91425" marB="91425" anchor="ctr"/>
                </a:tc>
              </a:tr>
              <a:tr h="795725">
                <a:tc>
                  <a:txBody>
                    <a:bodyPr/>
                    <a:lstStyle/>
                    <a:p>
                      <a:pPr lvl="0">
                        <a:spcBef>
                          <a:spcPts val="0"/>
                        </a:spcBef>
                        <a:buNone/>
                      </a:pPr>
                      <a:r>
                        <a:rPr lang="en-US" sz="1800" b="1"/>
                        <a:t>WoS</a:t>
                      </a:r>
                    </a:p>
                  </a:txBody>
                  <a:tcPr marL="91425" marR="91425" marT="91425" marB="91425"/>
                </a:tc>
                <a:tc>
                  <a:txBody>
                    <a:bodyPr/>
                    <a:lstStyle/>
                    <a:p>
                      <a:pPr lvl="0" algn="ctr">
                        <a:spcBef>
                          <a:spcPts val="0"/>
                        </a:spcBef>
                        <a:buNone/>
                      </a:pPr>
                      <a:r>
                        <a:rPr lang="en-US" sz="1800" b="1"/>
                        <a:t>142</a:t>
                      </a:r>
                    </a:p>
                  </a:txBody>
                  <a:tcPr marL="91425" marR="91425" marT="91425" marB="91425"/>
                </a:tc>
                <a:tc>
                  <a:txBody>
                    <a:bodyPr/>
                    <a:lstStyle/>
                    <a:p>
                      <a:pPr lvl="0" algn="ctr">
                        <a:spcBef>
                          <a:spcPts val="0"/>
                        </a:spcBef>
                        <a:buNone/>
                      </a:pPr>
                      <a:r>
                        <a:rPr lang="en-US" sz="1800" b="1"/>
                        <a:t>0</a:t>
                      </a:r>
                    </a:p>
                  </a:txBody>
                  <a:tcPr marL="91425" marR="91425" marT="91425" marB="91425"/>
                </a:tc>
              </a:tr>
              <a:tr h="795725">
                <a:tc>
                  <a:txBody>
                    <a:bodyPr/>
                    <a:lstStyle/>
                    <a:p>
                      <a:pPr lvl="0" rtl="0">
                        <a:spcBef>
                          <a:spcPts val="0"/>
                        </a:spcBef>
                        <a:buNone/>
                      </a:pPr>
                      <a:r>
                        <a:rPr lang="en-US" sz="1800" b="1"/>
                        <a:t>GeoRef</a:t>
                      </a:r>
                    </a:p>
                  </a:txBody>
                  <a:tcPr marL="91425" marR="91425" marT="91425" marB="91425"/>
                </a:tc>
                <a:tc>
                  <a:txBody>
                    <a:bodyPr/>
                    <a:lstStyle/>
                    <a:p>
                      <a:pPr lvl="0" algn="ctr" rtl="0">
                        <a:spcBef>
                          <a:spcPts val="0"/>
                        </a:spcBef>
                        <a:buNone/>
                      </a:pPr>
                      <a:r>
                        <a:rPr lang="en-US" sz="1800" b="1"/>
                        <a:t>187</a:t>
                      </a:r>
                    </a:p>
                  </a:txBody>
                  <a:tcPr marL="91425" marR="91425" marT="91425" marB="91425"/>
                </a:tc>
                <a:tc>
                  <a:txBody>
                    <a:bodyPr/>
                    <a:lstStyle/>
                    <a:p>
                      <a:pPr lvl="0" algn="ctr" rtl="0">
                        <a:spcBef>
                          <a:spcPts val="0"/>
                        </a:spcBef>
                        <a:buNone/>
                      </a:pPr>
                      <a:r>
                        <a:rPr lang="en-US" sz="1800" b="1"/>
                        <a:t>51</a:t>
                      </a:r>
                    </a:p>
                  </a:txBody>
                  <a:tcPr marL="91425" marR="91425" marT="91425" marB="91425"/>
                </a:tc>
              </a:tr>
              <a:tr h="759725">
                <a:tc>
                  <a:txBody>
                    <a:bodyPr/>
                    <a:lstStyle/>
                    <a:p>
                      <a:pPr lvl="0">
                        <a:spcBef>
                          <a:spcPts val="0"/>
                        </a:spcBef>
                        <a:buNone/>
                      </a:pPr>
                      <a:r>
                        <a:rPr lang="en-US" sz="1800" b="1"/>
                        <a:t>Scopus</a:t>
                      </a:r>
                    </a:p>
                  </a:txBody>
                  <a:tcPr marL="91425" marR="91425" marT="91425" marB="91425"/>
                </a:tc>
                <a:tc>
                  <a:txBody>
                    <a:bodyPr/>
                    <a:lstStyle/>
                    <a:p>
                      <a:pPr lvl="0" algn="ctr">
                        <a:spcBef>
                          <a:spcPts val="0"/>
                        </a:spcBef>
                        <a:buNone/>
                      </a:pPr>
                      <a:r>
                        <a:rPr lang="en-US" sz="1800" b="1"/>
                        <a:t>259</a:t>
                      </a:r>
                    </a:p>
                  </a:txBody>
                  <a:tcPr marL="91425" marR="91425" marT="91425" marB="91425"/>
                </a:tc>
                <a:tc>
                  <a:txBody>
                    <a:bodyPr/>
                    <a:lstStyle/>
                    <a:p>
                      <a:pPr lvl="0" algn="ctr">
                        <a:spcBef>
                          <a:spcPts val="0"/>
                        </a:spcBef>
                        <a:buNone/>
                      </a:pPr>
                      <a:r>
                        <a:rPr lang="en-US" sz="1800" b="1"/>
                        <a:t>21</a:t>
                      </a:r>
                    </a:p>
                  </a:txBody>
                  <a:tcPr marL="91425" marR="91425" marT="91425" marB="91425"/>
                </a:tc>
              </a:tr>
              <a:tr h="633800">
                <a:tc>
                  <a:txBody>
                    <a:bodyPr/>
                    <a:lstStyle/>
                    <a:p>
                      <a:pPr lvl="0">
                        <a:spcBef>
                          <a:spcPts val="0"/>
                        </a:spcBef>
                        <a:buNone/>
                      </a:pPr>
                      <a:r>
                        <a:rPr lang="en-US" sz="1800" b="1"/>
                        <a:t>DOAJ</a:t>
                      </a:r>
                    </a:p>
                  </a:txBody>
                  <a:tcPr marL="91425" marR="91425" marT="91425" marB="91425"/>
                </a:tc>
                <a:tc>
                  <a:txBody>
                    <a:bodyPr/>
                    <a:lstStyle/>
                    <a:p>
                      <a:pPr lvl="0" algn="ctr">
                        <a:spcBef>
                          <a:spcPts val="0"/>
                        </a:spcBef>
                        <a:buNone/>
                      </a:pPr>
                      <a:r>
                        <a:rPr lang="en-US" sz="1800" b="1"/>
                        <a:t>305</a:t>
                      </a:r>
                    </a:p>
                  </a:txBody>
                  <a:tcPr marL="91425" marR="91425" marT="91425" marB="91425"/>
                </a:tc>
                <a:tc>
                  <a:txBody>
                    <a:bodyPr/>
                    <a:lstStyle/>
                    <a:p>
                      <a:pPr lvl="0" algn="ctr">
                        <a:spcBef>
                          <a:spcPts val="0"/>
                        </a:spcBef>
                        <a:buNone/>
                      </a:pPr>
                      <a:r>
                        <a:rPr lang="en-US" sz="1800" b="1"/>
                        <a:t>119</a:t>
                      </a:r>
                    </a:p>
                  </a:txBody>
                  <a:tcPr marL="91425" marR="91425" marT="91425" marB="91425"/>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pic>
        <p:nvPicPr>
          <p:cNvPr id="143" name="Shape 143"/>
          <p:cNvPicPr preferRelativeResize="0"/>
          <p:nvPr/>
        </p:nvPicPr>
        <p:blipFill>
          <a:blip r:embed="rId3">
            <a:alphaModFix/>
          </a:blip>
          <a:stretch>
            <a:fillRect/>
          </a:stretch>
        </p:blipFill>
        <p:spPr>
          <a:xfrm>
            <a:off x="606100" y="1141074"/>
            <a:ext cx="8916199" cy="5571025"/>
          </a:xfrm>
          <a:prstGeom prst="rect">
            <a:avLst/>
          </a:prstGeom>
          <a:noFill/>
          <a:ln>
            <a:noFill/>
          </a:ln>
        </p:spPr>
      </p:pic>
      <p:sp>
        <p:nvSpPr>
          <p:cNvPr id="144" name="Shape 144"/>
          <p:cNvSpPr txBox="1"/>
          <p:nvPr/>
        </p:nvSpPr>
        <p:spPr>
          <a:xfrm>
            <a:off x="6540900" y="6943950"/>
            <a:ext cx="3465900" cy="583200"/>
          </a:xfrm>
          <a:prstGeom prst="rect">
            <a:avLst/>
          </a:prstGeom>
          <a:noFill/>
          <a:ln>
            <a:noFill/>
          </a:ln>
        </p:spPr>
        <p:txBody>
          <a:bodyPr lIns="91425" tIns="91425" rIns="91425" bIns="91425" anchor="t" anchorCtr="0">
            <a:noAutofit/>
          </a:bodyPr>
          <a:lstStyle/>
          <a:p>
            <a:pPr lvl="0" algn="ctr">
              <a:spcBef>
                <a:spcPts val="0"/>
              </a:spcBef>
              <a:buNone/>
            </a:pPr>
            <a:r>
              <a:rPr lang="en-US" sz="1800" b="1"/>
              <a:t>DOAJ relaunched with tighter inclusion policies</a:t>
            </a:r>
          </a:p>
        </p:txBody>
      </p:sp>
      <p:cxnSp>
        <p:nvCxnSpPr>
          <p:cNvPr id="145" name="Shape 145"/>
          <p:cNvCxnSpPr/>
          <p:nvPr/>
        </p:nvCxnSpPr>
        <p:spPr>
          <a:xfrm rot="10800000" flipH="1">
            <a:off x="8500125" y="6713400"/>
            <a:ext cx="7200" cy="289800"/>
          </a:xfrm>
          <a:prstGeom prst="straightConnector1">
            <a:avLst/>
          </a:prstGeom>
          <a:noFill/>
          <a:ln w="28575" cap="flat" cmpd="sng">
            <a:solidFill>
              <a:schemeClr val="dk2"/>
            </a:solidFill>
            <a:prstDash val="solid"/>
            <a:round/>
            <a:headEnd type="none" w="lg" len="lg"/>
            <a:tailEnd type="triangle" w="lg" len="lg"/>
          </a:ln>
        </p:spPr>
      </p:cxnSp>
      <p:sp>
        <p:nvSpPr>
          <p:cNvPr id="146" name="Shape 146"/>
          <p:cNvSpPr txBox="1"/>
          <p:nvPr/>
        </p:nvSpPr>
        <p:spPr>
          <a:xfrm>
            <a:off x="414025" y="7062450"/>
            <a:ext cx="2779800" cy="362100"/>
          </a:xfrm>
          <a:prstGeom prst="rect">
            <a:avLst/>
          </a:prstGeom>
          <a:noFill/>
          <a:ln>
            <a:noFill/>
          </a:ln>
        </p:spPr>
        <p:txBody>
          <a:bodyPr lIns="91425" tIns="91425" rIns="91425" bIns="91425" anchor="t" anchorCtr="0">
            <a:noAutofit/>
          </a:bodyPr>
          <a:lstStyle/>
          <a:p>
            <a:pPr lvl="0" algn="ctr">
              <a:spcBef>
                <a:spcPts val="0"/>
              </a:spcBef>
              <a:buNone/>
            </a:pPr>
            <a:r>
              <a:rPr lang="en-US" sz="1800" b="1"/>
              <a:t>DOAJ launched</a:t>
            </a:r>
          </a:p>
        </p:txBody>
      </p:sp>
      <p:cxnSp>
        <p:nvCxnSpPr>
          <p:cNvPr id="147" name="Shape 147"/>
          <p:cNvCxnSpPr>
            <a:stCxn id="146" idx="0"/>
          </p:cNvCxnSpPr>
          <p:nvPr/>
        </p:nvCxnSpPr>
        <p:spPr>
          <a:xfrm rot="10800000" flipH="1">
            <a:off x="1803925" y="6654150"/>
            <a:ext cx="3600" cy="408300"/>
          </a:xfrm>
          <a:prstGeom prst="straightConnector1">
            <a:avLst/>
          </a:prstGeom>
          <a:noFill/>
          <a:ln w="28575" cap="flat" cmpd="sng">
            <a:solidFill>
              <a:schemeClr val="dk2"/>
            </a:solidFill>
            <a:prstDash val="solid"/>
            <a:round/>
            <a:headEnd type="none" w="lg" len="lg"/>
            <a:tailEnd type="triangle" w="lg" len="lg"/>
          </a:ln>
        </p:spPr>
      </p:cxnSp>
      <p:sp>
        <p:nvSpPr>
          <p:cNvPr id="148" name="Shape 148"/>
          <p:cNvSpPr txBox="1">
            <a:spLocks noGrp="1"/>
          </p:cNvSpPr>
          <p:nvPr>
            <p:ph type="ctrTitle"/>
          </p:nvPr>
        </p:nvSpPr>
        <p:spPr>
          <a:xfrm>
            <a:off x="0" y="55625"/>
            <a:ext cx="10146000" cy="882000"/>
          </a:xfrm>
          <a:prstGeom prst="rect">
            <a:avLst/>
          </a:prstGeom>
        </p:spPr>
        <p:txBody>
          <a:bodyPr lIns="38100" tIns="38100" rIns="38100" bIns="38100" anchor="t" anchorCtr="0">
            <a:noAutofit/>
          </a:bodyPr>
          <a:lstStyle/>
          <a:p>
            <a:pPr marL="0" lvl="0" indent="0" algn="ctr" rtl="0">
              <a:lnSpc>
                <a:spcPct val="100000"/>
              </a:lnSpc>
              <a:spcBef>
                <a:spcPts val="0"/>
              </a:spcBef>
              <a:buNone/>
            </a:pPr>
            <a:r>
              <a:rPr lang="en-US" sz="3600"/>
              <a:t>Trends, 2000-2015: OA geoscience journals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pic>
        <p:nvPicPr>
          <p:cNvPr id="153" name="Shape 153"/>
          <p:cNvPicPr preferRelativeResize="0"/>
          <p:nvPr/>
        </p:nvPicPr>
        <p:blipFill>
          <a:blip r:embed="rId3">
            <a:alphaModFix/>
          </a:blip>
          <a:stretch>
            <a:fillRect/>
          </a:stretch>
        </p:blipFill>
        <p:spPr>
          <a:xfrm>
            <a:off x="315375" y="920150"/>
            <a:ext cx="9529248" cy="5965824"/>
          </a:xfrm>
          <a:prstGeom prst="rect">
            <a:avLst/>
          </a:prstGeom>
          <a:noFill/>
          <a:ln>
            <a:noFill/>
          </a:ln>
        </p:spPr>
      </p:pic>
      <p:sp>
        <p:nvSpPr>
          <p:cNvPr id="154" name="Shape 154"/>
          <p:cNvSpPr txBox="1"/>
          <p:nvPr/>
        </p:nvSpPr>
        <p:spPr>
          <a:xfrm>
            <a:off x="7383600" y="6957300"/>
            <a:ext cx="2385900" cy="516300"/>
          </a:xfrm>
          <a:prstGeom prst="rect">
            <a:avLst/>
          </a:prstGeom>
          <a:noFill/>
          <a:ln>
            <a:noFill/>
          </a:ln>
        </p:spPr>
        <p:txBody>
          <a:bodyPr lIns="91425" tIns="91425" rIns="91425" bIns="91425" anchor="t" anchorCtr="0">
            <a:noAutofit/>
          </a:bodyPr>
          <a:lstStyle/>
          <a:p>
            <a:pPr lvl="0" rtl="0">
              <a:spcBef>
                <a:spcPts val="0"/>
              </a:spcBef>
              <a:buNone/>
            </a:pPr>
            <a:r>
              <a:rPr lang="en-US" b="1"/>
              <a:t>DOAJ relaunched with tighter inclusion policies</a:t>
            </a:r>
          </a:p>
        </p:txBody>
      </p:sp>
      <p:cxnSp>
        <p:nvCxnSpPr>
          <p:cNvPr id="155" name="Shape 155"/>
          <p:cNvCxnSpPr/>
          <p:nvPr/>
        </p:nvCxnSpPr>
        <p:spPr>
          <a:xfrm rot="10800000">
            <a:off x="7718775" y="6576900"/>
            <a:ext cx="161400" cy="463500"/>
          </a:xfrm>
          <a:prstGeom prst="straightConnector1">
            <a:avLst/>
          </a:prstGeom>
          <a:noFill/>
          <a:ln w="28575" cap="flat" cmpd="sng">
            <a:solidFill>
              <a:schemeClr val="dk2"/>
            </a:solidFill>
            <a:prstDash val="solid"/>
            <a:round/>
            <a:headEnd type="none" w="lg" len="lg"/>
            <a:tailEnd type="triangle" w="lg" len="lg"/>
          </a:ln>
        </p:spPr>
      </p:cxnSp>
      <p:sp>
        <p:nvSpPr>
          <p:cNvPr id="156" name="Shape 156"/>
          <p:cNvSpPr txBox="1"/>
          <p:nvPr/>
        </p:nvSpPr>
        <p:spPr>
          <a:xfrm>
            <a:off x="0" y="0"/>
            <a:ext cx="9354000" cy="975300"/>
          </a:xfrm>
          <a:prstGeom prst="rect">
            <a:avLst/>
          </a:prstGeom>
          <a:noFill/>
          <a:ln>
            <a:noFill/>
          </a:ln>
        </p:spPr>
        <p:txBody>
          <a:bodyPr lIns="91425" tIns="91425" rIns="91425" bIns="91425" anchor="ctr" anchorCtr="0">
            <a:noAutofit/>
          </a:bodyPr>
          <a:lstStyle/>
          <a:p>
            <a:pPr marL="711200" lvl="0" indent="-25400" rtl="0">
              <a:spcBef>
                <a:spcPts val="0"/>
              </a:spcBef>
              <a:buNone/>
            </a:pPr>
            <a:r>
              <a:rPr lang="en-US" sz="3200" b="1">
                <a:solidFill>
                  <a:schemeClr val="dk1"/>
                </a:solidFill>
                <a:latin typeface="Trebuchet MS"/>
                <a:ea typeface="Trebuchet MS"/>
                <a:cs typeface="Trebuchet MS"/>
                <a:sym typeface="Trebuchet MS"/>
              </a:rPr>
              <a:t>Trends, 2000-2015: OA Geoscience Articles</a:t>
            </a:r>
          </a:p>
        </p:txBody>
      </p:sp>
      <p:sp>
        <p:nvSpPr>
          <p:cNvPr id="157" name="Shape 157"/>
          <p:cNvSpPr txBox="1"/>
          <p:nvPr/>
        </p:nvSpPr>
        <p:spPr>
          <a:xfrm>
            <a:off x="60325" y="7040400"/>
            <a:ext cx="7323300" cy="463500"/>
          </a:xfrm>
          <a:prstGeom prst="rect">
            <a:avLst/>
          </a:prstGeom>
          <a:noFill/>
          <a:ln>
            <a:noFill/>
          </a:ln>
        </p:spPr>
        <p:txBody>
          <a:bodyPr lIns="91425" tIns="91425" rIns="91425" bIns="91425" anchor="t" anchorCtr="0">
            <a:noAutofit/>
          </a:bodyPr>
          <a:lstStyle/>
          <a:p>
            <a:pPr lvl="0">
              <a:spcBef>
                <a:spcPts val="0"/>
              </a:spcBef>
              <a:buNone/>
            </a:pPr>
            <a:r>
              <a:rPr lang="en-US" sz="1800" b="1"/>
              <a:t>*not cumulative - articles may appear in more than one category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Shape 162"/>
          <p:cNvSpPr txBox="1">
            <a:spLocks noGrp="1"/>
          </p:cNvSpPr>
          <p:nvPr>
            <p:ph type="ctrTitle"/>
          </p:nvPr>
        </p:nvSpPr>
        <p:spPr>
          <a:xfrm>
            <a:off x="0" y="62550"/>
            <a:ext cx="10146000" cy="711000"/>
          </a:xfrm>
          <a:prstGeom prst="rect">
            <a:avLst/>
          </a:prstGeom>
        </p:spPr>
        <p:txBody>
          <a:bodyPr lIns="38100" tIns="38100" rIns="38100" bIns="38100" anchor="t" anchorCtr="0">
            <a:noAutofit/>
          </a:bodyPr>
          <a:lstStyle/>
          <a:p>
            <a:pPr marL="0" lvl="0" indent="0" algn="ctr" rtl="0">
              <a:lnSpc>
                <a:spcPct val="100000"/>
              </a:lnSpc>
              <a:spcBef>
                <a:spcPts val="0"/>
              </a:spcBef>
              <a:buNone/>
            </a:pPr>
            <a:r>
              <a:rPr lang="en-US" sz="3200">
                <a:solidFill>
                  <a:srgbClr val="000000"/>
                </a:solidFill>
              </a:rPr>
              <a:t>Trends, 2000-2015: OA Geoscience Articles</a:t>
            </a:r>
          </a:p>
        </p:txBody>
      </p:sp>
      <p:pic>
        <p:nvPicPr>
          <p:cNvPr id="163" name="Shape 163"/>
          <p:cNvPicPr preferRelativeResize="0"/>
          <p:nvPr/>
        </p:nvPicPr>
        <p:blipFill>
          <a:blip r:embed="rId3">
            <a:alphaModFix/>
          </a:blip>
          <a:stretch>
            <a:fillRect/>
          </a:stretch>
        </p:blipFill>
        <p:spPr>
          <a:xfrm>
            <a:off x="469064" y="773539"/>
            <a:ext cx="9221873" cy="666563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pic>
        <p:nvPicPr>
          <p:cNvPr id="168" name="Shape 168"/>
          <p:cNvPicPr preferRelativeResize="0"/>
          <p:nvPr/>
        </p:nvPicPr>
        <p:blipFill>
          <a:blip r:embed="rId3">
            <a:alphaModFix/>
          </a:blip>
          <a:stretch>
            <a:fillRect/>
          </a:stretch>
        </p:blipFill>
        <p:spPr>
          <a:xfrm>
            <a:off x="293150" y="1375449"/>
            <a:ext cx="9573699" cy="4869100"/>
          </a:xfrm>
          <a:prstGeom prst="rect">
            <a:avLst/>
          </a:prstGeom>
          <a:noFill/>
          <a:ln>
            <a:noFill/>
          </a:ln>
        </p:spPr>
      </p:pic>
      <p:sp>
        <p:nvSpPr>
          <p:cNvPr id="169" name="Shape 169"/>
          <p:cNvSpPr txBox="1"/>
          <p:nvPr/>
        </p:nvSpPr>
        <p:spPr>
          <a:xfrm>
            <a:off x="152400" y="152400"/>
            <a:ext cx="9830700" cy="834600"/>
          </a:xfrm>
          <a:prstGeom prst="rect">
            <a:avLst/>
          </a:prstGeom>
          <a:noFill/>
          <a:ln>
            <a:noFill/>
          </a:ln>
        </p:spPr>
        <p:txBody>
          <a:bodyPr lIns="91425" tIns="91425" rIns="91425" bIns="91425" anchor="ctr" anchorCtr="0">
            <a:noAutofit/>
          </a:bodyPr>
          <a:lstStyle/>
          <a:p>
            <a:pPr lvl="0" algn="ctr" rtl="0">
              <a:spcBef>
                <a:spcPts val="0"/>
              </a:spcBef>
              <a:buNone/>
            </a:pPr>
            <a:r>
              <a:rPr lang="en-US" sz="3200" b="1">
                <a:solidFill>
                  <a:schemeClr val="dk1"/>
                </a:solidFill>
                <a:latin typeface="Trebuchet MS"/>
                <a:ea typeface="Trebuchet MS"/>
                <a:cs typeface="Trebuchet MS"/>
                <a:sym typeface="Trebuchet MS"/>
              </a:rPr>
              <a:t>Trends, 2000-2015: OA Geoscience Articles </a:t>
            </a:r>
          </a:p>
        </p:txBody>
      </p:sp>
    </p:spTree>
  </p:cSld>
  <p:clrMapOvr>
    <a:masterClrMapping/>
  </p:clrMapOvr>
</p:sld>
</file>

<file path=ppt/theme/theme1.xml><?xml version="1.0" encoding="utf-8"?>
<a:theme xmlns:a="http://schemas.openxmlformats.org/drawingml/2006/main" name="Slipstream">
  <a:themeElements>
    <a:clrScheme name="Slipstream">
      <a:dk1>
        <a:srgbClr val="000000"/>
      </a:dk1>
      <a:lt1>
        <a:srgbClr val="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739</Words>
  <Application>Microsoft Office PowerPoint</Application>
  <PresentationFormat>Custom</PresentationFormat>
  <Paragraphs>148</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Slipstream</vt:lpstr>
      <vt:lpstr>The Changing Landscape of Open Access Publishing in the Geosciences  2016 GSA Conference Denver, CO</vt:lpstr>
      <vt:lpstr>Introduction: Global Open Access Trends</vt:lpstr>
      <vt:lpstr>Introduction: Open Access Definitions</vt:lpstr>
      <vt:lpstr>Introduction: Defining “Geosciences”</vt:lpstr>
      <vt:lpstr>Introduction: Defining “Geosciences” </vt:lpstr>
      <vt:lpstr>Trends, 2000-2015: OA geoscience journals</vt:lpstr>
      <vt:lpstr>PowerPoint Presentation</vt:lpstr>
      <vt:lpstr>Trends, 2000-2015: OA Geoscience Articles</vt:lpstr>
      <vt:lpstr>PowerPoint Presentation</vt:lpstr>
      <vt:lpstr>Trends, 2000-2015: Assessing Impact</vt:lpstr>
      <vt:lpstr>Trends, 2000-2015: Assessing Impact</vt:lpstr>
      <vt:lpstr>Case Studies: Columbia &amp; Carnegie: Profiles</vt:lpstr>
      <vt:lpstr>Case Studies: Columbia &amp; Carnegie </vt:lpstr>
      <vt:lpstr>Case Studies: Columbia &amp; Carnegie compared to OA geosciences overall</vt:lpstr>
      <vt:lpstr>Case Studies: Columbia &amp; Carnegie:  OA journals, 2000-2015</vt:lpstr>
      <vt:lpstr>Case Studies: Columbia &amp; Carnegie </vt:lpstr>
      <vt:lpstr>Hybrid Journal Uptake: All Fields</vt:lpstr>
      <vt:lpstr>PowerPoint Presentation</vt:lpstr>
      <vt:lpstr>Conclusions: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Changing Landscape of Open Access Publishing in the Geosciences  2016 GSA Conference Denver, CO</dc:title>
  <dc:creator>Shaun Hardy</dc:creator>
  <cp:lastModifiedBy>Shaun Hardy</cp:lastModifiedBy>
  <cp:revision>1</cp:revision>
  <dcterms:modified xsi:type="dcterms:W3CDTF">2016-09-23T18:23:09Z</dcterms:modified>
</cp:coreProperties>
</file>