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charts/style2.xml" ContentType="application/vnd.ms-office.chartstyl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charts/style16.xml" ContentType="application/vnd.ms-office.chartstyle+xml"/>
  <Override PartName="/ppt/handoutMasters/handoutMaster1.xml" ContentType="application/vnd.openxmlformats-officedocument.presentationml.handoutMaster+xml"/>
  <Override PartName="/ppt/charts/colors4.xml" ContentType="application/vnd.ms-office.chartcolorstyle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20.xml" ContentType="application/vnd.openxmlformats-officedocument.presentationml.slide+xml"/>
  <Default Extension="emf" ContentType="image/x-emf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charts/colors16.xml" ContentType="application/vnd.ms-office.chartcolorstyl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olors2.xml" ContentType="application/vnd.ms-office.chartcolorstyl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charts/style13.xml" ContentType="application/vnd.ms-office.chartstyl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charts/colors13.xml" ContentType="application/vnd.ms-office.chartcolorstyl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charts/style4.xml" ContentType="application/vnd.ms-office.chart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257" r:id="rId2"/>
    <p:sldId id="289" r:id="rId3"/>
    <p:sldId id="290" r:id="rId4"/>
    <p:sldId id="294" r:id="rId5"/>
    <p:sldId id="296" r:id="rId6"/>
    <p:sldId id="291" r:id="rId7"/>
    <p:sldId id="295" r:id="rId8"/>
    <p:sldId id="297" r:id="rId9"/>
    <p:sldId id="300" r:id="rId10"/>
    <p:sldId id="302" r:id="rId11"/>
    <p:sldId id="303" r:id="rId12"/>
    <p:sldId id="312" r:id="rId13"/>
    <p:sldId id="316" r:id="rId14"/>
    <p:sldId id="324" r:id="rId15"/>
    <p:sldId id="325" r:id="rId16"/>
    <p:sldId id="326" r:id="rId17"/>
    <p:sldId id="327" r:id="rId18"/>
    <p:sldId id="328" r:id="rId19"/>
    <p:sldId id="331" r:id="rId20"/>
    <p:sldId id="333" r:id="rId21"/>
    <p:sldId id="332" r:id="rId22"/>
    <p:sldId id="335" r:id="rId23"/>
    <p:sldId id="336" r:id="rId24"/>
    <p:sldId id="337" r:id="rId25"/>
    <p:sldId id="338" r:id="rId26"/>
    <p:sldId id="339" r:id="rId27"/>
    <p:sldId id="33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2929"/>
    <a:srgbClr val="FFE699"/>
    <a:srgbClr val="003300"/>
    <a:srgbClr val="C5E0B4"/>
    <a:srgbClr val="F8D05E"/>
    <a:srgbClr val="F5F5F5"/>
    <a:srgbClr val="F7B43B"/>
    <a:srgbClr val="FF7D7D"/>
    <a:srgbClr val="FFB7B7"/>
    <a:srgbClr val="FFFF6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4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53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AmphHalogens\MIL03346-talks-paper\BrownBag2016\Rev-Figs-2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AmphHalogens\MIL03346-talks-paper\BrownBag2016\Rev-Figs-2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AmphHalogens\MIL03346-talks-paper\BrownBag2016\Rev-Figs-2.xlsx" TargetMode="External"/><Relationship Id="rId2" Type="http://schemas.microsoft.com/office/2011/relationships/chartStyle" Target="style13.xml"/><Relationship Id="rId3" Type="http://schemas.microsoft.com/office/2011/relationships/chartColorStyle" Target="colors1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AmphHalogens\MIL03346-talks-paper\BrownBag2016\Rev-Figs-2.xlsx" TargetMode="External"/><Relationship Id="rId2" Type="http://schemas.microsoft.com/office/2011/relationships/chartStyle" Target="style16.xml"/><Relationship Id="rId3" Type="http://schemas.microsoft.com/office/2011/relationships/chartColorStyle" Target="colors16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eidfischer:Desktop:GSA2016:nakhlites-sandbox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eidfischer:Desktop:GSA2016:nakhlites-sandbox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eidfischer:Desktop:GSA2016:nakhlites-sandbo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scatterChart>
        <c:scatterStyle val="lineMarker"/>
        <c:ser>
          <c:idx val="11"/>
          <c:order val="0"/>
          <c:tx>
            <c:strRef>
              <c:f>Data!$D$1452</c:f>
              <c:strCache>
                <c:ptCount val="1"/>
                <c:pt idx="0">
                  <c:v>Nakhlite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bg1">
                  <a:lumMod val="50000"/>
                </a:schemeClr>
              </a:solidFill>
              <a:ln w="12700">
                <a:noFill/>
              </a:ln>
              <a:effectLst/>
            </c:spPr>
          </c:marker>
          <c:xVal>
            <c:numRef>
              <c:f>Data!$AF$1452:$AF$1465</c:f>
              <c:numCache>
                <c:formatCode>0.00</c:formatCode>
                <c:ptCount val="14"/>
                <c:pt idx="0">
                  <c:v>0.711697861160108</c:v>
                </c:pt>
                <c:pt idx="1">
                  <c:v>0.706245717808307</c:v>
                </c:pt>
                <c:pt idx="2">
                  <c:v>0.641180490979252</c:v>
                </c:pt>
                <c:pt idx="3">
                  <c:v>0.645515021046497</c:v>
                </c:pt>
                <c:pt idx="4">
                  <c:v>0.583955037234337</c:v>
                </c:pt>
                <c:pt idx="5">
                  <c:v>0.640039834657495</c:v>
                </c:pt>
                <c:pt idx="6">
                  <c:v>0.452941923891763</c:v>
                </c:pt>
                <c:pt idx="7">
                  <c:v>0.6229835431327</c:v>
                </c:pt>
                <c:pt idx="8">
                  <c:v>0.200048795244103</c:v>
                </c:pt>
                <c:pt idx="9">
                  <c:v>0.641044867050159</c:v>
                </c:pt>
                <c:pt idx="10">
                  <c:v>0.651334491760778</c:v>
                </c:pt>
                <c:pt idx="11">
                  <c:v>0.627914940754446</c:v>
                </c:pt>
                <c:pt idx="12">
                  <c:v>0.690474316294563</c:v>
                </c:pt>
                <c:pt idx="13">
                  <c:v>0.552966410875951</c:v>
                </c:pt>
              </c:numCache>
            </c:numRef>
          </c:xVal>
          <c:yVal>
            <c:numRef>
              <c:f>Data!$AJ$1452:$AJ$1465</c:f>
              <c:numCache>
                <c:formatCode>0.00</c:formatCode>
                <c:ptCount val="14"/>
                <c:pt idx="0">
                  <c:v>1.801297429818087</c:v>
                </c:pt>
                <c:pt idx="1">
                  <c:v>1.739921290253467</c:v>
                </c:pt>
                <c:pt idx="2">
                  <c:v>1.592093999450112</c:v>
                </c:pt>
                <c:pt idx="3">
                  <c:v>1.661489260955853</c:v>
                </c:pt>
                <c:pt idx="4">
                  <c:v>1.723603630309831</c:v>
                </c:pt>
                <c:pt idx="5">
                  <c:v>1.549005387530656</c:v>
                </c:pt>
                <c:pt idx="6">
                  <c:v>1.394632874589169</c:v>
                </c:pt>
                <c:pt idx="7">
                  <c:v>1.697662787321251</c:v>
                </c:pt>
                <c:pt idx="8">
                  <c:v>0.528717412954104</c:v>
                </c:pt>
                <c:pt idx="9">
                  <c:v>1.70916409562828</c:v>
                </c:pt>
                <c:pt idx="10">
                  <c:v>1.748027870898594</c:v>
                </c:pt>
                <c:pt idx="11">
                  <c:v>1.765156343576903</c:v>
                </c:pt>
                <c:pt idx="12">
                  <c:v>2.054332249044095</c:v>
                </c:pt>
                <c:pt idx="13">
                  <c:v>1.46044568974811</c:v>
                </c:pt>
              </c:numCache>
            </c:numRef>
          </c:yVal>
        </c:ser>
        <c:ser>
          <c:idx val="2"/>
          <c:order val="1"/>
          <c:tx>
            <c:strRef>
              <c:f>Data!$D$1466</c:f>
              <c:strCache>
                <c:ptCount val="1"/>
                <c:pt idx="0">
                  <c:v>Shergottite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Data!$AF$1466:$AF$1476</c:f>
              <c:numCache>
                <c:formatCode>0.00</c:formatCode>
                <c:ptCount val="11"/>
                <c:pt idx="0">
                  <c:v>0.191863581327297</c:v>
                </c:pt>
                <c:pt idx="1">
                  <c:v>0.166254534125342</c:v>
                </c:pt>
                <c:pt idx="2">
                  <c:v>0.0215266718022482</c:v>
                </c:pt>
                <c:pt idx="3">
                  <c:v>0.0352730344162028</c:v>
                </c:pt>
                <c:pt idx="4">
                  <c:v>0.0208046426786312</c:v>
                </c:pt>
                <c:pt idx="5">
                  <c:v>0.13588307589216</c:v>
                </c:pt>
                <c:pt idx="6">
                  <c:v>0.0260579965623205</c:v>
                </c:pt>
                <c:pt idx="7">
                  <c:v>0.0218077986808828</c:v>
                </c:pt>
                <c:pt idx="8">
                  <c:v>0.157913367249334</c:v>
                </c:pt>
                <c:pt idx="9">
                  <c:v>0.0400269814081765</c:v>
                </c:pt>
                <c:pt idx="10">
                  <c:v>0.018233130343463</c:v>
                </c:pt>
              </c:numCache>
            </c:numRef>
          </c:xVal>
          <c:yVal>
            <c:numRef>
              <c:f>Data!$AJ$1466:$AJ$1476</c:f>
              <c:numCache>
                <c:formatCode>0.00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0.00532570541753945</c:v>
                </c:pt>
                <c:pt idx="7">
                  <c:v>0.0105348561580604</c:v>
                </c:pt>
                <c:pt idx="8">
                  <c:v>0.00531093851171768</c:v>
                </c:pt>
                <c:pt idx="9">
                  <c:v>0.0</c:v>
                </c:pt>
                <c:pt idx="10">
                  <c:v>0.0</c:v>
                </c:pt>
              </c:numCache>
            </c:numRef>
          </c:yVal>
        </c:ser>
        <c:ser>
          <c:idx val="10"/>
          <c:order val="2"/>
          <c:tx>
            <c:strRef>
              <c:f>Data!$D$1436</c:f>
              <c:strCache>
                <c:ptCount val="1"/>
                <c:pt idx="0">
                  <c:v>Chassignite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Data!$AF$1436:$AF$1451</c:f>
              <c:numCache>
                <c:formatCode>0.00</c:formatCode>
                <c:ptCount val="16"/>
                <c:pt idx="0">
                  <c:v>0.0511113858086985</c:v>
                </c:pt>
                <c:pt idx="1">
                  <c:v>0.0801464382208675</c:v>
                </c:pt>
                <c:pt idx="2">
                  <c:v>0.060130195618731</c:v>
                </c:pt>
                <c:pt idx="3">
                  <c:v>0.07634987867638</c:v>
                </c:pt>
                <c:pt idx="4">
                  <c:v>0.0563826765296668</c:v>
                </c:pt>
                <c:pt idx="5">
                  <c:v>0.0695797776146222</c:v>
                </c:pt>
                <c:pt idx="6">
                  <c:v>0.0629942830397554</c:v>
                </c:pt>
                <c:pt idx="7">
                  <c:v>0.0946947290755103</c:v>
                </c:pt>
                <c:pt idx="8">
                  <c:v>0.0547145300042598</c:v>
                </c:pt>
                <c:pt idx="9">
                  <c:v>0.0453227390731908</c:v>
                </c:pt>
                <c:pt idx="10">
                  <c:v>0.0421511124965033</c:v>
                </c:pt>
                <c:pt idx="11">
                  <c:v>0.0598532679031299</c:v>
                </c:pt>
                <c:pt idx="12">
                  <c:v>0.0638969054741447</c:v>
                </c:pt>
                <c:pt idx="13">
                  <c:v>0.0806031004854584</c:v>
                </c:pt>
                <c:pt idx="14">
                  <c:v>0.0466815806240815</c:v>
                </c:pt>
                <c:pt idx="15">
                  <c:v>0.0416721877526315</c:v>
                </c:pt>
              </c:numCache>
            </c:numRef>
          </c:xVal>
          <c:yVal>
            <c:numRef>
              <c:f>Data!$AJ$1436:$AJ$1451</c:f>
              <c:numCache>
                <c:formatCode>0.00</c:formatCode>
                <c:ptCount val="16"/>
                <c:pt idx="0">
                  <c:v>0.0306805540100358</c:v>
                </c:pt>
                <c:pt idx="1">
                  <c:v>0.0332723689402732</c:v>
                </c:pt>
                <c:pt idx="2">
                  <c:v>0.0360084174688311</c:v>
                </c:pt>
                <c:pt idx="3">
                  <c:v>0.0239284346360674</c:v>
                </c:pt>
                <c:pt idx="4">
                  <c:v>0.0196465053419179</c:v>
                </c:pt>
                <c:pt idx="5">
                  <c:v>0.026675630812856</c:v>
                </c:pt>
                <c:pt idx="6">
                  <c:v>0.0253592655971021</c:v>
                </c:pt>
                <c:pt idx="7">
                  <c:v>0.029599634644697</c:v>
                </c:pt>
                <c:pt idx="8">
                  <c:v>0.0375963261823175</c:v>
                </c:pt>
                <c:pt idx="9">
                  <c:v>0.0301047917647186</c:v>
                </c:pt>
                <c:pt idx="10">
                  <c:v>0.0310524353312783</c:v>
                </c:pt>
                <c:pt idx="11">
                  <c:v>0.0303142755750216</c:v>
                </c:pt>
                <c:pt idx="12">
                  <c:v>0.0308671552762173</c:v>
                </c:pt>
                <c:pt idx="13">
                  <c:v>0.0224117245563744</c:v>
                </c:pt>
                <c:pt idx="14">
                  <c:v>0.0439271176298677</c:v>
                </c:pt>
                <c:pt idx="15">
                  <c:v>0.0579961496616118</c:v>
                </c:pt>
              </c:numCache>
            </c:numRef>
          </c:yVal>
        </c:ser>
        <c:dLbls/>
        <c:axId val="568469384"/>
        <c:axId val="568477992"/>
      </c:scatterChart>
      <c:valAx>
        <c:axId val="56846938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K (apfu)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477992"/>
        <c:crosses val="autoZero"/>
        <c:crossBetween val="midCat"/>
      </c:valAx>
      <c:valAx>
        <c:axId val="568477992"/>
        <c:scaling>
          <c:orientation val="minMax"/>
          <c:max val="2.15"/>
          <c:min val="0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Cl (apfu)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469384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scatterChart>
        <c:scatterStyle val="lineMarker"/>
        <c:ser>
          <c:idx val="11"/>
          <c:order val="0"/>
          <c:tx>
            <c:strRef>
              <c:f>Data!$D$1452</c:f>
              <c:strCache>
                <c:ptCount val="1"/>
                <c:pt idx="0">
                  <c:v>Nakhlite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bg1">
                  <a:lumMod val="50000"/>
                </a:schemeClr>
              </a:solidFill>
              <a:ln w="12700">
                <a:noFill/>
              </a:ln>
              <a:effectLst/>
            </c:spPr>
          </c:marker>
          <c:xVal>
            <c:numRef>
              <c:f>Data!$AQ$1452:$AQ$1465</c:f>
              <c:numCache>
                <c:formatCode>0.00</c:formatCode>
                <c:ptCount val="14"/>
                <c:pt idx="0">
                  <c:v>985.3277138245874</c:v>
                </c:pt>
                <c:pt idx="1">
                  <c:v>983.210718371802</c:v>
                </c:pt>
                <c:pt idx="2">
                  <c:v>979.0428162713118</c:v>
                </c:pt>
                <c:pt idx="3">
                  <c:v>973.3679386334184</c:v>
                </c:pt>
                <c:pt idx="4">
                  <c:v>974.0796419253887</c:v>
                </c:pt>
                <c:pt idx="5">
                  <c:v>972.8869991730373</c:v>
                </c:pt>
                <c:pt idx="6">
                  <c:v>976.3452774172731</c:v>
                </c:pt>
                <c:pt idx="7">
                  <c:v>975.5417304217508</c:v>
                </c:pt>
                <c:pt idx="8">
                  <c:v>970.7238716764113</c:v>
                </c:pt>
                <c:pt idx="9">
                  <c:v>983.0406674604676</c:v>
                </c:pt>
                <c:pt idx="10">
                  <c:v>984.1689058332265</c:v>
                </c:pt>
                <c:pt idx="11">
                  <c:v>975.9132096961438</c:v>
                </c:pt>
                <c:pt idx="12">
                  <c:v>988.9794065617938</c:v>
                </c:pt>
                <c:pt idx="13">
                  <c:v>976.9752205553001</c:v>
                </c:pt>
              </c:numCache>
            </c:numRef>
          </c:xVal>
          <c:yVal>
            <c:numRef>
              <c:f>Data!$AJ$1452:$AJ$1465</c:f>
              <c:numCache>
                <c:formatCode>0.00</c:formatCode>
                <c:ptCount val="14"/>
                <c:pt idx="0">
                  <c:v>1.801297429818087</c:v>
                </c:pt>
                <c:pt idx="1">
                  <c:v>1.739921290253467</c:v>
                </c:pt>
                <c:pt idx="2">
                  <c:v>1.592093999450112</c:v>
                </c:pt>
                <c:pt idx="3">
                  <c:v>1.661489260955853</c:v>
                </c:pt>
                <c:pt idx="4">
                  <c:v>1.723603630309831</c:v>
                </c:pt>
                <c:pt idx="5">
                  <c:v>1.549005387530656</c:v>
                </c:pt>
                <c:pt idx="6">
                  <c:v>1.394632874589169</c:v>
                </c:pt>
                <c:pt idx="7">
                  <c:v>1.697662787321251</c:v>
                </c:pt>
                <c:pt idx="8">
                  <c:v>0.528717412954104</c:v>
                </c:pt>
                <c:pt idx="9">
                  <c:v>1.70916409562828</c:v>
                </c:pt>
                <c:pt idx="10">
                  <c:v>1.748027870898594</c:v>
                </c:pt>
                <c:pt idx="11">
                  <c:v>1.765156343576903</c:v>
                </c:pt>
                <c:pt idx="12">
                  <c:v>2.054332249044095</c:v>
                </c:pt>
                <c:pt idx="13">
                  <c:v>1.46044568974811</c:v>
                </c:pt>
              </c:numCache>
            </c:numRef>
          </c:yVal>
        </c:ser>
        <c:ser>
          <c:idx val="2"/>
          <c:order val="1"/>
          <c:tx>
            <c:strRef>
              <c:f>Data!$D$1466</c:f>
              <c:strCache>
                <c:ptCount val="1"/>
                <c:pt idx="0">
                  <c:v>Shergottite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Data!$AQ$1466:$AQ$1476</c:f>
              <c:numCache>
                <c:formatCode>0.00</c:formatCode>
                <c:ptCount val="11"/>
                <c:pt idx="0">
                  <c:v>925.7695073202638</c:v>
                </c:pt>
                <c:pt idx="1">
                  <c:v>921.1387481250433</c:v>
                </c:pt>
                <c:pt idx="2">
                  <c:v>935.4779122713087</c:v>
                </c:pt>
                <c:pt idx="3">
                  <c:v>930.79424055328</c:v>
                </c:pt>
                <c:pt idx="4">
                  <c:v>908.2151125003406</c:v>
                </c:pt>
                <c:pt idx="5">
                  <c:v>927.3071804298836</c:v>
                </c:pt>
                <c:pt idx="6">
                  <c:v>942.5391522422924</c:v>
                </c:pt>
                <c:pt idx="7">
                  <c:v>939.8026416254995</c:v>
                </c:pt>
                <c:pt idx="8">
                  <c:v>923.7582583023463</c:v>
                </c:pt>
                <c:pt idx="9">
                  <c:v>939.795882946155</c:v>
                </c:pt>
                <c:pt idx="10">
                  <c:v>935.7901838118502</c:v>
                </c:pt>
              </c:numCache>
            </c:numRef>
          </c:xVal>
          <c:yVal>
            <c:numRef>
              <c:f>Data!$AJ$1466:$AJ$1476</c:f>
              <c:numCache>
                <c:formatCode>0.00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0.00532570541753945</c:v>
                </c:pt>
                <c:pt idx="7">
                  <c:v>0.0105348561580604</c:v>
                </c:pt>
                <c:pt idx="8">
                  <c:v>0.00531093851171768</c:v>
                </c:pt>
                <c:pt idx="9">
                  <c:v>0.0</c:v>
                </c:pt>
                <c:pt idx="10">
                  <c:v>0.0</c:v>
                </c:pt>
              </c:numCache>
            </c:numRef>
          </c:yVal>
        </c:ser>
        <c:ser>
          <c:idx val="10"/>
          <c:order val="2"/>
          <c:tx>
            <c:strRef>
              <c:f>Data!$D$1436</c:f>
              <c:strCache>
                <c:ptCount val="1"/>
                <c:pt idx="0">
                  <c:v>Chassignite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Data!$AQ$1436:$AQ$1451</c:f>
              <c:numCache>
                <c:formatCode>0.00</c:formatCode>
                <c:ptCount val="16"/>
                <c:pt idx="0">
                  <c:v>918.6668238652549</c:v>
                </c:pt>
                <c:pt idx="1">
                  <c:v>923.374157879357</c:v>
                </c:pt>
                <c:pt idx="2">
                  <c:v>913.8411889281576</c:v>
                </c:pt>
                <c:pt idx="3">
                  <c:v>919.8629658415448</c:v>
                </c:pt>
                <c:pt idx="4">
                  <c:v>924.3981415031768</c:v>
                </c:pt>
                <c:pt idx="5">
                  <c:v>919.7170436665535</c:v>
                </c:pt>
                <c:pt idx="6">
                  <c:v>924.1429603817346</c:v>
                </c:pt>
                <c:pt idx="7">
                  <c:v>924.4963466890647</c:v>
                </c:pt>
                <c:pt idx="8">
                  <c:v>921.2862674060783</c:v>
                </c:pt>
                <c:pt idx="9">
                  <c:v>922.3891185526355</c:v>
                </c:pt>
                <c:pt idx="10">
                  <c:v>921.389092022193</c:v>
                </c:pt>
                <c:pt idx="11">
                  <c:v>922.3403493368581</c:v>
                </c:pt>
                <c:pt idx="12">
                  <c:v>922.398924567011</c:v>
                </c:pt>
                <c:pt idx="13">
                  <c:v>919.0503009243606</c:v>
                </c:pt>
                <c:pt idx="14">
                  <c:v>921.128385192652</c:v>
                </c:pt>
                <c:pt idx="15">
                  <c:v>919.9694346199717</c:v>
                </c:pt>
              </c:numCache>
            </c:numRef>
          </c:xVal>
          <c:yVal>
            <c:numRef>
              <c:f>Data!$AJ$1436:$AJ$1451</c:f>
              <c:numCache>
                <c:formatCode>0.00</c:formatCode>
                <c:ptCount val="16"/>
                <c:pt idx="0">
                  <c:v>0.0306805540100358</c:v>
                </c:pt>
                <c:pt idx="1">
                  <c:v>0.0332723689402732</c:v>
                </c:pt>
                <c:pt idx="2">
                  <c:v>0.0360084174688311</c:v>
                </c:pt>
                <c:pt idx="3">
                  <c:v>0.0239284346360674</c:v>
                </c:pt>
                <c:pt idx="4">
                  <c:v>0.0196465053419179</c:v>
                </c:pt>
                <c:pt idx="5">
                  <c:v>0.026675630812856</c:v>
                </c:pt>
                <c:pt idx="6">
                  <c:v>0.0253592655971021</c:v>
                </c:pt>
                <c:pt idx="7">
                  <c:v>0.029599634644697</c:v>
                </c:pt>
                <c:pt idx="8">
                  <c:v>0.0375963261823175</c:v>
                </c:pt>
                <c:pt idx="9">
                  <c:v>0.0301047917647186</c:v>
                </c:pt>
                <c:pt idx="10">
                  <c:v>0.0310524353312783</c:v>
                </c:pt>
                <c:pt idx="11">
                  <c:v>0.0303142755750216</c:v>
                </c:pt>
                <c:pt idx="12">
                  <c:v>0.0308671552762173</c:v>
                </c:pt>
                <c:pt idx="13">
                  <c:v>0.0224117245563744</c:v>
                </c:pt>
                <c:pt idx="14">
                  <c:v>0.0439271176298677</c:v>
                </c:pt>
                <c:pt idx="15">
                  <c:v>0.0579961496616118</c:v>
                </c:pt>
              </c:numCache>
            </c:numRef>
          </c:yVal>
        </c:ser>
        <c:ser>
          <c:idx val="6"/>
          <c:order val="3"/>
          <c:tx>
            <c:strRef>
              <c:f>Data!$D$1252</c:f>
              <c:strCache>
                <c:ptCount val="1"/>
                <c:pt idx="0">
                  <c:v>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Data!$AQ$1252:$AQ$1337</c:f>
              <c:numCache>
                <c:formatCode>0.00</c:formatCode>
                <c:ptCount val="86"/>
                <c:pt idx="0">
                  <c:v>986.1628657417632</c:v>
                </c:pt>
                <c:pt idx="1">
                  <c:v>962.5828436078681</c:v>
                </c:pt>
                <c:pt idx="2">
                  <c:v>964.748831887162</c:v>
                </c:pt>
                <c:pt idx="3">
                  <c:v>973.4560626127268</c:v>
                </c:pt>
                <c:pt idx="4">
                  <c:v>975.3029214725228</c:v>
                </c:pt>
                <c:pt idx="5">
                  <c:v>968.855539178743</c:v>
                </c:pt>
                <c:pt idx="6">
                  <c:v>923.8205867131676</c:v>
                </c:pt>
                <c:pt idx="7">
                  <c:v>953.2851840936815</c:v>
                </c:pt>
                <c:pt idx="8">
                  <c:v>971.0900585990877</c:v>
                </c:pt>
                <c:pt idx="9">
                  <c:v>964.483814611905</c:v>
                </c:pt>
                <c:pt idx="10">
                  <c:v>959.8074302450801</c:v>
                </c:pt>
                <c:pt idx="11">
                  <c:v>944.1805121949095</c:v>
                </c:pt>
                <c:pt idx="12">
                  <c:v>927.3525617311481</c:v>
                </c:pt>
                <c:pt idx="13">
                  <c:v>920.9102539920805</c:v>
                </c:pt>
                <c:pt idx="14">
                  <c:v>960.1401233559043</c:v>
                </c:pt>
                <c:pt idx="15">
                  <c:v>948.8986727495475</c:v>
                </c:pt>
                <c:pt idx="16">
                  <c:v>927.5079414266364</c:v>
                </c:pt>
                <c:pt idx="17">
                  <c:v>950.3712783170848</c:v>
                </c:pt>
                <c:pt idx="18">
                  <c:v>931.2007484891316</c:v>
                </c:pt>
                <c:pt idx="19">
                  <c:v>927.6488916704003</c:v>
                </c:pt>
                <c:pt idx="20">
                  <c:v>962.1647657655313</c:v>
                </c:pt>
                <c:pt idx="21">
                  <c:v>939.1772200329424</c:v>
                </c:pt>
                <c:pt idx="22">
                  <c:v>972.4921327518717</c:v>
                </c:pt>
                <c:pt idx="23">
                  <c:v>970.3960847342337</c:v>
                </c:pt>
                <c:pt idx="24">
                  <c:v>954.656394526672</c:v>
                </c:pt>
                <c:pt idx="25">
                  <c:v>940.555291831279</c:v>
                </c:pt>
                <c:pt idx="26">
                  <c:v>926.8052552805672</c:v>
                </c:pt>
                <c:pt idx="27">
                  <c:v>918.787376558145</c:v>
                </c:pt>
                <c:pt idx="28">
                  <c:v>927.1368072186885</c:v>
                </c:pt>
                <c:pt idx="29">
                  <c:v>908.5907056200353</c:v>
                </c:pt>
                <c:pt idx="30">
                  <c:v>923.3927803358042</c:v>
                </c:pt>
                <c:pt idx="31">
                  <c:v>914.4113822503818</c:v>
                </c:pt>
                <c:pt idx="32">
                  <c:v>900.5022537531025</c:v>
                </c:pt>
                <c:pt idx="33">
                  <c:v>962.61428852289</c:v>
                </c:pt>
                <c:pt idx="34">
                  <c:v>930.5657872641617</c:v>
                </c:pt>
                <c:pt idx="35">
                  <c:v>926.4777649141727</c:v>
                </c:pt>
                <c:pt idx="36">
                  <c:v>926.6572726009284</c:v>
                </c:pt>
                <c:pt idx="37">
                  <c:v>935.7161587760404</c:v>
                </c:pt>
                <c:pt idx="38">
                  <c:v>931.8294245022645</c:v>
                </c:pt>
                <c:pt idx="39">
                  <c:v>930.8123850305285</c:v>
                </c:pt>
                <c:pt idx="40">
                  <c:v>934.1599241962225</c:v>
                </c:pt>
                <c:pt idx="41">
                  <c:v>933.5643202623144</c:v>
                </c:pt>
                <c:pt idx="42">
                  <c:v>929.4499636606775</c:v>
                </c:pt>
                <c:pt idx="43">
                  <c:v>913.0304305082731</c:v>
                </c:pt>
                <c:pt idx="44">
                  <c:v>981.1426101490373</c:v>
                </c:pt>
                <c:pt idx="45">
                  <c:v>943.7966317723308</c:v>
                </c:pt>
                <c:pt idx="46">
                  <c:v>948.7727285797203</c:v>
                </c:pt>
                <c:pt idx="47">
                  <c:v>951.0618408367503</c:v>
                </c:pt>
                <c:pt idx="48">
                  <c:v>950.0923940664142</c:v>
                </c:pt>
                <c:pt idx="49">
                  <c:v>948.8322266851425</c:v>
                </c:pt>
                <c:pt idx="50">
                  <c:v>956.3384223670121</c:v>
                </c:pt>
                <c:pt idx="51">
                  <c:v>953.7581582178145</c:v>
                </c:pt>
                <c:pt idx="52">
                  <c:v>942.7821689199267</c:v>
                </c:pt>
                <c:pt idx="53">
                  <c:v>939.4222103889542</c:v>
                </c:pt>
                <c:pt idx="54">
                  <c:v>938.7168448817648</c:v>
                </c:pt>
                <c:pt idx="55">
                  <c:v>939.0398680432229</c:v>
                </c:pt>
                <c:pt idx="56">
                  <c:v>965.3084505173283</c:v>
                </c:pt>
                <c:pt idx="57">
                  <c:v>964.926663350161</c:v>
                </c:pt>
                <c:pt idx="58">
                  <c:v>963.6320805400666</c:v>
                </c:pt>
                <c:pt idx="59">
                  <c:v>939.1422669538217</c:v>
                </c:pt>
                <c:pt idx="60">
                  <c:v>934.9325203945093</c:v>
                </c:pt>
                <c:pt idx="61">
                  <c:v>933.794588580354</c:v>
                </c:pt>
                <c:pt idx="62">
                  <c:v>957.0032452678797</c:v>
                </c:pt>
                <c:pt idx="63">
                  <c:v>954.7045098664741</c:v>
                </c:pt>
                <c:pt idx="64">
                  <c:v>961.345870624628</c:v>
                </c:pt>
                <c:pt idx="65">
                  <c:v>958.8451073715587</c:v>
                </c:pt>
                <c:pt idx="66">
                  <c:v>957.1921042301433</c:v>
                </c:pt>
                <c:pt idx="67">
                  <c:v>958.0105289792618</c:v>
                </c:pt>
                <c:pt idx="68">
                  <c:v>948.1337238517556</c:v>
                </c:pt>
                <c:pt idx="69">
                  <c:v>953.8674125238366</c:v>
                </c:pt>
                <c:pt idx="70">
                  <c:v>951.8286403546758</c:v>
                </c:pt>
                <c:pt idx="71">
                  <c:v>944.9581694754813</c:v>
                </c:pt>
                <c:pt idx="72">
                  <c:v>939.9230266652935</c:v>
                </c:pt>
                <c:pt idx="73">
                  <c:v>949.6041062994564</c:v>
                </c:pt>
                <c:pt idx="74">
                  <c:v>943.8596781776915</c:v>
                </c:pt>
                <c:pt idx="75">
                  <c:v>954.3914701616251</c:v>
                </c:pt>
                <c:pt idx="76">
                  <c:v>925.7062398072503</c:v>
                </c:pt>
                <c:pt idx="77">
                  <c:v>920.2903492422135</c:v>
                </c:pt>
                <c:pt idx="78">
                  <c:v>917.9928724087447</c:v>
                </c:pt>
                <c:pt idx="79">
                  <c:v>930.4111284096431</c:v>
                </c:pt>
                <c:pt idx="80">
                  <c:v>938.9970127118556</c:v>
                </c:pt>
                <c:pt idx="81">
                  <c:v>923.5287228853538</c:v>
                </c:pt>
                <c:pt idx="82">
                  <c:v>958.4901891364449</c:v>
                </c:pt>
                <c:pt idx="83">
                  <c:v>956.6099018560277</c:v>
                </c:pt>
                <c:pt idx="84">
                  <c:v>955.1254249685046</c:v>
                </c:pt>
                <c:pt idx="85">
                  <c:v>965.9584662067131</c:v>
                </c:pt>
              </c:numCache>
            </c:numRef>
          </c:xVal>
          <c:yVal>
            <c:numRef>
              <c:f>Data!$AJ$1252:$AJ$1337</c:f>
              <c:numCache>
                <c:formatCode>0.00</c:formatCode>
                <c:ptCount val="86"/>
                <c:pt idx="0">
                  <c:v>1.36202498475914</c:v>
                </c:pt>
                <c:pt idx="1">
                  <c:v>0.140763129805244</c:v>
                </c:pt>
                <c:pt idx="2">
                  <c:v>0.176565928631653</c:v>
                </c:pt>
                <c:pt idx="3">
                  <c:v>1.416573309002296</c:v>
                </c:pt>
                <c:pt idx="4">
                  <c:v>0.39576143129872</c:v>
                </c:pt>
                <c:pt idx="5">
                  <c:v>0.65267462684955</c:v>
                </c:pt>
                <c:pt idx="6">
                  <c:v>0.0258188787494332</c:v>
                </c:pt>
                <c:pt idx="7">
                  <c:v>0.00787178520373351</c:v>
                </c:pt>
                <c:pt idx="8">
                  <c:v>0.735101394203726</c:v>
                </c:pt>
                <c:pt idx="9">
                  <c:v>0.442621517349311</c:v>
                </c:pt>
                <c:pt idx="10">
                  <c:v>0.311552037257808</c:v>
                </c:pt>
                <c:pt idx="11">
                  <c:v>0.283656060549664</c:v>
                </c:pt>
                <c:pt idx="12">
                  <c:v>0.0097414516298563</c:v>
                </c:pt>
                <c:pt idx="13">
                  <c:v>0.012105691002981</c:v>
                </c:pt>
                <c:pt idx="14">
                  <c:v>0.486943842640523</c:v>
                </c:pt>
                <c:pt idx="15">
                  <c:v>0.24143412934979</c:v>
                </c:pt>
                <c:pt idx="16">
                  <c:v>0.0196524237704798</c:v>
                </c:pt>
                <c:pt idx="17">
                  <c:v>0.408218520583038</c:v>
                </c:pt>
                <c:pt idx="18">
                  <c:v>0.00984492761892456</c:v>
                </c:pt>
                <c:pt idx="19">
                  <c:v>0.0122642100639291</c:v>
                </c:pt>
                <c:pt idx="20">
                  <c:v>0.618215880988574</c:v>
                </c:pt>
                <c:pt idx="21">
                  <c:v>0.0322037962360002</c:v>
                </c:pt>
                <c:pt idx="22">
                  <c:v>0.663230294260592</c:v>
                </c:pt>
                <c:pt idx="23">
                  <c:v>0.663843497777936</c:v>
                </c:pt>
                <c:pt idx="24">
                  <c:v>0.00257310683470421</c:v>
                </c:pt>
                <c:pt idx="25">
                  <c:v>0.0101080910746019</c:v>
                </c:pt>
                <c:pt idx="26">
                  <c:v>0.299815652027911</c:v>
                </c:pt>
                <c:pt idx="27">
                  <c:v>0.272617672711411</c:v>
                </c:pt>
                <c:pt idx="28">
                  <c:v>0.393796188670493</c:v>
                </c:pt>
                <c:pt idx="29">
                  <c:v>0.021213258321697</c:v>
                </c:pt>
                <c:pt idx="30">
                  <c:v>0.317071174009037</c:v>
                </c:pt>
                <c:pt idx="31">
                  <c:v>0.294023809376743</c:v>
                </c:pt>
                <c:pt idx="32">
                  <c:v>0.0143420861428936</c:v>
                </c:pt>
                <c:pt idx="33">
                  <c:v>0.463617669306232</c:v>
                </c:pt>
                <c:pt idx="34">
                  <c:v>0.077103260701519</c:v>
                </c:pt>
                <c:pt idx="35">
                  <c:v>0.143511048866794</c:v>
                </c:pt>
                <c:pt idx="36">
                  <c:v>0.342498067079258</c:v>
                </c:pt>
                <c:pt idx="37">
                  <c:v>0.461084203653408</c:v>
                </c:pt>
                <c:pt idx="38">
                  <c:v>0.247343250832306</c:v>
                </c:pt>
                <c:pt idx="39">
                  <c:v>0.150711272743295</c:v>
                </c:pt>
                <c:pt idx="40">
                  <c:v>0.516581480379386</c:v>
                </c:pt>
                <c:pt idx="41">
                  <c:v>0.695032886050103</c:v>
                </c:pt>
                <c:pt idx="42">
                  <c:v>0.343124666461798</c:v>
                </c:pt>
                <c:pt idx="43">
                  <c:v>0.0</c:v>
                </c:pt>
                <c:pt idx="44">
                  <c:v>0.652889885745218</c:v>
                </c:pt>
                <c:pt idx="45">
                  <c:v>0.0917473742927265</c:v>
                </c:pt>
                <c:pt idx="46">
                  <c:v>0.112342364415495</c:v>
                </c:pt>
                <c:pt idx="47">
                  <c:v>0.11023730242487</c:v>
                </c:pt>
                <c:pt idx="48">
                  <c:v>0.120560924961702</c:v>
                </c:pt>
                <c:pt idx="49">
                  <c:v>0.110528184907184</c:v>
                </c:pt>
                <c:pt idx="50">
                  <c:v>0.594727347057225</c:v>
                </c:pt>
                <c:pt idx="51">
                  <c:v>0.594918455899468</c:v>
                </c:pt>
                <c:pt idx="52">
                  <c:v>0.559607724317034</c:v>
                </c:pt>
                <c:pt idx="53">
                  <c:v>0.556407365532979</c:v>
                </c:pt>
                <c:pt idx="54">
                  <c:v>0.0479440489908097</c:v>
                </c:pt>
                <c:pt idx="55">
                  <c:v>0.045224102469354</c:v>
                </c:pt>
                <c:pt idx="56">
                  <c:v>0.61798129147248</c:v>
                </c:pt>
                <c:pt idx="57">
                  <c:v>0.696763122200542</c:v>
                </c:pt>
                <c:pt idx="58">
                  <c:v>0.60106854494905</c:v>
                </c:pt>
                <c:pt idx="59">
                  <c:v>0.00498319904740606</c:v>
                </c:pt>
                <c:pt idx="60">
                  <c:v>0.00498563083470989</c:v>
                </c:pt>
                <c:pt idx="61">
                  <c:v>0.0497737554605152</c:v>
                </c:pt>
                <c:pt idx="62">
                  <c:v>0.68390541736072</c:v>
                </c:pt>
                <c:pt idx="63">
                  <c:v>0.781743833346753</c:v>
                </c:pt>
                <c:pt idx="64">
                  <c:v>0.785088044510549</c:v>
                </c:pt>
                <c:pt idx="65">
                  <c:v>0.767782635819674</c:v>
                </c:pt>
                <c:pt idx="66">
                  <c:v>0.666114255962184</c:v>
                </c:pt>
                <c:pt idx="67">
                  <c:v>0.748488185203694</c:v>
                </c:pt>
                <c:pt idx="68">
                  <c:v>0.447329145186364</c:v>
                </c:pt>
                <c:pt idx="69">
                  <c:v>0.49136076003057</c:v>
                </c:pt>
                <c:pt idx="70">
                  <c:v>0.473311180551293</c:v>
                </c:pt>
                <c:pt idx="71">
                  <c:v>0.0307552743664801</c:v>
                </c:pt>
                <c:pt idx="72">
                  <c:v>0.128429816727806</c:v>
                </c:pt>
                <c:pt idx="73">
                  <c:v>0.00514296467323669</c:v>
                </c:pt>
                <c:pt idx="74">
                  <c:v>0.262624583866929</c:v>
                </c:pt>
                <c:pt idx="75">
                  <c:v>0.848106323158581</c:v>
                </c:pt>
                <c:pt idx="76">
                  <c:v>0.0813396679155657</c:v>
                </c:pt>
                <c:pt idx="77">
                  <c:v>0.063867298505844</c:v>
                </c:pt>
                <c:pt idx="78">
                  <c:v>0.0289673773691089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0.371342774137948</c:v>
                </c:pt>
                <c:pt idx="83">
                  <c:v>0.414318201587531</c:v>
                </c:pt>
                <c:pt idx="84">
                  <c:v>0.346246490659331</c:v>
                </c:pt>
                <c:pt idx="85">
                  <c:v>0.617073668089582</c:v>
                </c:pt>
              </c:numCache>
            </c:numRef>
          </c:yVal>
        </c:ser>
        <c:ser>
          <c:idx val="0"/>
          <c:order val="4"/>
          <c:tx>
            <c:strRef>
              <c:f>Data!$D$13</c:f>
              <c:strCache>
                <c:ptCount val="1"/>
                <c:pt idx="0">
                  <c:v>High-Cl 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Data!$AQ$13:$AQ$163</c:f>
              <c:numCache>
                <c:formatCode>0.00</c:formatCode>
                <c:ptCount val="151"/>
                <c:pt idx="0">
                  <c:v>909.0284337645025</c:v>
                </c:pt>
                <c:pt idx="1">
                  <c:v>908.7912186622882</c:v>
                </c:pt>
                <c:pt idx="2">
                  <c:v>943.153723150382</c:v>
                </c:pt>
                <c:pt idx="3">
                  <c:v>949.1516358474601</c:v>
                </c:pt>
                <c:pt idx="4">
                  <c:v>939.1397426721308</c:v>
                </c:pt>
                <c:pt idx="5">
                  <c:v>928.582158459007</c:v>
                </c:pt>
                <c:pt idx="6">
                  <c:v>918.5793836398908</c:v>
                </c:pt>
                <c:pt idx="7">
                  <c:v>925.717682784215</c:v>
                </c:pt>
                <c:pt idx="8">
                  <c:v>925.5892623748944</c:v>
                </c:pt>
                <c:pt idx="9">
                  <c:v>931.670375025907</c:v>
                </c:pt>
                <c:pt idx="10">
                  <c:v>931.6299353581794</c:v>
                </c:pt>
                <c:pt idx="11">
                  <c:v>925.307657646879</c:v>
                </c:pt>
                <c:pt idx="12">
                  <c:v>939.8651291036927</c:v>
                </c:pt>
                <c:pt idx="13">
                  <c:v>953.0910007160985</c:v>
                </c:pt>
                <c:pt idx="14">
                  <c:v>975.4624023318345</c:v>
                </c:pt>
                <c:pt idx="15">
                  <c:v>977.8977565566376</c:v>
                </c:pt>
                <c:pt idx="16">
                  <c:v>962.1557259865943</c:v>
                </c:pt>
                <c:pt idx="17">
                  <c:v>978.4269909068327</c:v>
                </c:pt>
                <c:pt idx="18">
                  <c:v>979.1715612807926</c:v>
                </c:pt>
                <c:pt idx="19">
                  <c:v>979.1715612807926</c:v>
                </c:pt>
                <c:pt idx="20">
                  <c:v>942.3682274842976</c:v>
                </c:pt>
                <c:pt idx="21">
                  <c:v>947.5201120614262</c:v>
                </c:pt>
                <c:pt idx="22">
                  <c:v>943.4572145067303</c:v>
                </c:pt>
                <c:pt idx="23">
                  <c:v>947.404686533271</c:v>
                </c:pt>
                <c:pt idx="24">
                  <c:v>948.3569108674168</c:v>
                </c:pt>
                <c:pt idx="25">
                  <c:v>944.4649627739992</c:v>
                </c:pt>
                <c:pt idx="26">
                  <c:v>940.3073825728314</c:v>
                </c:pt>
                <c:pt idx="27">
                  <c:v>944.8411835341694</c:v>
                </c:pt>
                <c:pt idx="28">
                  <c:v>941.46479121656</c:v>
                </c:pt>
                <c:pt idx="29">
                  <c:v>944.695953021353</c:v>
                </c:pt>
                <c:pt idx="30">
                  <c:v>942.8746881582964</c:v>
                </c:pt>
                <c:pt idx="31">
                  <c:v>944.3750150958373</c:v>
                </c:pt>
                <c:pt idx="32">
                  <c:v>942.5237494522146</c:v>
                </c:pt>
                <c:pt idx="33">
                  <c:v>934.3466562566841</c:v>
                </c:pt>
                <c:pt idx="34">
                  <c:v>934.0176179081276</c:v>
                </c:pt>
                <c:pt idx="35">
                  <c:v>920.8610507577133</c:v>
                </c:pt>
                <c:pt idx="36">
                  <c:v>931.7192247316616</c:v>
                </c:pt>
                <c:pt idx="37">
                  <c:v>941.3436246207741</c:v>
                </c:pt>
                <c:pt idx="38">
                  <c:v>940.557598631793</c:v>
                </c:pt>
                <c:pt idx="39">
                  <c:v>936.9525316277476</c:v>
                </c:pt>
                <c:pt idx="40">
                  <c:v>931.9708347898306</c:v>
                </c:pt>
                <c:pt idx="41">
                  <c:v>937.9509028239665</c:v>
                </c:pt>
                <c:pt idx="42">
                  <c:v>942.1855820969421</c:v>
                </c:pt>
                <c:pt idx="43">
                  <c:v>939.517404339404</c:v>
                </c:pt>
                <c:pt idx="44">
                  <c:v>942.9123815319865</c:v>
                </c:pt>
                <c:pt idx="45">
                  <c:v>941.9823753665575</c:v>
                </c:pt>
                <c:pt idx="46">
                  <c:v>943.7116855302647</c:v>
                </c:pt>
                <c:pt idx="47">
                  <c:v>941.4421566181534</c:v>
                </c:pt>
                <c:pt idx="48">
                  <c:v>941.0098487618402</c:v>
                </c:pt>
                <c:pt idx="49">
                  <c:v>940.5198029922124</c:v>
                </c:pt>
                <c:pt idx="50">
                  <c:v>939.1461466127436</c:v>
                </c:pt>
                <c:pt idx="51">
                  <c:v>939.596916473173</c:v>
                </c:pt>
                <c:pt idx="52">
                  <c:v>936.2405878771281</c:v>
                </c:pt>
                <c:pt idx="53">
                  <c:v>944.9706212295773</c:v>
                </c:pt>
                <c:pt idx="54">
                  <c:v>943.9710172570277</c:v>
                </c:pt>
                <c:pt idx="55">
                  <c:v>947.5493278442178</c:v>
                </c:pt>
                <c:pt idx="56">
                  <c:v>949.6188336130013</c:v>
                </c:pt>
                <c:pt idx="57">
                  <c:v>971.0517420223794</c:v>
                </c:pt>
                <c:pt idx="58">
                  <c:v>969.8172501111553</c:v>
                </c:pt>
                <c:pt idx="59">
                  <c:v>974.3903215313138</c:v>
                </c:pt>
                <c:pt idx="60">
                  <c:v>989.6274778443685</c:v>
                </c:pt>
                <c:pt idx="61">
                  <c:v>978.9841105880941</c:v>
                </c:pt>
                <c:pt idx="62">
                  <c:v>986.4616905772957</c:v>
                </c:pt>
                <c:pt idx="63">
                  <c:v>987.4131876308905</c:v>
                </c:pt>
                <c:pt idx="64">
                  <c:v>965.6610762135672</c:v>
                </c:pt>
                <c:pt idx="65">
                  <c:v>970.1251296509927</c:v>
                </c:pt>
                <c:pt idx="66">
                  <c:v>973.3877596955884</c:v>
                </c:pt>
                <c:pt idx="67">
                  <c:v>970.3911737990085</c:v>
                </c:pt>
                <c:pt idx="68">
                  <c:v>978.0422869038033</c:v>
                </c:pt>
                <c:pt idx="69">
                  <c:v>975.1802032327196</c:v>
                </c:pt>
                <c:pt idx="70">
                  <c:v>977.0429706945357</c:v>
                </c:pt>
                <c:pt idx="71">
                  <c:v>977.721588309273</c:v>
                </c:pt>
                <c:pt idx="72">
                  <c:v>975.8506821219853</c:v>
                </c:pt>
                <c:pt idx="73">
                  <c:v>966.3730471747981</c:v>
                </c:pt>
                <c:pt idx="74">
                  <c:v>960.0075481873546</c:v>
                </c:pt>
                <c:pt idx="75">
                  <c:v>976.6002183201003</c:v>
                </c:pt>
                <c:pt idx="76">
                  <c:v>977.4316154498687</c:v>
                </c:pt>
                <c:pt idx="77">
                  <c:v>969.873302720382</c:v>
                </c:pt>
                <c:pt idx="78">
                  <c:v>977.7471921434148</c:v>
                </c:pt>
                <c:pt idx="79">
                  <c:v>969.192185814768</c:v>
                </c:pt>
                <c:pt idx="80">
                  <c:v>970.2024080186292</c:v>
                </c:pt>
                <c:pt idx="81">
                  <c:v>976.2793545855793</c:v>
                </c:pt>
                <c:pt idx="82">
                  <c:v>986.0437079632037</c:v>
                </c:pt>
                <c:pt idx="83">
                  <c:v>981.4846539643365</c:v>
                </c:pt>
                <c:pt idx="84">
                  <c:v>984.8237392281914</c:v>
                </c:pt>
                <c:pt idx="85">
                  <c:v>979.9142308135357</c:v>
                </c:pt>
                <c:pt idx="86">
                  <c:v>981.6087820031146</c:v>
                </c:pt>
                <c:pt idx="87">
                  <c:v>980.9067425756657</c:v>
                </c:pt>
                <c:pt idx="88">
                  <c:v>982.1572245959414</c:v>
                </c:pt>
                <c:pt idx="89">
                  <c:v>943.5468352630432</c:v>
                </c:pt>
                <c:pt idx="90">
                  <c:v>940.4194735026383</c:v>
                </c:pt>
                <c:pt idx="91">
                  <c:v>943.5308813940388</c:v>
                </c:pt>
                <c:pt idx="92">
                  <c:v>941.7330032906363</c:v>
                </c:pt>
                <c:pt idx="93">
                  <c:v>946.0099415465706</c:v>
                </c:pt>
                <c:pt idx="94">
                  <c:v>929.6840370466323</c:v>
                </c:pt>
                <c:pt idx="95">
                  <c:v>931.7011324301433</c:v>
                </c:pt>
                <c:pt idx="96">
                  <c:v>925.454776363038</c:v>
                </c:pt>
                <c:pt idx="97">
                  <c:v>948.9598492585881</c:v>
                </c:pt>
                <c:pt idx="98">
                  <c:v>948.3204867516947</c:v>
                </c:pt>
                <c:pt idx="99">
                  <c:v>944.7723258239257</c:v>
                </c:pt>
                <c:pt idx="100">
                  <c:v>942.8640646033392</c:v>
                </c:pt>
                <c:pt idx="101">
                  <c:v>940.7198377563513</c:v>
                </c:pt>
                <c:pt idx="102">
                  <c:v>956.667395457222</c:v>
                </c:pt>
                <c:pt idx="103">
                  <c:v>957.737359660371</c:v>
                </c:pt>
                <c:pt idx="104">
                  <c:v>957.9138974272</c:v>
                </c:pt>
                <c:pt idx="105">
                  <c:v>958.6412648895354</c:v>
                </c:pt>
                <c:pt idx="106">
                  <c:v>948.225751956498</c:v>
                </c:pt>
                <c:pt idx="107">
                  <c:v>950.512085787132</c:v>
                </c:pt>
                <c:pt idx="108">
                  <c:v>936.5303811302218</c:v>
                </c:pt>
                <c:pt idx="109">
                  <c:v>937.7087986392068</c:v>
                </c:pt>
                <c:pt idx="110">
                  <c:v>933.8462029775087</c:v>
                </c:pt>
                <c:pt idx="111">
                  <c:v>939.1595860133767</c:v>
                </c:pt>
                <c:pt idx="112">
                  <c:v>930.064275524181</c:v>
                </c:pt>
                <c:pt idx="113">
                  <c:v>944.9507850218715</c:v>
                </c:pt>
                <c:pt idx="114">
                  <c:v>923.4340590461192</c:v>
                </c:pt>
                <c:pt idx="115">
                  <c:v>928.1380970502976</c:v>
                </c:pt>
                <c:pt idx="116">
                  <c:v>954.403307244483</c:v>
                </c:pt>
                <c:pt idx="117">
                  <c:v>932.091112070427</c:v>
                </c:pt>
                <c:pt idx="118">
                  <c:v>926.8621076698597</c:v>
                </c:pt>
                <c:pt idx="119">
                  <c:v>980.5282148020583</c:v>
                </c:pt>
                <c:pt idx="120">
                  <c:v>975.5615724530738</c:v>
                </c:pt>
                <c:pt idx="121">
                  <c:v>957.8115726693408</c:v>
                </c:pt>
                <c:pt idx="122">
                  <c:v>921.2732959404917</c:v>
                </c:pt>
                <c:pt idx="123">
                  <c:v>975.1844933206606</c:v>
                </c:pt>
                <c:pt idx="124">
                  <c:v>952.8696978215922</c:v>
                </c:pt>
                <c:pt idx="125">
                  <c:v>965.7981327178936</c:v>
                </c:pt>
                <c:pt idx="126">
                  <c:v>930.5927635615555</c:v>
                </c:pt>
                <c:pt idx="127">
                  <c:v>918.1820719246632</c:v>
                </c:pt>
                <c:pt idx="128">
                  <c:v>964.4016060649451</c:v>
                </c:pt>
                <c:pt idx="129">
                  <c:v>961.7137006834217</c:v>
                </c:pt>
                <c:pt idx="130">
                  <c:v>953.9779911811141</c:v>
                </c:pt>
                <c:pt idx="131">
                  <c:v>950.0313761618906</c:v>
                </c:pt>
                <c:pt idx="132">
                  <c:v>954.5803092667886</c:v>
                </c:pt>
                <c:pt idx="133">
                  <c:v>954.8952234808228</c:v>
                </c:pt>
                <c:pt idx="134">
                  <c:v>959.5315689227699</c:v>
                </c:pt>
                <c:pt idx="135">
                  <c:v>951.4844099143357</c:v>
                </c:pt>
                <c:pt idx="136">
                  <c:v>953.4588226544935</c:v>
                </c:pt>
                <c:pt idx="137">
                  <c:v>954.0838488225014</c:v>
                </c:pt>
                <c:pt idx="138">
                  <c:v>959.1687867576268</c:v>
                </c:pt>
                <c:pt idx="139">
                  <c:v>941.8041007244133</c:v>
                </c:pt>
                <c:pt idx="140">
                  <c:v>962.849821214076</c:v>
                </c:pt>
                <c:pt idx="141">
                  <c:v>962.2241998237555</c:v>
                </c:pt>
                <c:pt idx="142">
                  <c:v>954.3720031343423</c:v>
                </c:pt>
                <c:pt idx="143">
                  <c:v>965.1054137014602</c:v>
                </c:pt>
                <c:pt idx="144">
                  <c:v>963.9329925786257</c:v>
                </c:pt>
                <c:pt idx="145">
                  <c:v>960.2555618943114</c:v>
                </c:pt>
                <c:pt idx="146">
                  <c:v>947.0725248914213</c:v>
                </c:pt>
                <c:pt idx="147">
                  <c:v>920.5101831518558</c:v>
                </c:pt>
                <c:pt idx="148">
                  <c:v>941.4936647203325</c:v>
                </c:pt>
                <c:pt idx="149">
                  <c:v>971.8008515250234</c:v>
                </c:pt>
                <c:pt idx="150">
                  <c:v>970.7871263519778</c:v>
                </c:pt>
              </c:numCache>
            </c:numRef>
          </c:xVal>
          <c:yVal>
            <c:numRef>
              <c:f>Data!$AJ$13:$AJ$163</c:f>
              <c:numCache>
                <c:formatCode>0.00</c:formatCode>
                <c:ptCount val="151"/>
                <c:pt idx="0">
                  <c:v>0.0</c:v>
                </c:pt>
                <c:pt idx="1">
                  <c:v>0.0</c:v>
                </c:pt>
                <c:pt idx="2">
                  <c:v>1.192715854008308</c:v>
                </c:pt>
                <c:pt idx="3">
                  <c:v>0.986455774705327</c:v>
                </c:pt>
                <c:pt idx="4">
                  <c:v>0.879921115546512</c:v>
                </c:pt>
                <c:pt idx="5">
                  <c:v>0.565020045925733</c:v>
                </c:pt>
                <c:pt idx="6">
                  <c:v>0.276289731237448</c:v>
                </c:pt>
                <c:pt idx="7">
                  <c:v>0.383345743721681</c:v>
                </c:pt>
                <c:pt idx="8">
                  <c:v>0.49851966188469</c:v>
                </c:pt>
                <c:pt idx="9">
                  <c:v>0.608613158677385</c:v>
                </c:pt>
                <c:pt idx="10">
                  <c:v>0.632750413918695</c:v>
                </c:pt>
                <c:pt idx="11">
                  <c:v>0.497673493526728</c:v>
                </c:pt>
                <c:pt idx="12">
                  <c:v>0.204433299199305</c:v>
                </c:pt>
                <c:pt idx="13">
                  <c:v>0.485549000017169</c:v>
                </c:pt>
                <c:pt idx="14">
                  <c:v>0.922660889298642</c:v>
                </c:pt>
                <c:pt idx="15">
                  <c:v>0.940515163070801</c:v>
                </c:pt>
                <c:pt idx="16">
                  <c:v>0.609815144615155</c:v>
                </c:pt>
                <c:pt idx="17">
                  <c:v>0.766355520796534</c:v>
                </c:pt>
                <c:pt idx="18">
                  <c:v>1.12828350870861</c:v>
                </c:pt>
                <c:pt idx="19">
                  <c:v>1.12828350870861</c:v>
                </c:pt>
                <c:pt idx="20">
                  <c:v>1.138852393489297</c:v>
                </c:pt>
                <c:pt idx="21">
                  <c:v>0.829226403072904</c:v>
                </c:pt>
                <c:pt idx="22">
                  <c:v>0.606055383734694</c:v>
                </c:pt>
                <c:pt idx="23">
                  <c:v>1.043547125773808</c:v>
                </c:pt>
                <c:pt idx="24">
                  <c:v>1.086228343919586</c:v>
                </c:pt>
                <c:pt idx="25">
                  <c:v>0.824456828659099</c:v>
                </c:pt>
                <c:pt idx="26">
                  <c:v>0.771402005672299</c:v>
                </c:pt>
                <c:pt idx="27">
                  <c:v>0.459194448803697</c:v>
                </c:pt>
                <c:pt idx="28">
                  <c:v>0.589281131786732</c:v>
                </c:pt>
                <c:pt idx="29">
                  <c:v>0.80482318733277</c:v>
                </c:pt>
                <c:pt idx="30">
                  <c:v>0.848247714879424</c:v>
                </c:pt>
                <c:pt idx="31">
                  <c:v>0.76412041613304</c:v>
                </c:pt>
                <c:pt idx="32">
                  <c:v>0.611215178131268</c:v>
                </c:pt>
                <c:pt idx="33">
                  <c:v>0.249597941091474</c:v>
                </c:pt>
                <c:pt idx="34">
                  <c:v>0.264675071154977</c:v>
                </c:pt>
                <c:pt idx="35">
                  <c:v>0.175888179614168</c:v>
                </c:pt>
                <c:pt idx="36">
                  <c:v>0.290451606666863</c:v>
                </c:pt>
                <c:pt idx="37">
                  <c:v>0.534662715737979</c:v>
                </c:pt>
                <c:pt idx="38">
                  <c:v>0.46177828111295</c:v>
                </c:pt>
                <c:pt idx="39">
                  <c:v>0.366637188379167</c:v>
                </c:pt>
                <c:pt idx="40">
                  <c:v>0.14934279327979</c:v>
                </c:pt>
                <c:pt idx="41">
                  <c:v>0.605779254242163</c:v>
                </c:pt>
                <c:pt idx="42">
                  <c:v>0.628758284979048</c:v>
                </c:pt>
                <c:pt idx="43">
                  <c:v>0.614943149572016</c:v>
                </c:pt>
                <c:pt idx="44">
                  <c:v>0.473372379858806</c:v>
                </c:pt>
                <c:pt idx="45">
                  <c:v>0.512115037630233</c:v>
                </c:pt>
                <c:pt idx="46">
                  <c:v>0.497521961087637</c:v>
                </c:pt>
                <c:pt idx="47">
                  <c:v>0.358608466754618</c:v>
                </c:pt>
                <c:pt idx="48">
                  <c:v>0.261315322289183</c:v>
                </c:pt>
                <c:pt idx="49">
                  <c:v>0.74285833114935</c:v>
                </c:pt>
                <c:pt idx="50">
                  <c:v>0.825910545997323</c:v>
                </c:pt>
                <c:pt idx="51">
                  <c:v>0.898513169584124</c:v>
                </c:pt>
                <c:pt idx="52">
                  <c:v>0.686410613843319</c:v>
                </c:pt>
                <c:pt idx="53">
                  <c:v>0.994068162754585</c:v>
                </c:pt>
                <c:pt idx="54">
                  <c:v>0.927049197038823</c:v>
                </c:pt>
                <c:pt idx="55">
                  <c:v>1.039697435822013</c:v>
                </c:pt>
                <c:pt idx="56">
                  <c:v>0.913147602411936</c:v>
                </c:pt>
                <c:pt idx="57">
                  <c:v>0.0139240588355356</c:v>
                </c:pt>
                <c:pt idx="58">
                  <c:v>0.0222618898724011</c:v>
                </c:pt>
                <c:pt idx="59">
                  <c:v>0.00554301427645836</c:v>
                </c:pt>
                <c:pt idx="60">
                  <c:v>0.315107518514149</c:v>
                </c:pt>
                <c:pt idx="61">
                  <c:v>0.262202362575505</c:v>
                </c:pt>
                <c:pt idx="62">
                  <c:v>0.331482749491934</c:v>
                </c:pt>
                <c:pt idx="63">
                  <c:v>0.321814716483498</c:v>
                </c:pt>
                <c:pt idx="64">
                  <c:v>0.221224759514115</c:v>
                </c:pt>
                <c:pt idx="65">
                  <c:v>0.216019945607401</c:v>
                </c:pt>
                <c:pt idx="66">
                  <c:v>0.0811501269408446</c:v>
                </c:pt>
                <c:pt idx="67">
                  <c:v>0.0906371141005932</c:v>
                </c:pt>
                <c:pt idx="68">
                  <c:v>0.863085850281987</c:v>
                </c:pt>
                <c:pt idx="69">
                  <c:v>0.705604091712052</c:v>
                </c:pt>
                <c:pt idx="70">
                  <c:v>0.645884422723606</c:v>
                </c:pt>
                <c:pt idx="71">
                  <c:v>0.888631400345818</c:v>
                </c:pt>
                <c:pt idx="72">
                  <c:v>0.753063202876471</c:v>
                </c:pt>
                <c:pt idx="73">
                  <c:v>0.070728719056026</c:v>
                </c:pt>
                <c:pt idx="74">
                  <c:v>0.08231812944726</c:v>
                </c:pt>
                <c:pt idx="75">
                  <c:v>0.169340439995803</c:v>
                </c:pt>
                <c:pt idx="76">
                  <c:v>0.140441621905429</c:v>
                </c:pt>
                <c:pt idx="77">
                  <c:v>0.153237839635118</c:v>
                </c:pt>
                <c:pt idx="78">
                  <c:v>0.167539076859267</c:v>
                </c:pt>
                <c:pt idx="79">
                  <c:v>0.117842004015759</c:v>
                </c:pt>
                <c:pt idx="80">
                  <c:v>0.148406608138146</c:v>
                </c:pt>
                <c:pt idx="81">
                  <c:v>0.124744377200615</c:v>
                </c:pt>
                <c:pt idx="82">
                  <c:v>0.338935414377745</c:v>
                </c:pt>
                <c:pt idx="83">
                  <c:v>0.302161195072542</c:v>
                </c:pt>
                <c:pt idx="84">
                  <c:v>0.381958441739651</c:v>
                </c:pt>
                <c:pt idx="85">
                  <c:v>0.413707209409138</c:v>
                </c:pt>
                <c:pt idx="86">
                  <c:v>0.455937164817941</c:v>
                </c:pt>
                <c:pt idx="87">
                  <c:v>0.601508297766594</c:v>
                </c:pt>
                <c:pt idx="88">
                  <c:v>0.632029444449422</c:v>
                </c:pt>
                <c:pt idx="89">
                  <c:v>0.278916149205398</c:v>
                </c:pt>
                <c:pt idx="90">
                  <c:v>0.266970455721277</c:v>
                </c:pt>
                <c:pt idx="91">
                  <c:v>0.323288220737299</c:v>
                </c:pt>
                <c:pt idx="92">
                  <c:v>0.277878578721973</c:v>
                </c:pt>
                <c:pt idx="93">
                  <c:v>0.294928330219417</c:v>
                </c:pt>
                <c:pt idx="94">
                  <c:v>0.0356791199336466</c:v>
                </c:pt>
                <c:pt idx="95">
                  <c:v>0.00498201302943363</c:v>
                </c:pt>
                <c:pt idx="96">
                  <c:v>0.0328385535028772</c:v>
                </c:pt>
                <c:pt idx="97">
                  <c:v>0.676236771051623</c:v>
                </c:pt>
                <c:pt idx="98">
                  <c:v>0.539511127252322</c:v>
                </c:pt>
                <c:pt idx="99">
                  <c:v>0.425623652544947</c:v>
                </c:pt>
                <c:pt idx="100">
                  <c:v>0.345305540445678</c:v>
                </c:pt>
                <c:pt idx="101">
                  <c:v>0.336604247554532</c:v>
                </c:pt>
                <c:pt idx="102">
                  <c:v>0.811402943481082</c:v>
                </c:pt>
                <c:pt idx="103">
                  <c:v>0.848353225317139</c:v>
                </c:pt>
                <c:pt idx="104">
                  <c:v>0.86821340894826</c:v>
                </c:pt>
                <c:pt idx="105">
                  <c:v>0.942760541008701</c:v>
                </c:pt>
                <c:pt idx="106">
                  <c:v>0.682668213993022</c:v>
                </c:pt>
                <c:pt idx="107">
                  <c:v>0.697890312366928</c:v>
                </c:pt>
                <c:pt idx="108">
                  <c:v>0.294938654996145</c:v>
                </c:pt>
                <c:pt idx="109">
                  <c:v>0.161384305296144</c:v>
                </c:pt>
                <c:pt idx="110">
                  <c:v>0.217099779199318</c:v>
                </c:pt>
                <c:pt idx="111">
                  <c:v>0.0995021869533043</c:v>
                </c:pt>
                <c:pt idx="112">
                  <c:v>0.0399658738097542</c:v>
                </c:pt>
                <c:pt idx="113">
                  <c:v>0.144760222976745</c:v>
                </c:pt>
                <c:pt idx="114">
                  <c:v>0.0317973449898415</c:v>
                </c:pt>
                <c:pt idx="115">
                  <c:v>0.031354661764948</c:v>
                </c:pt>
                <c:pt idx="116">
                  <c:v>0.0</c:v>
                </c:pt>
                <c:pt idx="117">
                  <c:v>0.0</c:v>
                </c:pt>
                <c:pt idx="118">
                  <c:v>0.12332790794309</c:v>
                </c:pt>
                <c:pt idx="119">
                  <c:v>0.0</c:v>
                </c:pt>
                <c:pt idx="120">
                  <c:v>1.109461116901878</c:v>
                </c:pt>
                <c:pt idx="121">
                  <c:v>0.111383200562358</c:v>
                </c:pt>
                <c:pt idx="122">
                  <c:v>0.0</c:v>
                </c:pt>
                <c:pt idx="123">
                  <c:v>0.0</c:v>
                </c:pt>
                <c:pt idx="124">
                  <c:v>0.237401191334364</c:v>
                </c:pt>
                <c:pt idx="125">
                  <c:v>0.674685699209364</c:v>
                </c:pt>
                <c:pt idx="126">
                  <c:v>0.0199667648726286</c:v>
                </c:pt>
                <c:pt idx="127">
                  <c:v>0.0207461770795944</c:v>
                </c:pt>
                <c:pt idx="128">
                  <c:v>0.84880143782889</c:v>
                </c:pt>
                <c:pt idx="129">
                  <c:v>1.307861777527883</c:v>
                </c:pt>
                <c:pt idx="130">
                  <c:v>0.858398497656565</c:v>
                </c:pt>
                <c:pt idx="131">
                  <c:v>1.077309103096222</c:v>
                </c:pt>
                <c:pt idx="132">
                  <c:v>1.150161424018542</c:v>
                </c:pt>
                <c:pt idx="133">
                  <c:v>0.76681475168545</c:v>
                </c:pt>
                <c:pt idx="134">
                  <c:v>1.023936635638595</c:v>
                </c:pt>
                <c:pt idx="135">
                  <c:v>0.742543363809909</c:v>
                </c:pt>
                <c:pt idx="136">
                  <c:v>0.809165548319979</c:v>
                </c:pt>
                <c:pt idx="137">
                  <c:v>0.732800486974645</c:v>
                </c:pt>
                <c:pt idx="138">
                  <c:v>0.769518982105227</c:v>
                </c:pt>
                <c:pt idx="139">
                  <c:v>0.564672250715154</c:v>
                </c:pt>
                <c:pt idx="140">
                  <c:v>0.998002384946458</c:v>
                </c:pt>
                <c:pt idx="141">
                  <c:v>0.728090955203921</c:v>
                </c:pt>
                <c:pt idx="142">
                  <c:v>0.773267943709544</c:v>
                </c:pt>
                <c:pt idx="143">
                  <c:v>0.681086052037289</c:v>
                </c:pt>
                <c:pt idx="144">
                  <c:v>0.620730561545413</c:v>
                </c:pt>
                <c:pt idx="145">
                  <c:v>0.617599026024432</c:v>
                </c:pt>
                <c:pt idx="146">
                  <c:v>0.32600194996124</c:v>
                </c:pt>
                <c:pt idx="147">
                  <c:v>0.0486835353248081</c:v>
                </c:pt>
                <c:pt idx="148">
                  <c:v>0.0325976373443587</c:v>
                </c:pt>
                <c:pt idx="149">
                  <c:v>1.036280190257292</c:v>
                </c:pt>
                <c:pt idx="150">
                  <c:v>0.891976571793783</c:v>
                </c:pt>
              </c:numCache>
            </c:numRef>
          </c:yVal>
        </c:ser>
        <c:ser>
          <c:idx val="8"/>
          <c:order val="5"/>
          <c:tx>
            <c:strRef>
              <c:f>Data!$D$1354</c:f>
              <c:strCache>
                <c:ptCount val="1"/>
                <c:pt idx="0">
                  <c:v>Synthetic-Hydrothermal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12700">
                <a:noFill/>
              </a:ln>
              <a:effectLst/>
            </c:spPr>
          </c:marker>
          <c:xVal>
            <c:numRef>
              <c:f>Data!$AQ$1354:$AQ$1394</c:f>
              <c:numCache>
                <c:formatCode>0.00</c:formatCode>
                <c:ptCount val="41"/>
                <c:pt idx="0">
                  <c:v>972.7365643051207</c:v>
                </c:pt>
                <c:pt idx="1">
                  <c:v>968.8702535366535</c:v>
                </c:pt>
                <c:pt idx="2">
                  <c:v>971.5252082445637</c:v>
                </c:pt>
                <c:pt idx="3">
                  <c:v>969.453221861241</c:v>
                </c:pt>
                <c:pt idx="4">
                  <c:v>969.8675365258796</c:v>
                </c:pt>
                <c:pt idx="5">
                  <c:v>967.9819526477012</c:v>
                </c:pt>
                <c:pt idx="6">
                  <c:v>968.8286482269412</c:v>
                </c:pt>
                <c:pt idx="7">
                  <c:v>959.4679978863782</c:v>
                </c:pt>
                <c:pt idx="8">
                  <c:v>963.6308217581708</c:v>
                </c:pt>
                <c:pt idx="9">
                  <c:v>972.0778433573412</c:v>
                </c:pt>
                <c:pt idx="10">
                  <c:v>968.2588167852688</c:v>
                </c:pt>
                <c:pt idx="11">
                  <c:v>974.1652417468746</c:v>
                </c:pt>
                <c:pt idx="12">
                  <c:v>963.5700584876406</c:v>
                </c:pt>
                <c:pt idx="13">
                  <c:v>972.612620075988</c:v>
                </c:pt>
                <c:pt idx="14">
                  <c:v>970.5210739840504</c:v>
                </c:pt>
                <c:pt idx="15">
                  <c:v>972.8324320738224</c:v>
                </c:pt>
                <c:pt idx="16">
                  <c:v>973.1115473699626</c:v>
                </c:pt>
                <c:pt idx="17">
                  <c:v>962.0170650545042</c:v>
                </c:pt>
                <c:pt idx="18">
                  <c:v>966.5760420892261</c:v>
                </c:pt>
                <c:pt idx="19">
                  <c:v>957.6822006661476</c:v>
                </c:pt>
                <c:pt idx="20">
                  <c:v>948.2924592096284</c:v>
                </c:pt>
                <c:pt idx="21">
                  <c:v>962.1908285107612</c:v>
                </c:pt>
                <c:pt idx="22">
                  <c:v>954.3568156449063</c:v>
                </c:pt>
                <c:pt idx="23">
                  <c:v>935.5395946532474</c:v>
                </c:pt>
                <c:pt idx="24">
                  <c:v>960.9221715394157</c:v>
                </c:pt>
                <c:pt idx="25">
                  <c:v>968.0365736049737</c:v>
                </c:pt>
                <c:pt idx="26">
                  <c:v>948.2645987292301</c:v>
                </c:pt>
                <c:pt idx="27">
                  <c:v>902.786679463366</c:v>
                </c:pt>
                <c:pt idx="28">
                  <c:v>900.806000433182</c:v>
                </c:pt>
                <c:pt idx="29">
                  <c:v>897.7188790540866</c:v>
                </c:pt>
                <c:pt idx="30">
                  <c:v>950.8781364628345</c:v>
                </c:pt>
                <c:pt idx="31">
                  <c:v>904.3194957575637</c:v>
                </c:pt>
                <c:pt idx="32">
                  <c:v>908.4202130224736</c:v>
                </c:pt>
                <c:pt idx="33">
                  <c:v>925.4209462364713</c:v>
                </c:pt>
                <c:pt idx="34">
                  <c:v>923.6055095799247</c:v>
                </c:pt>
                <c:pt idx="35">
                  <c:v>907.575842050491</c:v>
                </c:pt>
                <c:pt idx="36">
                  <c:v>937.2075309030433</c:v>
                </c:pt>
                <c:pt idx="37">
                  <c:v>938.9358357126556</c:v>
                </c:pt>
                <c:pt idx="38">
                  <c:v>929.7832360382144</c:v>
                </c:pt>
                <c:pt idx="39">
                  <c:v>936.6451199405716</c:v>
                </c:pt>
                <c:pt idx="40">
                  <c:v>901.6778719794506</c:v>
                </c:pt>
              </c:numCache>
            </c:numRef>
          </c:xVal>
          <c:yVal>
            <c:numRef>
              <c:f>Data!$AJ$1354:$AJ$1394</c:f>
              <c:numCache>
                <c:formatCode>0.00</c:formatCode>
                <c:ptCount val="41"/>
                <c:pt idx="0">
                  <c:v>0.0613721180395603</c:v>
                </c:pt>
                <c:pt idx="1">
                  <c:v>0.00573409849425493</c:v>
                </c:pt>
                <c:pt idx="2">
                  <c:v>0.0344013854288509</c:v>
                </c:pt>
                <c:pt idx="3">
                  <c:v>0.00281960730324755</c:v>
                </c:pt>
                <c:pt idx="4">
                  <c:v>0.0224952628374547</c:v>
                </c:pt>
                <c:pt idx="5">
                  <c:v>0.0391753010902654</c:v>
                </c:pt>
                <c:pt idx="6">
                  <c:v>0.0475517215799499</c:v>
                </c:pt>
                <c:pt idx="7">
                  <c:v>0.429786839444474</c:v>
                </c:pt>
                <c:pt idx="8">
                  <c:v>0.0927746504114556</c:v>
                </c:pt>
                <c:pt idx="9">
                  <c:v>0.0608984499742821</c:v>
                </c:pt>
                <c:pt idx="10">
                  <c:v>0.0733069322157733</c:v>
                </c:pt>
                <c:pt idx="11">
                  <c:v>0.304318599900731</c:v>
                </c:pt>
                <c:pt idx="12">
                  <c:v>0.152865429269366</c:v>
                </c:pt>
                <c:pt idx="13">
                  <c:v>0.17577416393903</c:v>
                </c:pt>
                <c:pt idx="14">
                  <c:v>0.0703884977504746</c:v>
                </c:pt>
                <c:pt idx="15">
                  <c:v>0.0569748209948479</c:v>
                </c:pt>
                <c:pt idx="16">
                  <c:v>0.0599186900111846</c:v>
                </c:pt>
                <c:pt idx="17">
                  <c:v>0.190666217496375</c:v>
                </c:pt>
                <c:pt idx="18">
                  <c:v>0.606909536669018</c:v>
                </c:pt>
                <c:pt idx="19">
                  <c:v>0.0440387082346581</c:v>
                </c:pt>
                <c:pt idx="20">
                  <c:v>0.00564797786942827</c:v>
                </c:pt>
                <c:pt idx="21">
                  <c:v>0.0951679733621842</c:v>
                </c:pt>
                <c:pt idx="22">
                  <c:v>0.39564932233103</c:v>
                </c:pt>
                <c:pt idx="23">
                  <c:v>0.0258374384419746</c:v>
                </c:pt>
                <c:pt idx="24">
                  <c:v>0.0</c:v>
                </c:pt>
                <c:pt idx="25">
                  <c:v>0.199341981347598</c:v>
                </c:pt>
                <c:pt idx="26">
                  <c:v>0.129819376275112</c:v>
                </c:pt>
                <c:pt idx="27">
                  <c:v>0.0592071916484681</c:v>
                </c:pt>
                <c:pt idx="28">
                  <c:v>0.0408976528788719</c:v>
                </c:pt>
                <c:pt idx="29">
                  <c:v>0.0591749611930684</c:v>
                </c:pt>
                <c:pt idx="30">
                  <c:v>0.197453993403758</c:v>
                </c:pt>
                <c:pt idx="31">
                  <c:v>0.0567803572845663</c:v>
                </c:pt>
                <c:pt idx="32">
                  <c:v>0.108514074322844</c:v>
                </c:pt>
                <c:pt idx="33">
                  <c:v>0.229596604209936</c:v>
                </c:pt>
                <c:pt idx="34">
                  <c:v>0.0840919046919116</c:v>
                </c:pt>
                <c:pt idx="35">
                  <c:v>0.195387723293062</c:v>
                </c:pt>
                <c:pt idx="36">
                  <c:v>0.228391900442254</c:v>
                </c:pt>
                <c:pt idx="37">
                  <c:v>0.601245581593531</c:v>
                </c:pt>
                <c:pt idx="38">
                  <c:v>0.406064325465379</c:v>
                </c:pt>
                <c:pt idx="39">
                  <c:v>0.409512790866276</c:v>
                </c:pt>
                <c:pt idx="40">
                  <c:v>0.0</c:v>
                </c:pt>
              </c:numCache>
            </c:numRef>
          </c:yVal>
        </c:ser>
        <c:ser>
          <c:idx val="4"/>
          <c:order val="6"/>
          <c:tx>
            <c:strRef>
              <c:f>Data!$D$2</c:f>
              <c:strCache>
                <c:ptCount val="1"/>
                <c:pt idx="0">
                  <c:v>Black Rock Forest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Data!$AQ$2:$AQ$7</c:f>
              <c:numCache>
                <c:formatCode>0.00</c:formatCode>
                <c:ptCount val="6"/>
                <c:pt idx="0">
                  <c:v>941.867190551321</c:v>
                </c:pt>
                <c:pt idx="1">
                  <c:v>943.0222375677636</c:v>
                </c:pt>
                <c:pt idx="2">
                  <c:v>955.1107216623845</c:v>
                </c:pt>
                <c:pt idx="3">
                  <c:v>937.1691441049305</c:v>
                </c:pt>
                <c:pt idx="4">
                  <c:v>934.7163131331318</c:v>
                </c:pt>
                <c:pt idx="5">
                  <c:v>941.022031674573</c:v>
                </c:pt>
              </c:numCache>
            </c:numRef>
          </c:xVal>
          <c:yVal>
            <c:numRef>
              <c:f>Data!$AJ$2:$AJ$7</c:f>
              <c:numCache>
                <c:formatCode>0.00</c:formatCode>
                <c:ptCount val="6"/>
                <c:pt idx="0">
                  <c:v>0.629734345150013</c:v>
                </c:pt>
                <c:pt idx="1">
                  <c:v>0.905745249647375</c:v>
                </c:pt>
                <c:pt idx="2">
                  <c:v>1.38719580688388</c:v>
                </c:pt>
                <c:pt idx="3">
                  <c:v>0.407367525634123</c:v>
                </c:pt>
                <c:pt idx="4">
                  <c:v>0.130846327486929</c:v>
                </c:pt>
                <c:pt idx="5">
                  <c:v>0.407264724810123</c:v>
                </c:pt>
              </c:numCache>
            </c:numRef>
          </c:yVal>
        </c:ser>
        <c:ser>
          <c:idx val="5"/>
          <c:order val="7"/>
          <c:tx>
            <c:strRef>
              <c:f>Data!$D$8</c:f>
              <c:strCache>
                <c:ptCount val="1"/>
                <c:pt idx="0">
                  <c:v>Dashkessansk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Data!$AQ$8:$AQ$12</c:f>
              <c:numCache>
                <c:formatCode>0.00</c:formatCode>
                <c:ptCount val="5"/>
                <c:pt idx="0">
                  <c:v>981.0372162330758</c:v>
                </c:pt>
                <c:pt idx="1">
                  <c:v>980.4708970079688</c:v>
                </c:pt>
                <c:pt idx="2">
                  <c:v>980.005741314022</c:v>
                </c:pt>
                <c:pt idx="3">
                  <c:v>976.8407741955117</c:v>
                </c:pt>
                <c:pt idx="4">
                  <c:v>966.139802075452</c:v>
                </c:pt>
              </c:numCache>
            </c:numRef>
          </c:xVal>
          <c:yVal>
            <c:numRef>
              <c:f>Data!$AJ$8:$AJ$12</c:f>
              <c:numCache>
                <c:formatCode>0.00</c:formatCode>
                <c:ptCount val="5"/>
                <c:pt idx="0">
                  <c:v>1.516538531395816</c:v>
                </c:pt>
                <c:pt idx="1">
                  <c:v>1.403883213714301</c:v>
                </c:pt>
                <c:pt idx="2">
                  <c:v>1.421144184124185</c:v>
                </c:pt>
                <c:pt idx="3">
                  <c:v>1.165081678763553</c:v>
                </c:pt>
                <c:pt idx="4">
                  <c:v>1.938958657837716</c:v>
                </c:pt>
              </c:numCache>
            </c:numRef>
          </c:yVal>
        </c:ser>
        <c:ser>
          <c:idx val="1"/>
          <c:order val="8"/>
          <c:tx>
            <c:strRef>
              <c:f>Data!$D$1243</c:f>
              <c:strCache>
                <c:ptCount val="1"/>
                <c:pt idx="0">
                  <c:v>Manitouwadge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Data!$AQ$1243:$AQ$1251</c:f>
              <c:numCache>
                <c:formatCode>0.00</c:formatCode>
                <c:ptCount val="9"/>
                <c:pt idx="0">
                  <c:v>973.8600768638372</c:v>
                </c:pt>
                <c:pt idx="1">
                  <c:v>986.1790335610533</c:v>
                </c:pt>
                <c:pt idx="2">
                  <c:v>959.071687294814</c:v>
                </c:pt>
                <c:pt idx="3">
                  <c:v>984.4929489916922</c:v>
                </c:pt>
                <c:pt idx="4">
                  <c:v>970.7884225230797</c:v>
                </c:pt>
                <c:pt idx="5">
                  <c:v>946.5528685210504</c:v>
                </c:pt>
                <c:pt idx="6">
                  <c:v>937.970239971594</c:v>
                </c:pt>
                <c:pt idx="7">
                  <c:v>950.3084026423046</c:v>
                </c:pt>
                <c:pt idx="8">
                  <c:v>947.038259487182</c:v>
                </c:pt>
              </c:numCache>
            </c:numRef>
          </c:xVal>
          <c:yVal>
            <c:numRef>
              <c:f>Data!$AJ$1243:$AJ$1251</c:f>
              <c:numCache>
                <c:formatCode>0.00</c:formatCode>
                <c:ptCount val="9"/>
                <c:pt idx="0">
                  <c:v>0.622797007318193</c:v>
                </c:pt>
                <c:pt idx="1">
                  <c:v>1.362400291687728</c:v>
                </c:pt>
                <c:pt idx="2">
                  <c:v>0.0</c:v>
                </c:pt>
                <c:pt idx="3">
                  <c:v>1.325453718170006</c:v>
                </c:pt>
                <c:pt idx="4">
                  <c:v>0.0</c:v>
                </c:pt>
                <c:pt idx="5">
                  <c:v>0.00794472540441955</c:v>
                </c:pt>
                <c:pt idx="6">
                  <c:v>0.00500792251844661</c:v>
                </c:pt>
                <c:pt idx="7">
                  <c:v>0.00263577060158796</c:v>
                </c:pt>
                <c:pt idx="8">
                  <c:v>0.0</c:v>
                </c:pt>
              </c:numCache>
            </c:numRef>
          </c:yVal>
        </c:ser>
        <c:ser>
          <c:idx val="12"/>
          <c:order val="9"/>
          <c:tx>
            <c:strRef>
              <c:f>Data!$D$1338</c:f>
              <c:strCache>
                <c:ptCount val="1"/>
                <c:pt idx="0">
                  <c:v>Nora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Data!$AQ$1338:$AQ$1348</c:f>
              <c:numCache>
                <c:formatCode>0.00</c:formatCode>
                <c:ptCount val="11"/>
                <c:pt idx="0">
                  <c:v>960.1874056292823</c:v>
                </c:pt>
                <c:pt idx="1">
                  <c:v>961.999078102681</c:v>
                </c:pt>
                <c:pt idx="2">
                  <c:v>958.676130955748</c:v>
                </c:pt>
                <c:pt idx="3">
                  <c:v>962.1486348904199</c:v>
                </c:pt>
                <c:pt idx="4">
                  <c:v>934.4960039380215</c:v>
                </c:pt>
                <c:pt idx="5">
                  <c:v>967.5385431079295</c:v>
                </c:pt>
                <c:pt idx="6">
                  <c:v>965.162015528639</c:v>
                </c:pt>
                <c:pt idx="7">
                  <c:v>966.3232089270522</c:v>
                </c:pt>
                <c:pt idx="8">
                  <c:v>969.4300645824666</c:v>
                </c:pt>
                <c:pt idx="9">
                  <c:v>965.973136345716</c:v>
                </c:pt>
                <c:pt idx="10">
                  <c:v>964.9611674536902</c:v>
                </c:pt>
              </c:numCache>
            </c:numRef>
          </c:xVal>
          <c:yVal>
            <c:numRef>
              <c:f>Data!$AJ$1338:$AJ$1348</c:f>
              <c:numCache>
                <c:formatCode>0.00</c:formatCode>
                <c:ptCount val="11"/>
                <c:pt idx="0">
                  <c:v>0.939320130942787</c:v>
                </c:pt>
                <c:pt idx="1">
                  <c:v>0.728896139261652</c:v>
                </c:pt>
                <c:pt idx="2">
                  <c:v>0.560471236847353</c:v>
                </c:pt>
                <c:pt idx="3">
                  <c:v>0.73477754395348</c:v>
                </c:pt>
                <c:pt idx="4">
                  <c:v>0.319821863196938</c:v>
                </c:pt>
                <c:pt idx="5">
                  <c:v>1.326391336161156</c:v>
                </c:pt>
                <c:pt idx="6">
                  <c:v>1.387863153445596</c:v>
                </c:pt>
                <c:pt idx="7">
                  <c:v>1.286022017383568</c:v>
                </c:pt>
                <c:pt idx="8">
                  <c:v>1.642402039453433</c:v>
                </c:pt>
                <c:pt idx="9">
                  <c:v>1.561204983172229</c:v>
                </c:pt>
                <c:pt idx="10">
                  <c:v>1.486300979490667</c:v>
                </c:pt>
              </c:numCache>
            </c:numRef>
          </c:yVal>
        </c:ser>
        <c:ser>
          <c:idx val="7"/>
          <c:order val="10"/>
          <c:tx>
            <c:strRef>
              <c:f>Data!$D$1349</c:f>
              <c:strCache>
                <c:ptCount val="1"/>
                <c:pt idx="0">
                  <c:v>St. Paul's Rocks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Data!$AQ$1349:$AQ$1353</c:f>
              <c:numCache>
                <c:formatCode>0.00</c:formatCode>
                <c:ptCount val="5"/>
                <c:pt idx="0">
                  <c:v>966.729467736026</c:v>
                </c:pt>
                <c:pt idx="1">
                  <c:v>959.6465628767653</c:v>
                </c:pt>
                <c:pt idx="2">
                  <c:v>967.8569411968416</c:v>
                </c:pt>
                <c:pt idx="3">
                  <c:v>964.2009683108034</c:v>
                </c:pt>
                <c:pt idx="4">
                  <c:v>964.540179595367</c:v>
                </c:pt>
              </c:numCache>
            </c:numRef>
          </c:xVal>
          <c:yVal>
            <c:numRef>
              <c:f>Data!$AJ$1349:$AJ$1353</c:f>
              <c:numCache>
                <c:formatCode>0.00</c:formatCode>
                <c:ptCount val="5"/>
                <c:pt idx="0">
                  <c:v>1.819618597998064</c:v>
                </c:pt>
                <c:pt idx="1">
                  <c:v>1.655232976876281</c:v>
                </c:pt>
                <c:pt idx="2">
                  <c:v>1.69942025942908</c:v>
                </c:pt>
                <c:pt idx="3">
                  <c:v>1.716109842320944</c:v>
                </c:pt>
                <c:pt idx="4">
                  <c:v>1.673249900447336</c:v>
                </c:pt>
              </c:numCache>
            </c:numRef>
          </c:yVal>
        </c:ser>
        <c:ser>
          <c:idx val="3"/>
          <c:order val="11"/>
          <c:tx>
            <c:strRef>
              <c:f>Data!$D$164</c:f>
              <c:strCache>
                <c:ptCount val="1"/>
                <c:pt idx="0">
                  <c:v>Igneous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Data!$AQ$164:$AQ$1242</c:f>
              <c:numCache>
                <c:formatCode>0.00</c:formatCode>
                <c:ptCount val="1079"/>
                <c:pt idx="0">
                  <c:v>914.2615858267164</c:v>
                </c:pt>
                <c:pt idx="1">
                  <c:v>923.128984387225</c:v>
                </c:pt>
                <c:pt idx="2">
                  <c:v>921.7648563023107</c:v>
                </c:pt>
                <c:pt idx="3">
                  <c:v>925.1372694157997</c:v>
                </c:pt>
                <c:pt idx="4">
                  <c:v>926.5424606596644</c:v>
                </c:pt>
                <c:pt idx="5">
                  <c:v>917.9644046771965</c:v>
                </c:pt>
                <c:pt idx="6">
                  <c:v>920.4505537823592</c:v>
                </c:pt>
                <c:pt idx="7">
                  <c:v>926.002356216191</c:v>
                </c:pt>
                <c:pt idx="8">
                  <c:v>929.762799453763</c:v>
                </c:pt>
                <c:pt idx="9">
                  <c:v>926.6179520413581</c:v>
                </c:pt>
                <c:pt idx="10">
                  <c:v>927.70291368911</c:v>
                </c:pt>
                <c:pt idx="11">
                  <c:v>920.0168046907455</c:v>
                </c:pt>
                <c:pt idx="12">
                  <c:v>918.7563638921861</c:v>
                </c:pt>
                <c:pt idx="13">
                  <c:v>921.0212931435217</c:v>
                </c:pt>
                <c:pt idx="14">
                  <c:v>920.9527458080785</c:v>
                </c:pt>
                <c:pt idx="15">
                  <c:v>921.9649295424596</c:v>
                </c:pt>
                <c:pt idx="16">
                  <c:v>919.150804053624</c:v>
                </c:pt>
                <c:pt idx="17">
                  <c:v>924.4467345815193</c:v>
                </c:pt>
                <c:pt idx="18">
                  <c:v>955.5847608800956</c:v>
                </c:pt>
                <c:pt idx="19">
                  <c:v>967.0133248053282</c:v>
                </c:pt>
                <c:pt idx="20">
                  <c:v>974.6157416943754</c:v>
                </c:pt>
                <c:pt idx="21">
                  <c:v>972.8546866465251</c:v>
                </c:pt>
                <c:pt idx="22">
                  <c:v>977.1161414557404</c:v>
                </c:pt>
                <c:pt idx="23">
                  <c:v>980.6609286709195</c:v>
                </c:pt>
                <c:pt idx="24">
                  <c:v>922.7849924010702</c:v>
                </c:pt>
                <c:pt idx="25">
                  <c:v>929.3783600371727</c:v>
                </c:pt>
                <c:pt idx="26">
                  <c:v>921.7743370616008</c:v>
                </c:pt>
                <c:pt idx="27">
                  <c:v>930.4350823511883</c:v>
                </c:pt>
                <c:pt idx="28">
                  <c:v>930.1884972886126</c:v>
                </c:pt>
                <c:pt idx="29">
                  <c:v>930.0652738361724</c:v>
                </c:pt>
                <c:pt idx="30">
                  <c:v>921.0785958088264</c:v>
                </c:pt>
                <c:pt idx="31">
                  <c:v>930.1379109323402</c:v>
                </c:pt>
                <c:pt idx="32">
                  <c:v>922.835387184251</c:v>
                </c:pt>
                <c:pt idx="33">
                  <c:v>921.7245104944215</c:v>
                </c:pt>
                <c:pt idx="34">
                  <c:v>922.012881027689</c:v>
                </c:pt>
                <c:pt idx="35">
                  <c:v>931.9358395571308</c:v>
                </c:pt>
                <c:pt idx="36">
                  <c:v>925.347961278467</c:v>
                </c:pt>
                <c:pt idx="37">
                  <c:v>923.3755113061863</c:v>
                </c:pt>
                <c:pt idx="38">
                  <c:v>922.566129317558</c:v>
                </c:pt>
                <c:pt idx="39">
                  <c:v>932.3389969901756</c:v>
                </c:pt>
                <c:pt idx="40">
                  <c:v>923.7524900989378</c:v>
                </c:pt>
                <c:pt idx="41">
                  <c:v>930.8360614492475</c:v>
                </c:pt>
                <c:pt idx="42">
                  <c:v>922.580705780014</c:v>
                </c:pt>
                <c:pt idx="43">
                  <c:v>930.4828668603844</c:v>
                </c:pt>
                <c:pt idx="44">
                  <c:v>923.495443046375</c:v>
                </c:pt>
                <c:pt idx="45">
                  <c:v>931.4062184929682</c:v>
                </c:pt>
                <c:pt idx="46">
                  <c:v>928.6049614295139</c:v>
                </c:pt>
                <c:pt idx="47">
                  <c:v>930.1859027014992</c:v>
                </c:pt>
                <c:pt idx="48">
                  <c:v>923.7109627052907</c:v>
                </c:pt>
                <c:pt idx="49">
                  <c:v>930.1985714915186</c:v>
                </c:pt>
                <c:pt idx="50">
                  <c:v>929.9933158934816</c:v>
                </c:pt>
                <c:pt idx="51">
                  <c:v>919.1103308651233</c:v>
                </c:pt>
                <c:pt idx="52">
                  <c:v>924.4726109444172</c:v>
                </c:pt>
                <c:pt idx="53">
                  <c:v>931.7688836028014</c:v>
                </c:pt>
                <c:pt idx="54">
                  <c:v>925.087365062327</c:v>
                </c:pt>
                <c:pt idx="55">
                  <c:v>930.2720557335234</c:v>
                </c:pt>
                <c:pt idx="56">
                  <c:v>924.6095783547315</c:v>
                </c:pt>
                <c:pt idx="57">
                  <c:v>930.9136198958457</c:v>
                </c:pt>
                <c:pt idx="58">
                  <c:v>924.7282580512262</c:v>
                </c:pt>
                <c:pt idx="59">
                  <c:v>930.2353655722452</c:v>
                </c:pt>
                <c:pt idx="60">
                  <c:v>929.476376871332</c:v>
                </c:pt>
                <c:pt idx="61">
                  <c:v>931.3271830556847</c:v>
                </c:pt>
                <c:pt idx="62">
                  <c:v>930.8267782202893</c:v>
                </c:pt>
                <c:pt idx="63">
                  <c:v>925.0175984940328</c:v>
                </c:pt>
                <c:pt idx="64">
                  <c:v>924.7272234818686</c:v>
                </c:pt>
                <c:pt idx="65">
                  <c:v>929.7925727923192</c:v>
                </c:pt>
                <c:pt idx="66">
                  <c:v>930.3045676024832</c:v>
                </c:pt>
                <c:pt idx="67">
                  <c:v>920.6784507530427</c:v>
                </c:pt>
                <c:pt idx="68">
                  <c:v>930.5872429326698</c:v>
                </c:pt>
                <c:pt idx="69">
                  <c:v>923.1204595243762</c:v>
                </c:pt>
                <c:pt idx="70">
                  <c:v>929.3972652466283</c:v>
                </c:pt>
                <c:pt idx="71">
                  <c:v>929.0755577564923</c:v>
                </c:pt>
                <c:pt idx="72">
                  <c:v>923.2327274923333</c:v>
                </c:pt>
                <c:pt idx="73">
                  <c:v>923.7002898777943</c:v>
                </c:pt>
                <c:pt idx="74">
                  <c:v>931.1808150920798</c:v>
                </c:pt>
                <c:pt idx="75">
                  <c:v>923.3107964298966</c:v>
                </c:pt>
                <c:pt idx="76">
                  <c:v>923.9841018161112</c:v>
                </c:pt>
                <c:pt idx="77">
                  <c:v>925.0410780141516</c:v>
                </c:pt>
                <c:pt idx="78">
                  <c:v>923.5968069913982</c:v>
                </c:pt>
                <c:pt idx="79">
                  <c:v>929.885760039107</c:v>
                </c:pt>
                <c:pt idx="80">
                  <c:v>924.4799969414806</c:v>
                </c:pt>
                <c:pt idx="81">
                  <c:v>923.199259140841</c:v>
                </c:pt>
                <c:pt idx="82">
                  <c:v>929.5994795936737</c:v>
                </c:pt>
                <c:pt idx="83">
                  <c:v>930.717673142213</c:v>
                </c:pt>
                <c:pt idx="84">
                  <c:v>924.5682690367255</c:v>
                </c:pt>
                <c:pt idx="85">
                  <c:v>923.216711101149</c:v>
                </c:pt>
                <c:pt idx="86">
                  <c:v>929.5864960500081</c:v>
                </c:pt>
                <c:pt idx="87">
                  <c:v>932.0234840259327</c:v>
                </c:pt>
                <c:pt idx="88">
                  <c:v>924.77457922316</c:v>
                </c:pt>
                <c:pt idx="89">
                  <c:v>923.1296202777537</c:v>
                </c:pt>
                <c:pt idx="90">
                  <c:v>931.0442945896249</c:v>
                </c:pt>
                <c:pt idx="91">
                  <c:v>923.1258155160988</c:v>
                </c:pt>
                <c:pt idx="92">
                  <c:v>922.2509854403865</c:v>
                </c:pt>
                <c:pt idx="93">
                  <c:v>922.7107899604953</c:v>
                </c:pt>
                <c:pt idx="94">
                  <c:v>929.998314267456</c:v>
                </c:pt>
                <c:pt idx="95">
                  <c:v>923.8996150338505</c:v>
                </c:pt>
                <c:pt idx="96">
                  <c:v>925.5240681704398</c:v>
                </c:pt>
                <c:pt idx="97">
                  <c:v>920.2942099092794</c:v>
                </c:pt>
                <c:pt idx="98">
                  <c:v>924.5069123060792</c:v>
                </c:pt>
                <c:pt idx="99">
                  <c:v>922.6229937439697</c:v>
                </c:pt>
                <c:pt idx="100">
                  <c:v>931.701857580286</c:v>
                </c:pt>
                <c:pt idx="101">
                  <c:v>930.485336166115</c:v>
                </c:pt>
                <c:pt idx="102">
                  <c:v>923.6358751140144</c:v>
                </c:pt>
                <c:pt idx="103">
                  <c:v>932.4532091434943</c:v>
                </c:pt>
                <c:pt idx="104">
                  <c:v>930.2042369376824</c:v>
                </c:pt>
                <c:pt idx="105">
                  <c:v>927.6621579488251</c:v>
                </c:pt>
                <c:pt idx="106">
                  <c:v>923.066591254181</c:v>
                </c:pt>
                <c:pt idx="107">
                  <c:v>922.8055356560427</c:v>
                </c:pt>
                <c:pt idx="108">
                  <c:v>923.6799110619128</c:v>
                </c:pt>
                <c:pt idx="109">
                  <c:v>929.8036212557347</c:v>
                </c:pt>
                <c:pt idx="110">
                  <c:v>930.1779295521943</c:v>
                </c:pt>
                <c:pt idx="111">
                  <c:v>924.4176175213628</c:v>
                </c:pt>
                <c:pt idx="112">
                  <c:v>929.6819626791442</c:v>
                </c:pt>
                <c:pt idx="113">
                  <c:v>919.027089233449</c:v>
                </c:pt>
                <c:pt idx="114">
                  <c:v>922.8174029543844</c:v>
                </c:pt>
                <c:pt idx="115">
                  <c:v>922.4435490946654</c:v>
                </c:pt>
                <c:pt idx="116">
                  <c:v>931.491994620778</c:v>
                </c:pt>
                <c:pt idx="117">
                  <c:v>930.0571032770991</c:v>
                </c:pt>
                <c:pt idx="118">
                  <c:v>931.0520308292214</c:v>
                </c:pt>
                <c:pt idx="119">
                  <c:v>930.2926836524587</c:v>
                </c:pt>
                <c:pt idx="120">
                  <c:v>929.2501184826324</c:v>
                </c:pt>
                <c:pt idx="121">
                  <c:v>920.35982044511</c:v>
                </c:pt>
                <c:pt idx="122">
                  <c:v>921.6118354222816</c:v>
                </c:pt>
                <c:pt idx="123">
                  <c:v>922.8105279935045</c:v>
                </c:pt>
                <c:pt idx="124">
                  <c:v>929.4968343293385</c:v>
                </c:pt>
                <c:pt idx="125">
                  <c:v>929.0506223164275</c:v>
                </c:pt>
                <c:pt idx="126">
                  <c:v>924.936658661309</c:v>
                </c:pt>
                <c:pt idx="127">
                  <c:v>922.420775899424</c:v>
                </c:pt>
                <c:pt idx="128">
                  <c:v>922.249667207555</c:v>
                </c:pt>
                <c:pt idx="129">
                  <c:v>929.1613101613191</c:v>
                </c:pt>
                <c:pt idx="130">
                  <c:v>931.0464805754657</c:v>
                </c:pt>
                <c:pt idx="131">
                  <c:v>922.4454855921456</c:v>
                </c:pt>
                <c:pt idx="132">
                  <c:v>930.4100376123625</c:v>
                </c:pt>
                <c:pt idx="133">
                  <c:v>922.4578977263637</c:v>
                </c:pt>
                <c:pt idx="134">
                  <c:v>924.1403844701428</c:v>
                </c:pt>
                <c:pt idx="135">
                  <c:v>928.5907124135582</c:v>
                </c:pt>
                <c:pt idx="136">
                  <c:v>923.8059952115864</c:v>
                </c:pt>
                <c:pt idx="137">
                  <c:v>930.3208557244765</c:v>
                </c:pt>
                <c:pt idx="138">
                  <c:v>922.5007316970076</c:v>
                </c:pt>
                <c:pt idx="139">
                  <c:v>929.5583530942978</c:v>
                </c:pt>
                <c:pt idx="140">
                  <c:v>923.002147349865</c:v>
                </c:pt>
                <c:pt idx="141">
                  <c:v>928.9223440684566</c:v>
                </c:pt>
                <c:pt idx="142">
                  <c:v>929.3709132892993</c:v>
                </c:pt>
                <c:pt idx="143">
                  <c:v>922.6102820014574</c:v>
                </c:pt>
                <c:pt idx="144">
                  <c:v>923.2851297846811</c:v>
                </c:pt>
                <c:pt idx="145">
                  <c:v>923.4633244371333</c:v>
                </c:pt>
                <c:pt idx="146">
                  <c:v>923.9979855512701</c:v>
                </c:pt>
                <c:pt idx="147">
                  <c:v>930.280394791177</c:v>
                </c:pt>
                <c:pt idx="148">
                  <c:v>929.3455417496741</c:v>
                </c:pt>
                <c:pt idx="149">
                  <c:v>930.0155568273353</c:v>
                </c:pt>
                <c:pt idx="150">
                  <c:v>929.9025549171611</c:v>
                </c:pt>
                <c:pt idx="151">
                  <c:v>923.6254870676254</c:v>
                </c:pt>
                <c:pt idx="152">
                  <c:v>924.5985407213563</c:v>
                </c:pt>
                <c:pt idx="153">
                  <c:v>929.1867170314925</c:v>
                </c:pt>
                <c:pt idx="154">
                  <c:v>922.2013212555806</c:v>
                </c:pt>
                <c:pt idx="155">
                  <c:v>927.2754365016554</c:v>
                </c:pt>
                <c:pt idx="156">
                  <c:v>929.4108317761405</c:v>
                </c:pt>
                <c:pt idx="157">
                  <c:v>921.5879098784552</c:v>
                </c:pt>
                <c:pt idx="158">
                  <c:v>928.062233674338</c:v>
                </c:pt>
                <c:pt idx="159">
                  <c:v>929.6335810342914</c:v>
                </c:pt>
                <c:pt idx="160">
                  <c:v>927.492274584203</c:v>
                </c:pt>
                <c:pt idx="161">
                  <c:v>927.8479044640087</c:v>
                </c:pt>
                <c:pt idx="162">
                  <c:v>923.8943266079675</c:v>
                </c:pt>
                <c:pt idx="163">
                  <c:v>930.3901240425189</c:v>
                </c:pt>
                <c:pt idx="164">
                  <c:v>930.7143821421033</c:v>
                </c:pt>
                <c:pt idx="165">
                  <c:v>930.4939343015297</c:v>
                </c:pt>
                <c:pt idx="166">
                  <c:v>928.8205657203874</c:v>
                </c:pt>
                <c:pt idx="167">
                  <c:v>923.8144348171745</c:v>
                </c:pt>
                <c:pt idx="168">
                  <c:v>931.1412428921307</c:v>
                </c:pt>
                <c:pt idx="169">
                  <c:v>922.3345281379176</c:v>
                </c:pt>
                <c:pt idx="170">
                  <c:v>922.1451315738783</c:v>
                </c:pt>
                <c:pt idx="171">
                  <c:v>919.5656288633422</c:v>
                </c:pt>
                <c:pt idx="172">
                  <c:v>923.410575207223</c:v>
                </c:pt>
                <c:pt idx="173">
                  <c:v>931.0345315501036</c:v>
                </c:pt>
                <c:pt idx="174">
                  <c:v>920.8902946907206</c:v>
                </c:pt>
                <c:pt idx="175">
                  <c:v>922.180666569591</c:v>
                </c:pt>
                <c:pt idx="176">
                  <c:v>929.5599432241305</c:v>
                </c:pt>
                <c:pt idx="177">
                  <c:v>929.2637336891442</c:v>
                </c:pt>
                <c:pt idx="178">
                  <c:v>921.7155198760513</c:v>
                </c:pt>
                <c:pt idx="179">
                  <c:v>930.359882163948</c:v>
                </c:pt>
                <c:pt idx="180">
                  <c:v>929.9988281656967</c:v>
                </c:pt>
                <c:pt idx="181">
                  <c:v>923.0624252811216</c:v>
                </c:pt>
                <c:pt idx="182">
                  <c:v>922.9406949504511</c:v>
                </c:pt>
                <c:pt idx="183">
                  <c:v>928.2525664739248</c:v>
                </c:pt>
                <c:pt idx="184">
                  <c:v>922.1117071270615</c:v>
                </c:pt>
                <c:pt idx="185">
                  <c:v>928.8316652175208</c:v>
                </c:pt>
                <c:pt idx="186">
                  <c:v>929.9095036777754</c:v>
                </c:pt>
                <c:pt idx="187">
                  <c:v>922.6226195627534</c:v>
                </c:pt>
                <c:pt idx="188">
                  <c:v>922.653953675477</c:v>
                </c:pt>
                <c:pt idx="189">
                  <c:v>923.7831451996764</c:v>
                </c:pt>
                <c:pt idx="190">
                  <c:v>930.111249476739</c:v>
                </c:pt>
                <c:pt idx="191">
                  <c:v>930.0796982173776</c:v>
                </c:pt>
                <c:pt idx="192">
                  <c:v>923.2598030090634</c:v>
                </c:pt>
                <c:pt idx="193">
                  <c:v>926.1651053604004</c:v>
                </c:pt>
                <c:pt idx="194">
                  <c:v>928.8923458608643</c:v>
                </c:pt>
                <c:pt idx="195">
                  <c:v>930.5445374759751</c:v>
                </c:pt>
                <c:pt idx="196">
                  <c:v>929.7199294822576</c:v>
                </c:pt>
                <c:pt idx="197">
                  <c:v>921.9302183855175</c:v>
                </c:pt>
                <c:pt idx="198">
                  <c:v>928.5926406666574</c:v>
                </c:pt>
                <c:pt idx="199">
                  <c:v>929.7054228832299</c:v>
                </c:pt>
                <c:pt idx="200">
                  <c:v>922.1242797296986</c:v>
                </c:pt>
                <c:pt idx="201">
                  <c:v>930.2112983980201</c:v>
                </c:pt>
                <c:pt idx="202">
                  <c:v>929.2192489366232</c:v>
                </c:pt>
                <c:pt idx="203">
                  <c:v>921.9130827504424</c:v>
                </c:pt>
                <c:pt idx="204">
                  <c:v>924.299793557306</c:v>
                </c:pt>
                <c:pt idx="205">
                  <c:v>929.2585521965384</c:v>
                </c:pt>
                <c:pt idx="206">
                  <c:v>927.7837263892954</c:v>
                </c:pt>
                <c:pt idx="207">
                  <c:v>930.1380628274844</c:v>
                </c:pt>
                <c:pt idx="208">
                  <c:v>923.0144648165727</c:v>
                </c:pt>
                <c:pt idx="209">
                  <c:v>922.3611483806138</c:v>
                </c:pt>
                <c:pt idx="210">
                  <c:v>929.4048764487212</c:v>
                </c:pt>
                <c:pt idx="211">
                  <c:v>922.4659980620606</c:v>
                </c:pt>
                <c:pt idx="212">
                  <c:v>921.493743088986</c:v>
                </c:pt>
                <c:pt idx="213">
                  <c:v>923.2033250791446</c:v>
                </c:pt>
                <c:pt idx="214">
                  <c:v>922.9546703813172</c:v>
                </c:pt>
                <c:pt idx="215">
                  <c:v>929.7580748624147</c:v>
                </c:pt>
                <c:pt idx="216">
                  <c:v>922.018554161806</c:v>
                </c:pt>
                <c:pt idx="217">
                  <c:v>918.7016226942004</c:v>
                </c:pt>
                <c:pt idx="218">
                  <c:v>929.1058490587956</c:v>
                </c:pt>
                <c:pt idx="219">
                  <c:v>921.5703859108848</c:v>
                </c:pt>
                <c:pt idx="220">
                  <c:v>930.4631374105159</c:v>
                </c:pt>
                <c:pt idx="221">
                  <c:v>930.035481748549</c:v>
                </c:pt>
                <c:pt idx="222">
                  <c:v>930.2564610003445</c:v>
                </c:pt>
                <c:pt idx="223">
                  <c:v>922.7025731605188</c:v>
                </c:pt>
                <c:pt idx="224">
                  <c:v>929.9302131272196</c:v>
                </c:pt>
                <c:pt idx="225">
                  <c:v>923.2101297266355</c:v>
                </c:pt>
                <c:pt idx="226">
                  <c:v>922.21143213078</c:v>
                </c:pt>
                <c:pt idx="227">
                  <c:v>929.8668204660864</c:v>
                </c:pt>
                <c:pt idx="228">
                  <c:v>927.8820635155772</c:v>
                </c:pt>
                <c:pt idx="229">
                  <c:v>922.7944999424092</c:v>
                </c:pt>
                <c:pt idx="230">
                  <c:v>922.3316520596942</c:v>
                </c:pt>
                <c:pt idx="231">
                  <c:v>929.006088964803</c:v>
                </c:pt>
                <c:pt idx="232">
                  <c:v>930.1057276971013</c:v>
                </c:pt>
                <c:pt idx="233">
                  <c:v>927.7067575303888</c:v>
                </c:pt>
                <c:pt idx="234">
                  <c:v>928.3164044247453</c:v>
                </c:pt>
                <c:pt idx="235">
                  <c:v>921.1625426111989</c:v>
                </c:pt>
                <c:pt idx="236">
                  <c:v>924.8291545710675</c:v>
                </c:pt>
                <c:pt idx="237">
                  <c:v>928.969371246222</c:v>
                </c:pt>
                <c:pt idx="238">
                  <c:v>929.4160134112802</c:v>
                </c:pt>
                <c:pt idx="239">
                  <c:v>927.026405142774</c:v>
                </c:pt>
                <c:pt idx="240">
                  <c:v>929.7723670009273</c:v>
                </c:pt>
                <c:pt idx="241">
                  <c:v>922.7738645813248</c:v>
                </c:pt>
                <c:pt idx="242">
                  <c:v>929.1459026247069</c:v>
                </c:pt>
                <c:pt idx="243">
                  <c:v>921.4884279527117</c:v>
                </c:pt>
                <c:pt idx="244">
                  <c:v>923.3832119501316</c:v>
                </c:pt>
                <c:pt idx="245">
                  <c:v>922.1349320028751</c:v>
                </c:pt>
                <c:pt idx="246">
                  <c:v>922.2789592372896</c:v>
                </c:pt>
                <c:pt idx="247">
                  <c:v>929.1627233016344</c:v>
                </c:pt>
                <c:pt idx="248">
                  <c:v>927.2529474462888</c:v>
                </c:pt>
                <c:pt idx="249">
                  <c:v>922.7932288907357</c:v>
                </c:pt>
                <c:pt idx="250">
                  <c:v>928.625645654645</c:v>
                </c:pt>
                <c:pt idx="251">
                  <c:v>922.504369316599</c:v>
                </c:pt>
                <c:pt idx="252">
                  <c:v>923.5268076835229</c:v>
                </c:pt>
                <c:pt idx="253">
                  <c:v>928.3307589572574</c:v>
                </c:pt>
                <c:pt idx="254">
                  <c:v>928.4698206668934</c:v>
                </c:pt>
                <c:pt idx="255">
                  <c:v>928.8577998350402</c:v>
                </c:pt>
                <c:pt idx="256">
                  <c:v>928.2375575111608</c:v>
                </c:pt>
                <c:pt idx="257">
                  <c:v>929.3374982980714</c:v>
                </c:pt>
                <c:pt idx="258">
                  <c:v>928.9650552638616</c:v>
                </c:pt>
                <c:pt idx="259">
                  <c:v>927.8880217120143</c:v>
                </c:pt>
                <c:pt idx="260">
                  <c:v>928.5874276919315</c:v>
                </c:pt>
                <c:pt idx="261">
                  <c:v>929.5726918026035</c:v>
                </c:pt>
                <c:pt idx="262">
                  <c:v>928.1161188104727</c:v>
                </c:pt>
                <c:pt idx="263">
                  <c:v>920.0210614925535</c:v>
                </c:pt>
                <c:pt idx="264">
                  <c:v>928.7137982253594</c:v>
                </c:pt>
                <c:pt idx="265">
                  <c:v>929.6481003753247</c:v>
                </c:pt>
                <c:pt idx="266">
                  <c:v>928.7826113079717</c:v>
                </c:pt>
                <c:pt idx="267">
                  <c:v>928.964483353898</c:v>
                </c:pt>
                <c:pt idx="268">
                  <c:v>923.054647008408</c:v>
                </c:pt>
                <c:pt idx="269">
                  <c:v>929.6025097807449</c:v>
                </c:pt>
                <c:pt idx="270">
                  <c:v>928.4850704056456</c:v>
                </c:pt>
                <c:pt idx="271">
                  <c:v>929.7521554357153</c:v>
                </c:pt>
                <c:pt idx="272">
                  <c:v>928.500086376431</c:v>
                </c:pt>
                <c:pt idx="273">
                  <c:v>921.3176201148732</c:v>
                </c:pt>
                <c:pt idx="274">
                  <c:v>929.590870677927</c:v>
                </c:pt>
                <c:pt idx="275">
                  <c:v>930.0787584127697</c:v>
                </c:pt>
                <c:pt idx="276">
                  <c:v>918.5942952171907</c:v>
                </c:pt>
                <c:pt idx="277">
                  <c:v>929.0312778677616</c:v>
                </c:pt>
                <c:pt idx="278">
                  <c:v>928.7143559860024</c:v>
                </c:pt>
                <c:pt idx="279">
                  <c:v>929.0183474934104</c:v>
                </c:pt>
                <c:pt idx="280">
                  <c:v>929.546751999284</c:v>
                </c:pt>
                <c:pt idx="281">
                  <c:v>927.998355156822</c:v>
                </c:pt>
                <c:pt idx="282">
                  <c:v>929.7749349439257</c:v>
                </c:pt>
                <c:pt idx="283">
                  <c:v>929.8047014833338</c:v>
                </c:pt>
                <c:pt idx="284">
                  <c:v>928.8380366961115</c:v>
                </c:pt>
                <c:pt idx="285">
                  <c:v>927.235379957733</c:v>
                </c:pt>
                <c:pt idx="286">
                  <c:v>927.1051091004325</c:v>
                </c:pt>
                <c:pt idx="287">
                  <c:v>929.2374165486392</c:v>
                </c:pt>
                <c:pt idx="288">
                  <c:v>927.8313360183664</c:v>
                </c:pt>
                <c:pt idx="289">
                  <c:v>929.650634036191</c:v>
                </c:pt>
                <c:pt idx="290">
                  <c:v>929.0555479155818</c:v>
                </c:pt>
                <c:pt idx="291">
                  <c:v>921.9375239275607</c:v>
                </c:pt>
                <c:pt idx="292">
                  <c:v>927.9449515519892</c:v>
                </c:pt>
                <c:pt idx="293">
                  <c:v>929.4634612043716</c:v>
                </c:pt>
                <c:pt idx="294">
                  <c:v>927.625317792716</c:v>
                </c:pt>
                <c:pt idx="295">
                  <c:v>928.1356487757722</c:v>
                </c:pt>
                <c:pt idx="296">
                  <c:v>927.3231456333917</c:v>
                </c:pt>
                <c:pt idx="297">
                  <c:v>927.3700927898191</c:v>
                </c:pt>
                <c:pt idx="298">
                  <c:v>928.4317660596181</c:v>
                </c:pt>
                <c:pt idx="299">
                  <c:v>926.9974659003606</c:v>
                </c:pt>
                <c:pt idx="300">
                  <c:v>928.2026185340205</c:v>
                </c:pt>
                <c:pt idx="301">
                  <c:v>926.8232865358307</c:v>
                </c:pt>
                <c:pt idx="302">
                  <c:v>928.5805227897009</c:v>
                </c:pt>
                <c:pt idx="303">
                  <c:v>929.880599033631</c:v>
                </c:pt>
                <c:pt idx="304">
                  <c:v>927.9060898510747</c:v>
                </c:pt>
                <c:pt idx="305">
                  <c:v>929.475891941596</c:v>
                </c:pt>
                <c:pt idx="306">
                  <c:v>928.7241673462184</c:v>
                </c:pt>
                <c:pt idx="307">
                  <c:v>928.8783543505526</c:v>
                </c:pt>
                <c:pt idx="308">
                  <c:v>919.5176766281336</c:v>
                </c:pt>
                <c:pt idx="309">
                  <c:v>928.5570371489275</c:v>
                </c:pt>
                <c:pt idx="310">
                  <c:v>928.6741892878047</c:v>
                </c:pt>
                <c:pt idx="311">
                  <c:v>929.5053330722662</c:v>
                </c:pt>
                <c:pt idx="312">
                  <c:v>927.8166004828734</c:v>
                </c:pt>
                <c:pt idx="313">
                  <c:v>928.0902231430259</c:v>
                </c:pt>
                <c:pt idx="314">
                  <c:v>927.9865256818906</c:v>
                </c:pt>
                <c:pt idx="315">
                  <c:v>929.2372501223595</c:v>
                </c:pt>
                <c:pt idx="316">
                  <c:v>928.6853483445756</c:v>
                </c:pt>
                <c:pt idx="317">
                  <c:v>929.4154686672011</c:v>
                </c:pt>
                <c:pt idx="318">
                  <c:v>927.778057857636</c:v>
                </c:pt>
                <c:pt idx="319">
                  <c:v>925.6867189174744</c:v>
                </c:pt>
                <c:pt idx="320">
                  <c:v>922.5522070378106</c:v>
                </c:pt>
                <c:pt idx="321">
                  <c:v>927.1735499759926</c:v>
                </c:pt>
                <c:pt idx="322">
                  <c:v>928.6861066758865</c:v>
                </c:pt>
                <c:pt idx="323">
                  <c:v>929.1123770925052</c:v>
                </c:pt>
                <c:pt idx="324">
                  <c:v>927.430050058448</c:v>
                </c:pt>
                <c:pt idx="325">
                  <c:v>928.4766868199239</c:v>
                </c:pt>
                <c:pt idx="326">
                  <c:v>929.2048156783885</c:v>
                </c:pt>
                <c:pt idx="327">
                  <c:v>926.150570678231</c:v>
                </c:pt>
                <c:pt idx="328">
                  <c:v>928.213370479709</c:v>
                </c:pt>
                <c:pt idx="329">
                  <c:v>927.9746025574331</c:v>
                </c:pt>
                <c:pt idx="330">
                  <c:v>929.5949685884688</c:v>
                </c:pt>
                <c:pt idx="331">
                  <c:v>928.636592562261</c:v>
                </c:pt>
                <c:pt idx="332">
                  <c:v>922.4355866968992</c:v>
                </c:pt>
                <c:pt idx="333">
                  <c:v>928.6642818754983</c:v>
                </c:pt>
                <c:pt idx="334">
                  <c:v>928.0709450733003</c:v>
                </c:pt>
                <c:pt idx="335">
                  <c:v>928.1106662555659</c:v>
                </c:pt>
                <c:pt idx="336">
                  <c:v>926.1426989828227</c:v>
                </c:pt>
                <c:pt idx="337">
                  <c:v>927.9515561239406</c:v>
                </c:pt>
                <c:pt idx="338">
                  <c:v>926.5022920971826</c:v>
                </c:pt>
                <c:pt idx="339">
                  <c:v>925.5955191509024</c:v>
                </c:pt>
                <c:pt idx="340">
                  <c:v>928.3777447592892</c:v>
                </c:pt>
                <c:pt idx="341">
                  <c:v>929.0129736862009</c:v>
                </c:pt>
                <c:pt idx="342">
                  <c:v>927.272711361567</c:v>
                </c:pt>
                <c:pt idx="343">
                  <c:v>926.8026758337516</c:v>
                </c:pt>
                <c:pt idx="344">
                  <c:v>927.3069973259378</c:v>
                </c:pt>
                <c:pt idx="345">
                  <c:v>927.2629692119226</c:v>
                </c:pt>
                <c:pt idx="346">
                  <c:v>923.3104238236774</c:v>
                </c:pt>
                <c:pt idx="347">
                  <c:v>926.9889500455574</c:v>
                </c:pt>
                <c:pt idx="348">
                  <c:v>926.5621146140218</c:v>
                </c:pt>
                <c:pt idx="349">
                  <c:v>919.3949675654776</c:v>
                </c:pt>
                <c:pt idx="350">
                  <c:v>955.1562412690606</c:v>
                </c:pt>
                <c:pt idx="351">
                  <c:v>910.1326097697714</c:v>
                </c:pt>
                <c:pt idx="352">
                  <c:v>940.502228300086</c:v>
                </c:pt>
                <c:pt idx="353">
                  <c:v>927.748748161735</c:v>
                </c:pt>
                <c:pt idx="354">
                  <c:v>921.6977637781407</c:v>
                </c:pt>
                <c:pt idx="355">
                  <c:v>923.8345682505952</c:v>
                </c:pt>
                <c:pt idx="356">
                  <c:v>923.3678705549838</c:v>
                </c:pt>
                <c:pt idx="357">
                  <c:v>921.06850846337</c:v>
                </c:pt>
                <c:pt idx="358">
                  <c:v>930.8923887888463</c:v>
                </c:pt>
                <c:pt idx="359">
                  <c:v>928.896216042693</c:v>
                </c:pt>
                <c:pt idx="360">
                  <c:v>919.7902818645601</c:v>
                </c:pt>
                <c:pt idx="361">
                  <c:v>922.9620773373618</c:v>
                </c:pt>
                <c:pt idx="362">
                  <c:v>928.2389280501264</c:v>
                </c:pt>
                <c:pt idx="363">
                  <c:v>927.8104524848965</c:v>
                </c:pt>
                <c:pt idx="364">
                  <c:v>921.4141127264343</c:v>
                </c:pt>
                <c:pt idx="365">
                  <c:v>925.893250339607</c:v>
                </c:pt>
                <c:pt idx="366">
                  <c:v>927.949394453925</c:v>
                </c:pt>
                <c:pt idx="367">
                  <c:v>928.0430926960597</c:v>
                </c:pt>
                <c:pt idx="368">
                  <c:v>922.0736618137322</c:v>
                </c:pt>
                <c:pt idx="369">
                  <c:v>921.3007250389328</c:v>
                </c:pt>
                <c:pt idx="370">
                  <c:v>928.104839501341</c:v>
                </c:pt>
                <c:pt idx="371">
                  <c:v>931.2300475660044</c:v>
                </c:pt>
                <c:pt idx="372">
                  <c:v>930.8759461460046</c:v>
                </c:pt>
                <c:pt idx="373">
                  <c:v>929.6717479976523</c:v>
                </c:pt>
                <c:pt idx="374">
                  <c:v>929.5315022208874</c:v>
                </c:pt>
                <c:pt idx="375">
                  <c:v>929.025689945842</c:v>
                </c:pt>
                <c:pt idx="376">
                  <c:v>929.8748647257471</c:v>
                </c:pt>
                <c:pt idx="377">
                  <c:v>928.9254070835225</c:v>
                </c:pt>
                <c:pt idx="378">
                  <c:v>930.1667364335431</c:v>
                </c:pt>
                <c:pt idx="379">
                  <c:v>923.9020549501723</c:v>
                </c:pt>
                <c:pt idx="380">
                  <c:v>921.9880619208886</c:v>
                </c:pt>
                <c:pt idx="381">
                  <c:v>921.7176969467025</c:v>
                </c:pt>
                <c:pt idx="382">
                  <c:v>921.8636426485656</c:v>
                </c:pt>
                <c:pt idx="383">
                  <c:v>921.7399099546825</c:v>
                </c:pt>
                <c:pt idx="384">
                  <c:v>923.6045826327851</c:v>
                </c:pt>
                <c:pt idx="385">
                  <c:v>924.0609488905196</c:v>
                </c:pt>
                <c:pt idx="386">
                  <c:v>921.9722781163018</c:v>
                </c:pt>
                <c:pt idx="387">
                  <c:v>921.730347117925</c:v>
                </c:pt>
                <c:pt idx="388">
                  <c:v>931.21394521148</c:v>
                </c:pt>
                <c:pt idx="389">
                  <c:v>930.4093383113093</c:v>
                </c:pt>
                <c:pt idx="390">
                  <c:v>929.1517167939151</c:v>
                </c:pt>
                <c:pt idx="391">
                  <c:v>928.5709089265318</c:v>
                </c:pt>
                <c:pt idx="392">
                  <c:v>915.110641400483</c:v>
                </c:pt>
                <c:pt idx="393">
                  <c:v>915.8409801800265</c:v>
                </c:pt>
                <c:pt idx="394">
                  <c:v>916.3385880242253</c:v>
                </c:pt>
                <c:pt idx="395">
                  <c:v>916.3519703712966</c:v>
                </c:pt>
                <c:pt idx="396">
                  <c:v>915.085656246161</c:v>
                </c:pt>
                <c:pt idx="397">
                  <c:v>913.0348564618815</c:v>
                </c:pt>
                <c:pt idx="398">
                  <c:v>913.0463364609074</c:v>
                </c:pt>
                <c:pt idx="399">
                  <c:v>912.8973640902764</c:v>
                </c:pt>
                <c:pt idx="400">
                  <c:v>912.3681090018632</c:v>
                </c:pt>
                <c:pt idx="401">
                  <c:v>929.161206943228</c:v>
                </c:pt>
                <c:pt idx="402">
                  <c:v>931.0979390489897</c:v>
                </c:pt>
                <c:pt idx="403">
                  <c:v>929.4438098409837</c:v>
                </c:pt>
                <c:pt idx="404">
                  <c:v>931.4482227571616</c:v>
                </c:pt>
                <c:pt idx="405">
                  <c:v>934.6108217806259</c:v>
                </c:pt>
                <c:pt idx="406">
                  <c:v>934.2078068430518</c:v>
                </c:pt>
                <c:pt idx="407">
                  <c:v>933.6384854475032</c:v>
                </c:pt>
                <c:pt idx="408">
                  <c:v>934.5260484076075</c:v>
                </c:pt>
                <c:pt idx="409">
                  <c:v>934.0355851325377</c:v>
                </c:pt>
                <c:pt idx="410">
                  <c:v>934.017613645417</c:v>
                </c:pt>
                <c:pt idx="411">
                  <c:v>932.9695188623053</c:v>
                </c:pt>
                <c:pt idx="412">
                  <c:v>933.0856160810403</c:v>
                </c:pt>
                <c:pt idx="413">
                  <c:v>926.0294005088916</c:v>
                </c:pt>
                <c:pt idx="414">
                  <c:v>930.9835226206317</c:v>
                </c:pt>
                <c:pt idx="415">
                  <c:v>922.4797115748943</c:v>
                </c:pt>
                <c:pt idx="416">
                  <c:v>929.41417850108</c:v>
                </c:pt>
                <c:pt idx="417">
                  <c:v>919.0181081260887</c:v>
                </c:pt>
                <c:pt idx="418">
                  <c:v>921.7280411339276</c:v>
                </c:pt>
                <c:pt idx="419">
                  <c:v>920.810014658337</c:v>
                </c:pt>
                <c:pt idx="420">
                  <c:v>922.70176255339</c:v>
                </c:pt>
                <c:pt idx="421">
                  <c:v>922.1126693194459</c:v>
                </c:pt>
                <c:pt idx="422">
                  <c:v>921.2866856934213</c:v>
                </c:pt>
                <c:pt idx="423">
                  <c:v>921.2138158306512</c:v>
                </c:pt>
                <c:pt idx="424">
                  <c:v>918.9210959276545</c:v>
                </c:pt>
                <c:pt idx="425">
                  <c:v>915.2175184982938</c:v>
                </c:pt>
                <c:pt idx="426">
                  <c:v>914.4406183031082</c:v>
                </c:pt>
                <c:pt idx="427">
                  <c:v>914.8656824320695</c:v>
                </c:pt>
                <c:pt idx="428">
                  <c:v>918.888513957935</c:v>
                </c:pt>
                <c:pt idx="429">
                  <c:v>919.8597815394637</c:v>
                </c:pt>
                <c:pt idx="430">
                  <c:v>923.4859037620873</c:v>
                </c:pt>
                <c:pt idx="431">
                  <c:v>931.0139603038725</c:v>
                </c:pt>
                <c:pt idx="432">
                  <c:v>930.5916477792608</c:v>
                </c:pt>
                <c:pt idx="433">
                  <c:v>930.4221665327881</c:v>
                </c:pt>
                <c:pt idx="434">
                  <c:v>929.927582792984</c:v>
                </c:pt>
                <c:pt idx="435">
                  <c:v>923.5980903675232</c:v>
                </c:pt>
                <c:pt idx="436">
                  <c:v>925.621171562768</c:v>
                </c:pt>
                <c:pt idx="437">
                  <c:v>921.8107711289207</c:v>
                </c:pt>
                <c:pt idx="438">
                  <c:v>924.8008550481506</c:v>
                </c:pt>
                <c:pt idx="439">
                  <c:v>931.3413942973283</c:v>
                </c:pt>
                <c:pt idx="440">
                  <c:v>923.4052984521361</c:v>
                </c:pt>
                <c:pt idx="441">
                  <c:v>929.3102514202511</c:v>
                </c:pt>
                <c:pt idx="442">
                  <c:v>921.1623375985406</c:v>
                </c:pt>
                <c:pt idx="443">
                  <c:v>929.8182983069609</c:v>
                </c:pt>
                <c:pt idx="444">
                  <c:v>919.6704393988507</c:v>
                </c:pt>
                <c:pt idx="445">
                  <c:v>921.5153003410568</c:v>
                </c:pt>
                <c:pt idx="446">
                  <c:v>919.6174553805113</c:v>
                </c:pt>
                <c:pt idx="447">
                  <c:v>920.66157809403</c:v>
                </c:pt>
                <c:pt idx="448">
                  <c:v>919.358983846621</c:v>
                </c:pt>
                <c:pt idx="449">
                  <c:v>918.7862154407319</c:v>
                </c:pt>
                <c:pt idx="450">
                  <c:v>923.8329543199275</c:v>
                </c:pt>
                <c:pt idx="451">
                  <c:v>930.0481266284635</c:v>
                </c:pt>
                <c:pt idx="452">
                  <c:v>928.9818928170225</c:v>
                </c:pt>
                <c:pt idx="453">
                  <c:v>919.9365658862991</c:v>
                </c:pt>
                <c:pt idx="454">
                  <c:v>920.9244387041566</c:v>
                </c:pt>
                <c:pt idx="455">
                  <c:v>916.4272810239019</c:v>
                </c:pt>
                <c:pt idx="456">
                  <c:v>917.5361231698595</c:v>
                </c:pt>
                <c:pt idx="457">
                  <c:v>916.7456146552864</c:v>
                </c:pt>
                <c:pt idx="458">
                  <c:v>917.4964302063075</c:v>
                </c:pt>
                <c:pt idx="459">
                  <c:v>920.8043727036865</c:v>
                </c:pt>
                <c:pt idx="460">
                  <c:v>919.1850856346925</c:v>
                </c:pt>
                <c:pt idx="461">
                  <c:v>920.0019326993054</c:v>
                </c:pt>
                <c:pt idx="462">
                  <c:v>919.674923859301</c:v>
                </c:pt>
                <c:pt idx="463">
                  <c:v>919.1666831909163</c:v>
                </c:pt>
                <c:pt idx="464">
                  <c:v>918.6207604578828</c:v>
                </c:pt>
                <c:pt idx="465">
                  <c:v>918.2156950295836</c:v>
                </c:pt>
                <c:pt idx="466">
                  <c:v>917.6717549553956</c:v>
                </c:pt>
                <c:pt idx="467">
                  <c:v>917.3777226231431</c:v>
                </c:pt>
                <c:pt idx="468">
                  <c:v>914.9164387010305</c:v>
                </c:pt>
                <c:pt idx="469">
                  <c:v>930.1288581767023</c:v>
                </c:pt>
                <c:pt idx="470">
                  <c:v>926.589989952937</c:v>
                </c:pt>
                <c:pt idx="471">
                  <c:v>920.7844765614833</c:v>
                </c:pt>
                <c:pt idx="472">
                  <c:v>919.9439005734708</c:v>
                </c:pt>
                <c:pt idx="473">
                  <c:v>922.116656919027</c:v>
                </c:pt>
                <c:pt idx="474">
                  <c:v>921.975378981945</c:v>
                </c:pt>
                <c:pt idx="475">
                  <c:v>923.5986790099674</c:v>
                </c:pt>
                <c:pt idx="476">
                  <c:v>926.2798184493892</c:v>
                </c:pt>
                <c:pt idx="477">
                  <c:v>926.027479570317</c:v>
                </c:pt>
                <c:pt idx="478">
                  <c:v>930.5551647409675</c:v>
                </c:pt>
                <c:pt idx="479">
                  <c:v>930.263272959684</c:v>
                </c:pt>
                <c:pt idx="480">
                  <c:v>931.3587692043744</c:v>
                </c:pt>
                <c:pt idx="481">
                  <c:v>930.4289727601184</c:v>
                </c:pt>
                <c:pt idx="482">
                  <c:v>930.1808966609465</c:v>
                </c:pt>
                <c:pt idx="483">
                  <c:v>930.4699726166348</c:v>
                </c:pt>
                <c:pt idx="484">
                  <c:v>930.5699898370536</c:v>
                </c:pt>
                <c:pt idx="485">
                  <c:v>931.1225384961958</c:v>
                </c:pt>
                <c:pt idx="486">
                  <c:v>928.2873331000217</c:v>
                </c:pt>
                <c:pt idx="487">
                  <c:v>930.238149399899</c:v>
                </c:pt>
                <c:pt idx="488">
                  <c:v>928.9404228805529</c:v>
                </c:pt>
                <c:pt idx="489">
                  <c:v>929.9637342509885</c:v>
                </c:pt>
                <c:pt idx="490">
                  <c:v>930.493157450781</c:v>
                </c:pt>
                <c:pt idx="491">
                  <c:v>929.8126446011744</c:v>
                </c:pt>
                <c:pt idx="492">
                  <c:v>930.5228724760704</c:v>
                </c:pt>
                <c:pt idx="493">
                  <c:v>929.6957983609033</c:v>
                </c:pt>
                <c:pt idx="494">
                  <c:v>922.1588665639824</c:v>
                </c:pt>
                <c:pt idx="495">
                  <c:v>923.620036945257</c:v>
                </c:pt>
                <c:pt idx="496">
                  <c:v>921.4661227197415</c:v>
                </c:pt>
                <c:pt idx="497">
                  <c:v>919.3192884931794</c:v>
                </c:pt>
                <c:pt idx="498">
                  <c:v>922.3106381334291</c:v>
                </c:pt>
                <c:pt idx="499">
                  <c:v>916.1118209412542</c:v>
                </c:pt>
                <c:pt idx="500">
                  <c:v>923.9620369091364</c:v>
                </c:pt>
                <c:pt idx="501">
                  <c:v>923.7777169441876</c:v>
                </c:pt>
                <c:pt idx="502">
                  <c:v>924.2170177914303</c:v>
                </c:pt>
                <c:pt idx="503">
                  <c:v>923.8465186428028</c:v>
                </c:pt>
                <c:pt idx="504">
                  <c:v>923.0863714023795</c:v>
                </c:pt>
                <c:pt idx="505">
                  <c:v>923.4453946088315</c:v>
                </c:pt>
                <c:pt idx="506">
                  <c:v>921.119342018349</c:v>
                </c:pt>
                <c:pt idx="507">
                  <c:v>928.0581635141757</c:v>
                </c:pt>
                <c:pt idx="508">
                  <c:v>917.7717770609816</c:v>
                </c:pt>
                <c:pt idx="509">
                  <c:v>917.4206541089264</c:v>
                </c:pt>
                <c:pt idx="510">
                  <c:v>919.694490575129</c:v>
                </c:pt>
                <c:pt idx="511">
                  <c:v>930.3975679607739</c:v>
                </c:pt>
                <c:pt idx="512">
                  <c:v>917.249506210867</c:v>
                </c:pt>
                <c:pt idx="513">
                  <c:v>917.9893974109476</c:v>
                </c:pt>
                <c:pt idx="514">
                  <c:v>919.0078986089093</c:v>
                </c:pt>
                <c:pt idx="515">
                  <c:v>919.9132726287</c:v>
                </c:pt>
                <c:pt idx="516">
                  <c:v>930.4897932593016</c:v>
                </c:pt>
                <c:pt idx="517">
                  <c:v>929.792934971856</c:v>
                </c:pt>
                <c:pt idx="518">
                  <c:v>920.0941411025527</c:v>
                </c:pt>
                <c:pt idx="519">
                  <c:v>916.733932991499</c:v>
                </c:pt>
                <c:pt idx="520">
                  <c:v>915.193510400155</c:v>
                </c:pt>
                <c:pt idx="521">
                  <c:v>925.8923676447819</c:v>
                </c:pt>
                <c:pt idx="522">
                  <c:v>919.2383002062213</c:v>
                </c:pt>
                <c:pt idx="523">
                  <c:v>923.1955118313762</c:v>
                </c:pt>
                <c:pt idx="524">
                  <c:v>929.3926925667716</c:v>
                </c:pt>
                <c:pt idx="525">
                  <c:v>916.8155525754818</c:v>
                </c:pt>
                <c:pt idx="526">
                  <c:v>927.5121238882081</c:v>
                </c:pt>
                <c:pt idx="527">
                  <c:v>918.5925701619991</c:v>
                </c:pt>
                <c:pt idx="528">
                  <c:v>917.7655729640086</c:v>
                </c:pt>
                <c:pt idx="529">
                  <c:v>929.4731419868417</c:v>
                </c:pt>
                <c:pt idx="530">
                  <c:v>930.4378566193568</c:v>
                </c:pt>
                <c:pt idx="531">
                  <c:v>929.8796348186266</c:v>
                </c:pt>
                <c:pt idx="532">
                  <c:v>928.5061734082361</c:v>
                </c:pt>
                <c:pt idx="533">
                  <c:v>928.3495576587009</c:v>
                </c:pt>
                <c:pt idx="534">
                  <c:v>927.3131503097856</c:v>
                </c:pt>
                <c:pt idx="535">
                  <c:v>927.8559771656103</c:v>
                </c:pt>
                <c:pt idx="536">
                  <c:v>928.327346527386</c:v>
                </c:pt>
                <c:pt idx="537">
                  <c:v>927.3523399322144</c:v>
                </c:pt>
                <c:pt idx="538">
                  <c:v>921.8659803926191</c:v>
                </c:pt>
                <c:pt idx="539">
                  <c:v>927.5153770521602</c:v>
                </c:pt>
                <c:pt idx="540">
                  <c:v>927.169733102092</c:v>
                </c:pt>
                <c:pt idx="541">
                  <c:v>927.6999079320445</c:v>
                </c:pt>
                <c:pt idx="542">
                  <c:v>927.5446060610209</c:v>
                </c:pt>
                <c:pt idx="543">
                  <c:v>930.0025882304124</c:v>
                </c:pt>
                <c:pt idx="544">
                  <c:v>927.9564881101014</c:v>
                </c:pt>
                <c:pt idx="545">
                  <c:v>927.178399574305</c:v>
                </c:pt>
                <c:pt idx="546">
                  <c:v>931.1452607444726</c:v>
                </c:pt>
                <c:pt idx="547">
                  <c:v>924.3805619069458</c:v>
                </c:pt>
                <c:pt idx="548">
                  <c:v>924.4663113211304</c:v>
                </c:pt>
                <c:pt idx="549">
                  <c:v>922.2477371880458</c:v>
                </c:pt>
                <c:pt idx="550">
                  <c:v>927.7905969952413</c:v>
                </c:pt>
                <c:pt idx="551">
                  <c:v>922.9867259378685</c:v>
                </c:pt>
                <c:pt idx="552">
                  <c:v>923.0361856885858</c:v>
                </c:pt>
                <c:pt idx="553">
                  <c:v>929.6895124527896</c:v>
                </c:pt>
                <c:pt idx="554">
                  <c:v>929.1809588046466</c:v>
                </c:pt>
                <c:pt idx="555">
                  <c:v>927.8321032663143</c:v>
                </c:pt>
                <c:pt idx="556">
                  <c:v>920.3343341026471</c:v>
                </c:pt>
                <c:pt idx="557">
                  <c:v>926.238268096719</c:v>
                </c:pt>
                <c:pt idx="558">
                  <c:v>920.901047083127</c:v>
                </c:pt>
                <c:pt idx="559">
                  <c:v>925.0923448144455</c:v>
                </c:pt>
                <c:pt idx="560">
                  <c:v>926.7455091926159</c:v>
                </c:pt>
                <c:pt idx="561">
                  <c:v>921.8903881109276</c:v>
                </c:pt>
                <c:pt idx="562">
                  <c:v>926.0979281898967</c:v>
                </c:pt>
                <c:pt idx="563">
                  <c:v>920.2377986634253</c:v>
                </c:pt>
                <c:pt idx="564">
                  <c:v>925.2202331234876</c:v>
                </c:pt>
                <c:pt idx="565">
                  <c:v>922.138406034385</c:v>
                </c:pt>
                <c:pt idx="566">
                  <c:v>922.2154192469876</c:v>
                </c:pt>
                <c:pt idx="567">
                  <c:v>922.0863362940043</c:v>
                </c:pt>
                <c:pt idx="568">
                  <c:v>920.378089350553</c:v>
                </c:pt>
                <c:pt idx="569">
                  <c:v>919.8342160564265</c:v>
                </c:pt>
                <c:pt idx="570">
                  <c:v>936.743604876033</c:v>
                </c:pt>
                <c:pt idx="571">
                  <c:v>929.9671439264874</c:v>
                </c:pt>
                <c:pt idx="572">
                  <c:v>927.7149852764096</c:v>
                </c:pt>
                <c:pt idx="573">
                  <c:v>934.0556580745729</c:v>
                </c:pt>
                <c:pt idx="574">
                  <c:v>935.4364769112444</c:v>
                </c:pt>
                <c:pt idx="575">
                  <c:v>932.131051237139</c:v>
                </c:pt>
                <c:pt idx="576">
                  <c:v>934.0481436958174</c:v>
                </c:pt>
                <c:pt idx="577">
                  <c:v>932.3395997629842</c:v>
                </c:pt>
                <c:pt idx="578">
                  <c:v>933.1205684978245</c:v>
                </c:pt>
                <c:pt idx="579">
                  <c:v>933.574333788237</c:v>
                </c:pt>
                <c:pt idx="580">
                  <c:v>932.6911707798512</c:v>
                </c:pt>
                <c:pt idx="581">
                  <c:v>931.5385443481786</c:v>
                </c:pt>
                <c:pt idx="582">
                  <c:v>932.7609266674581</c:v>
                </c:pt>
                <c:pt idx="583">
                  <c:v>935.3274455270283</c:v>
                </c:pt>
                <c:pt idx="584">
                  <c:v>935.4421145534321</c:v>
                </c:pt>
                <c:pt idx="585">
                  <c:v>933.4962158630768</c:v>
                </c:pt>
                <c:pt idx="586">
                  <c:v>936.6917524566098</c:v>
                </c:pt>
                <c:pt idx="587">
                  <c:v>932.529056615593</c:v>
                </c:pt>
                <c:pt idx="588">
                  <c:v>935.6985715558454</c:v>
                </c:pt>
                <c:pt idx="589">
                  <c:v>935.8002899114183</c:v>
                </c:pt>
                <c:pt idx="590">
                  <c:v>933.1983869278616</c:v>
                </c:pt>
                <c:pt idx="591">
                  <c:v>932.9790627095333</c:v>
                </c:pt>
                <c:pt idx="592">
                  <c:v>931.6437437928581</c:v>
                </c:pt>
                <c:pt idx="593">
                  <c:v>934.4683485837073</c:v>
                </c:pt>
                <c:pt idx="594">
                  <c:v>932.4929678020882</c:v>
                </c:pt>
                <c:pt idx="595">
                  <c:v>932.4663573066582</c:v>
                </c:pt>
                <c:pt idx="596">
                  <c:v>930.3476728354937</c:v>
                </c:pt>
                <c:pt idx="597">
                  <c:v>931.8066748023543</c:v>
                </c:pt>
                <c:pt idx="598">
                  <c:v>929.8542854731196</c:v>
                </c:pt>
                <c:pt idx="599">
                  <c:v>932.5409808373384</c:v>
                </c:pt>
                <c:pt idx="600">
                  <c:v>933.2692888485348</c:v>
                </c:pt>
                <c:pt idx="601">
                  <c:v>933.245401637205</c:v>
                </c:pt>
                <c:pt idx="602">
                  <c:v>932.1721701703362</c:v>
                </c:pt>
                <c:pt idx="603">
                  <c:v>933.996622256482</c:v>
                </c:pt>
                <c:pt idx="604">
                  <c:v>931.7746181484146</c:v>
                </c:pt>
                <c:pt idx="605">
                  <c:v>933.1321977372912</c:v>
                </c:pt>
                <c:pt idx="606">
                  <c:v>933.7397512891612</c:v>
                </c:pt>
                <c:pt idx="607">
                  <c:v>934.2396012036373</c:v>
                </c:pt>
                <c:pt idx="608">
                  <c:v>932.2621885307082</c:v>
                </c:pt>
                <c:pt idx="609">
                  <c:v>930.9753179708283</c:v>
                </c:pt>
                <c:pt idx="610">
                  <c:v>934.8387126777045</c:v>
                </c:pt>
                <c:pt idx="611">
                  <c:v>933.00473462057</c:v>
                </c:pt>
                <c:pt idx="612">
                  <c:v>934.6527888286001</c:v>
                </c:pt>
                <c:pt idx="613">
                  <c:v>933.3208194676614</c:v>
                </c:pt>
                <c:pt idx="614">
                  <c:v>935.7354005893183</c:v>
                </c:pt>
                <c:pt idx="615">
                  <c:v>932.8330038754642</c:v>
                </c:pt>
                <c:pt idx="616">
                  <c:v>933.8914364662382</c:v>
                </c:pt>
                <c:pt idx="617">
                  <c:v>934.5221312289386</c:v>
                </c:pt>
                <c:pt idx="618">
                  <c:v>935.6944596847089</c:v>
                </c:pt>
                <c:pt idx="619">
                  <c:v>933.4524750315981</c:v>
                </c:pt>
                <c:pt idx="620">
                  <c:v>931.842079602405</c:v>
                </c:pt>
                <c:pt idx="621">
                  <c:v>931.1731944038407</c:v>
                </c:pt>
                <c:pt idx="622">
                  <c:v>935.294016412706</c:v>
                </c:pt>
                <c:pt idx="623">
                  <c:v>933.7052208049016</c:v>
                </c:pt>
                <c:pt idx="624">
                  <c:v>934.5013235073947</c:v>
                </c:pt>
                <c:pt idx="625">
                  <c:v>932.9377022543441</c:v>
                </c:pt>
                <c:pt idx="626">
                  <c:v>936.3439800065042</c:v>
                </c:pt>
                <c:pt idx="627">
                  <c:v>935.3454924254487</c:v>
                </c:pt>
                <c:pt idx="628">
                  <c:v>935.0715130545789</c:v>
                </c:pt>
                <c:pt idx="629">
                  <c:v>935.0921360824075</c:v>
                </c:pt>
                <c:pt idx="630">
                  <c:v>934.9449283323091</c:v>
                </c:pt>
                <c:pt idx="631">
                  <c:v>934.2272743109792</c:v>
                </c:pt>
                <c:pt idx="632">
                  <c:v>935.1730574586664</c:v>
                </c:pt>
                <c:pt idx="633">
                  <c:v>934.8563733526226</c:v>
                </c:pt>
                <c:pt idx="634">
                  <c:v>934.4800925985248</c:v>
                </c:pt>
                <c:pt idx="635">
                  <c:v>931.5123950191302</c:v>
                </c:pt>
                <c:pt idx="636">
                  <c:v>930.9047286410428</c:v>
                </c:pt>
                <c:pt idx="637">
                  <c:v>933.0369854905133</c:v>
                </c:pt>
                <c:pt idx="638">
                  <c:v>933.0770868634063</c:v>
                </c:pt>
                <c:pt idx="639">
                  <c:v>936.5252642832651</c:v>
                </c:pt>
                <c:pt idx="640">
                  <c:v>934.0549356409615</c:v>
                </c:pt>
                <c:pt idx="641">
                  <c:v>936.7255571678025</c:v>
                </c:pt>
                <c:pt idx="642">
                  <c:v>933.7995830292093</c:v>
                </c:pt>
                <c:pt idx="643">
                  <c:v>933.8355876594263</c:v>
                </c:pt>
                <c:pt idx="644">
                  <c:v>935.1821411456032</c:v>
                </c:pt>
                <c:pt idx="645">
                  <c:v>930.9791146998825</c:v>
                </c:pt>
                <c:pt idx="646">
                  <c:v>931.2897787958545</c:v>
                </c:pt>
                <c:pt idx="647">
                  <c:v>932.430235414227</c:v>
                </c:pt>
                <c:pt idx="648">
                  <c:v>932.1166989911068</c:v>
                </c:pt>
                <c:pt idx="649">
                  <c:v>932.3001411881938</c:v>
                </c:pt>
                <c:pt idx="650">
                  <c:v>932.6826426354902</c:v>
                </c:pt>
                <c:pt idx="651">
                  <c:v>932.125117720644</c:v>
                </c:pt>
                <c:pt idx="652">
                  <c:v>932.6044253809155</c:v>
                </c:pt>
                <c:pt idx="653">
                  <c:v>932.784531586302</c:v>
                </c:pt>
                <c:pt idx="654">
                  <c:v>931.6330712898846</c:v>
                </c:pt>
                <c:pt idx="655">
                  <c:v>932.0188038783402</c:v>
                </c:pt>
                <c:pt idx="656">
                  <c:v>931.6289241372825</c:v>
                </c:pt>
                <c:pt idx="657">
                  <c:v>932.825651927927</c:v>
                </c:pt>
                <c:pt idx="658">
                  <c:v>933.7707197411298</c:v>
                </c:pt>
                <c:pt idx="659">
                  <c:v>933.0344530921583</c:v>
                </c:pt>
                <c:pt idx="660">
                  <c:v>932.3139337536663</c:v>
                </c:pt>
                <c:pt idx="661">
                  <c:v>932.0403323054093</c:v>
                </c:pt>
                <c:pt idx="662">
                  <c:v>932.8258421603631</c:v>
                </c:pt>
                <c:pt idx="663">
                  <c:v>930.5749946994847</c:v>
                </c:pt>
                <c:pt idx="664">
                  <c:v>930.4624397442082</c:v>
                </c:pt>
                <c:pt idx="665">
                  <c:v>932.181602614551</c:v>
                </c:pt>
                <c:pt idx="666">
                  <c:v>931.8672092173605</c:v>
                </c:pt>
                <c:pt idx="667">
                  <c:v>931.7146761029007</c:v>
                </c:pt>
                <c:pt idx="668">
                  <c:v>932.0550093506163</c:v>
                </c:pt>
                <c:pt idx="669">
                  <c:v>931.874879346621</c:v>
                </c:pt>
                <c:pt idx="670">
                  <c:v>934.6622861527518</c:v>
                </c:pt>
                <c:pt idx="671">
                  <c:v>932.5282154017183</c:v>
                </c:pt>
                <c:pt idx="672">
                  <c:v>934.3801294387863</c:v>
                </c:pt>
                <c:pt idx="673">
                  <c:v>933.2397625850867</c:v>
                </c:pt>
                <c:pt idx="674">
                  <c:v>933.5790268373075</c:v>
                </c:pt>
                <c:pt idx="675">
                  <c:v>930.8416792490924</c:v>
                </c:pt>
                <c:pt idx="676">
                  <c:v>932.269223592896</c:v>
                </c:pt>
                <c:pt idx="677">
                  <c:v>933.562227663213</c:v>
                </c:pt>
                <c:pt idx="678">
                  <c:v>932.8154860255352</c:v>
                </c:pt>
                <c:pt idx="679">
                  <c:v>933.7691889024064</c:v>
                </c:pt>
                <c:pt idx="680">
                  <c:v>932.576344716129</c:v>
                </c:pt>
                <c:pt idx="681">
                  <c:v>933.0462684212256</c:v>
                </c:pt>
                <c:pt idx="682">
                  <c:v>932.1063976162605</c:v>
                </c:pt>
                <c:pt idx="683">
                  <c:v>935.1363130490882</c:v>
                </c:pt>
                <c:pt idx="684">
                  <c:v>934.0942796570994</c:v>
                </c:pt>
                <c:pt idx="685">
                  <c:v>934.785926358292</c:v>
                </c:pt>
                <c:pt idx="686">
                  <c:v>932.8871181223625</c:v>
                </c:pt>
                <c:pt idx="687">
                  <c:v>931.8631884878349</c:v>
                </c:pt>
                <c:pt idx="688">
                  <c:v>935.8895915130178</c:v>
                </c:pt>
                <c:pt idx="689">
                  <c:v>933.4115047920562</c:v>
                </c:pt>
                <c:pt idx="690">
                  <c:v>931.6700623881525</c:v>
                </c:pt>
                <c:pt idx="691">
                  <c:v>932.7048577650513</c:v>
                </c:pt>
                <c:pt idx="692">
                  <c:v>931.4464807269462</c:v>
                </c:pt>
                <c:pt idx="693">
                  <c:v>932.4211453224234</c:v>
                </c:pt>
                <c:pt idx="694">
                  <c:v>928.7061496698477</c:v>
                </c:pt>
                <c:pt idx="695">
                  <c:v>931.2992960178502</c:v>
                </c:pt>
                <c:pt idx="696">
                  <c:v>933.785293264704</c:v>
                </c:pt>
                <c:pt idx="697">
                  <c:v>930.892032356881</c:v>
                </c:pt>
                <c:pt idx="698">
                  <c:v>931.5412973721454</c:v>
                </c:pt>
                <c:pt idx="699">
                  <c:v>930.8928861878577</c:v>
                </c:pt>
                <c:pt idx="700">
                  <c:v>934.3005741488212</c:v>
                </c:pt>
                <c:pt idx="701">
                  <c:v>930.1481971995554</c:v>
                </c:pt>
                <c:pt idx="702">
                  <c:v>933.4593714118725</c:v>
                </c:pt>
                <c:pt idx="703">
                  <c:v>926.2603020738465</c:v>
                </c:pt>
                <c:pt idx="704">
                  <c:v>929.2812568048081</c:v>
                </c:pt>
                <c:pt idx="705">
                  <c:v>931.1807937766444</c:v>
                </c:pt>
                <c:pt idx="706">
                  <c:v>929.7669980372456</c:v>
                </c:pt>
                <c:pt idx="707">
                  <c:v>931.8802186750954</c:v>
                </c:pt>
                <c:pt idx="708">
                  <c:v>928.7985340279157</c:v>
                </c:pt>
                <c:pt idx="709">
                  <c:v>932.7162231731277</c:v>
                </c:pt>
                <c:pt idx="710">
                  <c:v>929.0109725576078</c:v>
                </c:pt>
                <c:pt idx="711">
                  <c:v>930.5814854986767</c:v>
                </c:pt>
                <c:pt idx="712">
                  <c:v>931.2672909229743</c:v>
                </c:pt>
                <c:pt idx="713">
                  <c:v>928.3782661011404</c:v>
                </c:pt>
                <c:pt idx="714">
                  <c:v>929.1898808702848</c:v>
                </c:pt>
                <c:pt idx="715">
                  <c:v>925.1297157388681</c:v>
                </c:pt>
                <c:pt idx="716">
                  <c:v>929.5415447685758</c:v>
                </c:pt>
                <c:pt idx="717">
                  <c:v>931.4652399122772</c:v>
                </c:pt>
                <c:pt idx="718">
                  <c:v>929.8147484459203</c:v>
                </c:pt>
                <c:pt idx="719">
                  <c:v>932.2500896119343</c:v>
                </c:pt>
                <c:pt idx="720">
                  <c:v>929.4883401164316</c:v>
                </c:pt>
                <c:pt idx="721">
                  <c:v>933.0303783516203</c:v>
                </c:pt>
                <c:pt idx="722">
                  <c:v>932.011311656895</c:v>
                </c:pt>
                <c:pt idx="723">
                  <c:v>931.5629431330149</c:v>
                </c:pt>
                <c:pt idx="724">
                  <c:v>931.9167692281142</c:v>
                </c:pt>
                <c:pt idx="725">
                  <c:v>930.3948776006692</c:v>
                </c:pt>
                <c:pt idx="726">
                  <c:v>933.8233468063054</c:v>
                </c:pt>
                <c:pt idx="727">
                  <c:v>934.1478327348708</c:v>
                </c:pt>
                <c:pt idx="728">
                  <c:v>936.6871551625464</c:v>
                </c:pt>
                <c:pt idx="729">
                  <c:v>932.3092550749858</c:v>
                </c:pt>
                <c:pt idx="730">
                  <c:v>935.2647916912389</c:v>
                </c:pt>
                <c:pt idx="731">
                  <c:v>932.8527487859052</c:v>
                </c:pt>
                <c:pt idx="732">
                  <c:v>932.887521760082</c:v>
                </c:pt>
                <c:pt idx="733">
                  <c:v>935.9066269312351</c:v>
                </c:pt>
                <c:pt idx="734">
                  <c:v>934.556420546652</c:v>
                </c:pt>
                <c:pt idx="735">
                  <c:v>931.8070801128936</c:v>
                </c:pt>
                <c:pt idx="736">
                  <c:v>930.8255528115867</c:v>
                </c:pt>
                <c:pt idx="737">
                  <c:v>934.6228787252186</c:v>
                </c:pt>
                <c:pt idx="738">
                  <c:v>936.3356820399445</c:v>
                </c:pt>
                <c:pt idx="739">
                  <c:v>936.246145877187</c:v>
                </c:pt>
                <c:pt idx="740">
                  <c:v>936.6406908425334</c:v>
                </c:pt>
                <c:pt idx="741">
                  <c:v>933.861605867821</c:v>
                </c:pt>
                <c:pt idx="742">
                  <c:v>931.2797432019837</c:v>
                </c:pt>
                <c:pt idx="743">
                  <c:v>927.1451344813923</c:v>
                </c:pt>
                <c:pt idx="744">
                  <c:v>935.8615420630404</c:v>
                </c:pt>
                <c:pt idx="745">
                  <c:v>930.0147914861522</c:v>
                </c:pt>
                <c:pt idx="746">
                  <c:v>936.3416131811196</c:v>
                </c:pt>
                <c:pt idx="747">
                  <c:v>936.2227449552637</c:v>
                </c:pt>
                <c:pt idx="748">
                  <c:v>933.132278352165</c:v>
                </c:pt>
                <c:pt idx="749">
                  <c:v>933.3896601096692</c:v>
                </c:pt>
                <c:pt idx="750">
                  <c:v>929.0202191584824</c:v>
                </c:pt>
                <c:pt idx="751">
                  <c:v>932.9733095917373</c:v>
                </c:pt>
                <c:pt idx="752">
                  <c:v>933.5440709598497</c:v>
                </c:pt>
                <c:pt idx="753">
                  <c:v>934.1255972818196</c:v>
                </c:pt>
                <c:pt idx="754">
                  <c:v>936.1019186477755</c:v>
                </c:pt>
                <c:pt idx="755">
                  <c:v>935.9915499354387</c:v>
                </c:pt>
                <c:pt idx="756">
                  <c:v>937.0568230636233</c:v>
                </c:pt>
                <c:pt idx="757">
                  <c:v>926.781530377483</c:v>
                </c:pt>
                <c:pt idx="758">
                  <c:v>925.06339169234</c:v>
                </c:pt>
                <c:pt idx="759">
                  <c:v>931.5835189763477</c:v>
                </c:pt>
                <c:pt idx="760">
                  <c:v>937.1764843302914</c:v>
                </c:pt>
                <c:pt idx="761">
                  <c:v>936.6313615526682</c:v>
                </c:pt>
                <c:pt idx="762">
                  <c:v>936.0406621197375</c:v>
                </c:pt>
                <c:pt idx="763">
                  <c:v>937.663765530135</c:v>
                </c:pt>
                <c:pt idx="764">
                  <c:v>938.4069660051146</c:v>
                </c:pt>
                <c:pt idx="765">
                  <c:v>938.0696174644388</c:v>
                </c:pt>
                <c:pt idx="766">
                  <c:v>936.8717540326098</c:v>
                </c:pt>
                <c:pt idx="767">
                  <c:v>937.7926340046887</c:v>
                </c:pt>
                <c:pt idx="768">
                  <c:v>936.9403198872103</c:v>
                </c:pt>
                <c:pt idx="769">
                  <c:v>937.4300419046604</c:v>
                </c:pt>
                <c:pt idx="770">
                  <c:v>936.9995898615788</c:v>
                </c:pt>
                <c:pt idx="771">
                  <c:v>929.7235684855483</c:v>
                </c:pt>
                <c:pt idx="772">
                  <c:v>926.418372026572</c:v>
                </c:pt>
                <c:pt idx="773">
                  <c:v>937.3906124850064</c:v>
                </c:pt>
                <c:pt idx="774">
                  <c:v>915.317773081386</c:v>
                </c:pt>
                <c:pt idx="775">
                  <c:v>935.4050665768495</c:v>
                </c:pt>
                <c:pt idx="776">
                  <c:v>928.2874207375656</c:v>
                </c:pt>
                <c:pt idx="777">
                  <c:v>919.7806683555284</c:v>
                </c:pt>
                <c:pt idx="778">
                  <c:v>920.2182891640184</c:v>
                </c:pt>
                <c:pt idx="779">
                  <c:v>920.6453758407696</c:v>
                </c:pt>
                <c:pt idx="780">
                  <c:v>917.0589095341945</c:v>
                </c:pt>
                <c:pt idx="781">
                  <c:v>920.401697632602</c:v>
                </c:pt>
                <c:pt idx="782">
                  <c:v>911.3698334933307</c:v>
                </c:pt>
                <c:pt idx="783">
                  <c:v>911.2350015594433</c:v>
                </c:pt>
                <c:pt idx="784">
                  <c:v>912.1808150729514</c:v>
                </c:pt>
                <c:pt idx="785">
                  <c:v>913.9965056829916</c:v>
                </c:pt>
                <c:pt idx="786">
                  <c:v>912.2604213744909</c:v>
                </c:pt>
                <c:pt idx="787">
                  <c:v>913.5669809813294</c:v>
                </c:pt>
                <c:pt idx="788">
                  <c:v>913.4017214313494</c:v>
                </c:pt>
                <c:pt idx="789">
                  <c:v>911.4845690981311</c:v>
                </c:pt>
                <c:pt idx="790">
                  <c:v>910.626369396166</c:v>
                </c:pt>
                <c:pt idx="791">
                  <c:v>910.5472187989197</c:v>
                </c:pt>
                <c:pt idx="792">
                  <c:v>912.2217927432646</c:v>
                </c:pt>
                <c:pt idx="793">
                  <c:v>912.7640401490096</c:v>
                </c:pt>
                <c:pt idx="794">
                  <c:v>916.4070057452078</c:v>
                </c:pt>
                <c:pt idx="795">
                  <c:v>924.2289131184008</c:v>
                </c:pt>
                <c:pt idx="796">
                  <c:v>927.0302147183612</c:v>
                </c:pt>
                <c:pt idx="797">
                  <c:v>925.724833588653</c:v>
                </c:pt>
                <c:pt idx="798">
                  <c:v>924.326276973712</c:v>
                </c:pt>
                <c:pt idx="799">
                  <c:v>922.2162861697561</c:v>
                </c:pt>
                <c:pt idx="800">
                  <c:v>925.8693313074647</c:v>
                </c:pt>
                <c:pt idx="801">
                  <c:v>921.0874548114541</c:v>
                </c:pt>
                <c:pt idx="802">
                  <c:v>928.900773942166</c:v>
                </c:pt>
                <c:pt idx="803">
                  <c:v>925.5116502226871</c:v>
                </c:pt>
                <c:pt idx="804">
                  <c:v>929.4793652564212</c:v>
                </c:pt>
                <c:pt idx="805">
                  <c:v>922.9210537495453</c:v>
                </c:pt>
                <c:pt idx="806">
                  <c:v>925.3722353122583</c:v>
                </c:pt>
                <c:pt idx="807">
                  <c:v>926.676030204863</c:v>
                </c:pt>
                <c:pt idx="808">
                  <c:v>923.9392111359372</c:v>
                </c:pt>
                <c:pt idx="809">
                  <c:v>923.9291118373226</c:v>
                </c:pt>
                <c:pt idx="810">
                  <c:v>924.4677474087938</c:v>
                </c:pt>
                <c:pt idx="811">
                  <c:v>924.9014328262821</c:v>
                </c:pt>
                <c:pt idx="812">
                  <c:v>926.8409785446212</c:v>
                </c:pt>
                <c:pt idx="813">
                  <c:v>928.8063341771198</c:v>
                </c:pt>
                <c:pt idx="814">
                  <c:v>925.3237918237654</c:v>
                </c:pt>
                <c:pt idx="815">
                  <c:v>926.5068731761466</c:v>
                </c:pt>
                <c:pt idx="816">
                  <c:v>926.310507122808</c:v>
                </c:pt>
                <c:pt idx="817">
                  <c:v>925.3919498099615</c:v>
                </c:pt>
                <c:pt idx="818">
                  <c:v>925.9349510085514</c:v>
                </c:pt>
                <c:pt idx="819">
                  <c:v>922.606010731539</c:v>
                </c:pt>
                <c:pt idx="820">
                  <c:v>923.4541563290546</c:v>
                </c:pt>
                <c:pt idx="821">
                  <c:v>923.0934864545687</c:v>
                </c:pt>
                <c:pt idx="822">
                  <c:v>923.783323353405</c:v>
                </c:pt>
                <c:pt idx="823">
                  <c:v>924.4658496616039</c:v>
                </c:pt>
                <c:pt idx="824">
                  <c:v>922.1685711518351</c:v>
                </c:pt>
                <c:pt idx="825">
                  <c:v>924.3006605340781</c:v>
                </c:pt>
                <c:pt idx="826">
                  <c:v>923.2259653240403</c:v>
                </c:pt>
                <c:pt idx="827">
                  <c:v>923.9566760207437</c:v>
                </c:pt>
                <c:pt idx="828">
                  <c:v>919.7648398674327</c:v>
                </c:pt>
                <c:pt idx="829">
                  <c:v>922.5033057823506</c:v>
                </c:pt>
                <c:pt idx="830">
                  <c:v>921.7459924294096</c:v>
                </c:pt>
                <c:pt idx="831">
                  <c:v>923.593543259553</c:v>
                </c:pt>
                <c:pt idx="832">
                  <c:v>922.8891987751208</c:v>
                </c:pt>
                <c:pt idx="833">
                  <c:v>922.3015881680934</c:v>
                </c:pt>
                <c:pt idx="834">
                  <c:v>920.6154824958094</c:v>
                </c:pt>
                <c:pt idx="835">
                  <c:v>922.2969907247807</c:v>
                </c:pt>
                <c:pt idx="836">
                  <c:v>920.9371225196704</c:v>
                </c:pt>
                <c:pt idx="837">
                  <c:v>921.3534994706476</c:v>
                </c:pt>
                <c:pt idx="838">
                  <c:v>922.410244287048</c:v>
                </c:pt>
                <c:pt idx="839">
                  <c:v>921.564123308576</c:v>
                </c:pt>
                <c:pt idx="840">
                  <c:v>920.8513822569246</c:v>
                </c:pt>
                <c:pt idx="841">
                  <c:v>919.9960509365932</c:v>
                </c:pt>
                <c:pt idx="842">
                  <c:v>929.231920273606</c:v>
                </c:pt>
                <c:pt idx="843">
                  <c:v>919.5620627468224</c:v>
                </c:pt>
                <c:pt idx="844">
                  <c:v>922.0628399429295</c:v>
                </c:pt>
                <c:pt idx="845">
                  <c:v>925.4359692309985</c:v>
                </c:pt>
                <c:pt idx="846">
                  <c:v>924.3587698398417</c:v>
                </c:pt>
                <c:pt idx="847">
                  <c:v>923.2889585457588</c:v>
                </c:pt>
                <c:pt idx="848">
                  <c:v>920.6629831051447</c:v>
                </c:pt>
                <c:pt idx="849">
                  <c:v>923.5975730778276</c:v>
                </c:pt>
                <c:pt idx="850">
                  <c:v>921.965942125399</c:v>
                </c:pt>
                <c:pt idx="851">
                  <c:v>920.7528140487399</c:v>
                </c:pt>
                <c:pt idx="852">
                  <c:v>923.9478408081487</c:v>
                </c:pt>
                <c:pt idx="853">
                  <c:v>919.0174245232935</c:v>
                </c:pt>
                <c:pt idx="854">
                  <c:v>925.6785150110757</c:v>
                </c:pt>
                <c:pt idx="855">
                  <c:v>921.6461999780784</c:v>
                </c:pt>
                <c:pt idx="856">
                  <c:v>921.6604977736281</c:v>
                </c:pt>
                <c:pt idx="857">
                  <c:v>921.8603911119211</c:v>
                </c:pt>
                <c:pt idx="858">
                  <c:v>923.342973331199</c:v>
                </c:pt>
                <c:pt idx="859">
                  <c:v>927.8810632005354</c:v>
                </c:pt>
                <c:pt idx="860">
                  <c:v>923.3047447587786</c:v>
                </c:pt>
                <c:pt idx="861">
                  <c:v>926.3563021326884</c:v>
                </c:pt>
                <c:pt idx="862">
                  <c:v>923.6872770195058</c:v>
                </c:pt>
                <c:pt idx="863">
                  <c:v>923.5501633251399</c:v>
                </c:pt>
                <c:pt idx="864">
                  <c:v>925.6158936946026</c:v>
                </c:pt>
                <c:pt idx="865">
                  <c:v>922.7851916092236</c:v>
                </c:pt>
                <c:pt idx="866">
                  <c:v>926.8303835904585</c:v>
                </c:pt>
                <c:pt idx="867">
                  <c:v>922.944087188197</c:v>
                </c:pt>
                <c:pt idx="868">
                  <c:v>921.9703749238807</c:v>
                </c:pt>
                <c:pt idx="869">
                  <c:v>921.4520596170705</c:v>
                </c:pt>
                <c:pt idx="870">
                  <c:v>921.48898829599</c:v>
                </c:pt>
                <c:pt idx="871">
                  <c:v>922.8905524943133</c:v>
                </c:pt>
                <c:pt idx="872">
                  <c:v>924.685193509195</c:v>
                </c:pt>
                <c:pt idx="873">
                  <c:v>923.6243891554537</c:v>
                </c:pt>
                <c:pt idx="874">
                  <c:v>925.4024064851565</c:v>
                </c:pt>
                <c:pt idx="875">
                  <c:v>921.5453775755693</c:v>
                </c:pt>
                <c:pt idx="876">
                  <c:v>920.2786633455887</c:v>
                </c:pt>
                <c:pt idx="877">
                  <c:v>920.4191464052745</c:v>
                </c:pt>
                <c:pt idx="878">
                  <c:v>928.2376278243153</c:v>
                </c:pt>
                <c:pt idx="879">
                  <c:v>923.4111098707721</c:v>
                </c:pt>
                <c:pt idx="880">
                  <c:v>919.3520705733878</c:v>
                </c:pt>
                <c:pt idx="881">
                  <c:v>919.6975263302124</c:v>
                </c:pt>
                <c:pt idx="882">
                  <c:v>919.4433564977845</c:v>
                </c:pt>
                <c:pt idx="883">
                  <c:v>922.8558128346405</c:v>
                </c:pt>
                <c:pt idx="884">
                  <c:v>920.9057950231181</c:v>
                </c:pt>
                <c:pt idx="885">
                  <c:v>921.8436434455505</c:v>
                </c:pt>
                <c:pt idx="886">
                  <c:v>921.8399881043886</c:v>
                </c:pt>
                <c:pt idx="887">
                  <c:v>918.2007022781333</c:v>
                </c:pt>
                <c:pt idx="888">
                  <c:v>925.113371587533</c:v>
                </c:pt>
                <c:pt idx="889">
                  <c:v>916.8901641907054</c:v>
                </c:pt>
                <c:pt idx="890">
                  <c:v>918.9055740059158</c:v>
                </c:pt>
                <c:pt idx="891">
                  <c:v>918.3454241889947</c:v>
                </c:pt>
                <c:pt idx="892">
                  <c:v>920.598527341052</c:v>
                </c:pt>
                <c:pt idx="893">
                  <c:v>920.5795239607854</c:v>
                </c:pt>
                <c:pt idx="894">
                  <c:v>919.6218337843169</c:v>
                </c:pt>
                <c:pt idx="895">
                  <c:v>919.3670952202174</c:v>
                </c:pt>
                <c:pt idx="896">
                  <c:v>918.4108373606067</c:v>
                </c:pt>
                <c:pt idx="897">
                  <c:v>920.0726579991049</c:v>
                </c:pt>
                <c:pt idx="898">
                  <c:v>921.0144064561623</c:v>
                </c:pt>
                <c:pt idx="899">
                  <c:v>920.2944546420962</c:v>
                </c:pt>
                <c:pt idx="900">
                  <c:v>921.035013870382</c:v>
                </c:pt>
                <c:pt idx="901">
                  <c:v>923.3656491719136</c:v>
                </c:pt>
                <c:pt idx="902">
                  <c:v>922.0184956107537</c:v>
                </c:pt>
                <c:pt idx="903">
                  <c:v>922.0698009234534</c:v>
                </c:pt>
                <c:pt idx="904">
                  <c:v>928.7628653531703</c:v>
                </c:pt>
                <c:pt idx="905">
                  <c:v>919.6495912148053</c:v>
                </c:pt>
                <c:pt idx="906">
                  <c:v>918.5351672988555</c:v>
                </c:pt>
                <c:pt idx="907">
                  <c:v>920.5300852312567</c:v>
                </c:pt>
                <c:pt idx="908">
                  <c:v>926.7389368837518</c:v>
                </c:pt>
                <c:pt idx="909">
                  <c:v>920.5337571682987</c:v>
                </c:pt>
                <c:pt idx="910">
                  <c:v>924.0777960526947</c:v>
                </c:pt>
                <c:pt idx="911">
                  <c:v>923.9953152309882</c:v>
                </c:pt>
                <c:pt idx="912">
                  <c:v>921.6925209371673</c:v>
                </c:pt>
                <c:pt idx="913">
                  <c:v>924.8292318059696</c:v>
                </c:pt>
                <c:pt idx="914">
                  <c:v>926.2997705915063</c:v>
                </c:pt>
                <c:pt idx="915">
                  <c:v>924.84611032021</c:v>
                </c:pt>
                <c:pt idx="916">
                  <c:v>925.2540315885898</c:v>
                </c:pt>
                <c:pt idx="917">
                  <c:v>925.6062117979576</c:v>
                </c:pt>
                <c:pt idx="918">
                  <c:v>920.8195236467595</c:v>
                </c:pt>
                <c:pt idx="919">
                  <c:v>929.950576659871</c:v>
                </c:pt>
                <c:pt idx="920">
                  <c:v>920.9682518977063</c:v>
                </c:pt>
                <c:pt idx="921">
                  <c:v>929.2361377434562</c:v>
                </c:pt>
                <c:pt idx="922">
                  <c:v>923.1059202877652</c:v>
                </c:pt>
                <c:pt idx="923">
                  <c:v>924.5708014940978</c:v>
                </c:pt>
                <c:pt idx="924">
                  <c:v>917.8409965059589</c:v>
                </c:pt>
                <c:pt idx="925">
                  <c:v>918.0480036786456</c:v>
                </c:pt>
                <c:pt idx="926">
                  <c:v>920.299745407465</c:v>
                </c:pt>
                <c:pt idx="927">
                  <c:v>915.9703974286452</c:v>
                </c:pt>
                <c:pt idx="928">
                  <c:v>920.1868987995056</c:v>
                </c:pt>
                <c:pt idx="929">
                  <c:v>918.0888919879263</c:v>
                </c:pt>
                <c:pt idx="930">
                  <c:v>921.8008936224036</c:v>
                </c:pt>
                <c:pt idx="931">
                  <c:v>922.7020196733697</c:v>
                </c:pt>
                <c:pt idx="932">
                  <c:v>918.6542590068383</c:v>
                </c:pt>
                <c:pt idx="933">
                  <c:v>923.7553903231078</c:v>
                </c:pt>
                <c:pt idx="934">
                  <c:v>922.8729015477313</c:v>
                </c:pt>
                <c:pt idx="935">
                  <c:v>925.6085938100658</c:v>
                </c:pt>
                <c:pt idx="936">
                  <c:v>922.0299836190944</c:v>
                </c:pt>
                <c:pt idx="937">
                  <c:v>916.9712892394824</c:v>
                </c:pt>
                <c:pt idx="938">
                  <c:v>917.798954954419</c:v>
                </c:pt>
                <c:pt idx="939">
                  <c:v>912.6860567821267</c:v>
                </c:pt>
                <c:pt idx="940">
                  <c:v>917.7494292386885</c:v>
                </c:pt>
                <c:pt idx="941">
                  <c:v>912.1719122490528</c:v>
                </c:pt>
                <c:pt idx="942">
                  <c:v>915.5378010052982</c:v>
                </c:pt>
                <c:pt idx="943">
                  <c:v>921.7562861370682</c:v>
                </c:pt>
                <c:pt idx="944">
                  <c:v>923.432779462957</c:v>
                </c:pt>
                <c:pt idx="945">
                  <c:v>921.6374423979196</c:v>
                </c:pt>
                <c:pt idx="946">
                  <c:v>926.8607460842966</c:v>
                </c:pt>
                <c:pt idx="947">
                  <c:v>927.6466824207185</c:v>
                </c:pt>
                <c:pt idx="948">
                  <c:v>924.8477280153004</c:v>
                </c:pt>
                <c:pt idx="949">
                  <c:v>926.6443964202208</c:v>
                </c:pt>
                <c:pt idx="950">
                  <c:v>928.2355441830507</c:v>
                </c:pt>
                <c:pt idx="951">
                  <c:v>924.0282896927104</c:v>
                </c:pt>
                <c:pt idx="952">
                  <c:v>925.9196299294341</c:v>
                </c:pt>
                <c:pt idx="953">
                  <c:v>924.7112474557956</c:v>
                </c:pt>
                <c:pt idx="954">
                  <c:v>923.214041180801</c:v>
                </c:pt>
                <c:pt idx="955">
                  <c:v>927.9702022997932</c:v>
                </c:pt>
                <c:pt idx="956">
                  <c:v>925.3279067299682</c:v>
                </c:pt>
                <c:pt idx="957">
                  <c:v>915.4604986466422</c:v>
                </c:pt>
                <c:pt idx="958">
                  <c:v>920.3316475842628</c:v>
                </c:pt>
                <c:pt idx="959">
                  <c:v>917.1896729182113</c:v>
                </c:pt>
                <c:pt idx="960">
                  <c:v>921.8235419298277</c:v>
                </c:pt>
                <c:pt idx="961">
                  <c:v>917.9964524123266</c:v>
                </c:pt>
                <c:pt idx="962">
                  <c:v>923.483942182493</c:v>
                </c:pt>
                <c:pt idx="963">
                  <c:v>920.9821114557949</c:v>
                </c:pt>
                <c:pt idx="964">
                  <c:v>920.8970768845337</c:v>
                </c:pt>
                <c:pt idx="965">
                  <c:v>920.5888513369072</c:v>
                </c:pt>
                <c:pt idx="966">
                  <c:v>917.777433560528</c:v>
                </c:pt>
                <c:pt idx="967">
                  <c:v>920.3949879054534</c:v>
                </c:pt>
                <c:pt idx="968">
                  <c:v>918.9610696578354</c:v>
                </c:pt>
                <c:pt idx="969">
                  <c:v>916.6287574360666</c:v>
                </c:pt>
                <c:pt idx="970">
                  <c:v>916.897502657156</c:v>
                </c:pt>
                <c:pt idx="971">
                  <c:v>921.5540902919754</c:v>
                </c:pt>
                <c:pt idx="972">
                  <c:v>916.9665410260792</c:v>
                </c:pt>
                <c:pt idx="973">
                  <c:v>920.341227587405</c:v>
                </c:pt>
                <c:pt idx="974">
                  <c:v>922.1046266757245</c:v>
                </c:pt>
                <c:pt idx="975">
                  <c:v>921.737885858545</c:v>
                </c:pt>
                <c:pt idx="976">
                  <c:v>919.3437512046523</c:v>
                </c:pt>
                <c:pt idx="977">
                  <c:v>918.5228589609135</c:v>
                </c:pt>
                <c:pt idx="978">
                  <c:v>921.409400938363</c:v>
                </c:pt>
                <c:pt idx="979">
                  <c:v>916.734721438193</c:v>
                </c:pt>
                <c:pt idx="980">
                  <c:v>917.3306143951223</c:v>
                </c:pt>
                <c:pt idx="981">
                  <c:v>916.533968267768</c:v>
                </c:pt>
                <c:pt idx="982">
                  <c:v>916.0868519503327</c:v>
                </c:pt>
                <c:pt idx="983">
                  <c:v>920.109602175258</c:v>
                </c:pt>
                <c:pt idx="984">
                  <c:v>917.7661985281065</c:v>
                </c:pt>
                <c:pt idx="985">
                  <c:v>917.2008383324545</c:v>
                </c:pt>
                <c:pt idx="986">
                  <c:v>928.575926835113</c:v>
                </c:pt>
                <c:pt idx="987">
                  <c:v>925.3205356954575</c:v>
                </c:pt>
                <c:pt idx="988">
                  <c:v>928.889630915388</c:v>
                </c:pt>
                <c:pt idx="989">
                  <c:v>924.3191375094374</c:v>
                </c:pt>
                <c:pt idx="990">
                  <c:v>925.7793694214622</c:v>
                </c:pt>
                <c:pt idx="991">
                  <c:v>916.4215777943185</c:v>
                </c:pt>
                <c:pt idx="992">
                  <c:v>916.456029607133</c:v>
                </c:pt>
                <c:pt idx="993">
                  <c:v>916.6192642608405</c:v>
                </c:pt>
                <c:pt idx="994">
                  <c:v>922.8675242933622</c:v>
                </c:pt>
                <c:pt idx="995">
                  <c:v>923.9359716023506</c:v>
                </c:pt>
                <c:pt idx="996">
                  <c:v>916.556750236844</c:v>
                </c:pt>
                <c:pt idx="997">
                  <c:v>929.9631618686251</c:v>
                </c:pt>
                <c:pt idx="998">
                  <c:v>919.0889198765681</c:v>
                </c:pt>
                <c:pt idx="999">
                  <c:v>924.2075583699502</c:v>
                </c:pt>
                <c:pt idx="1000">
                  <c:v>918.8791076964731</c:v>
                </c:pt>
                <c:pt idx="1001">
                  <c:v>916.8789658458664</c:v>
                </c:pt>
                <c:pt idx="1002">
                  <c:v>917.1045004437933</c:v>
                </c:pt>
                <c:pt idx="1003">
                  <c:v>919.1281835590624</c:v>
                </c:pt>
                <c:pt idx="1004">
                  <c:v>913.9539051042035</c:v>
                </c:pt>
                <c:pt idx="1005">
                  <c:v>920.2801634320826</c:v>
                </c:pt>
                <c:pt idx="1006">
                  <c:v>921.4236583987499</c:v>
                </c:pt>
                <c:pt idx="1007">
                  <c:v>917.164943380771</c:v>
                </c:pt>
                <c:pt idx="1008">
                  <c:v>913.4574695846294</c:v>
                </c:pt>
                <c:pt idx="1009">
                  <c:v>914.8583224655996</c:v>
                </c:pt>
                <c:pt idx="1010">
                  <c:v>915.1151327403501</c:v>
                </c:pt>
                <c:pt idx="1011">
                  <c:v>928.432404068416</c:v>
                </c:pt>
                <c:pt idx="1012">
                  <c:v>927.5842207577173</c:v>
                </c:pt>
                <c:pt idx="1013">
                  <c:v>929.213503308637</c:v>
                </c:pt>
                <c:pt idx="1014">
                  <c:v>933.9217671544646</c:v>
                </c:pt>
                <c:pt idx="1015">
                  <c:v>928.724323389603</c:v>
                </c:pt>
                <c:pt idx="1016">
                  <c:v>927.2785098721512</c:v>
                </c:pt>
                <c:pt idx="1017">
                  <c:v>927.554287956288</c:v>
                </c:pt>
                <c:pt idx="1018">
                  <c:v>930.5122079862315</c:v>
                </c:pt>
                <c:pt idx="1019">
                  <c:v>927.0829707995227</c:v>
                </c:pt>
                <c:pt idx="1020">
                  <c:v>928.432404068416</c:v>
                </c:pt>
                <c:pt idx="1021">
                  <c:v>927.5842207577173</c:v>
                </c:pt>
                <c:pt idx="1022">
                  <c:v>929.213503308637</c:v>
                </c:pt>
                <c:pt idx="1023">
                  <c:v>933.9217671544646</c:v>
                </c:pt>
                <c:pt idx="1024">
                  <c:v>928.724323389603</c:v>
                </c:pt>
                <c:pt idx="1025">
                  <c:v>927.2785098721512</c:v>
                </c:pt>
                <c:pt idx="1026">
                  <c:v>927.554287956288</c:v>
                </c:pt>
                <c:pt idx="1027">
                  <c:v>930.5122079862315</c:v>
                </c:pt>
                <c:pt idx="1028">
                  <c:v>927.0829707995227</c:v>
                </c:pt>
                <c:pt idx="1029">
                  <c:v>923.9856907309926</c:v>
                </c:pt>
                <c:pt idx="1030">
                  <c:v>921.9927445018477</c:v>
                </c:pt>
                <c:pt idx="1031">
                  <c:v>921.4315861273366</c:v>
                </c:pt>
                <c:pt idx="1032">
                  <c:v>919.897909679137</c:v>
                </c:pt>
                <c:pt idx="1033">
                  <c:v>915.385287730343</c:v>
                </c:pt>
                <c:pt idx="1034">
                  <c:v>915.5684386690818</c:v>
                </c:pt>
                <c:pt idx="1035">
                  <c:v>912.499874079999</c:v>
                </c:pt>
                <c:pt idx="1036">
                  <c:v>922.1499046054089</c:v>
                </c:pt>
                <c:pt idx="1037">
                  <c:v>910.2182233097866</c:v>
                </c:pt>
                <c:pt idx="1038">
                  <c:v>917.3856287495588</c:v>
                </c:pt>
                <c:pt idx="1039">
                  <c:v>915.4972088535235</c:v>
                </c:pt>
                <c:pt idx="1040">
                  <c:v>915.536008227398</c:v>
                </c:pt>
                <c:pt idx="1041">
                  <c:v>919.0966273537017</c:v>
                </c:pt>
                <c:pt idx="1042">
                  <c:v>917.5050742118402</c:v>
                </c:pt>
                <c:pt idx="1043">
                  <c:v>917.093687229442</c:v>
                </c:pt>
                <c:pt idx="1044">
                  <c:v>919.5770090599747</c:v>
                </c:pt>
                <c:pt idx="1045">
                  <c:v>916.6416544812347</c:v>
                </c:pt>
                <c:pt idx="1046">
                  <c:v>918.2376991743267</c:v>
                </c:pt>
                <c:pt idx="1047">
                  <c:v>922.5421635448523</c:v>
                </c:pt>
                <c:pt idx="1048">
                  <c:v>922.0549833817524</c:v>
                </c:pt>
                <c:pt idx="1049">
                  <c:v>925.4614463552089</c:v>
                </c:pt>
                <c:pt idx="1050">
                  <c:v>925.9278166272144</c:v>
                </c:pt>
                <c:pt idx="1051">
                  <c:v>922.8649374539809</c:v>
                </c:pt>
                <c:pt idx="1052">
                  <c:v>926.899643519147</c:v>
                </c:pt>
                <c:pt idx="1053">
                  <c:v>924.3802184561915</c:v>
                </c:pt>
                <c:pt idx="1054">
                  <c:v>926.903292408746</c:v>
                </c:pt>
                <c:pt idx="1055">
                  <c:v>928.0372588117636</c:v>
                </c:pt>
                <c:pt idx="1056">
                  <c:v>925.8875368339228</c:v>
                </c:pt>
                <c:pt idx="1057">
                  <c:v>926.4732696545116</c:v>
                </c:pt>
                <c:pt idx="1058">
                  <c:v>925.9159400551368</c:v>
                </c:pt>
                <c:pt idx="1059">
                  <c:v>916.9025282486531</c:v>
                </c:pt>
                <c:pt idx="1060">
                  <c:v>914.198438298364</c:v>
                </c:pt>
                <c:pt idx="1061">
                  <c:v>915.3521830072998</c:v>
                </c:pt>
                <c:pt idx="1062">
                  <c:v>915.3429549792567</c:v>
                </c:pt>
                <c:pt idx="1063">
                  <c:v>919.6118578257307</c:v>
                </c:pt>
                <c:pt idx="1064">
                  <c:v>918.5630941374204</c:v>
                </c:pt>
                <c:pt idx="1065">
                  <c:v>918.3739672293736</c:v>
                </c:pt>
                <c:pt idx="1066">
                  <c:v>919.6769140308211</c:v>
                </c:pt>
                <c:pt idx="1067">
                  <c:v>920.1657344936418</c:v>
                </c:pt>
                <c:pt idx="1068">
                  <c:v>917.8344782852563</c:v>
                </c:pt>
                <c:pt idx="1069">
                  <c:v>913.9085926739335</c:v>
                </c:pt>
                <c:pt idx="1070">
                  <c:v>911.0317326251348</c:v>
                </c:pt>
                <c:pt idx="1071">
                  <c:v>909.689478747566</c:v>
                </c:pt>
                <c:pt idx="1072">
                  <c:v>926.1619388660321</c:v>
                </c:pt>
                <c:pt idx="1073">
                  <c:v>918.6335733497078</c:v>
                </c:pt>
                <c:pt idx="1074">
                  <c:v>921.20187297898</c:v>
                </c:pt>
                <c:pt idx="1075">
                  <c:v>928.5652117133707</c:v>
                </c:pt>
                <c:pt idx="1076">
                  <c:v>921.745467622533</c:v>
                </c:pt>
                <c:pt idx="1077">
                  <c:v>918.2582136428756</c:v>
                </c:pt>
                <c:pt idx="1078">
                  <c:v>925.6459267134047</c:v>
                </c:pt>
              </c:numCache>
            </c:numRef>
          </c:xVal>
          <c:yVal>
            <c:numRef>
              <c:f>Data!$AJ$164:$AJ$1242</c:f>
              <c:numCache>
                <c:formatCode>0.00</c:formatCode>
                <c:ptCount val="1079"/>
                <c:pt idx="0">
                  <c:v>0.0048755480623107</c:v>
                </c:pt>
                <c:pt idx="1">
                  <c:v>0.0320609030041457</c:v>
                </c:pt>
                <c:pt idx="2">
                  <c:v>0.0250777241571404</c:v>
                </c:pt>
                <c:pt idx="3">
                  <c:v>0.014682590405543</c:v>
                </c:pt>
                <c:pt idx="4">
                  <c:v>0.0563609020126961</c:v>
                </c:pt>
                <c:pt idx="5">
                  <c:v>0.0273078091818995</c:v>
                </c:pt>
                <c:pt idx="6">
                  <c:v>0.00734198349295177</c:v>
                </c:pt>
                <c:pt idx="7">
                  <c:v>0.0147621719617154</c:v>
                </c:pt>
                <c:pt idx="8">
                  <c:v>0.0322223222353901</c:v>
                </c:pt>
                <c:pt idx="9">
                  <c:v>0.00742538126608001</c:v>
                </c:pt>
                <c:pt idx="10">
                  <c:v>0.0590315225220034</c:v>
                </c:pt>
                <c:pt idx="11">
                  <c:v>0.0124867649194089</c:v>
                </c:pt>
                <c:pt idx="12">
                  <c:v>0.0292425049401774</c:v>
                </c:pt>
                <c:pt idx="13">
                  <c:v>0.020024269789742</c:v>
                </c:pt>
                <c:pt idx="14">
                  <c:v>0.0123010454082952</c:v>
                </c:pt>
                <c:pt idx="15">
                  <c:v>0.0317841005970803</c:v>
                </c:pt>
                <c:pt idx="16">
                  <c:v>0.0073403853137508</c:v>
                </c:pt>
                <c:pt idx="17">
                  <c:v>0.0</c:v>
                </c:pt>
                <c:pt idx="18">
                  <c:v>0.0107277779932803</c:v>
                </c:pt>
                <c:pt idx="19">
                  <c:v>0.0213906699405822</c:v>
                </c:pt>
                <c:pt idx="20">
                  <c:v>0.202854223077105</c:v>
                </c:pt>
                <c:pt idx="21">
                  <c:v>0.136864306298973</c:v>
                </c:pt>
                <c:pt idx="22">
                  <c:v>0.201155357520965</c:v>
                </c:pt>
                <c:pt idx="23">
                  <c:v>0.162962303243632</c:v>
                </c:pt>
                <c:pt idx="24">
                  <c:v>0.0252474296412409</c:v>
                </c:pt>
                <c:pt idx="25">
                  <c:v>0.038594707973598</c:v>
                </c:pt>
                <c:pt idx="26">
                  <c:v>0.0397698812658238</c:v>
                </c:pt>
                <c:pt idx="27">
                  <c:v>0.0435607745036142</c:v>
                </c:pt>
                <c:pt idx="28">
                  <c:v>0.0358544172376858</c:v>
                </c:pt>
                <c:pt idx="29">
                  <c:v>0.0439078639961621</c:v>
                </c:pt>
                <c:pt idx="30">
                  <c:v>0.0378211965288842</c:v>
                </c:pt>
                <c:pt idx="31">
                  <c:v>0.0392641621646495</c:v>
                </c:pt>
                <c:pt idx="32">
                  <c:v>0.0419324230508495</c:v>
                </c:pt>
                <c:pt idx="33">
                  <c:v>0.0396167986858775</c:v>
                </c:pt>
                <c:pt idx="34">
                  <c:v>0.0406063530964165</c:v>
                </c:pt>
                <c:pt idx="35">
                  <c:v>0.0429676312437421</c:v>
                </c:pt>
                <c:pt idx="36">
                  <c:v>0.0419148871094701</c:v>
                </c:pt>
                <c:pt idx="37">
                  <c:v>0.0433333642585452</c:v>
                </c:pt>
                <c:pt idx="38">
                  <c:v>0.0373710400210624</c:v>
                </c:pt>
                <c:pt idx="39">
                  <c:v>0.0428675540615423</c:v>
                </c:pt>
                <c:pt idx="40">
                  <c:v>0.0402147030390173</c:v>
                </c:pt>
                <c:pt idx="41">
                  <c:v>0.0418754864179951</c:v>
                </c:pt>
                <c:pt idx="42">
                  <c:v>0.040171642642853</c:v>
                </c:pt>
                <c:pt idx="43">
                  <c:v>0.0433358940534091</c:v>
                </c:pt>
                <c:pt idx="44">
                  <c:v>0.0343620022321328</c:v>
                </c:pt>
                <c:pt idx="45">
                  <c:v>0.0446989421236505</c:v>
                </c:pt>
                <c:pt idx="46">
                  <c:v>0.0439355919332906</c:v>
                </c:pt>
                <c:pt idx="47">
                  <c:v>0.0423059044554939</c:v>
                </c:pt>
                <c:pt idx="48">
                  <c:v>0.0432551877313128</c:v>
                </c:pt>
                <c:pt idx="49">
                  <c:v>0.039470508488893</c:v>
                </c:pt>
                <c:pt idx="50">
                  <c:v>0.0424439255582411</c:v>
                </c:pt>
                <c:pt idx="51">
                  <c:v>0.03247794945967</c:v>
                </c:pt>
                <c:pt idx="52">
                  <c:v>0.0325981286888227</c:v>
                </c:pt>
                <c:pt idx="53">
                  <c:v>0.0434848425817929</c:v>
                </c:pt>
                <c:pt idx="54">
                  <c:v>0.0419284467784205</c:v>
                </c:pt>
                <c:pt idx="55">
                  <c:v>0.0400029689870057</c:v>
                </c:pt>
                <c:pt idx="56">
                  <c:v>0.0382540318477587</c:v>
                </c:pt>
                <c:pt idx="57">
                  <c:v>0.0445035703592652</c:v>
                </c:pt>
                <c:pt idx="58">
                  <c:v>0.0396150935617969</c:v>
                </c:pt>
                <c:pt idx="59">
                  <c:v>0.042745593424296</c:v>
                </c:pt>
                <c:pt idx="60">
                  <c:v>0.0346289218325932</c:v>
                </c:pt>
                <c:pt idx="61">
                  <c:v>0.0432270628863012</c:v>
                </c:pt>
                <c:pt idx="62">
                  <c:v>0.036316678193132</c:v>
                </c:pt>
                <c:pt idx="63">
                  <c:v>0.0401645139737683</c:v>
                </c:pt>
                <c:pt idx="64">
                  <c:v>0.0361139466197597</c:v>
                </c:pt>
                <c:pt idx="65">
                  <c:v>0.0261452664318934</c:v>
                </c:pt>
                <c:pt idx="66">
                  <c:v>0.0418704660895621</c:v>
                </c:pt>
                <c:pt idx="67">
                  <c:v>0.0349702888223102</c:v>
                </c:pt>
                <c:pt idx="68">
                  <c:v>0.0429143675838008</c:v>
                </c:pt>
                <c:pt idx="69">
                  <c:v>0.0350137176795494</c:v>
                </c:pt>
                <c:pt idx="70">
                  <c:v>0.0438799287967288</c:v>
                </c:pt>
                <c:pt idx="71">
                  <c:v>0.0370047469251927</c:v>
                </c:pt>
                <c:pt idx="72">
                  <c:v>0.0391503849405591</c:v>
                </c:pt>
                <c:pt idx="73">
                  <c:v>0.0362645936741536</c:v>
                </c:pt>
                <c:pt idx="74">
                  <c:v>0.0416677928383089</c:v>
                </c:pt>
                <c:pt idx="75">
                  <c:v>0.0241021443357948</c:v>
                </c:pt>
                <c:pt idx="76">
                  <c:v>0.0401091501756375</c:v>
                </c:pt>
                <c:pt idx="77">
                  <c:v>0.039297566797459</c:v>
                </c:pt>
                <c:pt idx="78">
                  <c:v>0.029105112890451</c:v>
                </c:pt>
                <c:pt idx="79">
                  <c:v>0.0401314558757731</c:v>
                </c:pt>
                <c:pt idx="80">
                  <c:v>0.0376695597731064</c:v>
                </c:pt>
                <c:pt idx="81">
                  <c:v>0.0262934588633615</c:v>
                </c:pt>
                <c:pt idx="82">
                  <c:v>0.0384351045609498</c:v>
                </c:pt>
                <c:pt idx="83">
                  <c:v>0.0433723730742722</c:v>
                </c:pt>
                <c:pt idx="84">
                  <c:v>0.0383685636245387</c:v>
                </c:pt>
                <c:pt idx="85">
                  <c:v>0.0372836167068448</c:v>
                </c:pt>
                <c:pt idx="86">
                  <c:v>0.038941492928023</c:v>
                </c:pt>
                <c:pt idx="87">
                  <c:v>0.038297640610795</c:v>
                </c:pt>
                <c:pt idx="88">
                  <c:v>0.0383592436179917</c:v>
                </c:pt>
                <c:pt idx="89">
                  <c:v>0.0360868783891627</c:v>
                </c:pt>
                <c:pt idx="90">
                  <c:v>0.0399631960434216</c:v>
                </c:pt>
                <c:pt idx="91">
                  <c:v>0.0372668474215744</c:v>
                </c:pt>
                <c:pt idx="92">
                  <c:v>0.0355319769778927</c:v>
                </c:pt>
                <c:pt idx="93">
                  <c:v>0.0321913057290284</c:v>
                </c:pt>
                <c:pt idx="94">
                  <c:v>0.0443426061752859</c:v>
                </c:pt>
                <c:pt idx="95">
                  <c:v>0.0388445091152266</c:v>
                </c:pt>
                <c:pt idx="96">
                  <c:v>0.0384862862117376</c:v>
                </c:pt>
                <c:pt idx="97">
                  <c:v>0.0332108212936921</c:v>
                </c:pt>
                <c:pt idx="98">
                  <c:v>0.0375499261022744</c:v>
                </c:pt>
                <c:pt idx="99">
                  <c:v>0.0247497133119765</c:v>
                </c:pt>
                <c:pt idx="100">
                  <c:v>0.0404058041683305</c:v>
                </c:pt>
                <c:pt idx="101">
                  <c:v>0.0412645119307509</c:v>
                </c:pt>
                <c:pt idx="102">
                  <c:v>0.0385295351198257</c:v>
                </c:pt>
                <c:pt idx="103">
                  <c:v>0.039627881600159</c:v>
                </c:pt>
                <c:pt idx="104">
                  <c:v>0.0430761919638778</c:v>
                </c:pt>
                <c:pt idx="105">
                  <c:v>0.0354038189699358</c:v>
                </c:pt>
                <c:pt idx="106">
                  <c:v>0.0340465324352011</c:v>
                </c:pt>
                <c:pt idx="107">
                  <c:v>0.0306861406274224</c:v>
                </c:pt>
                <c:pt idx="108">
                  <c:v>0.0389255266405639</c:v>
                </c:pt>
                <c:pt idx="109">
                  <c:v>0.0344547150019953</c:v>
                </c:pt>
                <c:pt idx="110">
                  <c:v>0.0368276324757462</c:v>
                </c:pt>
                <c:pt idx="111">
                  <c:v>0.0382493142183875</c:v>
                </c:pt>
                <c:pt idx="112">
                  <c:v>0.0331774556349119</c:v>
                </c:pt>
                <c:pt idx="113">
                  <c:v>0.0314321687188016</c:v>
                </c:pt>
                <c:pt idx="114">
                  <c:v>0.0337099750144777</c:v>
                </c:pt>
                <c:pt idx="115">
                  <c:v>0.0371378803068838</c:v>
                </c:pt>
                <c:pt idx="116">
                  <c:v>0.0401883218735794</c:v>
                </c:pt>
                <c:pt idx="117">
                  <c:v>0.0358741765863579</c:v>
                </c:pt>
                <c:pt idx="118">
                  <c:v>0.0393474779371201</c:v>
                </c:pt>
                <c:pt idx="119">
                  <c:v>0.0407128707894946</c:v>
                </c:pt>
                <c:pt idx="120">
                  <c:v>0.0577728597308628</c:v>
                </c:pt>
                <c:pt idx="121">
                  <c:v>0.0295536399500506</c:v>
                </c:pt>
                <c:pt idx="122">
                  <c:v>0.0315640571228217</c:v>
                </c:pt>
                <c:pt idx="123">
                  <c:v>0.034341311184045</c:v>
                </c:pt>
                <c:pt idx="124">
                  <c:v>0.0300171826850018</c:v>
                </c:pt>
                <c:pt idx="125">
                  <c:v>0.0350282677543212</c:v>
                </c:pt>
                <c:pt idx="126">
                  <c:v>0.0386415425019655</c:v>
                </c:pt>
                <c:pt idx="127">
                  <c:v>0.0349998179964152</c:v>
                </c:pt>
                <c:pt idx="128">
                  <c:v>0.0297599111966185</c:v>
                </c:pt>
                <c:pt idx="129">
                  <c:v>0.0366963280452242</c:v>
                </c:pt>
                <c:pt idx="130">
                  <c:v>0.034806156153312</c:v>
                </c:pt>
                <c:pt idx="131">
                  <c:v>0.0294164658777696</c:v>
                </c:pt>
                <c:pt idx="132">
                  <c:v>0.0337847133327801</c:v>
                </c:pt>
                <c:pt idx="133">
                  <c:v>0.0343054506557294</c:v>
                </c:pt>
                <c:pt idx="134">
                  <c:v>0.0293361688342573</c:v>
                </c:pt>
                <c:pt idx="135">
                  <c:v>0.0299545079297452</c:v>
                </c:pt>
                <c:pt idx="136">
                  <c:v>0.0377756360479059</c:v>
                </c:pt>
                <c:pt idx="137">
                  <c:v>0.0342287872211862</c:v>
                </c:pt>
                <c:pt idx="138">
                  <c:v>0.0360958142502264</c:v>
                </c:pt>
                <c:pt idx="139">
                  <c:v>0.0380843531599252</c:v>
                </c:pt>
                <c:pt idx="140">
                  <c:v>0.0284659015695213</c:v>
                </c:pt>
                <c:pt idx="141">
                  <c:v>0.0338846476434899</c:v>
                </c:pt>
                <c:pt idx="142">
                  <c:v>0.0344517471270627</c:v>
                </c:pt>
                <c:pt idx="143">
                  <c:v>0.0294821187111918</c:v>
                </c:pt>
                <c:pt idx="144">
                  <c:v>0.0330916411862219</c:v>
                </c:pt>
                <c:pt idx="145">
                  <c:v>0.0332550456080102</c:v>
                </c:pt>
                <c:pt idx="146">
                  <c:v>0.0376022671859269</c:v>
                </c:pt>
                <c:pt idx="147">
                  <c:v>0.0349271064970928</c:v>
                </c:pt>
                <c:pt idx="148">
                  <c:v>0.0342599471284534</c:v>
                </c:pt>
                <c:pt idx="149">
                  <c:v>0.0354414169057959</c:v>
                </c:pt>
                <c:pt idx="150">
                  <c:v>0.0377704466111702</c:v>
                </c:pt>
                <c:pt idx="151">
                  <c:v>0.0373079353214382</c:v>
                </c:pt>
                <c:pt idx="152">
                  <c:v>0.0363300751956299</c:v>
                </c:pt>
                <c:pt idx="153">
                  <c:v>0.033985164421481</c:v>
                </c:pt>
                <c:pt idx="154">
                  <c:v>0.0292420208522185</c:v>
                </c:pt>
                <c:pt idx="155">
                  <c:v>0.0329393522143603</c:v>
                </c:pt>
                <c:pt idx="156">
                  <c:v>0.0364452222260699</c:v>
                </c:pt>
                <c:pt idx="157">
                  <c:v>0.0329593093639457</c:v>
                </c:pt>
                <c:pt idx="158">
                  <c:v>0.0379346399717594</c:v>
                </c:pt>
                <c:pt idx="159">
                  <c:v>0.0354842952831951</c:v>
                </c:pt>
                <c:pt idx="160">
                  <c:v>0.0325503595112571</c:v>
                </c:pt>
                <c:pt idx="161">
                  <c:v>0.0326635015982858</c:v>
                </c:pt>
                <c:pt idx="162">
                  <c:v>0.0378884577259376</c:v>
                </c:pt>
                <c:pt idx="163">
                  <c:v>0.0329834724664659</c:v>
                </c:pt>
                <c:pt idx="164">
                  <c:v>0.0345147760870926</c:v>
                </c:pt>
                <c:pt idx="165">
                  <c:v>0.0355722309270255</c:v>
                </c:pt>
                <c:pt idx="166">
                  <c:v>0.02977568548292</c:v>
                </c:pt>
                <c:pt idx="167">
                  <c:v>0.0352947156356403</c:v>
                </c:pt>
                <c:pt idx="168">
                  <c:v>0.0365002461115865</c:v>
                </c:pt>
                <c:pt idx="169">
                  <c:v>0.0332512606276856</c:v>
                </c:pt>
                <c:pt idx="170">
                  <c:v>0.0293444493600164</c:v>
                </c:pt>
                <c:pt idx="171">
                  <c:v>0.0318775252466872</c:v>
                </c:pt>
                <c:pt idx="172">
                  <c:v>0.035525271706848</c:v>
                </c:pt>
                <c:pt idx="173">
                  <c:v>0.0343241142455482</c:v>
                </c:pt>
                <c:pt idx="174">
                  <c:v>0.0318681259846872</c:v>
                </c:pt>
                <c:pt idx="175">
                  <c:v>0.0299508606887073</c:v>
                </c:pt>
                <c:pt idx="176">
                  <c:v>0.0321191030038126</c:v>
                </c:pt>
                <c:pt idx="177">
                  <c:v>0.0330845123618124</c:v>
                </c:pt>
                <c:pt idx="178">
                  <c:v>0.0295004885893976</c:v>
                </c:pt>
                <c:pt idx="179">
                  <c:v>0.035006004135738</c:v>
                </c:pt>
                <c:pt idx="180">
                  <c:v>0.0330801930257353</c:v>
                </c:pt>
                <c:pt idx="181">
                  <c:v>0.0272354834779978</c:v>
                </c:pt>
                <c:pt idx="182">
                  <c:v>0.0330525517018971</c:v>
                </c:pt>
                <c:pt idx="183">
                  <c:v>0.0325098731945071</c:v>
                </c:pt>
                <c:pt idx="184">
                  <c:v>0.0271358784944039</c:v>
                </c:pt>
                <c:pt idx="185">
                  <c:v>0.0342711482211599</c:v>
                </c:pt>
                <c:pt idx="186">
                  <c:v>0.0314310802604923</c:v>
                </c:pt>
                <c:pt idx="187">
                  <c:v>0.0336076590670242</c:v>
                </c:pt>
                <c:pt idx="188">
                  <c:v>0.0317396108618695</c:v>
                </c:pt>
                <c:pt idx="189">
                  <c:v>0.0317937277435266</c:v>
                </c:pt>
                <c:pt idx="190">
                  <c:v>0.0306520258115435</c:v>
                </c:pt>
                <c:pt idx="191">
                  <c:v>0.0349788041768323</c:v>
                </c:pt>
                <c:pt idx="192">
                  <c:v>0.0322700653914927</c:v>
                </c:pt>
                <c:pt idx="193">
                  <c:v>0.030984606728008</c:v>
                </c:pt>
                <c:pt idx="194">
                  <c:v>0.03215629917735</c:v>
                </c:pt>
                <c:pt idx="195">
                  <c:v>0.0324502403689022</c:v>
                </c:pt>
                <c:pt idx="196">
                  <c:v>0.0320569753078271</c:v>
                </c:pt>
                <c:pt idx="197">
                  <c:v>0.0266035045294344</c:v>
                </c:pt>
                <c:pt idx="198">
                  <c:v>0.0335374430036462</c:v>
                </c:pt>
                <c:pt idx="199">
                  <c:v>0.0344367101515001</c:v>
                </c:pt>
                <c:pt idx="200">
                  <c:v>0.0338572592253236</c:v>
                </c:pt>
                <c:pt idx="201">
                  <c:v>0.0325590690589676</c:v>
                </c:pt>
                <c:pt idx="202">
                  <c:v>0.0467210721812012</c:v>
                </c:pt>
                <c:pt idx="203">
                  <c:v>0.0318563477441896</c:v>
                </c:pt>
                <c:pt idx="204">
                  <c:v>0.0323756154945886</c:v>
                </c:pt>
                <c:pt idx="205">
                  <c:v>0.033638327880527</c:v>
                </c:pt>
                <c:pt idx="206">
                  <c:v>0.0360328911803608</c:v>
                </c:pt>
                <c:pt idx="207">
                  <c:v>0.0313303858523915</c:v>
                </c:pt>
                <c:pt idx="208">
                  <c:v>0.0304092362427122</c:v>
                </c:pt>
                <c:pt idx="209">
                  <c:v>0.0285165121168641</c:v>
                </c:pt>
                <c:pt idx="210">
                  <c:v>0.0319258078189349</c:v>
                </c:pt>
                <c:pt idx="211">
                  <c:v>0.0313078663125875</c:v>
                </c:pt>
                <c:pt idx="212">
                  <c:v>0.0284043717639593</c:v>
                </c:pt>
                <c:pt idx="213">
                  <c:v>0.0317797369550674</c:v>
                </c:pt>
                <c:pt idx="214">
                  <c:v>0.0308474220200149</c:v>
                </c:pt>
                <c:pt idx="215">
                  <c:v>0.0319835982055141</c:v>
                </c:pt>
                <c:pt idx="216">
                  <c:v>0.0312250955851719</c:v>
                </c:pt>
                <c:pt idx="217">
                  <c:v>0.0282591778402695</c:v>
                </c:pt>
                <c:pt idx="218">
                  <c:v>0.0331839970842081</c:v>
                </c:pt>
                <c:pt idx="219">
                  <c:v>0.0315454812469949</c:v>
                </c:pt>
                <c:pt idx="220">
                  <c:v>0.0315304051955902</c:v>
                </c:pt>
                <c:pt idx="221">
                  <c:v>0.0299994020037937</c:v>
                </c:pt>
                <c:pt idx="222">
                  <c:v>0.0314166248296634</c:v>
                </c:pt>
                <c:pt idx="223">
                  <c:v>0.030004765238518</c:v>
                </c:pt>
                <c:pt idx="224">
                  <c:v>0.0296494062731904</c:v>
                </c:pt>
                <c:pt idx="225">
                  <c:v>0.0292011394864212</c:v>
                </c:pt>
                <c:pt idx="226">
                  <c:v>0.0333904548576639</c:v>
                </c:pt>
                <c:pt idx="227">
                  <c:v>0.0315454861142209</c:v>
                </c:pt>
                <c:pt idx="228">
                  <c:v>0.0288168713551981</c:v>
                </c:pt>
                <c:pt idx="229">
                  <c:v>0.0311997242989899</c:v>
                </c:pt>
                <c:pt idx="230">
                  <c:v>0.0278809801748834</c:v>
                </c:pt>
                <c:pt idx="231">
                  <c:v>0.030651391043315</c:v>
                </c:pt>
                <c:pt idx="232">
                  <c:v>0.0318486829037458</c:v>
                </c:pt>
                <c:pt idx="233">
                  <c:v>0.0290949288478191</c:v>
                </c:pt>
                <c:pt idx="234">
                  <c:v>0.0320069105021151</c:v>
                </c:pt>
                <c:pt idx="235">
                  <c:v>0.0289348868871903</c:v>
                </c:pt>
                <c:pt idx="236">
                  <c:v>0.031716048390786</c:v>
                </c:pt>
                <c:pt idx="237">
                  <c:v>0.0291540404900978</c:v>
                </c:pt>
                <c:pt idx="238">
                  <c:v>0.0540161671832591</c:v>
                </c:pt>
                <c:pt idx="239">
                  <c:v>0.0347373186839247</c:v>
                </c:pt>
                <c:pt idx="240">
                  <c:v>0.0304720084220953</c:v>
                </c:pt>
                <c:pt idx="241">
                  <c:v>0.0297895407661837</c:v>
                </c:pt>
                <c:pt idx="242">
                  <c:v>0.0295855985011584</c:v>
                </c:pt>
                <c:pt idx="243">
                  <c:v>0.0319827998137225</c:v>
                </c:pt>
                <c:pt idx="244">
                  <c:v>0.0324096427126703</c:v>
                </c:pt>
                <c:pt idx="245">
                  <c:v>0.0315369925451691</c:v>
                </c:pt>
                <c:pt idx="246">
                  <c:v>0.0278442156403295</c:v>
                </c:pt>
                <c:pt idx="247">
                  <c:v>0.0312302097892032</c:v>
                </c:pt>
                <c:pt idx="248">
                  <c:v>0.034092270240513</c:v>
                </c:pt>
                <c:pt idx="249">
                  <c:v>0.0316672377626593</c:v>
                </c:pt>
                <c:pt idx="250">
                  <c:v>0.0312998810686946</c:v>
                </c:pt>
                <c:pt idx="251">
                  <c:v>0.0322400020011473</c:v>
                </c:pt>
                <c:pt idx="252">
                  <c:v>0.0321680382051678</c:v>
                </c:pt>
                <c:pt idx="253">
                  <c:v>0.0311974290745682</c:v>
                </c:pt>
                <c:pt idx="254">
                  <c:v>0.0315047301632944</c:v>
                </c:pt>
                <c:pt idx="255">
                  <c:v>0.0298950155725391</c:v>
                </c:pt>
                <c:pt idx="256">
                  <c:v>0.03276826889454</c:v>
                </c:pt>
                <c:pt idx="257">
                  <c:v>0.0323728627520962</c:v>
                </c:pt>
                <c:pt idx="258">
                  <c:v>0.0311274039444369</c:v>
                </c:pt>
                <c:pt idx="259">
                  <c:v>0.0327508564917506</c:v>
                </c:pt>
                <c:pt idx="260">
                  <c:v>0.0359336973022028</c:v>
                </c:pt>
                <c:pt idx="261">
                  <c:v>0.0319125783517748</c:v>
                </c:pt>
                <c:pt idx="262">
                  <c:v>0.0334538507866016</c:v>
                </c:pt>
                <c:pt idx="263">
                  <c:v>0.0285321393521806</c:v>
                </c:pt>
                <c:pt idx="264">
                  <c:v>0.0295978883427534</c:v>
                </c:pt>
                <c:pt idx="265">
                  <c:v>0.0313284818059602</c:v>
                </c:pt>
                <c:pt idx="266">
                  <c:v>0.0283825035782196</c:v>
                </c:pt>
                <c:pt idx="267">
                  <c:v>0.0331064836665869</c:v>
                </c:pt>
                <c:pt idx="268">
                  <c:v>0.0329378723124285</c:v>
                </c:pt>
                <c:pt idx="269">
                  <c:v>0.0330659866712724</c:v>
                </c:pt>
                <c:pt idx="270">
                  <c:v>0.0308817015845824</c:v>
                </c:pt>
                <c:pt idx="271">
                  <c:v>0.0337155186225815</c:v>
                </c:pt>
                <c:pt idx="272">
                  <c:v>0.0352405559457669</c:v>
                </c:pt>
                <c:pt idx="273">
                  <c:v>0.0306356462058097</c:v>
                </c:pt>
                <c:pt idx="274">
                  <c:v>0.0303109566333933</c:v>
                </c:pt>
                <c:pt idx="275">
                  <c:v>0.0278910351373122</c:v>
                </c:pt>
                <c:pt idx="276">
                  <c:v>0.0263976386326015</c:v>
                </c:pt>
                <c:pt idx="277">
                  <c:v>0.0300274539060586</c:v>
                </c:pt>
                <c:pt idx="278">
                  <c:v>0.0310355072036613</c:v>
                </c:pt>
                <c:pt idx="279">
                  <c:v>0.0308860961548853</c:v>
                </c:pt>
                <c:pt idx="280">
                  <c:v>0.0308311119938298</c:v>
                </c:pt>
                <c:pt idx="281">
                  <c:v>0.0294670228135197</c:v>
                </c:pt>
                <c:pt idx="282">
                  <c:v>0.0329781527489409</c:v>
                </c:pt>
                <c:pt idx="283">
                  <c:v>0.0311942039131129</c:v>
                </c:pt>
                <c:pt idx="284">
                  <c:v>0.0359017332403048</c:v>
                </c:pt>
                <c:pt idx="285">
                  <c:v>0.0267019299250281</c:v>
                </c:pt>
                <c:pt idx="286">
                  <c:v>0.0321864834611575</c:v>
                </c:pt>
                <c:pt idx="287">
                  <c:v>0.0317857533690904</c:v>
                </c:pt>
                <c:pt idx="288">
                  <c:v>0.0289073000954271</c:v>
                </c:pt>
                <c:pt idx="289">
                  <c:v>0.0308031262434909</c:v>
                </c:pt>
                <c:pt idx="290">
                  <c:v>0.0284305016608562</c:v>
                </c:pt>
                <c:pt idx="291">
                  <c:v>0.0287171735097582</c:v>
                </c:pt>
                <c:pt idx="292">
                  <c:v>0.0308702486652741</c:v>
                </c:pt>
                <c:pt idx="293">
                  <c:v>0.0328986396734396</c:v>
                </c:pt>
                <c:pt idx="294">
                  <c:v>0.0284948307136087</c:v>
                </c:pt>
                <c:pt idx="295">
                  <c:v>0.0303650274552154</c:v>
                </c:pt>
                <c:pt idx="296">
                  <c:v>0.0322295875942109</c:v>
                </c:pt>
                <c:pt idx="297">
                  <c:v>0.0312192587898792</c:v>
                </c:pt>
                <c:pt idx="298">
                  <c:v>0.030633374669295</c:v>
                </c:pt>
                <c:pt idx="299">
                  <c:v>0.0279852754164949</c:v>
                </c:pt>
                <c:pt idx="300">
                  <c:v>0.0296588166888923</c:v>
                </c:pt>
                <c:pt idx="301">
                  <c:v>0.0298914448288534</c:v>
                </c:pt>
                <c:pt idx="302">
                  <c:v>0.0298299859798778</c:v>
                </c:pt>
                <c:pt idx="303">
                  <c:v>0.0309664656507719</c:v>
                </c:pt>
                <c:pt idx="304">
                  <c:v>0.0313473539283392</c:v>
                </c:pt>
                <c:pt idx="305">
                  <c:v>0.0311304716417778</c:v>
                </c:pt>
                <c:pt idx="306">
                  <c:v>0.0297366047288581</c:v>
                </c:pt>
                <c:pt idx="307">
                  <c:v>0.0280535598417645</c:v>
                </c:pt>
                <c:pt idx="308">
                  <c:v>0.0265109894201418</c:v>
                </c:pt>
                <c:pt idx="309">
                  <c:v>0.0314706252095562</c:v>
                </c:pt>
                <c:pt idx="310">
                  <c:v>0.0321541776996873</c:v>
                </c:pt>
                <c:pt idx="311">
                  <c:v>0.0286140892818001</c:v>
                </c:pt>
                <c:pt idx="312">
                  <c:v>0.0282638773141396</c:v>
                </c:pt>
                <c:pt idx="313">
                  <c:v>0.0304192799045045</c:v>
                </c:pt>
                <c:pt idx="314">
                  <c:v>0.0277544381920831</c:v>
                </c:pt>
                <c:pt idx="315">
                  <c:v>0.0301938477634209</c:v>
                </c:pt>
                <c:pt idx="316">
                  <c:v>0.0310326857210713</c:v>
                </c:pt>
                <c:pt idx="317">
                  <c:v>0.0289577023233171</c:v>
                </c:pt>
                <c:pt idx="318">
                  <c:v>0.0319020485426931</c:v>
                </c:pt>
                <c:pt idx="319">
                  <c:v>0.0286893796635338</c:v>
                </c:pt>
                <c:pt idx="320">
                  <c:v>0.0298321837274084</c:v>
                </c:pt>
                <c:pt idx="321">
                  <c:v>0.0314151443862534</c:v>
                </c:pt>
                <c:pt idx="322">
                  <c:v>0.0302246674066278</c:v>
                </c:pt>
                <c:pt idx="323">
                  <c:v>0.0287372964372862</c:v>
                </c:pt>
                <c:pt idx="324">
                  <c:v>0.0278937371737685</c:v>
                </c:pt>
                <c:pt idx="325">
                  <c:v>0.0304268536394087</c:v>
                </c:pt>
                <c:pt idx="326">
                  <c:v>0.0284776997840624</c:v>
                </c:pt>
                <c:pt idx="327">
                  <c:v>0.029146171545263</c:v>
                </c:pt>
                <c:pt idx="328">
                  <c:v>0.0278360314246077</c:v>
                </c:pt>
                <c:pt idx="329">
                  <c:v>0.0287000371345789</c:v>
                </c:pt>
                <c:pt idx="330">
                  <c:v>0.0314049527603441</c:v>
                </c:pt>
                <c:pt idx="331">
                  <c:v>0.0306050859140939</c:v>
                </c:pt>
                <c:pt idx="332">
                  <c:v>0.0274041727434788</c:v>
                </c:pt>
                <c:pt idx="333">
                  <c:v>0.0297709191685234</c:v>
                </c:pt>
                <c:pt idx="334">
                  <c:v>0.0306816128442043</c:v>
                </c:pt>
                <c:pt idx="335">
                  <c:v>0.0293805345772612</c:v>
                </c:pt>
                <c:pt idx="336">
                  <c:v>0.0321160175576486</c:v>
                </c:pt>
                <c:pt idx="337">
                  <c:v>0.0302602013830173</c:v>
                </c:pt>
                <c:pt idx="338">
                  <c:v>0.0293961176335289</c:v>
                </c:pt>
                <c:pt idx="339">
                  <c:v>0.0283227078270452</c:v>
                </c:pt>
                <c:pt idx="340">
                  <c:v>0.0274293356351415</c:v>
                </c:pt>
                <c:pt idx="341">
                  <c:v>0.0308634482337013</c:v>
                </c:pt>
                <c:pt idx="342">
                  <c:v>0.0296685017734723</c:v>
                </c:pt>
                <c:pt idx="343">
                  <c:v>0.0273775522405286</c:v>
                </c:pt>
                <c:pt idx="344">
                  <c:v>0.0321572172910229</c:v>
                </c:pt>
                <c:pt idx="345">
                  <c:v>0.0281444932084512</c:v>
                </c:pt>
                <c:pt idx="346">
                  <c:v>0.0348585668087409</c:v>
                </c:pt>
                <c:pt idx="347">
                  <c:v>0.0149686965980054</c:v>
                </c:pt>
                <c:pt idx="348">
                  <c:v>0.00997810886877605</c:v>
                </c:pt>
                <c:pt idx="349">
                  <c:v>0.0171479176924799</c:v>
                </c:pt>
                <c:pt idx="350">
                  <c:v>0.0406845429716455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0.180233610834426</c:v>
                </c:pt>
                <c:pt idx="355">
                  <c:v>0.0367755215139123</c:v>
                </c:pt>
                <c:pt idx="356">
                  <c:v>0.00803415648093928</c:v>
                </c:pt>
                <c:pt idx="357">
                  <c:v>0.00553502821892756</c:v>
                </c:pt>
                <c:pt idx="358">
                  <c:v>0.0181281980481031</c:v>
                </c:pt>
                <c:pt idx="359">
                  <c:v>0.0145333794892721</c:v>
                </c:pt>
                <c:pt idx="360">
                  <c:v>0.0133189931066781</c:v>
                </c:pt>
                <c:pt idx="361">
                  <c:v>0.0123362348429875</c:v>
                </c:pt>
                <c:pt idx="362">
                  <c:v>0.0166198721491405</c:v>
                </c:pt>
                <c:pt idx="363">
                  <c:v>0.00819377883748863</c:v>
                </c:pt>
                <c:pt idx="364">
                  <c:v>0.00772025985086014</c:v>
                </c:pt>
                <c:pt idx="365">
                  <c:v>0.0143427909134129</c:v>
                </c:pt>
                <c:pt idx="366">
                  <c:v>0.0116905844690489</c:v>
                </c:pt>
                <c:pt idx="367">
                  <c:v>0.01099945109728</c:v>
                </c:pt>
                <c:pt idx="368">
                  <c:v>0.00733976266782829</c:v>
                </c:pt>
                <c:pt idx="369">
                  <c:v>0.00806970074788566</c:v>
                </c:pt>
                <c:pt idx="370">
                  <c:v>0.00843054615166402</c:v>
                </c:pt>
                <c:pt idx="371">
                  <c:v>0.0181033231628478</c:v>
                </c:pt>
                <c:pt idx="372">
                  <c:v>0.0172700030868447</c:v>
                </c:pt>
                <c:pt idx="373">
                  <c:v>0.0165748318105835</c:v>
                </c:pt>
                <c:pt idx="374">
                  <c:v>0.0127003067600309</c:v>
                </c:pt>
                <c:pt idx="375">
                  <c:v>0.0162085402323046</c:v>
                </c:pt>
                <c:pt idx="376">
                  <c:v>0.023747342742791</c:v>
                </c:pt>
                <c:pt idx="377">
                  <c:v>0.0139481185254316</c:v>
                </c:pt>
                <c:pt idx="378">
                  <c:v>0.0155669985640974</c:v>
                </c:pt>
                <c:pt idx="379">
                  <c:v>0.00601260115836221</c:v>
                </c:pt>
                <c:pt idx="380">
                  <c:v>0.0097947091237989</c:v>
                </c:pt>
                <c:pt idx="381">
                  <c:v>0.00635320571898467</c:v>
                </c:pt>
                <c:pt idx="382">
                  <c:v>0.00540805275266161</c:v>
                </c:pt>
                <c:pt idx="383">
                  <c:v>0.00602981087618889</c:v>
                </c:pt>
                <c:pt idx="384">
                  <c:v>0.0120144484110185</c:v>
                </c:pt>
                <c:pt idx="385">
                  <c:v>0.0119256247323071</c:v>
                </c:pt>
                <c:pt idx="386">
                  <c:v>0.00646039132090807</c:v>
                </c:pt>
                <c:pt idx="387">
                  <c:v>0.00444225459825464</c:v>
                </c:pt>
                <c:pt idx="388">
                  <c:v>0.0220003879412506</c:v>
                </c:pt>
                <c:pt idx="389">
                  <c:v>0.0148954551216349</c:v>
                </c:pt>
                <c:pt idx="390">
                  <c:v>0.0168067005588077</c:v>
                </c:pt>
                <c:pt idx="391">
                  <c:v>0.0190639678433244</c:v>
                </c:pt>
                <c:pt idx="392">
                  <c:v>0.00530967812607831</c:v>
                </c:pt>
                <c:pt idx="393">
                  <c:v>0.00430192494095908</c:v>
                </c:pt>
                <c:pt idx="394">
                  <c:v>0.0066547174817377</c:v>
                </c:pt>
                <c:pt idx="395">
                  <c:v>0.00443612469543443</c:v>
                </c:pt>
                <c:pt idx="396">
                  <c:v>0.00612526503423838</c:v>
                </c:pt>
                <c:pt idx="397">
                  <c:v>0.00420554442739245</c:v>
                </c:pt>
                <c:pt idx="398">
                  <c:v>0.00529586212327164</c:v>
                </c:pt>
                <c:pt idx="399">
                  <c:v>0.00511248014180067</c:v>
                </c:pt>
                <c:pt idx="400">
                  <c:v>0.00330066617001396</c:v>
                </c:pt>
                <c:pt idx="401">
                  <c:v>0.00865894893825272</c:v>
                </c:pt>
                <c:pt idx="402">
                  <c:v>0.00944377327023378</c:v>
                </c:pt>
                <c:pt idx="403">
                  <c:v>0.0135711193002515</c:v>
                </c:pt>
                <c:pt idx="404">
                  <c:v>0.0236833185327361</c:v>
                </c:pt>
                <c:pt idx="405">
                  <c:v>0.0250299770500734</c:v>
                </c:pt>
                <c:pt idx="406">
                  <c:v>0.0248100186076816</c:v>
                </c:pt>
                <c:pt idx="407">
                  <c:v>0.0262670410547229</c:v>
                </c:pt>
                <c:pt idx="408">
                  <c:v>0.0281359803026018</c:v>
                </c:pt>
                <c:pt idx="409">
                  <c:v>0.0299486989864005</c:v>
                </c:pt>
                <c:pt idx="410">
                  <c:v>0.024848151966674</c:v>
                </c:pt>
                <c:pt idx="411">
                  <c:v>0.0262410748552301</c:v>
                </c:pt>
                <c:pt idx="412">
                  <c:v>0.0278793740092984</c:v>
                </c:pt>
                <c:pt idx="413">
                  <c:v>0.0277983966513904</c:v>
                </c:pt>
                <c:pt idx="414">
                  <c:v>0.0318868026993701</c:v>
                </c:pt>
                <c:pt idx="415">
                  <c:v>0.0206733019685992</c:v>
                </c:pt>
                <c:pt idx="416">
                  <c:v>0.0133160660430157</c:v>
                </c:pt>
                <c:pt idx="417">
                  <c:v>0.00947548018169624</c:v>
                </c:pt>
                <c:pt idx="418">
                  <c:v>0.00788369085224749</c:v>
                </c:pt>
                <c:pt idx="419">
                  <c:v>0.00807559899710501</c:v>
                </c:pt>
                <c:pt idx="420">
                  <c:v>0.0172122344755627</c:v>
                </c:pt>
                <c:pt idx="421">
                  <c:v>0.0208638293860109</c:v>
                </c:pt>
                <c:pt idx="422">
                  <c:v>0.0222389600816222</c:v>
                </c:pt>
                <c:pt idx="423">
                  <c:v>0.00891013511478609</c:v>
                </c:pt>
                <c:pt idx="424">
                  <c:v>0.00816347815549695</c:v>
                </c:pt>
                <c:pt idx="425">
                  <c:v>0.00812802978178</c:v>
                </c:pt>
                <c:pt idx="426">
                  <c:v>0.00623132376150896</c:v>
                </c:pt>
                <c:pt idx="427">
                  <c:v>0.00609299736313277</c:v>
                </c:pt>
                <c:pt idx="428">
                  <c:v>0.0105657938840389</c:v>
                </c:pt>
                <c:pt idx="429">
                  <c:v>0.00406473878609073</c:v>
                </c:pt>
                <c:pt idx="430">
                  <c:v>0.014057536925589</c:v>
                </c:pt>
                <c:pt idx="431">
                  <c:v>0.021078431401629</c:v>
                </c:pt>
                <c:pt idx="432">
                  <c:v>0.0200499145552798</c:v>
                </c:pt>
                <c:pt idx="433">
                  <c:v>0.0249524550834867</c:v>
                </c:pt>
                <c:pt idx="434">
                  <c:v>0.0128516865974031</c:v>
                </c:pt>
                <c:pt idx="435">
                  <c:v>0.011019615248481</c:v>
                </c:pt>
                <c:pt idx="436">
                  <c:v>0.013729113799976</c:v>
                </c:pt>
                <c:pt idx="437">
                  <c:v>0.00831799050264017</c:v>
                </c:pt>
                <c:pt idx="438">
                  <c:v>0.0131624619797648</c:v>
                </c:pt>
                <c:pt idx="439">
                  <c:v>0.00889594569750757</c:v>
                </c:pt>
                <c:pt idx="440">
                  <c:v>0.00763793187403496</c:v>
                </c:pt>
                <c:pt idx="441">
                  <c:v>0.0122784687091701</c:v>
                </c:pt>
                <c:pt idx="442">
                  <c:v>0.00815586969247433</c:v>
                </c:pt>
                <c:pt idx="443">
                  <c:v>0.0135214876135444</c:v>
                </c:pt>
                <c:pt idx="444">
                  <c:v>0.00730279162849348</c:v>
                </c:pt>
                <c:pt idx="445">
                  <c:v>0.0111638612441813</c:v>
                </c:pt>
                <c:pt idx="446">
                  <c:v>0.00689230201948505</c:v>
                </c:pt>
                <c:pt idx="447">
                  <c:v>0.00455894275509585</c:v>
                </c:pt>
                <c:pt idx="448">
                  <c:v>0.00839877605046521</c:v>
                </c:pt>
                <c:pt idx="449">
                  <c:v>0.00542424410913776</c:v>
                </c:pt>
                <c:pt idx="450">
                  <c:v>0.0117469640257114</c:v>
                </c:pt>
                <c:pt idx="451">
                  <c:v>0.0137284086694094</c:v>
                </c:pt>
                <c:pt idx="452">
                  <c:v>0.0138706805510727</c:v>
                </c:pt>
                <c:pt idx="453">
                  <c:v>0.00884785793802094</c:v>
                </c:pt>
                <c:pt idx="454">
                  <c:v>0.0019231275528202</c:v>
                </c:pt>
                <c:pt idx="455">
                  <c:v>0.0101498392280645</c:v>
                </c:pt>
                <c:pt idx="456">
                  <c:v>0.00173558209150673</c:v>
                </c:pt>
                <c:pt idx="457">
                  <c:v>0.0022670909795862</c:v>
                </c:pt>
                <c:pt idx="458">
                  <c:v>0.00607275118433414</c:v>
                </c:pt>
                <c:pt idx="459">
                  <c:v>0.00379156178835051</c:v>
                </c:pt>
                <c:pt idx="460">
                  <c:v>0.00604830798692546</c:v>
                </c:pt>
                <c:pt idx="461">
                  <c:v>0.00653522062424237</c:v>
                </c:pt>
                <c:pt idx="462">
                  <c:v>0.00690260616117887</c:v>
                </c:pt>
                <c:pt idx="463">
                  <c:v>0.00487517408989925</c:v>
                </c:pt>
                <c:pt idx="464">
                  <c:v>0.00373066642032497</c:v>
                </c:pt>
                <c:pt idx="465">
                  <c:v>0.00157065015910855</c:v>
                </c:pt>
                <c:pt idx="466">
                  <c:v>0.00347773677804891</c:v>
                </c:pt>
                <c:pt idx="467">
                  <c:v>0.00362044247481089</c:v>
                </c:pt>
                <c:pt idx="468">
                  <c:v>0.00760871747823762</c:v>
                </c:pt>
                <c:pt idx="469">
                  <c:v>0.0192347424777666</c:v>
                </c:pt>
                <c:pt idx="470">
                  <c:v>0.00943090189245002</c:v>
                </c:pt>
                <c:pt idx="471">
                  <c:v>0.00569470193063221</c:v>
                </c:pt>
                <c:pt idx="472">
                  <c:v>0.00385837846472068</c:v>
                </c:pt>
                <c:pt idx="473">
                  <c:v>0.00572247232679833</c:v>
                </c:pt>
                <c:pt idx="474">
                  <c:v>0.00378784619382829</c:v>
                </c:pt>
                <c:pt idx="475">
                  <c:v>0.00593777287514678</c:v>
                </c:pt>
                <c:pt idx="476">
                  <c:v>0.0134006500441669</c:v>
                </c:pt>
                <c:pt idx="477">
                  <c:v>0.0096024570733649</c:v>
                </c:pt>
                <c:pt idx="478">
                  <c:v>0.0121178860637503</c:v>
                </c:pt>
                <c:pt idx="479">
                  <c:v>0.0110925717840129</c:v>
                </c:pt>
                <c:pt idx="480">
                  <c:v>0.0105302873171373</c:v>
                </c:pt>
                <c:pt idx="481">
                  <c:v>0.0127626553087216</c:v>
                </c:pt>
                <c:pt idx="482">
                  <c:v>0.014335540467746</c:v>
                </c:pt>
                <c:pt idx="483">
                  <c:v>0.0162550500147087</c:v>
                </c:pt>
                <c:pt idx="484">
                  <c:v>0.020734365647155</c:v>
                </c:pt>
                <c:pt idx="485">
                  <c:v>0.0150838289988398</c:v>
                </c:pt>
                <c:pt idx="486">
                  <c:v>0.0117358573919609</c:v>
                </c:pt>
                <c:pt idx="487">
                  <c:v>0.0117139279351435</c:v>
                </c:pt>
                <c:pt idx="488">
                  <c:v>0.0119402076937149</c:v>
                </c:pt>
                <c:pt idx="489">
                  <c:v>0.0141908907246389</c:v>
                </c:pt>
                <c:pt idx="490">
                  <c:v>0.0152002614114735</c:v>
                </c:pt>
                <c:pt idx="491">
                  <c:v>0.0111513582603217</c:v>
                </c:pt>
                <c:pt idx="492">
                  <c:v>0.0146162122698554</c:v>
                </c:pt>
                <c:pt idx="493">
                  <c:v>0.0107895320883368</c:v>
                </c:pt>
                <c:pt idx="494">
                  <c:v>0.00703139712209175</c:v>
                </c:pt>
                <c:pt idx="495">
                  <c:v>0.00488579977731243</c:v>
                </c:pt>
                <c:pt idx="496">
                  <c:v>0.00683685856293469</c:v>
                </c:pt>
                <c:pt idx="497">
                  <c:v>0.00568527230544895</c:v>
                </c:pt>
                <c:pt idx="498">
                  <c:v>0.00810127662279949</c:v>
                </c:pt>
                <c:pt idx="499">
                  <c:v>0.00587391085859861</c:v>
                </c:pt>
                <c:pt idx="500">
                  <c:v>0.00593398869010544</c:v>
                </c:pt>
                <c:pt idx="501">
                  <c:v>0.00926986025064401</c:v>
                </c:pt>
                <c:pt idx="502">
                  <c:v>0.0105573209929304</c:v>
                </c:pt>
                <c:pt idx="503">
                  <c:v>0.00976079936419006</c:v>
                </c:pt>
                <c:pt idx="504">
                  <c:v>0.00844034898940632</c:v>
                </c:pt>
                <c:pt idx="505">
                  <c:v>0.00920011330547284</c:v>
                </c:pt>
                <c:pt idx="506">
                  <c:v>0.00575607010065308</c:v>
                </c:pt>
                <c:pt idx="507">
                  <c:v>0.0130085279177911</c:v>
                </c:pt>
                <c:pt idx="508">
                  <c:v>0.00841273740938123</c:v>
                </c:pt>
                <c:pt idx="509">
                  <c:v>0.00462831500298489</c:v>
                </c:pt>
                <c:pt idx="510">
                  <c:v>0.00918465833799622</c:v>
                </c:pt>
                <c:pt idx="511">
                  <c:v>0.013328140665876</c:v>
                </c:pt>
                <c:pt idx="512">
                  <c:v>0.00515130545433878</c:v>
                </c:pt>
                <c:pt idx="513">
                  <c:v>0.0070495228141409</c:v>
                </c:pt>
                <c:pt idx="514">
                  <c:v>0.00798581187085333</c:v>
                </c:pt>
                <c:pt idx="515">
                  <c:v>0.00372912598500082</c:v>
                </c:pt>
                <c:pt idx="516">
                  <c:v>0.0204165305955866</c:v>
                </c:pt>
                <c:pt idx="517">
                  <c:v>0.0242564988406859</c:v>
                </c:pt>
                <c:pt idx="518">
                  <c:v>0.00852111408046872</c:v>
                </c:pt>
                <c:pt idx="519">
                  <c:v>0.00722027089359334</c:v>
                </c:pt>
                <c:pt idx="520">
                  <c:v>0.00504947291504735</c:v>
                </c:pt>
                <c:pt idx="521">
                  <c:v>0.00707928361486513</c:v>
                </c:pt>
                <c:pt idx="522">
                  <c:v>0.00521065767968356</c:v>
                </c:pt>
                <c:pt idx="523">
                  <c:v>0.0123214158254924</c:v>
                </c:pt>
                <c:pt idx="524">
                  <c:v>0.00878332556753509</c:v>
                </c:pt>
                <c:pt idx="525">
                  <c:v>0.00633643229497632</c:v>
                </c:pt>
                <c:pt idx="526">
                  <c:v>0.00943628348349155</c:v>
                </c:pt>
                <c:pt idx="527">
                  <c:v>0.00382261198297552</c:v>
                </c:pt>
                <c:pt idx="528">
                  <c:v>0.00673888584941706</c:v>
                </c:pt>
                <c:pt idx="529">
                  <c:v>0.0139738917678892</c:v>
                </c:pt>
                <c:pt idx="530">
                  <c:v>0.0169808067670032</c:v>
                </c:pt>
                <c:pt idx="531">
                  <c:v>0.0185452669935112</c:v>
                </c:pt>
                <c:pt idx="532">
                  <c:v>0.0103264118775943</c:v>
                </c:pt>
                <c:pt idx="533">
                  <c:v>0.00976693531450944</c:v>
                </c:pt>
                <c:pt idx="534">
                  <c:v>0.0128581052746268</c:v>
                </c:pt>
                <c:pt idx="535">
                  <c:v>0.00882095834741016</c:v>
                </c:pt>
                <c:pt idx="536">
                  <c:v>0.00907314350301697</c:v>
                </c:pt>
                <c:pt idx="537">
                  <c:v>0.00920627743177878</c:v>
                </c:pt>
                <c:pt idx="538">
                  <c:v>0.00583449170719281</c:v>
                </c:pt>
                <c:pt idx="539">
                  <c:v>0.00643005751336274</c:v>
                </c:pt>
                <c:pt idx="540">
                  <c:v>0.00781374753788283</c:v>
                </c:pt>
                <c:pt idx="541">
                  <c:v>0.00599372874809566</c:v>
                </c:pt>
                <c:pt idx="542">
                  <c:v>0.00732972297184882</c:v>
                </c:pt>
                <c:pt idx="543">
                  <c:v>0.00922317156001135</c:v>
                </c:pt>
                <c:pt idx="544">
                  <c:v>0.00884675951269979</c:v>
                </c:pt>
                <c:pt idx="545">
                  <c:v>0.0088439951301224</c:v>
                </c:pt>
                <c:pt idx="546">
                  <c:v>0.00880391572039857</c:v>
                </c:pt>
                <c:pt idx="547">
                  <c:v>0.00986489167997299</c:v>
                </c:pt>
                <c:pt idx="548">
                  <c:v>0.0126808870009481</c:v>
                </c:pt>
                <c:pt idx="549">
                  <c:v>0.00803683404943652</c:v>
                </c:pt>
                <c:pt idx="550">
                  <c:v>0.00950692206079395</c:v>
                </c:pt>
                <c:pt idx="551">
                  <c:v>0.0177846063189881</c:v>
                </c:pt>
                <c:pt idx="552">
                  <c:v>0.0182347731752031</c:v>
                </c:pt>
                <c:pt idx="553">
                  <c:v>0.0114362061202922</c:v>
                </c:pt>
                <c:pt idx="554">
                  <c:v>0.012770330334212</c:v>
                </c:pt>
                <c:pt idx="555">
                  <c:v>0.0120483386159561</c:v>
                </c:pt>
                <c:pt idx="556">
                  <c:v>0.00110845079368641</c:v>
                </c:pt>
                <c:pt idx="557">
                  <c:v>0.00569781086714953</c:v>
                </c:pt>
                <c:pt idx="558">
                  <c:v>0.00403907861816531</c:v>
                </c:pt>
                <c:pt idx="559">
                  <c:v>0.0049216182069576</c:v>
                </c:pt>
                <c:pt idx="560">
                  <c:v>0.00273144567274286</c:v>
                </c:pt>
                <c:pt idx="561">
                  <c:v>0.00463094446465114</c:v>
                </c:pt>
                <c:pt idx="562">
                  <c:v>0.0034933770066433</c:v>
                </c:pt>
                <c:pt idx="563">
                  <c:v>0.00413127171706865</c:v>
                </c:pt>
                <c:pt idx="564">
                  <c:v>0.00351228536504632</c:v>
                </c:pt>
                <c:pt idx="565">
                  <c:v>0.00349456878788653</c:v>
                </c:pt>
                <c:pt idx="566">
                  <c:v>0.00208950304629517</c:v>
                </c:pt>
                <c:pt idx="567">
                  <c:v>0.010717337155272</c:v>
                </c:pt>
                <c:pt idx="568">
                  <c:v>0.0131439930890789</c:v>
                </c:pt>
                <c:pt idx="569">
                  <c:v>0.0102740689616963</c:v>
                </c:pt>
                <c:pt idx="570">
                  <c:v>0.0314314680505068</c:v>
                </c:pt>
                <c:pt idx="571">
                  <c:v>0.044980926837145</c:v>
                </c:pt>
                <c:pt idx="572">
                  <c:v>0.0180136910395128</c:v>
                </c:pt>
                <c:pt idx="573">
                  <c:v>0.0360826861074685</c:v>
                </c:pt>
                <c:pt idx="574">
                  <c:v>0.0300524323257175</c:v>
                </c:pt>
                <c:pt idx="575">
                  <c:v>0.0371632739828968</c:v>
                </c:pt>
                <c:pt idx="576">
                  <c:v>0.0146004870007719</c:v>
                </c:pt>
                <c:pt idx="577">
                  <c:v>0.0171629438790961</c:v>
                </c:pt>
                <c:pt idx="578">
                  <c:v>0.0141197278863576</c:v>
                </c:pt>
                <c:pt idx="579">
                  <c:v>0.0117263708268705</c:v>
                </c:pt>
                <c:pt idx="580">
                  <c:v>0.029966378093105</c:v>
                </c:pt>
                <c:pt idx="581">
                  <c:v>0.025026821516314</c:v>
                </c:pt>
                <c:pt idx="582">
                  <c:v>0.0329321109153917</c:v>
                </c:pt>
                <c:pt idx="583">
                  <c:v>0.034076508371259</c:v>
                </c:pt>
                <c:pt idx="584">
                  <c:v>0.0391657410176951</c:v>
                </c:pt>
                <c:pt idx="585">
                  <c:v>0.0435615438205567</c:v>
                </c:pt>
                <c:pt idx="586">
                  <c:v>0.041274989291482</c:v>
                </c:pt>
                <c:pt idx="587">
                  <c:v>0.0483308211694677</c:v>
                </c:pt>
                <c:pt idx="588">
                  <c:v>0.0165242179200209</c:v>
                </c:pt>
                <c:pt idx="589">
                  <c:v>0.0271459364428857</c:v>
                </c:pt>
                <c:pt idx="590">
                  <c:v>0.0365559703363195</c:v>
                </c:pt>
                <c:pt idx="591">
                  <c:v>0.041808761882189</c:v>
                </c:pt>
                <c:pt idx="592">
                  <c:v>0.0197760290491363</c:v>
                </c:pt>
                <c:pt idx="593">
                  <c:v>0.0412959242575889</c:v>
                </c:pt>
                <c:pt idx="594">
                  <c:v>0.0354051490322829</c:v>
                </c:pt>
                <c:pt idx="595">
                  <c:v>0.0437151119285449</c:v>
                </c:pt>
                <c:pt idx="596">
                  <c:v>0.0397188601111032</c:v>
                </c:pt>
                <c:pt idx="597">
                  <c:v>0.0419074406596707</c:v>
                </c:pt>
                <c:pt idx="598">
                  <c:v>0.0481388129278053</c:v>
                </c:pt>
                <c:pt idx="599">
                  <c:v>0.029541241944832</c:v>
                </c:pt>
                <c:pt idx="600">
                  <c:v>0.045464516518313</c:v>
                </c:pt>
                <c:pt idx="601">
                  <c:v>0.0536493197910852</c:v>
                </c:pt>
                <c:pt idx="602">
                  <c:v>0.0458337786774425</c:v>
                </c:pt>
                <c:pt idx="603">
                  <c:v>0.0356115869630654</c:v>
                </c:pt>
                <c:pt idx="604">
                  <c:v>0.0484775888747202</c:v>
                </c:pt>
                <c:pt idx="605">
                  <c:v>0.0431852587356904</c:v>
                </c:pt>
                <c:pt idx="606">
                  <c:v>0.0351248763864468</c:v>
                </c:pt>
                <c:pt idx="607">
                  <c:v>0.0557701276609957</c:v>
                </c:pt>
                <c:pt idx="608">
                  <c:v>0.031194767031869</c:v>
                </c:pt>
                <c:pt idx="609">
                  <c:v>0.0216707347155981</c:v>
                </c:pt>
                <c:pt idx="610">
                  <c:v>0.0543607106301804</c:v>
                </c:pt>
                <c:pt idx="611">
                  <c:v>0.0479967883000763</c:v>
                </c:pt>
                <c:pt idx="612">
                  <c:v>0.0409809956963795</c:v>
                </c:pt>
                <c:pt idx="613">
                  <c:v>0.0636103359478186</c:v>
                </c:pt>
                <c:pt idx="614">
                  <c:v>0.0458067903042923</c:v>
                </c:pt>
                <c:pt idx="615">
                  <c:v>0.0429665942598851</c:v>
                </c:pt>
                <c:pt idx="616">
                  <c:v>0.0501046930987453</c:v>
                </c:pt>
                <c:pt idx="617">
                  <c:v>0.0479650691708376</c:v>
                </c:pt>
                <c:pt idx="618">
                  <c:v>0.0491773734320875</c:v>
                </c:pt>
                <c:pt idx="619">
                  <c:v>0.0538276353326784</c:v>
                </c:pt>
                <c:pt idx="620">
                  <c:v>0.0331331177407361</c:v>
                </c:pt>
                <c:pt idx="621">
                  <c:v>0.0509819498761941</c:v>
                </c:pt>
                <c:pt idx="622">
                  <c:v>0.0594950250924997</c:v>
                </c:pt>
                <c:pt idx="623">
                  <c:v>0.0376004752288356</c:v>
                </c:pt>
                <c:pt idx="624">
                  <c:v>0.0516950286767319</c:v>
                </c:pt>
                <c:pt idx="625">
                  <c:v>0.0492676350327633</c:v>
                </c:pt>
                <c:pt idx="626">
                  <c:v>0.0407719353107359</c:v>
                </c:pt>
                <c:pt idx="627">
                  <c:v>0.0396966955571435</c:v>
                </c:pt>
                <c:pt idx="628">
                  <c:v>0.0413082725505689</c:v>
                </c:pt>
                <c:pt idx="629">
                  <c:v>0.04008626010137</c:v>
                </c:pt>
                <c:pt idx="630">
                  <c:v>0.0448316108603096</c:v>
                </c:pt>
                <c:pt idx="631">
                  <c:v>0.0491488437625714</c:v>
                </c:pt>
                <c:pt idx="632">
                  <c:v>0.0443319979626107</c:v>
                </c:pt>
                <c:pt idx="633">
                  <c:v>0.0355830043914267</c:v>
                </c:pt>
                <c:pt idx="634">
                  <c:v>0.0375118315222601</c:v>
                </c:pt>
                <c:pt idx="635">
                  <c:v>0.043402469026595</c:v>
                </c:pt>
                <c:pt idx="636">
                  <c:v>0.0265445011819027</c:v>
                </c:pt>
                <c:pt idx="637">
                  <c:v>0.0486749160090329</c:v>
                </c:pt>
                <c:pt idx="638">
                  <c:v>0.0223049801459652</c:v>
                </c:pt>
                <c:pt idx="639">
                  <c:v>0.0412826930227304</c:v>
                </c:pt>
                <c:pt idx="640">
                  <c:v>0.0415502074530281</c:v>
                </c:pt>
                <c:pt idx="641">
                  <c:v>0.0358723542041317</c:v>
                </c:pt>
                <c:pt idx="642">
                  <c:v>0.0497981415213065</c:v>
                </c:pt>
                <c:pt idx="643">
                  <c:v>0.0524249630390121</c:v>
                </c:pt>
                <c:pt idx="644">
                  <c:v>0.0372040312555535</c:v>
                </c:pt>
                <c:pt idx="645">
                  <c:v>0.025399210370743</c:v>
                </c:pt>
                <c:pt idx="646">
                  <c:v>0.0366413006426846</c:v>
                </c:pt>
                <c:pt idx="647">
                  <c:v>0.0503337949536919</c:v>
                </c:pt>
                <c:pt idx="648">
                  <c:v>0.0349559082104102</c:v>
                </c:pt>
                <c:pt idx="649">
                  <c:v>0.0414228666219006</c:v>
                </c:pt>
                <c:pt idx="650">
                  <c:v>0.0419336962553746</c:v>
                </c:pt>
                <c:pt idx="651">
                  <c:v>0.0447748596078977</c:v>
                </c:pt>
                <c:pt idx="652">
                  <c:v>0.0305986379445422</c:v>
                </c:pt>
                <c:pt idx="653">
                  <c:v>0.0205509156905195</c:v>
                </c:pt>
                <c:pt idx="654">
                  <c:v>0.0314575060998004</c:v>
                </c:pt>
                <c:pt idx="655">
                  <c:v>0.0441521200172378</c:v>
                </c:pt>
                <c:pt idx="656">
                  <c:v>0.0429363134782312</c:v>
                </c:pt>
                <c:pt idx="657">
                  <c:v>0.0235452668647677</c:v>
                </c:pt>
                <c:pt idx="658">
                  <c:v>0.0373742710778959</c:v>
                </c:pt>
                <c:pt idx="659">
                  <c:v>0.0361387435913027</c:v>
                </c:pt>
                <c:pt idx="660">
                  <c:v>0.0318499632728517</c:v>
                </c:pt>
                <c:pt idx="661">
                  <c:v>0.0365194892607334</c:v>
                </c:pt>
                <c:pt idx="662">
                  <c:v>0.0359216835238408</c:v>
                </c:pt>
                <c:pt idx="663">
                  <c:v>0.0434658565298337</c:v>
                </c:pt>
                <c:pt idx="664">
                  <c:v>0.0422265357362189</c:v>
                </c:pt>
                <c:pt idx="665">
                  <c:v>0.0397099142388669</c:v>
                </c:pt>
                <c:pt idx="666">
                  <c:v>0.0353222208107623</c:v>
                </c:pt>
                <c:pt idx="667">
                  <c:v>0.0450178026159418</c:v>
                </c:pt>
                <c:pt idx="668">
                  <c:v>0.0417043286864384</c:v>
                </c:pt>
                <c:pt idx="669">
                  <c:v>0.0358906740131723</c:v>
                </c:pt>
                <c:pt idx="670">
                  <c:v>0.0300380799068165</c:v>
                </c:pt>
                <c:pt idx="671">
                  <c:v>0.0342520934667194</c:v>
                </c:pt>
                <c:pt idx="672">
                  <c:v>0.0367278114424453</c:v>
                </c:pt>
                <c:pt idx="673">
                  <c:v>0.0426279534816434</c:v>
                </c:pt>
                <c:pt idx="674">
                  <c:v>0.0319178278982823</c:v>
                </c:pt>
                <c:pt idx="675">
                  <c:v>0.0311516165557248</c:v>
                </c:pt>
                <c:pt idx="676">
                  <c:v>0.0395319465741792</c:v>
                </c:pt>
                <c:pt idx="677">
                  <c:v>0.0402216172097246</c:v>
                </c:pt>
                <c:pt idx="678">
                  <c:v>0.0378112015507583</c:v>
                </c:pt>
                <c:pt idx="679">
                  <c:v>0.0342311113323007</c:v>
                </c:pt>
                <c:pt idx="680">
                  <c:v>0.0387611106711254</c:v>
                </c:pt>
                <c:pt idx="681">
                  <c:v>0.0330507553725212</c:v>
                </c:pt>
                <c:pt idx="682">
                  <c:v>0.0367053231250157</c:v>
                </c:pt>
                <c:pt idx="683">
                  <c:v>0.0361957741051594</c:v>
                </c:pt>
                <c:pt idx="684">
                  <c:v>0.0381199693080555</c:v>
                </c:pt>
                <c:pt idx="685">
                  <c:v>0.0431504710320714</c:v>
                </c:pt>
                <c:pt idx="686">
                  <c:v>0.0280155084514171</c:v>
                </c:pt>
                <c:pt idx="687">
                  <c:v>0.0383678168006123</c:v>
                </c:pt>
                <c:pt idx="688">
                  <c:v>0.0436387118483722</c:v>
                </c:pt>
                <c:pt idx="689">
                  <c:v>0.0395517075468582</c:v>
                </c:pt>
                <c:pt idx="690">
                  <c:v>0.0383140630220273</c:v>
                </c:pt>
                <c:pt idx="691">
                  <c:v>0.035103596633025</c:v>
                </c:pt>
                <c:pt idx="692">
                  <c:v>0.0425950854198265</c:v>
                </c:pt>
                <c:pt idx="693">
                  <c:v>0.0314592657584752</c:v>
                </c:pt>
                <c:pt idx="694">
                  <c:v>0.0427491663743559</c:v>
                </c:pt>
                <c:pt idx="695">
                  <c:v>0.021540582015426</c:v>
                </c:pt>
                <c:pt idx="696">
                  <c:v>0.0287391511225439</c:v>
                </c:pt>
                <c:pt idx="697">
                  <c:v>0.015035248192901</c:v>
                </c:pt>
                <c:pt idx="698">
                  <c:v>0.0239559392095912</c:v>
                </c:pt>
                <c:pt idx="699">
                  <c:v>0.0193396276964737</c:v>
                </c:pt>
                <c:pt idx="700">
                  <c:v>0.0248326991923534</c:v>
                </c:pt>
                <c:pt idx="701">
                  <c:v>0.0328065743546164</c:v>
                </c:pt>
                <c:pt idx="702">
                  <c:v>0.0306579194984364</c:v>
                </c:pt>
                <c:pt idx="703">
                  <c:v>0.0226422143629777</c:v>
                </c:pt>
                <c:pt idx="704">
                  <c:v>0.0187796843900452</c:v>
                </c:pt>
                <c:pt idx="705">
                  <c:v>0.0248152601721968</c:v>
                </c:pt>
                <c:pt idx="706">
                  <c:v>0.0197486358932604</c:v>
                </c:pt>
                <c:pt idx="707">
                  <c:v>0.0226033066992249</c:v>
                </c:pt>
                <c:pt idx="708">
                  <c:v>0.0311203814308096</c:v>
                </c:pt>
                <c:pt idx="709">
                  <c:v>0.0239870830307477</c:v>
                </c:pt>
                <c:pt idx="710">
                  <c:v>0.0186158155861421</c:v>
                </c:pt>
                <c:pt idx="711">
                  <c:v>0.0261544738955693</c:v>
                </c:pt>
                <c:pt idx="712">
                  <c:v>0.0254111090069456</c:v>
                </c:pt>
                <c:pt idx="713">
                  <c:v>0.0289675634393199</c:v>
                </c:pt>
                <c:pt idx="714">
                  <c:v>0.0263580558702295</c:v>
                </c:pt>
                <c:pt idx="715">
                  <c:v>0.0336367071649314</c:v>
                </c:pt>
                <c:pt idx="716">
                  <c:v>0.0290785218110862</c:v>
                </c:pt>
                <c:pt idx="717">
                  <c:v>0.0315079047187285</c:v>
                </c:pt>
                <c:pt idx="718">
                  <c:v>0.0260475851504028</c:v>
                </c:pt>
                <c:pt idx="719">
                  <c:v>0.0362590977617687</c:v>
                </c:pt>
                <c:pt idx="720">
                  <c:v>0.0116896122859993</c:v>
                </c:pt>
                <c:pt idx="721">
                  <c:v>0.0284586187788303</c:v>
                </c:pt>
                <c:pt idx="722">
                  <c:v>0.0304455335480079</c:v>
                </c:pt>
                <c:pt idx="723">
                  <c:v>0.0307565167515148</c:v>
                </c:pt>
                <c:pt idx="724">
                  <c:v>0.0339014014974331</c:v>
                </c:pt>
                <c:pt idx="725">
                  <c:v>0.0427952955869628</c:v>
                </c:pt>
                <c:pt idx="726">
                  <c:v>0.0356860290453298</c:v>
                </c:pt>
                <c:pt idx="727">
                  <c:v>0.0285475455464433</c:v>
                </c:pt>
                <c:pt idx="728">
                  <c:v>0.0383784219128659</c:v>
                </c:pt>
                <c:pt idx="729">
                  <c:v>0.024039072832217</c:v>
                </c:pt>
                <c:pt idx="730">
                  <c:v>0.0206444946988677</c:v>
                </c:pt>
                <c:pt idx="731">
                  <c:v>0.0295521141599807</c:v>
                </c:pt>
                <c:pt idx="732">
                  <c:v>0.0374487004966858</c:v>
                </c:pt>
                <c:pt idx="733">
                  <c:v>0.0483473849356113</c:v>
                </c:pt>
                <c:pt idx="734">
                  <c:v>0.0535236629584506</c:v>
                </c:pt>
                <c:pt idx="735">
                  <c:v>0.0229107027324499</c:v>
                </c:pt>
                <c:pt idx="736">
                  <c:v>0.0206384589732039</c:v>
                </c:pt>
                <c:pt idx="737">
                  <c:v>0.0403466407468341</c:v>
                </c:pt>
                <c:pt idx="738">
                  <c:v>0.0130408937451606</c:v>
                </c:pt>
                <c:pt idx="739">
                  <c:v>0.0130464013796871</c:v>
                </c:pt>
                <c:pt idx="740">
                  <c:v>0.0439856069887388</c:v>
                </c:pt>
                <c:pt idx="741">
                  <c:v>0.0367506438647898</c:v>
                </c:pt>
                <c:pt idx="742">
                  <c:v>0.0106068481701775</c:v>
                </c:pt>
                <c:pt idx="743">
                  <c:v>0.0151046821821244</c:v>
                </c:pt>
                <c:pt idx="744">
                  <c:v>0.0159524983709195</c:v>
                </c:pt>
                <c:pt idx="745">
                  <c:v>0.0259493381779929</c:v>
                </c:pt>
                <c:pt idx="746">
                  <c:v>0.0349740511242448</c:v>
                </c:pt>
                <c:pt idx="747">
                  <c:v>0.044347154290059</c:v>
                </c:pt>
                <c:pt idx="748">
                  <c:v>0.037910793312297</c:v>
                </c:pt>
                <c:pt idx="749">
                  <c:v>0.0382943458096169</c:v>
                </c:pt>
                <c:pt idx="750">
                  <c:v>0.0133853853559389</c:v>
                </c:pt>
                <c:pt idx="751">
                  <c:v>0.0140093091660557</c:v>
                </c:pt>
                <c:pt idx="752">
                  <c:v>0.0210227889920884</c:v>
                </c:pt>
                <c:pt idx="753">
                  <c:v>0.0252175755146373</c:v>
                </c:pt>
                <c:pt idx="754">
                  <c:v>0.0372133918486654</c:v>
                </c:pt>
                <c:pt idx="755">
                  <c:v>0.0272545228443862</c:v>
                </c:pt>
                <c:pt idx="756">
                  <c:v>0.0183618580275518</c:v>
                </c:pt>
                <c:pt idx="757">
                  <c:v>0.0163558618934907</c:v>
                </c:pt>
                <c:pt idx="758">
                  <c:v>0.0116161929510475</c:v>
                </c:pt>
                <c:pt idx="759">
                  <c:v>0.0140522835770314</c:v>
                </c:pt>
                <c:pt idx="760">
                  <c:v>0.0443672677112592</c:v>
                </c:pt>
                <c:pt idx="761">
                  <c:v>0.0362549174639246</c:v>
                </c:pt>
                <c:pt idx="762">
                  <c:v>0.0537440807352937</c:v>
                </c:pt>
                <c:pt idx="763">
                  <c:v>0.0463460244468079</c:v>
                </c:pt>
                <c:pt idx="764">
                  <c:v>0.0488726612131645</c:v>
                </c:pt>
                <c:pt idx="765">
                  <c:v>0.0392968445203734</c:v>
                </c:pt>
                <c:pt idx="766">
                  <c:v>0.0483907988475507</c:v>
                </c:pt>
                <c:pt idx="767">
                  <c:v>0.0419082004802228</c:v>
                </c:pt>
                <c:pt idx="768">
                  <c:v>0.0434812833844107</c:v>
                </c:pt>
                <c:pt idx="769">
                  <c:v>0.0477482025834205</c:v>
                </c:pt>
                <c:pt idx="770">
                  <c:v>0.0363963145133927</c:v>
                </c:pt>
                <c:pt idx="771">
                  <c:v>0.0396825660689921</c:v>
                </c:pt>
                <c:pt idx="772">
                  <c:v>0.0250614930873952</c:v>
                </c:pt>
                <c:pt idx="773">
                  <c:v>0.0508291457469485</c:v>
                </c:pt>
                <c:pt idx="774">
                  <c:v>0.0145857587825748</c:v>
                </c:pt>
                <c:pt idx="775">
                  <c:v>0.0557238495385316</c:v>
                </c:pt>
                <c:pt idx="776">
                  <c:v>0.0629037936612693</c:v>
                </c:pt>
                <c:pt idx="777">
                  <c:v>0.00825084058636581</c:v>
                </c:pt>
                <c:pt idx="778">
                  <c:v>0.00378447511022645</c:v>
                </c:pt>
                <c:pt idx="779">
                  <c:v>0.00756807167127123</c:v>
                </c:pt>
                <c:pt idx="780">
                  <c:v>0.0101453730530564</c:v>
                </c:pt>
                <c:pt idx="781">
                  <c:v>0.014361390390356</c:v>
                </c:pt>
                <c:pt idx="782">
                  <c:v>0.00309727665327589</c:v>
                </c:pt>
                <c:pt idx="783">
                  <c:v>0.00870681431885531</c:v>
                </c:pt>
                <c:pt idx="784">
                  <c:v>0.0124869351610551</c:v>
                </c:pt>
                <c:pt idx="785">
                  <c:v>0.00797284853496298</c:v>
                </c:pt>
                <c:pt idx="786">
                  <c:v>0.0</c:v>
                </c:pt>
                <c:pt idx="787">
                  <c:v>0.0080607793828401</c:v>
                </c:pt>
                <c:pt idx="788">
                  <c:v>0.00245855057225091</c:v>
                </c:pt>
                <c:pt idx="789">
                  <c:v>0.00371740774539224</c:v>
                </c:pt>
                <c:pt idx="790">
                  <c:v>0.00673243804270199</c:v>
                </c:pt>
                <c:pt idx="791">
                  <c:v>0.0073599249465043</c:v>
                </c:pt>
                <c:pt idx="792">
                  <c:v>0.00546073108937345</c:v>
                </c:pt>
                <c:pt idx="793">
                  <c:v>0.00487777397503133</c:v>
                </c:pt>
                <c:pt idx="794">
                  <c:v>0.00247977021345425</c:v>
                </c:pt>
                <c:pt idx="795">
                  <c:v>0.0125331082634866</c:v>
                </c:pt>
                <c:pt idx="796">
                  <c:v>0.00993640523434709</c:v>
                </c:pt>
                <c:pt idx="797">
                  <c:v>0.00992290049214766</c:v>
                </c:pt>
                <c:pt idx="798">
                  <c:v>0.00865254436963112</c:v>
                </c:pt>
                <c:pt idx="799">
                  <c:v>0.0155597430658386</c:v>
                </c:pt>
                <c:pt idx="800">
                  <c:v>0.000619409312490829</c:v>
                </c:pt>
                <c:pt idx="801">
                  <c:v>0.0160953203974327</c:v>
                </c:pt>
                <c:pt idx="802">
                  <c:v>0.0113336129875335</c:v>
                </c:pt>
                <c:pt idx="803">
                  <c:v>0.0171093618239241</c:v>
                </c:pt>
                <c:pt idx="804">
                  <c:v>0.0170279000188054</c:v>
                </c:pt>
                <c:pt idx="805">
                  <c:v>0.00743537269523799</c:v>
                </c:pt>
                <c:pt idx="806">
                  <c:v>0.0151730476924915</c:v>
                </c:pt>
                <c:pt idx="807">
                  <c:v>0.0137524282654822</c:v>
                </c:pt>
                <c:pt idx="808">
                  <c:v>0.0212303597825321</c:v>
                </c:pt>
                <c:pt idx="809">
                  <c:v>0.0195022600646162</c:v>
                </c:pt>
                <c:pt idx="810">
                  <c:v>0.0158674389988852</c:v>
                </c:pt>
                <c:pt idx="811">
                  <c:v>0.0144237154310278</c:v>
                </c:pt>
                <c:pt idx="812">
                  <c:v>0.0150571788355041</c:v>
                </c:pt>
                <c:pt idx="813">
                  <c:v>0.00815725711493725</c:v>
                </c:pt>
                <c:pt idx="814">
                  <c:v>0.0244834601217542</c:v>
                </c:pt>
                <c:pt idx="815">
                  <c:v>0.0180317894000133</c:v>
                </c:pt>
                <c:pt idx="816">
                  <c:v>0.0216762792661056</c:v>
                </c:pt>
                <c:pt idx="817">
                  <c:v>0.0242932020803664</c:v>
                </c:pt>
                <c:pt idx="818">
                  <c:v>0.0136237485984815</c:v>
                </c:pt>
                <c:pt idx="819">
                  <c:v>0.0270780818328331</c:v>
                </c:pt>
                <c:pt idx="820">
                  <c:v>0.00428116582395095</c:v>
                </c:pt>
                <c:pt idx="821">
                  <c:v>0.0110327869872141</c:v>
                </c:pt>
                <c:pt idx="822">
                  <c:v>0.0140220890805852</c:v>
                </c:pt>
                <c:pt idx="823">
                  <c:v>0.00979052085937645</c:v>
                </c:pt>
                <c:pt idx="824">
                  <c:v>0.0147808315878342</c:v>
                </c:pt>
                <c:pt idx="825">
                  <c:v>0.0244161524650876</c:v>
                </c:pt>
                <c:pt idx="826">
                  <c:v>0.0234473705522191</c:v>
                </c:pt>
                <c:pt idx="827">
                  <c:v>0.0177231554238874</c:v>
                </c:pt>
                <c:pt idx="828">
                  <c:v>0.0196325543784984</c:v>
                </c:pt>
                <c:pt idx="829">
                  <c:v>0.0227366311023403</c:v>
                </c:pt>
                <c:pt idx="830">
                  <c:v>0.0145211047183375</c:v>
                </c:pt>
                <c:pt idx="831">
                  <c:v>0.0157871209349484</c:v>
                </c:pt>
                <c:pt idx="832">
                  <c:v>0.0268099937397812</c:v>
                </c:pt>
                <c:pt idx="833">
                  <c:v>0.0182941975199915</c:v>
                </c:pt>
                <c:pt idx="834">
                  <c:v>0.0200761903095665</c:v>
                </c:pt>
                <c:pt idx="835">
                  <c:v>0.00309997579874286</c:v>
                </c:pt>
                <c:pt idx="836">
                  <c:v>0.0170296891613251</c:v>
                </c:pt>
                <c:pt idx="837">
                  <c:v>0.0124173863971086</c:v>
                </c:pt>
                <c:pt idx="838">
                  <c:v>0.0113082952952971</c:v>
                </c:pt>
                <c:pt idx="839">
                  <c:v>0.02119090135442</c:v>
                </c:pt>
                <c:pt idx="840">
                  <c:v>0.0185176392614652</c:v>
                </c:pt>
                <c:pt idx="841">
                  <c:v>0.0122470786540405</c:v>
                </c:pt>
                <c:pt idx="842">
                  <c:v>0.0182188231289116</c:v>
                </c:pt>
                <c:pt idx="843">
                  <c:v>0.0171270003523947</c:v>
                </c:pt>
                <c:pt idx="844">
                  <c:v>0.0116738026163836</c:v>
                </c:pt>
                <c:pt idx="845">
                  <c:v>0.0116999305034319</c:v>
                </c:pt>
                <c:pt idx="846">
                  <c:v>0.00867092436338018</c:v>
                </c:pt>
                <c:pt idx="847">
                  <c:v>0.00989756213237249</c:v>
                </c:pt>
                <c:pt idx="848">
                  <c:v>0.0123876635485016</c:v>
                </c:pt>
                <c:pt idx="849">
                  <c:v>0.0203203303689235</c:v>
                </c:pt>
                <c:pt idx="850">
                  <c:v>0.0134912871456221</c:v>
                </c:pt>
                <c:pt idx="851">
                  <c:v>0.012514613479518</c:v>
                </c:pt>
                <c:pt idx="852">
                  <c:v>0.0118676511029596</c:v>
                </c:pt>
                <c:pt idx="853">
                  <c:v>0.00184779907736513</c:v>
                </c:pt>
                <c:pt idx="854">
                  <c:v>0.0106519153616694</c:v>
                </c:pt>
                <c:pt idx="855">
                  <c:v>0.00305592596098418</c:v>
                </c:pt>
                <c:pt idx="856">
                  <c:v>0.0104812658226166</c:v>
                </c:pt>
                <c:pt idx="857">
                  <c:v>0.0131784581948748</c:v>
                </c:pt>
                <c:pt idx="858">
                  <c:v>0.0162316153009523</c:v>
                </c:pt>
                <c:pt idx="859">
                  <c:v>0.0126148222294362</c:v>
                </c:pt>
                <c:pt idx="860">
                  <c:v>0.0217590806694422</c:v>
                </c:pt>
                <c:pt idx="861">
                  <c:v>0.0283360172325068</c:v>
                </c:pt>
                <c:pt idx="862">
                  <c:v>0.0143283440403258</c:v>
                </c:pt>
                <c:pt idx="863">
                  <c:v>0.0124585656539822</c:v>
                </c:pt>
                <c:pt idx="864">
                  <c:v>0.0107106536863654</c:v>
                </c:pt>
                <c:pt idx="865">
                  <c:v>0.0143263198453349</c:v>
                </c:pt>
                <c:pt idx="866">
                  <c:v>0.0106788936115065</c:v>
                </c:pt>
                <c:pt idx="867">
                  <c:v>0.0149947868115173</c:v>
                </c:pt>
                <c:pt idx="868">
                  <c:v>0.00935135849495695</c:v>
                </c:pt>
                <c:pt idx="869">
                  <c:v>0.00440718576001244</c:v>
                </c:pt>
                <c:pt idx="870">
                  <c:v>0.0155676787241264</c:v>
                </c:pt>
                <c:pt idx="871">
                  <c:v>0.0137182706139277</c:v>
                </c:pt>
                <c:pt idx="872">
                  <c:v>0.0105846281215438</c:v>
                </c:pt>
                <c:pt idx="873">
                  <c:v>0.0105470070144784</c:v>
                </c:pt>
                <c:pt idx="874">
                  <c:v>0.00868318917397424</c:v>
                </c:pt>
                <c:pt idx="875">
                  <c:v>0.0123621387154056</c:v>
                </c:pt>
                <c:pt idx="876">
                  <c:v>0.0178169550463326</c:v>
                </c:pt>
                <c:pt idx="877">
                  <c:v>0.0165594763166678</c:v>
                </c:pt>
                <c:pt idx="878">
                  <c:v>0.0169527428340386</c:v>
                </c:pt>
                <c:pt idx="879">
                  <c:v>0.0178496721874642</c:v>
                </c:pt>
                <c:pt idx="880">
                  <c:v>0.0166443599163899</c:v>
                </c:pt>
                <c:pt idx="881">
                  <c:v>0.0166844603184992</c:v>
                </c:pt>
                <c:pt idx="882">
                  <c:v>0.0111066590262431</c:v>
                </c:pt>
                <c:pt idx="883">
                  <c:v>0.00992346399757759</c:v>
                </c:pt>
                <c:pt idx="884">
                  <c:v>0.0172642748776933</c:v>
                </c:pt>
                <c:pt idx="885">
                  <c:v>0.0206094045830963</c:v>
                </c:pt>
                <c:pt idx="886">
                  <c:v>0.0162020001074366</c:v>
                </c:pt>
                <c:pt idx="887">
                  <c:v>0.0141524228265972</c:v>
                </c:pt>
                <c:pt idx="888">
                  <c:v>0.0149190184935614</c:v>
                </c:pt>
                <c:pt idx="889">
                  <c:v>0.015603692804039</c:v>
                </c:pt>
                <c:pt idx="890">
                  <c:v>0.0111419103970329</c:v>
                </c:pt>
                <c:pt idx="891">
                  <c:v>0.0141331719381657</c:v>
                </c:pt>
                <c:pt idx="892">
                  <c:v>0.0158676025410073</c:v>
                </c:pt>
                <c:pt idx="893">
                  <c:v>0.015200702708505</c:v>
                </c:pt>
                <c:pt idx="894">
                  <c:v>0.0100188802733701</c:v>
                </c:pt>
                <c:pt idx="895">
                  <c:v>0.0155470803077834</c:v>
                </c:pt>
                <c:pt idx="896">
                  <c:v>0.0144746740352308</c:v>
                </c:pt>
                <c:pt idx="897">
                  <c:v>0.00809013132732451</c:v>
                </c:pt>
                <c:pt idx="898">
                  <c:v>0.0138979681740847</c:v>
                </c:pt>
                <c:pt idx="899">
                  <c:v>0.01003978195585</c:v>
                </c:pt>
                <c:pt idx="900">
                  <c:v>0.0144366878474832</c:v>
                </c:pt>
                <c:pt idx="901">
                  <c:v>0.0276380322087478</c:v>
                </c:pt>
                <c:pt idx="902">
                  <c:v>0.0274041333302852</c:v>
                </c:pt>
                <c:pt idx="903">
                  <c:v>0.0156826770190072</c:v>
                </c:pt>
                <c:pt idx="904">
                  <c:v>0.0235304864585215</c:v>
                </c:pt>
                <c:pt idx="905">
                  <c:v>0.00881841980071973</c:v>
                </c:pt>
                <c:pt idx="906">
                  <c:v>0.00186789829054983</c:v>
                </c:pt>
                <c:pt idx="907">
                  <c:v>0.0235394311577053</c:v>
                </c:pt>
                <c:pt idx="908">
                  <c:v>0.0177411249938585</c:v>
                </c:pt>
                <c:pt idx="909">
                  <c:v>0.0111882406295061</c:v>
                </c:pt>
                <c:pt idx="910">
                  <c:v>0.0228142586203355</c:v>
                </c:pt>
                <c:pt idx="911">
                  <c:v>0.0145568021678514</c:v>
                </c:pt>
                <c:pt idx="912">
                  <c:v>0.0171876916121751</c:v>
                </c:pt>
                <c:pt idx="913">
                  <c:v>0.025062405671245</c:v>
                </c:pt>
                <c:pt idx="914">
                  <c:v>0.0271430674377125</c:v>
                </c:pt>
                <c:pt idx="915">
                  <c:v>0.00996291490857247</c:v>
                </c:pt>
                <c:pt idx="916">
                  <c:v>0.0120362962332642</c:v>
                </c:pt>
                <c:pt idx="917">
                  <c:v>0.0156265232746551</c:v>
                </c:pt>
                <c:pt idx="918">
                  <c:v>0.020657945099575</c:v>
                </c:pt>
                <c:pt idx="919">
                  <c:v>0.0195971655853564</c:v>
                </c:pt>
                <c:pt idx="920">
                  <c:v>0.0205859538304873</c:v>
                </c:pt>
                <c:pt idx="921">
                  <c:v>0.0119521299675586</c:v>
                </c:pt>
                <c:pt idx="922">
                  <c:v>0.00745904338132799</c:v>
                </c:pt>
                <c:pt idx="923">
                  <c:v>0.00491866598899151</c:v>
                </c:pt>
                <c:pt idx="924">
                  <c:v>0.00570290307649234</c:v>
                </c:pt>
                <c:pt idx="925">
                  <c:v>0.0132638666069227</c:v>
                </c:pt>
                <c:pt idx="926">
                  <c:v>0.0113152667102517</c:v>
                </c:pt>
                <c:pt idx="927">
                  <c:v>0.0176985056678318</c:v>
                </c:pt>
                <c:pt idx="928">
                  <c:v>0.0164788269715746</c:v>
                </c:pt>
                <c:pt idx="929">
                  <c:v>0.0132957486339717</c:v>
                </c:pt>
                <c:pt idx="930">
                  <c:v>0.0188725226089938</c:v>
                </c:pt>
                <c:pt idx="931">
                  <c:v>0.0151740767783169</c:v>
                </c:pt>
                <c:pt idx="932">
                  <c:v>0.0120223502620186</c:v>
                </c:pt>
                <c:pt idx="933">
                  <c:v>0.0175763589595903</c:v>
                </c:pt>
                <c:pt idx="934">
                  <c:v>0.0101006958064267</c:v>
                </c:pt>
                <c:pt idx="935">
                  <c:v>0.0164029233275568</c:v>
                </c:pt>
                <c:pt idx="936">
                  <c:v>0.0131647886878143</c:v>
                </c:pt>
                <c:pt idx="937">
                  <c:v>0.00122800679120815</c:v>
                </c:pt>
                <c:pt idx="938">
                  <c:v>0.0</c:v>
                </c:pt>
                <c:pt idx="939">
                  <c:v>0.00503460881555842</c:v>
                </c:pt>
                <c:pt idx="940">
                  <c:v>0.00985316874699181</c:v>
                </c:pt>
                <c:pt idx="941">
                  <c:v>0.00160623856491504</c:v>
                </c:pt>
                <c:pt idx="942">
                  <c:v>0.0</c:v>
                </c:pt>
                <c:pt idx="943">
                  <c:v>0.00671016992628382</c:v>
                </c:pt>
                <c:pt idx="944">
                  <c:v>0.0157508647695776</c:v>
                </c:pt>
                <c:pt idx="945">
                  <c:v>0.0089480538160055</c:v>
                </c:pt>
                <c:pt idx="946">
                  <c:v>0.0154129012420726</c:v>
                </c:pt>
                <c:pt idx="947">
                  <c:v>0.00738959384626214</c:v>
                </c:pt>
                <c:pt idx="948">
                  <c:v>0.0188422676919513</c:v>
                </c:pt>
                <c:pt idx="949">
                  <c:v>0.0120069879564059</c:v>
                </c:pt>
                <c:pt idx="950">
                  <c:v>0.0152291519424953</c:v>
                </c:pt>
                <c:pt idx="951">
                  <c:v>0.0155451105909123</c:v>
                </c:pt>
                <c:pt idx="952">
                  <c:v>0.010145293408839</c:v>
                </c:pt>
                <c:pt idx="953">
                  <c:v>0.00847670022358592</c:v>
                </c:pt>
                <c:pt idx="954">
                  <c:v>0.0172965261618658</c:v>
                </c:pt>
                <c:pt idx="955">
                  <c:v>0.0174976174199684</c:v>
                </c:pt>
                <c:pt idx="956">
                  <c:v>0.00892511119531184</c:v>
                </c:pt>
                <c:pt idx="957">
                  <c:v>0.00909568783731485</c:v>
                </c:pt>
                <c:pt idx="958">
                  <c:v>0.0147431977246175</c:v>
                </c:pt>
                <c:pt idx="959">
                  <c:v>0.00273621501453288</c:v>
                </c:pt>
                <c:pt idx="960">
                  <c:v>0.00457216048965257</c:v>
                </c:pt>
                <c:pt idx="961">
                  <c:v>0.0073907006316493</c:v>
                </c:pt>
                <c:pt idx="962">
                  <c:v>0.0148544646748256</c:v>
                </c:pt>
                <c:pt idx="963">
                  <c:v>0.0119984624269074</c:v>
                </c:pt>
                <c:pt idx="964">
                  <c:v>0.0046177460669565</c:v>
                </c:pt>
                <c:pt idx="965">
                  <c:v>0.0</c:v>
                </c:pt>
                <c:pt idx="966">
                  <c:v>0.0</c:v>
                </c:pt>
                <c:pt idx="967">
                  <c:v>0.00688340436595441</c:v>
                </c:pt>
                <c:pt idx="968">
                  <c:v>0.00645178412222719</c:v>
                </c:pt>
                <c:pt idx="969">
                  <c:v>0.0036704453348947</c:v>
                </c:pt>
                <c:pt idx="970">
                  <c:v>0.00599469170120035</c:v>
                </c:pt>
                <c:pt idx="971">
                  <c:v>0.0</c:v>
                </c:pt>
                <c:pt idx="972">
                  <c:v>0.000687067992563174</c:v>
                </c:pt>
                <c:pt idx="973">
                  <c:v>0.00598075044295516</c:v>
                </c:pt>
                <c:pt idx="974">
                  <c:v>0.00850870511679101</c:v>
                </c:pt>
                <c:pt idx="975">
                  <c:v>0.00160761222990525</c:v>
                </c:pt>
                <c:pt idx="976">
                  <c:v>0.0121820858942598</c:v>
                </c:pt>
                <c:pt idx="977">
                  <c:v>0.00365219880588232</c:v>
                </c:pt>
                <c:pt idx="978">
                  <c:v>0.00435190618585716</c:v>
                </c:pt>
                <c:pt idx="979">
                  <c:v>0.00314329164355356</c:v>
                </c:pt>
                <c:pt idx="980">
                  <c:v>0.00437788194510601</c:v>
                </c:pt>
                <c:pt idx="981">
                  <c:v>0.00125638924455006</c:v>
                </c:pt>
                <c:pt idx="982">
                  <c:v>0.00560800630644403</c:v>
                </c:pt>
                <c:pt idx="983">
                  <c:v>0.00440433491786838</c:v>
                </c:pt>
                <c:pt idx="984">
                  <c:v>0.00557469398201928</c:v>
                </c:pt>
                <c:pt idx="985">
                  <c:v>0.0037414509354364</c:v>
                </c:pt>
                <c:pt idx="986">
                  <c:v>0.0244853371053833</c:v>
                </c:pt>
                <c:pt idx="987">
                  <c:v>0.0274665934519475</c:v>
                </c:pt>
                <c:pt idx="988">
                  <c:v>0.02463882336398</c:v>
                </c:pt>
                <c:pt idx="989">
                  <c:v>0.0292138190125262</c:v>
                </c:pt>
                <c:pt idx="990">
                  <c:v>0.0328205654518244</c:v>
                </c:pt>
                <c:pt idx="991">
                  <c:v>0.00186669612001313</c:v>
                </c:pt>
                <c:pt idx="992">
                  <c:v>0.00681032662191672</c:v>
                </c:pt>
                <c:pt idx="993">
                  <c:v>0.00995932271022153</c:v>
                </c:pt>
                <c:pt idx="994">
                  <c:v>0.0139363760663068</c:v>
                </c:pt>
                <c:pt idx="995">
                  <c:v>0.00315796674778987</c:v>
                </c:pt>
                <c:pt idx="996">
                  <c:v>0.00939699271393312</c:v>
                </c:pt>
                <c:pt idx="997">
                  <c:v>0.0169395963444706</c:v>
                </c:pt>
                <c:pt idx="998">
                  <c:v>0.00440200360390953</c:v>
                </c:pt>
                <c:pt idx="999">
                  <c:v>0.0106803782807854</c:v>
                </c:pt>
                <c:pt idx="1000">
                  <c:v>0.00737418505479902</c:v>
                </c:pt>
                <c:pt idx="1001">
                  <c:v>0.00124740295581046</c:v>
                </c:pt>
                <c:pt idx="1002">
                  <c:v>0.00611644817309657</c:v>
                </c:pt>
                <c:pt idx="1003">
                  <c:v>0.0</c:v>
                </c:pt>
                <c:pt idx="1004">
                  <c:v>0.00124263441025309</c:v>
                </c:pt>
                <c:pt idx="1005">
                  <c:v>0.0117914947342583</c:v>
                </c:pt>
                <c:pt idx="1006">
                  <c:v>0.00802976127938567</c:v>
                </c:pt>
                <c:pt idx="1007">
                  <c:v>0.0</c:v>
                </c:pt>
                <c:pt idx="1008">
                  <c:v>0.00369883572691909</c:v>
                </c:pt>
                <c:pt idx="1009">
                  <c:v>4.89442589110321E-7</c:v>
                </c:pt>
                <c:pt idx="1010">
                  <c:v>0.0</c:v>
                </c:pt>
                <c:pt idx="1011">
                  <c:v>0.00936385365878707</c:v>
                </c:pt>
                <c:pt idx="1012">
                  <c:v>0.00689107506765794</c:v>
                </c:pt>
                <c:pt idx="1013">
                  <c:v>0.0224154856993653</c:v>
                </c:pt>
                <c:pt idx="1014">
                  <c:v>0.0175720646510201</c:v>
                </c:pt>
                <c:pt idx="1015">
                  <c:v>0.017358839738025</c:v>
                </c:pt>
                <c:pt idx="1016">
                  <c:v>0.0193887201393788</c:v>
                </c:pt>
                <c:pt idx="1017">
                  <c:v>0.019243359212827</c:v>
                </c:pt>
                <c:pt idx="1018">
                  <c:v>0.00444792075594282</c:v>
                </c:pt>
                <c:pt idx="1019">
                  <c:v>0.0136893101354023</c:v>
                </c:pt>
                <c:pt idx="1020">
                  <c:v>0.00936385365878707</c:v>
                </c:pt>
                <c:pt idx="1021">
                  <c:v>0.00689107506765794</c:v>
                </c:pt>
                <c:pt idx="1022">
                  <c:v>0.0224154856993653</c:v>
                </c:pt>
                <c:pt idx="1023">
                  <c:v>0.0175720646510201</c:v>
                </c:pt>
                <c:pt idx="1024">
                  <c:v>0.017358839738025</c:v>
                </c:pt>
                <c:pt idx="1025">
                  <c:v>0.0193887201393788</c:v>
                </c:pt>
                <c:pt idx="1026">
                  <c:v>0.019243359212827</c:v>
                </c:pt>
                <c:pt idx="1027">
                  <c:v>0.00444792075594282</c:v>
                </c:pt>
                <c:pt idx="1028">
                  <c:v>0.0136893101354023</c:v>
                </c:pt>
                <c:pt idx="1029">
                  <c:v>0.00876651736003305</c:v>
                </c:pt>
                <c:pt idx="1030">
                  <c:v>0.0109636343732852</c:v>
                </c:pt>
                <c:pt idx="1031">
                  <c:v>0.00137253210934006</c:v>
                </c:pt>
                <c:pt idx="1032">
                  <c:v>0.0124384867012889</c:v>
                </c:pt>
                <c:pt idx="1033">
                  <c:v>0.005249674512563</c:v>
                </c:pt>
                <c:pt idx="1034">
                  <c:v>0.0445691287909297</c:v>
                </c:pt>
                <c:pt idx="1035">
                  <c:v>0.0</c:v>
                </c:pt>
                <c:pt idx="1036">
                  <c:v>0.00754251684647989</c:v>
                </c:pt>
                <c:pt idx="1037">
                  <c:v>0.0</c:v>
                </c:pt>
                <c:pt idx="1038">
                  <c:v>0.0102834348948388</c:v>
                </c:pt>
                <c:pt idx="1039">
                  <c:v>0.00248852545792665</c:v>
                </c:pt>
                <c:pt idx="1040">
                  <c:v>0.00376996885380028</c:v>
                </c:pt>
                <c:pt idx="1041">
                  <c:v>0.00251495874079788</c:v>
                </c:pt>
                <c:pt idx="1042">
                  <c:v>0.0</c:v>
                </c:pt>
                <c:pt idx="1043">
                  <c:v>0.00497396800249278</c:v>
                </c:pt>
                <c:pt idx="1044">
                  <c:v>0.00373044398842343</c:v>
                </c:pt>
                <c:pt idx="1045">
                  <c:v>0.0</c:v>
                </c:pt>
                <c:pt idx="1046">
                  <c:v>0.00740371330520425</c:v>
                </c:pt>
                <c:pt idx="1047">
                  <c:v>0.00872993386975582</c:v>
                </c:pt>
                <c:pt idx="1048">
                  <c:v>0.0186515605364565</c:v>
                </c:pt>
                <c:pt idx="1049">
                  <c:v>0.0107337879480635</c:v>
                </c:pt>
                <c:pt idx="1050">
                  <c:v>0.0131305433576584</c:v>
                </c:pt>
                <c:pt idx="1051">
                  <c:v>0.00683252108029138</c:v>
                </c:pt>
                <c:pt idx="1052">
                  <c:v>0.0132327687070901</c:v>
                </c:pt>
                <c:pt idx="1053">
                  <c:v>0.00755012928547237</c:v>
                </c:pt>
                <c:pt idx="1054">
                  <c:v>0.00988105539528626</c:v>
                </c:pt>
                <c:pt idx="1055">
                  <c:v>0.0106346562175535</c:v>
                </c:pt>
                <c:pt idx="1056">
                  <c:v>0.00811586037845845</c:v>
                </c:pt>
                <c:pt idx="1057">
                  <c:v>0.0225159869004089</c:v>
                </c:pt>
                <c:pt idx="1058">
                  <c:v>0.013592452536163</c:v>
                </c:pt>
                <c:pt idx="1059">
                  <c:v>0.00124920122951888</c:v>
                </c:pt>
                <c:pt idx="1060">
                  <c:v>0.00306601945304009</c:v>
                </c:pt>
                <c:pt idx="1061">
                  <c:v>0.000615490870816197</c:v>
                </c:pt>
                <c:pt idx="1062">
                  <c:v>0.00797607745658727</c:v>
                </c:pt>
                <c:pt idx="1063">
                  <c:v>0.0056104101826234</c:v>
                </c:pt>
                <c:pt idx="1064">
                  <c:v>0.0101027420108181</c:v>
                </c:pt>
                <c:pt idx="1065">
                  <c:v>0.00627057500956984</c:v>
                </c:pt>
                <c:pt idx="1066">
                  <c:v>2.50440331683877E-7</c:v>
                </c:pt>
                <c:pt idx="1067">
                  <c:v>0.0145500338074047</c:v>
                </c:pt>
                <c:pt idx="1068">
                  <c:v>0.0207570105951885</c:v>
                </c:pt>
                <c:pt idx="1069">
                  <c:v>0.00124766234273402</c:v>
                </c:pt>
                <c:pt idx="1070">
                  <c:v>0.00500302681248858</c:v>
                </c:pt>
                <c:pt idx="1071">
                  <c:v>0.00874150119361794</c:v>
                </c:pt>
                <c:pt idx="1072">
                  <c:v>0.0271871804731205</c:v>
                </c:pt>
                <c:pt idx="1073">
                  <c:v>0.0147927131562971</c:v>
                </c:pt>
                <c:pt idx="1074">
                  <c:v>0.01235199879076</c:v>
                </c:pt>
                <c:pt idx="1075">
                  <c:v>0.105695287497545</c:v>
                </c:pt>
                <c:pt idx="1076">
                  <c:v>0.0220309730071031</c:v>
                </c:pt>
                <c:pt idx="1077">
                  <c:v>0.00741275124814903</c:v>
                </c:pt>
                <c:pt idx="1078">
                  <c:v>0.0124782333232263</c:v>
                </c:pt>
              </c:numCache>
            </c:numRef>
          </c:yVal>
        </c:ser>
        <c:ser>
          <c:idx val="9"/>
          <c:order val="12"/>
          <c:tx>
            <c:strRef>
              <c:f>Data!$D$1395</c:f>
              <c:strCache>
                <c:ptCount val="1"/>
                <c:pt idx="0">
                  <c:v>Synthetic-Melt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Data!$AQ$1395:$AQ$1435</c:f>
              <c:numCache>
                <c:formatCode>0.00</c:formatCode>
                <c:ptCount val="41"/>
                <c:pt idx="0">
                  <c:v>918.238835126051</c:v>
                </c:pt>
                <c:pt idx="1">
                  <c:v>924.0553865364427</c:v>
                </c:pt>
                <c:pt idx="2">
                  <c:v>914.330919875158</c:v>
                </c:pt>
                <c:pt idx="3">
                  <c:v>916.5687067526165</c:v>
                </c:pt>
                <c:pt idx="4">
                  <c:v>917.1173767919332</c:v>
                </c:pt>
                <c:pt idx="5">
                  <c:v>918.3169548393751</c:v>
                </c:pt>
                <c:pt idx="6">
                  <c:v>927.6033308150248</c:v>
                </c:pt>
                <c:pt idx="7">
                  <c:v>902.1704711731078</c:v>
                </c:pt>
                <c:pt idx="8">
                  <c:v>921.8544830499687</c:v>
                </c:pt>
                <c:pt idx="9">
                  <c:v>924.3253900822633</c:v>
                </c:pt>
                <c:pt idx="10">
                  <c:v>918.607464987433</c:v>
                </c:pt>
                <c:pt idx="11">
                  <c:v>927.8322177546499</c:v>
                </c:pt>
                <c:pt idx="12">
                  <c:v>924.2272167659869</c:v>
                </c:pt>
                <c:pt idx="13">
                  <c:v>928.3993241600147</c:v>
                </c:pt>
                <c:pt idx="14">
                  <c:v>923.0469833147505</c:v>
                </c:pt>
                <c:pt idx="15">
                  <c:v>923.1899167369324</c:v>
                </c:pt>
                <c:pt idx="16">
                  <c:v>933.3995485597147</c:v>
                </c:pt>
                <c:pt idx="17">
                  <c:v>932.1640365050775</c:v>
                </c:pt>
                <c:pt idx="18">
                  <c:v>926.3249037466904</c:v>
                </c:pt>
                <c:pt idx="19">
                  <c:v>931.1182801942683</c:v>
                </c:pt>
                <c:pt idx="20">
                  <c:v>920.6112053728043</c:v>
                </c:pt>
                <c:pt idx="21">
                  <c:v>924.1156644269015</c:v>
                </c:pt>
                <c:pt idx="22">
                  <c:v>923.0898567483666</c:v>
                </c:pt>
                <c:pt idx="23">
                  <c:v>915.7731623542451</c:v>
                </c:pt>
                <c:pt idx="24">
                  <c:v>921.4378161220476</c:v>
                </c:pt>
                <c:pt idx="25">
                  <c:v>935.6391416210814</c:v>
                </c:pt>
                <c:pt idx="26">
                  <c:v>930.9908111391263</c:v>
                </c:pt>
                <c:pt idx="27">
                  <c:v>929.1433884208325</c:v>
                </c:pt>
                <c:pt idx="28">
                  <c:v>930.5796408320264</c:v>
                </c:pt>
                <c:pt idx="29">
                  <c:v>927.2872980599689</c:v>
                </c:pt>
                <c:pt idx="30">
                  <c:v>930.422787560646</c:v>
                </c:pt>
                <c:pt idx="31">
                  <c:v>926.5921757417416</c:v>
                </c:pt>
                <c:pt idx="32">
                  <c:v>919.3027544942034</c:v>
                </c:pt>
                <c:pt idx="33">
                  <c:v>920.1011444691136</c:v>
                </c:pt>
                <c:pt idx="34">
                  <c:v>931.4252395485078</c:v>
                </c:pt>
                <c:pt idx="35">
                  <c:v>920.4426497661503</c:v>
                </c:pt>
                <c:pt idx="36">
                  <c:v>918.1818502905006</c:v>
                </c:pt>
                <c:pt idx="37">
                  <c:v>914.8315474653633</c:v>
                </c:pt>
                <c:pt idx="38">
                  <c:v>925.4199958318933</c:v>
                </c:pt>
                <c:pt idx="39">
                  <c:v>919.2234672714686</c:v>
                </c:pt>
                <c:pt idx="40">
                  <c:v>910.175879580326</c:v>
                </c:pt>
              </c:numCache>
            </c:numRef>
          </c:xVal>
          <c:yVal>
            <c:numRef>
              <c:f>Data!$AJ$1395:$AJ$1435</c:f>
              <c:numCache>
                <c:formatCode>0.00</c:formatCode>
                <c:ptCount val="41"/>
                <c:pt idx="0">
                  <c:v>0.0172740273622764</c:v>
                </c:pt>
                <c:pt idx="1">
                  <c:v>0.0202075204718216</c:v>
                </c:pt>
                <c:pt idx="2">
                  <c:v>0.0124493825383694</c:v>
                </c:pt>
                <c:pt idx="3">
                  <c:v>0.0150258755675078</c:v>
                </c:pt>
                <c:pt idx="4">
                  <c:v>0.0176246072174901</c:v>
                </c:pt>
                <c:pt idx="5">
                  <c:v>0.0147731969180066</c:v>
                </c:pt>
                <c:pt idx="6">
                  <c:v>0.0175830624336141</c:v>
                </c:pt>
                <c:pt idx="7">
                  <c:v>0.00240521304148625</c:v>
                </c:pt>
                <c:pt idx="8">
                  <c:v>0.0221950913505139</c:v>
                </c:pt>
                <c:pt idx="9">
                  <c:v>0.0178442586697836</c:v>
                </c:pt>
                <c:pt idx="10">
                  <c:v>0.0148559842721534</c:v>
                </c:pt>
                <c:pt idx="11">
                  <c:v>0.00520298028051041</c:v>
                </c:pt>
                <c:pt idx="12">
                  <c:v>0.00847575540249673</c:v>
                </c:pt>
                <c:pt idx="13">
                  <c:v>0.0130447690694091</c:v>
                </c:pt>
                <c:pt idx="14">
                  <c:v>0.0131519549114578</c:v>
                </c:pt>
                <c:pt idx="15">
                  <c:v>0.0166960606412514</c:v>
                </c:pt>
                <c:pt idx="16">
                  <c:v>0.0299532159057099</c:v>
                </c:pt>
                <c:pt idx="17">
                  <c:v>0.0165491448725062</c:v>
                </c:pt>
                <c:pt idx="18">
                  <c:v>0.0208306286389516</c:v>
                </c:pt>
                <c:pt idx="19">
                  <c:v>0.0140088597717919</c:v>
                </c:pt>
                <c:pt idx="20">
                  <c:v>0.010523285021279</c:v>
                </c:pt>
                <c:pt idx="21">
                  <c:v>0.0128374813338688</c:v>
                </c:pt>
                <c:pt idx="22">
                  <c:v>0.0127313646570375</c:v>
                </c:pt>
                <c:pt idx="23">
                  <c:v>0.0137807329256698</c:v>
                </c:pt>
                <c:pt idx="24">
                  <c:v>0.00989219453756117</c:v>
                </c:pt>
                <c:pt idx="25">
                  <c:v>0.0223002410071288</c:v>
                </c:pt>
                <c:pt idx="26">
                  <c:v>0.00776542618393747</c:v>
                </c:pt>
                <c:pt idx="27">
                  <c:v>0.0156757910232386</c:v>
                </c:pt>
                <c:pt idx="28">
                  <c:v>0.0118378923841219</c:v>
                </c:pt>
                <c:pt idx="29">
                  <c:v>0.0171798909249431</c:v>
                </c:pt>
                <c:pt idx="30">
                  <c:v>0.00350398226374587</c:v>
                </c:pt>
                <c:pt idx="31">
                  <c:v>0.00892387141781177</c:v>
                </c:pt>
                <c:pt idx="32">
                  <c:v>0.0120447462663652</c:v>
                </c:pt>
                <c:pt idx="33">
                  <c:v>0.0137108443380209</c:v>
                </c:pt>
                <c:pt idx="34">
                  <c:v>0.00931692596402037</c:v>
                </c:pt>
                <c:pt idx="35">
                  <c:v>0.0179830735118098</c:v>
                </c:pt>
                <c:pt idx="36">
                  <c:v>0.0205851860563459</c:v>
                </c:pt>
                <c:pt idx="37">
                  <c:v>0.0259533783470152</c:v>
                </c:pt>
                <c:pt idx="38">
                  <c:v>0.0129615818964402</c:v>
                </c:pt>
                <c:pt idx="39">
                  <c:v>0.0194122066312346</c:v>
                </c:pt>
                <c:pt idx="40">
                  <c:v>0.0210714900261753</c:v>
                </c:pt>
              </c:numCache>
            </c:numRef>
          </c:yVal>
        </c:ser>
        <c:dLbls/>
        <c:axId val="568862856"/>
        <c:axId val="568874776"/>
      </c:scatterChart>
      <c:valAx>
        <c:axId val="56886285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+mn-lt"/>
                  </a:rPr>
                  <a:t>Molar Volume (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Å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3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)</a:t>
                </a:r>
                <a:endParaRPr lang="en-US" sz="1200">
                  <a:solidFill>
                    <a:sysClr val="windowText" lastClr="000000"/>
                  </a:solidFill>
                  <a:latin typeface="+mn-lt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874776"/>
        <c:crosses val="autoZero"/>
        <c:crossBetween val="midCat"/>
      </c:valAx>
      <c:valAx>
        <c:axId val="568874776"/>
        <c:scaling>
          <c:orientation val="minMax"/>
          <c:max val="2.15"/>
          <c:min val="0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Cl (apfu)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862856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scatterChart>
        <c:scatterStyle val="lineMarker"/>
        <c:ser>
          <c:idx val="11"/>
          <c:order val="0"/>
          <c:tx>
            <c:strRef>
              <c:f>Data!$D$1452</c:f>
              <c:strCache>
                <c:ptCount val="1"/>
                <c:pt idx="0">
                  <c:v>Nakhlite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bg1">
                  <a:lumMod val="50000"/>
                </a:schemeClr>
              </a:solidFill>
              <a:ln w="12700">
                <a:noFill/>
              </a:ln>
              <a:effectLst/>
            </c:spPr>
          </c:marker>
          <c:xVal>
            <c:numRef>
              <c:f>Data!$AQ$1452:$AQ$1465</c:f>
              <c:numCache>
                <c:formatCode>0.00</c:formatCode>
                <c:ptCount val="14"/>
                <c:pt idx="0">
                  <c:v>985.3277138245874</c:v>
                </c:pt>
                <c:pt idx="1">
                  <c:v>983.210718371802</c:v>
                </c:pt>
                <c:pt idx="2">
                  <c:v>979.0428162713118</c:v>
                </c:pt>
                <c:pt idx="3">
                  <c:v>973.3679386334184</c:v>
                </c:pt>
                <c:pt idx="4">
                  <c:v>974.0796419253887</c:v>
                </c:pt>
                <c:pt idx="5">
                  <c:v>972.8869991730373</c:v>
                </c:pt>
                <c:pt idx="6">
                  <c:v>976.3452774172731</c:v>
                </c:pt>
                <c:pt idx="7">
                  <c:v>975.5417304217508</c:v>
                </c:pt>
                <c:pt idx="8">
                  <c:v>970.7238716764113</c:v>
                </c:pt>
                <c:pt idx="9">
                  <c:v>983.0406674604676</c:v>
                </c:pt>
                <c:pt idx="10">
                  <c:v>984.1689058332265</c:v>
                </c:pt>
                <c:pt idx="11">
                  <c:v>975.9132096961438</c:v>
                </c:pt>
                <c:pt idx="12">
                  <c:v>988.9794065617938</c:v>
                </c:pt>
                <c:pt idx="13">
                  <c:v>976.9752205553001</c:v>
                </c:pt>
              </c:numCache>
            </c:numRef>
          </c:xVal>
          <c:yVal>
            <c:numRef>
              <c:f>Data!$AJ$1452:$AJ$1465</c:f>
              <c:numCache>
                <c:formatCode>0.00</c:formatCode>
                <c:ptCount val="14"/>
                <c:pt idx="0">
                  <c:v>1.801297429818087</c:v>
                </c:pt>
                <c:pt idx="1">
                  <c:v>1.739921290253467</c:v>
                </c:pt>
                <c:pt idx="2">
                  <c:v>1.592093999450112</c:v>
                </c:pt>
                <c:pt idx="3">
                  <c:v>1.661489260955853</c:v>
                </c:pt>
                <c:pt idx="4">
                  <c:v>1.723603630309831</c:v>
                </c:pt>
                <c:pt idx="5">
                  <c:v>1.549005387530656</c:v>
                </c:pt>
                <c:pt idx="6">
                  <c:v>1.394632874589169</c:v>
                </c:pt>
                <c:pt idx="7">
                  <c:v>1.697662787321251</c:v>
                </c:pt>
                <c:pt idx="8">
                  <c:v>0.528717412954104</c:v>
                </c:pt>
                <c:pt idx="9">
                  <c:v>1.70916409562828</c:v>
                </c:pt>
                <c:pt idx="10">
                  <c:v>1.748027870898594</c:v>
                </c:pt>
                <c:pt idx="11">
                  <c:v>1.765156343576903</c:v>
                </c:pt>
                <c:pt idx="12">
                  <c:v>2.054332249044095</c:v>
                </c:pt>
                <c:pt idx="13">
                  <c:v>1.46044568974811</c:v>
                </c:pt>
              </c:numCache>
            </c:numRef>
          </c:yVal>
        </c:ser>
        <c:ser>
          <c:idx val="2"/>
          <c:order val="1"/>
          <c:tx>
            <c:strRef>
              <c:f>Data!$D$1466</c:f>
              <c:strCache>
                <c:ptCount val="1"/>
                <c:pt idx="0">
                  <c:v>Shergottite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Data!$AQ$1466:$AQ$1476</c:f>
              <c:numCache>
                <c:formatCode>0.00</c:formatCode>
                <c:ptCount val="11"/>
                <c:pt idx="0">
                  <c:v>925.7695073202638</c:v>
                </c:pt>
                <c:pt idx="1">
                  <c:v>921.1387481250433</c:v>
                </c:pt>
                <c:pt idx="2">
                  <c:v>935.4779122713087</c:v>
                </c:pt>
                <c:pt idx="3">
                  <c:v>930.79424055328</c:v>
                </c:pt>
                <c:pt idx="4">
                  <c:v>908.2151125003406</c:v>
                </c:pt>
                <c:pt idx="5">
                  <c:v>927.3071804298836</c:v>
                </c:pt>
                <c:pt idx="6">
                  <c:v>942.5391522422924</c:v>
                </c:pt>
                <c:pt idx="7">
                  <c:v>939.8026416254995</c:v>
                </c:pt>
                <c:pt idx="8">
                  <c:v>923.7582583023463</c:v>
                </c:pt>
                <c:pt idx="9">
                  <c:v>939.795882946155</c:v>
                </c:pt>
                <c:pt idx="10">
                  <c:v>935.7901838118502</c:v>
                </c:pt>
              </c:numCache>
            </c:numRef>
          </c:xVal>
          <c:yVal>
            <c:numRef>
              <c:f>Data!$AJ$1466:$AJ$1476</c:f>
              <c:numCache>
                <c:formatCode>0.00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0.00532570541753945</c:v>
                </c:pt>
                <c:pt idx="7">
                  <c:v>0.0105348561580604</c:v>
                </c:pt>
                <c:pt idx="8">
                  <c:v>0.00531093851171768</c:v>
                </c:pt>
                <c:pt idx="9">
                  <c:v>0.0</c:v>
                </c:pt>
                <c:pt idx="10">
                  <c:v>0.0</c:v>
                </c:pt>
              </c:numCache>
            </c:numRef>
          </c:yVal>
        </c:ser>
        <c:ser>
          <c:idx val="10"/>
          <c:order val="2"/>
          <c:tx>
            <c:strRef>
              <c:f>Data!$D$1436</c:f>
              <c:strCache>
                <c:ptCount val="1"/>
                <c:pt idx="0">
                  <c:v>Chassignite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Data!$AQ$1436:$AQ$1451</c:f>
              <c:numCache>
                <c:formatCode>0.00</c:formatCode>
                <c:ptCount val="16"/>
                <c:pt idx="0">
                  <c:v>918.6668238652549</c:v>
                </c:pt>
                <c:pt idx="1">
                  <c:v>923.374157879357</c:v>
                </c:pt>
                <c:pt idx="2">
                  <c:v>913.8411889281576</c:v>
                </c:pt>
                <c:pt idx="3">
                  <c:v>919.8629658415448</c:v>
                </c:pt>
                <c:pt idx="4">
                  <c:v>924.3981415031768</c:v>
                </c:pt>
                <c:pt idx="5">
                  <c:v>919.7170436665535</c:v>
                </c:pt>
                <c:pt idx="6">
                  <c:v>924.1429603817346</c:v>
                </c:pt>
                <c:pt idx="7">
                  <c:v>924.4963466890647</c:v>
                </c:pt>
                <c:pt idx="8">
                  <c:v>921.2862674060783</c:v>
                </c:pt>
                <c:pt idx="9">
                  <c:v>922.3891185526355</c:v>
                </c:pt>
                <c:pt idx="10">
                  <c:v>921.389092022193</c:v>
                </c:pt>
                <c:pt idx="11">
                  <c:v>922.3403493368581</c:v>
                </c:pt>
                <c:pt idx="12">
                  <c:v>922.398924567011</c:v>
                </c:pt>
                <c:pt idx="13">
                  <c:v>919.0503009243606</c:v>
                </c:pt>
                <c:pt idx="14">
                  <c:v>921.128385192652</c:v>
                </c:pt>
                <c:pt idx="15">
                  <c:v>919.9694346199717</c:v>
                </c:pt>
              </c:numCache>
            </c:numRef>
          </c:xVal>
          <c:yVal>
            <c:numRef>
              <c:f>Data!$AJ$1436:$AJ$1451</c:f>
              <c:numCache>
                <c:formatCode>0.00</c:formatCode>
                <c:ptCount val="16"/>
                <c:pt idx="0">
                  <c:v>0.0306805540100358</c:v>
                </c:pt>
                <c:pt idx="1">
                  <c:v>0.0332723689402732</c:v>
                </c:pt>
                <c:pt idx="2">
                  <c:v>0.0360084174688311</c:v>
                </c:pt>
                <c:pt idx="3">
                  <c:v>0.0239284346360674</c:v>
                </c:pt>
                <c:pt idx="4">
                  <c:v>0.0196465053419179</c:v>
                </c:pt>
                <c:pt idx="5">
                  <c:v>0.026675630812856</c:v>
                </c:pt>
                <c:pt idx="6">
                  <c:v>0.0253592655971021</c:v>
                </c:pt>
                <c:pt idx="7">
                  <c:v>0.029599634644697</c:v>
                </c:pt>
                <c:pt idx="8">
                  <c:v>0.0375963261823175</c:v>
                </c:pt>
                <c:pt idx="9">
                  <c:v>0.0301047917647186</c:v>
                </c:pt>
                <c:pt idx="10">
                  <c:v>0.0310524353312783</c:v>
                </c:pt>
                <c:pt idx="11">
                  <c:v>0.0303142755750216</c:v>
                </c:pt>
                <c:pt idx="12">
                  <c:v>0.0308671552762173</c:v>
                </c:pt>
                <c:pt idx="13">
                  <c:v>0.0224117245563744</c:v>
                </c:pt>
                <c:pt idx="14">
                  <c:v>0.0439271176298677</c:v>
                </c:pt>
                <c:pt idx="15">
                  <c:v>0.0579961496616118</c:v>
                </c:pt>
              </c:numCache>
            </c:numRef>
          </c:yVal>
        </c:ser>
        <c:ser>
          <c:idx val="6"/>
          <c:order val="3"/>
          <c:tx>
            <c:strRef>
              <c:f>Data!$D$1252</c:f>
              <c:strCache>
                <c:ptCount val="1"/>
                <c:pt idx="0">
                  <c:v>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Data!$AQ$1252:$AQ$1337</c:f>
              <c:numCache>
                <c:formatCode>0.00</c:formatCode>
                <c:ptCount val="86"/>
                <c:pt idx="0">
                  <c:v>986.1628657417632</c:v>
                </c:pt>
                <c:pt idx="1">
                  <c:v>962.5828436078681</c:v>
                </c:pt>
                <c:pt idx="2">
                  <c:v>964.748831887162</c:v>
                </c:pt>
                <c:pt idx="3">
                  <c:v>973.4560626127268</c:v>
                </c:pt>
                <c:pt idx="4">
                  <c:v>975.3029214725228</c:v>
                </c:pt>
                <c:pt idx="5">
                  <c:v>968.855539178743</c:v>
                </c:pt>
                <c:pt idx="6">
                  <c:v>923.8205867131676</c:v>
                </c:pt>
                <c:pt idx="7">
                  <c:v>953.2851840936815</c:v>
                </c:pt>
                <c:pt idx="8">
                  <c:v>971.0900585990877</c:v>
                </c:pt>
                <c:pt idx="9">
                  <c:v>964.483814611905</c:v>
                </c:pt>
                <c:pt idx="10">
                  <c:v>959.8074302450801</c:v>
                </c:pt>
                <c:pt idx="11">
                  <c:v>944.1805121949095</c:v>
                </c:pt>
                <c:pt idx="12">
                  <c:v>927.3525617311481</c:v>
                </c:pt>
                <c:pt idx="13">
                  <c:v>920.9102539920805</c:v>
                </c:pt>
                <c:pt idx="14">
                  <c:v>960.1401233559043</c:v>
                </c:pt>
                <c:pt idx="15">
                  <c:v>948.8986727495475</c:v>
                </c:pt>
                <c:pt idx="16">
                  <c:v>927.5079414266364</c:v>
                </c:pt>
                <c:pt idx="17">
                  <c:v>950.3712783170848</c:v>
                </c:pt>
                <c:pt idx="18">
                  <c:v>931.2007484891316</c:v>
                </c:pt>
                <c:pt idx="19">
                  <c:v>927.6488916704003</c:v>
                </c:pt>
                <c:pt idx="20">
                  <c:v>962.1647657655313</c:v>
                </c:pt>
                <c:pt idx="21">
                  <c:v>939.1772200329424</c:v>
                </c:pt>
                <c:pt idx="22">
                  <c:v>972.4921327518717</c:v>
                </c:pt>
                <c:pt idx="23">
                  <c:v>970.3960847342337</c:v>
                </c:pt>
                <c:pt idx="24">
                  <c:v>954.656394526672</c:v>
                </c:pt>
                <c:pt idx="25">
                  <c:v>940.555291831279</c:v>
                </c:pt>
                <c:pt idx="26">
                  <c:v>926.8052552805672</c:v>
                </c:pt>
                <c:pt idx="27">
                  <c:v>918.787376558145</c:v>
                </c:pt>
                <c:pt idx="28">
                  <c:v>927.1368072186885</c:v>
                </c:pt>
                <c:pt idx="29">
                  <c:v>908.5907056200353</c:v>
                </c:pt>
                <c:pt idx="30">
                  <c:v>923.3927803358042</c:v>
                </c:pt>
                <c:pt idx="31">
                  <c:v>914.4113822503818</c:v>
                </c:pt>
                <c:pt idx="32">
                  <c:v>900.5022537531025</c:v>
                </c:pt>
                <c:pt idx="33">
                  <c:v>962.61428852289</c:v>
                </c:pt>
                <c:pt idx="34">
                  <c:v>930.5657872641617</c:v>
                </c:pt>
                <c:pt idx="35">
                  <c:v>926.4777649141727</c:v>
                </c:pt>
                <c:pt idx="36">
                  <c:v>926.6572726009284</c:v>
                </c:pt>
                <c:pt idx="37">
                  <c:v>935.7161587760404</c:v>
                </c:pt>
                <c:pt idx="38">
                  <c:v>931.8294245022645</c:v>
                </c:pt>
                <c:pt idx="39">
                  <c:v>930.8123850305285</c:v>
                </c:pt>
                <c:pt idx="40">
                  <c:v>934.1599241962225</c:v>
                </c:pt>
                <c:pt idx="41">
                  <c:v>933.5643202623144</c:v>
                </c:pt>
                <c:pt idx="42">
                  <c:v>929.4499636606775</c:v>
                </c:pt>
                <c:pt idx="43">
                  <c:v>913.0304305082731</c:v>
                </c:pt>
                <c:pt idx="44">
                  <c:v>981.1426101490373</c:v>
                </c:pt>
                <c:pt idx="45">
                  <c:v>943.7966317723308</c:v>
                </c:pt>
                <c:pt idx="46">
                  <c:v>948.7727285797203</c:v>
                </c:pt>
                <c:pt idx="47">
                  <c:v>951.0618408367503</c:v>
                </c:pt>
                <c:pt idx="48">
                  <c:v>950.0923940664142</c:v>
                </c:pt>
                <c:pt idx="49">
                  <c:v>948.8322266851425</c:v>
                </c:pt>
                <c:pt idx="50">
                  <c:v>956.3384223670121</c:v>
                </c:pt>
                <c:pt idx="51">
                  <c:v>953.7581582178145</c:v>
                </c:pt>
                <c:pt idx="52">
                  <c:v>942.7821689199267</c:v>
                </c:pt>
                <c:pt idx="53">
                  <c:v>939.4222103889542</c:v>
                </c:pt>
                <c:pt idx="54">
                  <c:v>938.7168448817648</c:v>
                </c:pt>
                <c:pt idx="55">
                  <c:v>939.0398680432229</c:v>
                </c:pt>
                <c:pt idx="56">
                  <c:v>965.3084505173283</c:v>
                </c:pt>
                <c:pt idx="57">
                  <c:v>964.926663350161</c:v>
                </c:pt>
                <c:pt idx="58">
                  <c:v>963.6320805400666</c:v>
                </c:pt>
                <c:pt idx="59">
                  <c:v>939.1422669538217</c:v>
                </c:pt>
                <c:pt idx="60">
                  <c:v>934.9325203945093</c:v>
                </c:pt>
                <c:pt idx="61">
                  <c:v>933.794588580354</c:v>
                </c:pt>
                <c:pt idx="62">
                  <c:v>957.0032452678797</c:v>
                </c:pt>
                <c:pt idx="63">
                  <c:v>954.7045098664741</c:v>
                </c:pt>
                <c:pt idx="64">
                  <c:v>961.345870624628</c:v>
                </c:pt>
                <c:pt idx="65">
                  <c:v>958.8451073715587</c:v>
                </c:pt>
                <c:pt idx="66">
                  <c:v>957.1921042301433</c:v>
                </c:pt>
                <c:pt idx="67">
                  <c:v>958.0105289792618</c:v>
                </c:pt>
                <c:pt idx="68">
                  <c:v>948.1337238517556</c:v>
                </c:pt>
                <c:pt idx="69">
                  <c:v>953.8674125238366</c:v>
                </c:pt>
                <c:pt idx="70">
                  <c:v>951.8286403546758</c:v>
                </c:pt>
                <c:pt idx="71">
                  <c:v>944.9581694754813</c:v>
                </c:pt>
                <c:pt idx="72">
                  <c:v>939.9230266652935</c:v>
                </c:pt>
                <c:pt idx="73">
                  <c:v>949.6041062994564</c:v>
                </c:pt>
                <c:pt idx="74">
                  <c:v>943.8596781776915</c:v>
                </c:pt>
                <c:pt idx="75">
                  <c:v>954.3914701616251</c:v>
                </c:pt>
                <c:pt idx="76">
                  <c:v>925.7062398072503</c:v>
                </c:pt>
                <c:pt idx="77">
                  <c:v>920.2903492422135</c:v>
                </c:pt>
                <c:pt idx="78">
                  <c:v>917.9928724087447</c:v>
                </c:pt>
                <c:pt idx="79">
                  <c:v>930.4111284096431</c:v>
                </c:pt>
                <c:pt idx="80">
                  <c:v>938.9970127118556</c:v>
                </c:pt>
                <c:pt idx="81">
                  <c:v>923.5287228853538</c:v>
                </c:pt>
                <c:pt idx="82">
                  <c:v>958.4901891364449</c:v>
                </c:pt>
                <c:pt idx="83">
                  <c:v>956.6099018560277</c:v>
                </c:pt>
                <c:pt idx="84">
                  <c:v>955.1254249685046</c:v>
                </c:pt>
                <c:pt idx="85">
                  <c:v>965.9584662067131</c:v>
                </c:pt>
              </c:numCache>
            </c:numRef>
          </c:xVal>
          <c:yVal>
            <c:numRef>
              <c:f>Data!$AJ$1252:$AJ$1337</c:f>
              <c:numCache>
                <c:formatCode>0.00</c:formatCode>
                <c:ptCount val="86"/>
                <c:pt idx="0">
                  <c:v>1.36202498475914</c:v>
                </c:pt>
                <c:pt idx="1">
                  <c:v>0.140763129805244</c:v>
                </c:pt>
                <c:pt idx="2">
                  <c:v>0.176565928631653</c:v>
                </c:pt>
                <c:pt idx="3">
                  <c:v>1.416573309002296</c:v>
                </c:pt>
                <c:pt idx="4">
                  <c:v>0.39576143129872</c:v>
                </c:pt>
                <c:pt idx="5">
                  <c:v>0.65267462684955</c:v>
                </c:pt>
                <c:pt idx="6">
                  <c:v>0.0258188787494332</c:v>
                </c:pt>
                <c:pt idx="7">
                  <c:v>0.00787178520373351</c:v>
                </c:pt>
                <c:pt idx="8">
                  <c:v>0.735101394203726</c:v>
                </c:pt>
                <c:pt idx="9">
                  <c:v>0.442621517349311</c:v>
                </c:pt>
                <c:pt idx="10">
                  <c:v>0.311552037257808</c:v>
                </c:pt>
                <c:pt idx="11">
                  <c:v>0.283656060549664</c:v>
                </c:pt>
                <c:pt idx="12">
                  <c:v>0.0097414516298563</c:v>
                </c:pt>
                <c:pt idx="13">
                  <c:v>0.012105691002981</c:v>
                </c:pt>
                <c:pt idx="14">
                  <c:v>0.486943842640523</c:v>
                </c:pt>
                <c:pt idx="15">
                  <c:v>0.24143412934979</c:v>
                </c:pt>
                <c:pt idx="16">
                  <c:v>0.0196524237704798</c:v>
                </c:pt>
                <c:pt idx="17">
                  <c:v>0.408218520583038</c:v>
                </c:pt>
                <c:pt idx="18">
                  <c:v>0.00984492761892456</c:v>
                </c:pt>
                <c:pt idx="19">
                  <c:v>0.0122642100639291</c:v>
                </c:pt>
                <c:pt idx="20">
                  <c:v>0.618215880988574</c:v>
                </c:pt>
                <c:pt idx="21">
                  <c:v>0.0322037962360002</c:v>
                </c:pt>
                <c:pt idx="22">
                  <c:v>0.663230294260592</c:v>
                </c:pt>
                <c:pt idx="23">
                  <c:v>0.663843497777936</c:v>
                </c:pt>
                <c:pt idx="24">
                  <c:v>0.00257310683470421</c:v>
                </c:pt>
                <c:pt idx="25">
                  <c:v>0.0101080910746019</c:v>
                </c:pt>
                <c:pt idx="26">
                  <c:v>0.299815652027911</c:v>
                </c:pt>
                <c:pt idx="27">
                  <c:v>0.272617672711411</c:v>
                </c:pt>
                <c:pt idx="28">
                  <c:v>0.393796188670493</c:v>
                </c:pt>
                <c:pt idx="29">
                  <c:v>0.021213258321697</c:v>
                </c:pt>
                <c:pt idx="30">
                  <c:v>0.317071174009037</c:v>
                </c:pt>
                <c:pt idx="31">
                  <c:v>0.294023809376743</c:v>
                </c:pt>
                <c:pt idx="32">
                  <c:v>0.0143420861428936</c:v>
                </c:pt>
                <c:pt idx="33">
                  <c:v>0.463617669306232</c:v>
                </c:pt>
                <c:pt idx="34">
                  <c:v>0.077103260701519</c:v>
                </c:pt>
                <c:pt idx="35">
                  <c:v>0.143511048866794</c:v>
                </c:pt>
                <c:pt idx="36">
                  <c:v>0.342498067079258</c:v>
                </c:pt>
                <c:pt idx="37">
                  <c:v>0.461084203653408</c:v>
                </c:pt>
                <c:pt idx="38">
                  <c:v>0.247343250832306</c:v>
                </c:pt>
                <c:pt idx="39">
                  <c:v>0.150711272743295</c:v>
                </c:pt>
                <c:pt idx="40">
                  <c:v>0.516581480379386</c:v>
                </c:pt>
                <c:pt idx="41">
                  <c:v>0.695032886050103</c:v>
                </c:pt>
                <c:pt idx="42">
                  <c:v>0.343124666461798</c:v>
                </c:pt>
                <c:pt idx="43">
                  <c:v>0.0</c:v>
                </c:pt>
                <c:pt idx="44">
                  <c:v>0.652889885745218</c:v>
                </c:pt>
                <c:pt idx="45">
                  <c:v>0.0917473742927265</c:v>
                </c:pt>
                <c:pt idx="46">
                  <c:v>0.112342364415495</c:v>
                </c:pt>
                <c:pt idx="47">
                  <c:v>0.11023730242487</c:v>
                </c:pt>
                <c:pt idx="48">
                  <c:v>0.120560924961702</c:v>
                </c:pt>
                <c:pt idx="49">
                  <c:v>0.110528184907184</c:v>
                </c:pt>
                <c:pt idx="50">
                  <c:v>0.594727347057225</c:v>
                </c:pt>
                <c:pt idx="51">
                  <c:v>0.594918455899468</c:v>
                </c:pt>
                <c:pt idx="52">
                  <c:v>0.559607724317034</c:v>
                </c:pt>
                <c:pt idx="53">
                  <c:v>0.556407365532979</c:v>
                </c:pt>
                <c:pt idx="54">
                  <c:v>0.0479440489908097</c:v>
                </c:pt>
                <c:pt idx="55">
                  <c:v>0.045224102469354</c:v>
                </c:pt>
                <c:pt idx="56">
                  <c:v>0.61798129147248</c:v>
                </c:pt>
                <c:pt idx="57">
                  <c:v>0.696763122200542</c:v>
                </c:pt>
                <c:pt idx="58">
                  <c:v>0.60106854494905</c:v>
                </c:pt>
                <c:pt idx="59">
                  <c:v>0.00498319904740606</c:v>
                </c:pt>
                <c:pt idx="60">
                  <c:v>0.00498563083470989</c:v>
                </c:pt>
                <c:pt idx="61">
                  <c:v>0.0497737554605152</c:v>
                </c:pt>
                <c:pt idx="62">
                  <c:v>0.68390541736072</c:v>
                </c:pt>
                <c:pt idx="63">
                  <c:v>0.781743833346753</c:v>
                </c:pt>
                <c:pt idx="64">
                  <c:v>0.785088044510549</c:v>
                </c:pt>
                <c:pt idx="65">
                  <c:v>0.767782635819674</c:v>
                </c:pt>
                <c:pt idx="66">
                  <c:v>0.666114255962184</c:v>
                </c:pt>
                <c:pt idx="67">
                  <c:v>0.748488185203694</c:v>
                </c:pt>
                <c:pt idx="68">
                  <c:v>0.447329145186364</c:v>
                </c:pt>
                <c:pt idx="69">
                  <c:v>0.49136076003057</c:v>
                </c:pt>
                <c:pt idx="70">
                  <c:v>0.473311180551293</c:v>
                </c:pt>
                <c:pt idx="71">
                  <c:v>0.0307552743664801</c:v>
                </c:pt>
                <c:pt idx="72">
                  <c:v>0.128429816727806</c:v>
                </c:pt>
                <c:pt idx="73">
                  <c:v>0.00514296467323669</c:v>
                </c:pt>
                <c:pt idx="74">
                  <c:v>0.262624583866929</c:v>
                </c:pt>
                <c:pt idx="75">
                  <c:v>0.848106323158581</c:v>
                </c:pt>
                <c:pt idx="76">
                  <c:v>0.0813396679155657</c:v>
                </c:pt>
                <c:pt idx="77">
                  <c:v>0.063867298505844</c:v>
                </c:pt>
                <c:pt idx="78">
                  <c:v>0.0289673773691089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0.371342774137948</c:v>
                </c:pt>
                <c:pt idx="83">
                  <c:v>0.414318201587531</c:v>
                </c:pt>
                <c:pt idx="84">
                  <c:v>0.346246490659331</c:v>
                </c:pt>
                <c:pt idx="85">
                  <c:v>0.617073668089582</c:v>
                </c:pt>
              </c:numCache>
            </c:numRef>
          </c:yVal>
        </c:ser>
        <c:ser>
          <c:idx val="0"/>
          <c:order val="4"/>
          <c:tx>
            <c:strRef>
              <c:f>Data!$D$13</c:f>
              <c:strCache>
                <c:ptCount val="1"/>
                <c:pt idx="0">
                  <c:v>High-Cl 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Data!$AQ$13:$AQ$163</c:f>
              <c:numCache>
                <c:formatCode>0.00</c:formatCode>
                <c:ptCount val="151"/>
                <c:pt idx="0">
                  <c:v>909.0284337645025</c:v>
                </c:pt>
                <c:pt idx="1">
                  <c:v>908.7912186622882</c:v>
                </c:pt>
                <c:pt idx="2">
                  <c:v>943.153723150382</c:v>
                </c:pt>
                <c:pt idx="3">
                  <c:v>949.1516358474601</c:v>
                </c:pt>
                <c:pt idx="4">
                  <c:v>939.1397426721308</c:v>
                </c:pt>
                <c:pt idx="5">
                  <c:v>928.582158459007</c:v>
                </c:pt>
                <c:pt idx="6">
                  <c:v>918.5793836398908</c:v>
                </c:pt>
                <c:pt idx="7">
                  <c:v>925.717682784215</c:v>
                </c:pt>
                <c:pt idx="8">
                  <c:v>925.5892623748944</c:v>
                </c:pt>
                <c:pt idx="9">
                  <c:v>931.670375025907</c:v>
                </c:pt>
                <c:pt idx="10">
                  <c:v>931.6299353581794</c:v>
                </c:pt>
                <c:pt idx="11">
                  <c:v>925.307657646879</c:v>
                </c:pt>
                <c:pt idx="12">
                  <c:v>939.8651291036927</c:v>
                </c:pt>
                <c:pt idx="13">
                  <c:v>953.0910007160985</c:v>
                </c:pt>
                <c:pt idx="14">
                  <c:v>975.4624023318345</c:v>
                </c:pt>
                <c:pt idx="15">
                  <c:v>977.8977565566376</c:v>
                </c:pt>
                <c:pt idx="16">
                  <c:v>962.1557259865943</c:v>
                </c:pt>
                <c:pt idx="17">
                  <c:v>978.4269909068327</c:v>
                </c:pt>
                <c:pt idx="18">
                  <c:v>979.1715612807926</c:v>
                </c:pt>
                <c:pt idx="19">
                  <c:v>979.1715612807926</c:v>
                </c:pt>
                <c:pt idx="20">
                  <c:v>942.3682274842976</c:v>
                </c:pt>
                <c:pt idx="21">
                  <c:v>947.5201120614262</c:v>
                </c:pt>
                <c:pt idx="22">
                  <c:v>943.4572145067303</c:v>
                </c:pt>
                <c:pt idx="23">
                  <c:v>947.404686533271</c:v>
                </c:pt>
                <c:pt idx="24">
                  <c:v>948.3569108674168</c:v>
                </c:pt>
                <c:pt idx="25">
                  <c:v>944.4649627739992</c:v>
                </c:pt>
                <c:pt idx="26">
                  <c:v>940.3073825728314</c:v>
                </c:pt>
                <c:pt idx="27">
                  <c:v>944.8411835341694</c:v>
                </c:pt>
                <c:pt idx="28">
                  <c:v>941.46479121656</c:v>
                </c:pt>
                <c:pt idx="29">
                  <c:v>944.695953021353</c:v>
                </c:pt>
                <c:pt idx="30">
                  <c:v>942.8746881582964</c:v>
                </c:pt>
                <c:pt idx="31">
                  <c:v>944.3750150958373</c:v>
                </c:pt>
                <c:pt idx="32">
                  <c:v>942.5237494522146</c:v>
                </c:pt>
                <c:pt idx="33">
                  <c:v>934.3466562566841</c:v>
                </c:pt>
                <c:pt idx="34">
                  <c:v>934.0176179081276</c:v>
                </c:pt>
                <c:pt idx="35">
                  <c:v>920.8610507577133</c:v>
                </c:pt>
                <c:pt idx="36">
                  <c:v>931.7192247316616</c:v>
                </c:pt>
                <c:pt idx="37">
                  <c:v>941.3436246207741</c:v>
                </c:pt>
                <c:pt idx="38">
                  <c:v>940.557598631793</c:v>
                </c:pt>
                <c:pt idx="39">
                  <c:v>936.9525316277476</c:v>
                </c:pt>
                <c:pt idx="40">
                  <c:v>931.9708347898306</c:v>
                </c:pt>
                <c:pt idx="41">
                  <c:v>937.9509028239665</c:v>
                </c:pt>
                <c:pt idx="42">
                  <c:v>942.1855820969421</c:v>
                </c:pt>
                <c:pt idx="43">
                  <c:v>939.517404339404</c:v>
                </c:pt>
                <c:pt idx="44">
                  <c:v>942.9123815319865</c:v>
                </c:pt>
                <c:pt idx="45">
                  <c:v>941.9823753665575</c:v>
                </c:pt>
                <c:pt idx="46">
                  <c:v>943.7116855302647</c:v>
                </c:pt>
                <c:pt idx="47">
                  <c:v>941.4421566181534</c:v>
                </c:pt>
                <c:pt idx="48">
                  <c:v>941.0098487618402</c:v>
                </c:pt>
                <c:pt idx="49">
                  <c:v>940.5198029922124</c:v>
                </c:pt>
                <c:pt idx="50">
                  <c:v>939.1461466127436</c:v>
                </c:pt>
                <c:pt idx="51">
                  <c:v>939.596916473173</c:v>
                </c:pt>
                <c:pt idx="52">
                  <c:v>936.2405878771281</c:v>
                </c:pt>
                <c:pt idx="53">
                  <c:v>944.9706212295773</c:v>
                </c:pt>
                <c:pt idx="54">
                  <c:v>943.9710172570277</c:v>
                </c:pt>
                <c:pt idx="55">
                  <c:v>947.5493278442178</c:v>
                </c:pt>
                <c:pt idx="56">
                  <c:v>949.6188336130013</c:v>
                </c:pt>
                <c:pt idx="57">
                  <c:v>971.0517420223794</c:v>
                </c:pt>
                <c:pt idx="58">
                  <c:v>969.8172501111553</c:v>
                </c:pt>
                <c:pt idx="59">
                  <c:v>974.3903215313138</c:v>
                </c:pt>
                <c:pt idx="60">
                  <c:v>989.6274778443685</c:v>
                </c:pt>
                <c:pt idx="61">
                  <c:v>978.9841105880941</c:v>
                </c:pt>
                <c:pt idx="62">
                  <c:v>986.4616905772957</c:v>
                </c:pt>
                <c:pt idx="63">
                  <c:v>987.4131876308905</c:v>
                </c:pt>
                <c:pt idx="64">
                  <c:v>965.6610762135672</c:v>
                </c:pt>
                <c:pt idx="65">
                  <c:v>970.1251296509927</c:v>
                </c:pt>
                <c:pt idx="66">
                  <c:v>973.3877596955884</c:v>
                </c:pt>
                <c:pt idx="67">
                  <c:v>970.3911737990085</c:v>
                </c:pt>
                <c:pt idx="68">
                  <c:v>978.0422869038033</c:v>
                </c:pt>
                <c:pt idx="69">
                  <c:v>975.1802032327196</c:v>
                </c:pt>
                <c:pt idx="70">
                  <c:v>977.0429706945357</c:v>
                </c:pt>
                <c:pt idx="71">
                  <c:v>977.721588309273</c:v>
                </c:pt>
                <c:pt idx="72">
                  <c:v>975.8506821219853</c:v>
                </c:pt>
                <c:pt idx="73">
                  <c:v>966.3730471747981</c:v>
                </c:pt>
                <c:pt idx="74">
                  <c:v>960.0075481873546</c:v>
                </c:pt>
                <c:pt idx="75">
                  <c:v>976.6002183201003</c:v>
                </c:pt>
                <c:pt idx="76">
                  <c:v>977.4316154498687</c:v>
                </c:pt>
                <c:pt idx="77">
                  <c:v>969.873302720382</c:v>
                </c:pt>
                <c:pt idx="78">
                  <c:v>977.7471921434148</c:v>
                </c:pt>
                <c:pt idx="79">
                  <c:v>969.192185814768</c:v>
                </c:pt>
                <c:pt idx="80">
                  <c:v>970.2024080186292</c:v>
                </c:pt>
                <c:pt idx="81">
                  <c:v>976.2793545855793</c:v>
                </c:pt>
                <c:pt idx="82">
                  <c:v>986.0437079632037</c:v>
                </c:pt>
                <c:pt idx="83">
                  <c:v>981.4846539643365</c:v>
                </c:pt>
                <c:pt idx="84">
                  <c:v>984.8237392281914</c:v>
                </c:pt>
                <c:pt idx="85">
                  <c:v>979.9142308135357</c:v>
                </c:pt>
                <c:pt idx="86">
                  <c:v>981.6087820031146</c:v>
                </c:pt>
                <c:pt idx="87">
                  <c:v>980.9067425756657</c:v>
                </c:pt>
                <c:pt idx="88">
                  <c:v>982.1572245959414</c:v>
                </c:pt>
                <c:pt idx="89">
                  <c:v>943.5468352630432</c:v>
                </c:pt>
                <c:pt idx="90">
                  <c:v>940.4194735026383</c:v>
                </c:pt>
                <c:pt idx="91">
                  <c:v>943.5308813940388</c:v>
                </c:pt>
                <c:pt idx="92">
                  <c:v>941.7330032906363</c:v>
                </c:pt>
                <c:pt idx="93">
                  <c:v>946.0099415465706</c:v>
                </c:pt>
                <c:pt idx="94">
                  <c:v>929.6840370466323</c:v>
                </c:pt>
                <c:pt idx="95">
                  <c:v>931.7011324301433</c:v>
                </c:pt>
                <c:pt idx="96">
                  <c:v>925.454776363038</c:v>
                </c:pt>
                <c:pt idx="97">
                  <c:v>948.9598492585881</c:v>
                </c:pt>
                <c:pt idx="98">
                  <c:v>948.3204867516947</c:v>
                </c:pt>
                <c:pt idx="99">
                  <c:v>944.7723258239257</c:v>
                </c:pt>
                <c:pt idx="100">
                  <c:v>942.8640646033392</c:v>
                </c:pt>
                <c:pt idx="101">
                  <c:v>940.7198377563513</c:v>
                </c:pt>
                <c:pt idx="102">
                  <c:v>956.667395457222</c:v>
                </c:pt>
                <c:pt idx="103">
                  <c:v>957.737359660371</c:v>
                </c:pt>
                <c:pt idx="104">
                  <c:v>957.9138974272</c:v>
                </c:pt>
                <c:pt idx="105">
                  <c:v>958.6412648895354</c:v>
                </c:pt>
                <c:pt idx="106">
                  <c:v>948.225751956498</c:v>
                </c:pt>
                <c:pt idx="107">
                  <c:v>950.512085787132</c:v>
                </c:pt>
                <c:pt idx="108">
                  <c:v>936.5303811302218</c:v>
                </c:pt>
                <c:pt idx="109">
                  <c:v>937.7087986392068</c:v>
                </c:pt>
                <c:pt idx="110">
                  <c:v>933.8462029775087</c:v>
                </c:pt>
                <c:pt idx="111">
                  <c:v>939.1595860133767</c:v>
                </c:pt>
                <c:pt idx="112">
                  <c:v>930.064275524181</c:v>
                </c:pt>
                <c:pt idx="113">
                  <c:v>944.9507850218715</c:v>
                </c:pt>
                <c:pt idx="114">
                  <c:v>923.4340590461192</c:v>
                </c:pt>
                <c:pt idx="115">
                  <c:v>928.1380970502976</c:v>
                </c:pt>
                <c:pt idx="116">
                  <c:v>954.403307244483</c:v>
                </c:pt>
                <c:pt idx="117">
                  <c:v>932.091112070427</c:v>
                </c:pt>
                <c:pt idx="118">
                  <c:v>926.8621076698597</c:v>
                </c:pt>
                <c:pt idx="119">
                  <c:v>980.5282148020583</c:v>
                </c:pt>
                <c:pt idx="120">
                  <c:v>975.5615724530738</c:v>
                </c:pt>
                <c:pt idx="121">
                  <c:v>957.8115726693408</c:v>
                </c:pt>
                <c:pt idx="122">
                  <c:v>921.2732959404917</c:v>
                </c:pt>
                <c:pt idx="123">
                  <c:v>975.1844933206606</c:v>
                </c:pt>
                <c:pt idx="124">
                  <c:v>952.8696978215922</c:v>
                </c:pt>
                <c:pt idx="125">
                  <c:v>965.7981327178936</c:v>
                </c:pt>
                <c:pt idx="126">
                  <c:v>930.5927635615555</c:v>
                </c:pt>
                <c:pt idx="127">
                  <c:v>918.1820719246632</c:v>
                </c:pt>
                <c:pt idx="128">
                  <c:v>964.4016060649451</c:v>
                </c:pt>
                <c:pt idx="129">
                  <c:v>961.7137006834217</c:v>
                </c:pt>
                <c:pt idx="130">
                  <c:v>953.9779911811141</c:v>
                </c:pt>
                <c:pt idx="131">
                  <c:v>950.0313761618906</c:v>
                </c:pt>
                <c:pt idx="132">
                  <c:v>954.5803092667886</c:v>
                </c:pt>
                <c:pt idx="133">
                  <c:v>954.8952234808228</c:v>
                </c:pt>
                <c:pt idx="134">
                  <c:v>959.5315689227699</c:v>
                </c:pt>
                <c:pt idx="135">
                  <c:v>951.4844099143357</c:v>
                </c:pt>
                <c:pt idx="136">
                  <c:v>953.4588226544935</c:v>
                </c:pt>
                <c:pt idx="137">
                  <c:v>954.0838488225014</c:v>
                </c:pt>
                <c:pt idx="138">
                  <c:v>959.1687867576268</c:v>
                </c:pt>
                <c:pt idx="139">
                  <c:v>941.8041007244133</c:v>
                </c:pt>
                <c:pt idx="140">
                  <c:v>962.849821214076</c:v>
                </c:pt>
                <c:pt idx="141">
                  <c:v>962.2241998237555</c:v>
                </c:pt>
                <c:pt idx="142">
                  <c:v>954.3720031343423</c:v>
                </c:pt>
                <c:pt idx="143">
                  <c:v>965.1054137014602</c:v>
                </c:pt>
                <c:pt idx="144">
                  <c:v>963.9329925786257</c:v>
                </c:pt>
                <c:pt idx="145">
                  <c:v>960.2555618943114</c:v>
                </c:pt>
                <c:pt idx="146">
                  <c:v>947.0725248914213</c:v>
                </c:pt>
                <c:pt idx="147">
                  <c:v>920.5101831518558</c:v>
                </c:pt>
                <c:pt idx="148">
                  <c:v>941.4936647203325</c:v>
                </c:pt>
                <c:pt idx="149">
                  <c:v>971.8008515250234</c:v>
                </c:pt>
                <c:pt idx="150">
                  <c:v>970.7871263519778</c:v>
                </c:pt>
              </c:numCache>
            </c:numRef>
          </c:xVal>
          <c:yVal>
            <c:numRef>
              <c:f>Data!$AJ$13:$AJ$163</c:f>
              <c:numCache>
                <c:formatCode>0.00</c:formatCode>
                <c:ptCount val="151"/>
                <c:pt idx="0">
                  <c:v>0.0</c:v>
                </c:pt>
                <c:pt idx="1">
                  <c:v>0.0</c:v>
                </c:pt>
                <c:pt idx="2">
                  <c:v>1.192715854008308</c:v>
                </c:pt>
                <c:pt idx="3">
                  <c:v>0.986455774705327</c:v>
                </c:pt>
                <c:pt idx="4">
                  <c:v>0.879921115546512</c:v>
                </c:pt>
                <c:pt idx="5">
                  <c:v>0.565020045925733</c:v>
                </c:pt>
                <c:pt idx="6">
                  <c:v>0.276289731237448</c:v>
                </c:pt>
                <c:pt idx="7">
                  <c:v>0.383345743721681</c:v>
                </c:pt>
                <c:pt idx="8">
                  <c:v>0.49851966188469</c:v>
                </c:pt>
                <c:pt idx="9">
                  <c:v>0.608613158677385</c:v>
                </c:pt>
                <c:pt idx="10">
                  <c:v>0.632750413918695</c:v>
                </c:pt>
                <c:pt idx="11">
                  <c:v>0.497673493526728</c:v>
                </c:pt>
                <c:pt idx="12">
                  <c:v>0.204433299199305</c:v>
                </c:pt>
                <c:pt idx="13">
                  <c:v>0.485549000017169</c:v>
                </c:pt>
                <c:pt idx="14">
                  <c:v>0.922660889298642</c:v>
                </c:pt>
                <c:pt idx="15">
                  <c:v>0.940515163070801</c:v>
                </c:pt>
                <c:pt idx="16">
                  <c:v>0.609815144615155</c:v>
                </c:pt>
                <c:pt idx="17">
                  <c:v>0.766355520796534</c:v>
                </c:pt>
                <c:pt idx="18">
                  <c:v>1.12828350870861</c:v>
                </c:pt>
                <c:pt idx="19">
                  <c:v>1.12828350870861</c:v>
                </c:pt>
                <c:pt idx="20">
                  <c:v>1.138852393489297</c:v>
                </c:pt>
                <c:pt idx="21">
                  <c:v>0.829226403072904</c:v>
                </c:pt>
                <c:pt idx="22">
                  <c:v>0.606055383734694</c:v>
                </c:pt>
                <c:pt idx="23">
                  <c:v>1.043547125773808</c:v>
                </c:pt>
                <c:pt idx="24">
                  <c:v>1.086228343919586</c:v>
                </c:pt>
                <c:pt idx="25">
                  <c:v>0.824456828659099</c:v>
                </c:pt>
                <c:pt idx="26">
                  <c:v>0.771402005672299</c:v>
                </c:pt>
                <c:pt idx="27">
                  <c:v>0.459194448803697</c:v>
                </c:pt>
                <c:pt idx="28">
                  <c:v>0.589281131786732</c:v>
                </c:pt>
                <c:pt idx="29">
                  <c:v>0.80482318733277</c:v>
                </c:pt>
                <c:pt idx="30">
                  <c:v>0.848247714879424</c:v>
                </c:pt>
                <c:pt idx="31">
                  <c:v>0.76412041613304</c:v>
                </c:pt>
                <c:pt idx="32">
                  <c:v>0.611215178131268</c:v>
                </c:pt>
                <c:pt idx="33">
                  <c:v>0.249597941091474</c:v>
                </c:pt>
                <c:pt idx="34">
                  <c:v>0.264675071154977</c:v>
                </c:pt>
                <c:pt idx="35">
                  <c:v>0.175888179614168</c:v>
                </c:pt>
                <c:pt idx="36">
                  <c:v>0.290451606666863</c:v>
                </c:pt>
                <c:pt idx="37">
                  <c:v>0.534662715737979</c:v>
                </c:pt>
                <c:pt idx="38">
                  <c:v>0.46177828111295</c:v>
                </c:pt>
                <c:pt idx="39">
                  <c:v>0.366637188379167</c:v>
                </c:pt>
                <c:pt idx="40">
                  <c:v>0.14934279327979</c:v>
                </c:pt>
                <c:pt idx="41">
                  <c:v>0.605779254242163</c:v>
                </c:pt>
                <c:pt idx="42">
                  <c:v>0.628758284979048</c:v>
                </c:pt>
                <c:pt idx="43">
                  <c:v>0.614943149572016</c:v>
                </c:pt>
                <c:pt idx="44">
                  <c:v>0.473372379858806</c:v>
                </c:pt>
                <c:pt idx="45">
                  <c:v>0.512115037630233</c:v>
                </c:pt>
                <c:pt idx="46">
                  <c:v>0.497521961087637</c:v>
                </c:pt>
                <c:pt idx="47">
                  <c:v>0.358608466754618</c:v>
                </c:pt>
                <c:pt idx="48">
                  <c:v>0.261315322289183</c:v>
                </c:pt>
                <c:pt idx="49">
                  <c:v>0.74285833114935</c:v>
                </c:pt>
                <c:pt idx="50">
                  <c:v>0.825910545997323</c:v>
                </c:pt>
                <c:pt idx="51">
                  <c:v>0.898513169584124</c:v>
                </c:pt>
                <c:pt idx="52">
                  <c:v>0.686410613843319</c:v>
                </c:pt>
                <c:pt idx="53">
                  <c:v>0.994068162754585</c:v>
                </c:pt>
                <c:pt idx="54">
                  <c:v>0.927049197038823</c:v>
                </c:pt>
                <c:pt idx="55">
                  <c:v>1.039697435822013</c:v>
                </c:pt>
                <c:pt idx="56">
                  <c:v>0.913147602411936</c:v>
                </c:pt>
                <c:pt idx="57">
                  <c:v>0.0139240588355356</c:v>
                </c:pt>
                <c:pt idx="58">
                  <c:v>0.0222618898724011</c:v>
                </c:pt>
                <c:pt idx="59">
                  <c:v>0.00554301427645836</c:v>
                </c:pt>
                <c:pt idx="60">
                  <c:v>0.315107518514149</c:v>
                </c:pt>
                <c:pt idx="61">
                  <c:v>0.262202362575505</c:v>
                </c:pt>
                <c:pt idx="62">
                  <c:v>0.331482749491934</c:v>
                </c:pt>
                <c:pt idx="63">
                  <c:v>0.321814716483498</c:v>
                </c:pt>
                <c:pt idx="64">
                  <c:v>0.221224759514115</c:v>
                </c:pt>
                <c:pt idx="65">
                  <c:v>0.216019945607401</c:v>
                </c:pt>
                <c:pt idx="66">
                  <c:v>0.0811501269408446</c:v>
                </c:pt>
                <c:pt idx="67">
                  <c:v>0.0906371141005932</c:v>
                </c:pt>
                <c:pt idx="68">
                  <c:v>0.863085850281987</c:v>
                </c:pt>
                <c:pt idx="69">
                  <c:v>0.705604091712052</c:v>
                </c:pt>
                <c:pt idx="70">
                  <c:v>0.645884422723606</c:v>
                </c:pt>
                <c:pt idx="71">
                  <c:v>0.888631400345818</c:v>
                </c:pt>
                <c:pt idx="72">
                  <c:v>0.753063202876471</c:v>
                </c:pt>
                <c:pt idx="73">
                  <c:v>0.070728719056026</c:v>
                </c:pt>
                <c:pt idx="74">
                  <c:v>0.08231812944726</c:v>
                </c:pt>
                <c:pt idx="75">
                  <c:v>0.169340439995803</c:v>
                </c:pt>
                <c:pt idx="76">
                  <c:v>0.140441621905429</c:v>
                </c:pt>
                <c:pt idx="77">
                  <c:v>0.153237839635118</c:v>
                </c:pt>
                <c:pt idx="78">
                  <c:v>0.167539076859267</c:v>
                </c:pt>
                <c:pt idx="79">
                  <c:v>0.117842004015759</c:v>
                </c:pt>
                <c:pt idx="80">
                  <c:v>0.148406608138146</c:v>
                </c:pt>
                <c:pt idx="81">
                  <c:v>0.124744377200615</c:v>
                </c:pt>
                <c:pt idx="82">
                  <c:v>0.338935414377745</c:v>
                </c:pt>
                <c:pt idx="83">
                  <c:v>0.302161195072542</c:v>
                </c:pt>
                <c:pt idx="84">
                  <c:v>0.381958441739651</c:v>
                </c:pt>
                <c:pt idx="85">
                  <c:v>0.413707209409138</c:v>
                </c:pt>
                <c:pt idx="86">
                  <c:v>0.455937164817941</c:v>
                </c:pt>
                <c:pt idx="87">
                  <c:v>0.601508297766594</c:v>
                </c:pt>
                <c:pt idx="88">
                  <c:v>0.632029444449422</c:v>
                </c:pt>
                <c:pt idx="89">
                  <c:v>0.278916149205398</c:v>
                </c:pt>
                <c:pt idx="90">
                  <c:v>0.266970455721277</c:v>
                </c:pt>
                <c:pt idx="91">
                  <c:v>0.323288220737299</c:v>
                </c:pt>
                <c:pt idx="92">
                  <c:v>0.277878578721973</c:v>
                </c:pt>
                <c:pt idx="93">
                  <c:v>0.294928330219417</c:v>
                </c:pt>
                <c:pt idx="94">
                  <c:v>0.0356791199336466</c:v>
                </c:pt>
                <c:pt idx="95">
                  <c:v>0.00498201302943363</c:v>
                </c:pt>
                <c:pt idx="96">
                  <c:v>0.0328385535028772</c:v>
                </c:pt>
                <c:pt idx="97">
                  <c:v>0.676236771051623</c:v>
                </c:pt>
                <c:pt idx="98">
                  <c:v>0.539511127252322</c:v>
                </c:pt>
                <c:pt idx="99">
                  <c:v>0.425623652544947</c:v>
                </c:pt>
                <c:pt idx="100">
                  <c:v>0.345305540445678</c:v>
                </c:pt>
                <c:pt idx="101">
                  <c:v>0.336604247554532</c:v>
                </c:pt>
                <c:pt idx="102">
                  <c:v>0.811402943481082</c:v>
                </c:pt>
                <c:pt idx="103">
                  <c:v>0.848353225317139</c:v>
                </c:pt>
                <c:pt idx="104">
                  <c:v>0.86821340894826</c:v>
                </c:pt>
                <c:pt idx="105">
                  <c:v>0.942760541008701</c:v>
                </c:pt>
                <c:pt idx="106">
                  <c:v>0.682668213993022</c:v>
                </c:pt>
                <c:pt idx="107">
                  <c:v>0.697890312366928</c:v>
                </c:pt>
                <c:pt idx="108">
                  <c:v>0.294938654996145</c:v>
                </c:pt>
                <c:pt idx="109">
                  <c:v>0.161384305296144</c:v>
                </c:pt>
                <c:pt idx="110">
                  <c:v>0.217099779199318</c:v>
                </c:pt>
                <c:pt idx="111">
                  <c:v>0.0995021869533043</c:v>
                </c:pt>
                <c:pt idx="112">
                  <c:v>0.0399658738097542</c:v>
                </c:pt>
                <c:pt idx="113">
                  <c:v>0.144760222976745</c:v>
                </c:pt>
                <c:pt idx="114">
                  <c:v>0.0317973449898415</c:v>
                </c:pt>
                <c:pt idx="115">
                  <c:v>0.031354661764948</c:v>
                </c:pt>
                <c:pt idx="116">
                  <c:v>0.0</c:v>
                </c:pt>
                <c:pt idx="117">
                  <c:v>0.0</c:v>
                </c:pt>
                <c:pt idx="118">
                  <c:v>0.12332790794309</c:v>
                </c:pt>
                <c:pt idx="119">
                  <c:v>0.0</c:v>
                </c:pt>
                <c:pt idx="120">
                  <c:v>1.109461116901878</c:v>
                </c:pt>
                <c:pt idx="121">
                  <c:v>0.111383200562358</c:v>
                </c:pt>
                <c:pt idx="122">
                  <c:v>0.0</c:v>
                </c:pt>
                <c:pt idx="123">
                  <c:v>0.0</c:v>
                </c:pt>
                <c:pt idx="124">
                  <c:v>0.237401191334364</c:v>
                </c:pt>
                <c:pt idx="125">
                  <c:v>0.674685699209364</c:v>
                </c:pt>
                <c:pt idx="126">
                  <c:v>0.0199667648726286</c:v>
                </c:pt>
                <c:pt idx="127">
                  <c:v>0.0207461770795944</c:v>
                </c:pt>
                <c:pt idx="128">
                  <c:v>0.84880143782889</c:v>
                </c:pt>
                <c:pt idx="129">
                  <c:v>1.307861777527883</c:v>
                </c:pt>
                <c:pt idx="130">
                  <c:v>0.858398497656565</c:v>
                </c:pt>
                <c:pt idx="131">
                  <c:v>1.077309103096222</c:v>
                </c:pt>
                <c:pt idx="132">
                  <c:v>1.150161424018542</c:v>
                </c:pt>
                <c:pt idx="133">
                  <c:v>0.76681475168545</c:v>
                </c:pt>
                <c:pt idx="134">
                  <c:v>1.023936635638595</c:v>
                </c:pt>
                <c:pt idx="135">
                  <c:v>0.742543363809909</c:v>
                </c:pt>
                <c:pt idx="136">
                  <c:v>0.809165548319979</c:v>
                </c:pt>
                <c:pt idx="137">
                  <c:v>0.732800486974645</c:v>
                </c:pt>
                <c:pt idx="138">
                  <c:v>0.769518982105227</c:v>
                </c:pt>
                <c:pt idx="139">
                  <c:v>0.564672250715154</c:v>
                </c:pt>
                <c:pt idx="140">
                  <c:v>0.998002384946458</c:v>
                </c:pt>
                <c:pt idx="141">
                  <c:v>0.728090955203921</c:v>
                </c:pt>
                <c:pt idx="142">
                  <c:v>0.773267943709544</c:v>
                </c:pt>
                <c:pt idx="143">
                  <c:v>0.681086052037289</c:v>
                </c:pt>
                <c:pt idx="144">
                  <c:v>0.620730561545413</c:v>
                </c:pt>
                <c:pt idx="145">
                  <c:v>0.617599026024432</c:v>
                </c:pt>
                <c:pt idx="146">
                  <c:v>0.32600194996124</c:v>
                </c:pt>
                <c:pt idx="147">
                  <c:v>0.0486835353248081</c:v>
                </c:pt>
                <c:pt idx="148">
                  <c:v>0.0325976373443587</c:v>
                </c:pt>
                <c:pt idx="149">
                  <c:v>1.036280190257292</c:v>
                </c:pt>
                <c:pt idx="150">
                  <c:v>0.891976571793783</c:v>
                </c:pt>
              </c:numCache>
            </c:numRef>
          </c:yVal>
        </c:ser>
        <c:ser>
          <c:idx val="8"/>
          <c:order val="5"/>
          <c:tx>
            <c:strRef>
              <c:f>Data!$D$1354</c:f>
              <c:strCache>
                <c:ptCount val="1"/>
                <c:pt idx="0">
                  <c:v>Synthetic-Hydrothermal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12700">
                <a:noFill/>
              </a:ln>
              <a:effectLst/>
            </c:spPr>
          </c:marker>
          <c:xVal>
            <c:numRef>
              <c:f>Data!$AQ$1354:$AQ$1394</c:f>
              <c:numCache>
                <c:formatCode>0.00</c:formatCode>
                <c:ptCount val="41"/>
                <c:pt idx="0">
                  <c:v>972.7365643051207</c:v>
                </c:pt>
                <c:pt idx="1">
                  <c:v>968.8702535366535</c:v>
                </c:pt>
                <c:pt idx="2">
                  <c:v>971.5252082445637</c:v>
                </c:pt>
                <c:pt idx="3">
                  <c:v>969.453221861241</c:v>
                </c:pt>
                <c:pt idx="4">
                  <c:v>969.8675365258796</c:v>
                </c:pt>
                <c:pt idx="5">
                  <c:v>967.9819526477012</c:v>
                </c:pt>
                <c:pt idx="6">
                  <c:v>968.8286482269412</c:v>
                </c:pt>
                <c:pt idx="7">
                  <c:v>959.4679978863782</c:v>
                </c:pt>
                <c:pt idx="8">
                  <c:v>963.6308217581708</c:v>
                </c:pt>
                <c:pt idx="9">
                  <c:v>972.0778433573412</c:v>
                </c:pt>
                <c:pt idx="10">
                  <c:v>968.2588167852688</c:v>
                </c:pt>
                <c:pt idx="11">
                  <c:v>974.1652417468746</c:v>
                </c:pt>
                <c:pt idx="12">
                  <c:v>963.5700584876406</c:v>
                </c:pt>
                <c:pt idx="13">
                  <c:v>972.612620075988</c:v>
                </c:pt>
                <c:pt idx="14">
                  <c:v>970.5210739840504</c:v>
                </c:pt>
                <c:pt idx="15">
                  <c:v>972.8324320738224</c:v>
                </c:pt>
                <c:pt idx="16">
                  <c:v>973.1115473699626</c:v>
                </c:pt>
                <c:pt idx="17">
                  <c:v>962.0170650545042</c:v>
                </c:pt>
                <c:pt idx="18">
                  <c:v>966.5760420892261</c:v>
                </c:pt>
                <c:pt idx="19">
                  <c:v>957.6822006661476</c:v>
                </c:pt>
                <c:pt idx="20">
                  <c:v>948.2924592096284</c:v>
                </c:pt>
                <c:pt idx="21">
                  <c:v>962.1908285107612</c:v>
                </c:pt>
                <c:pt idx="22">
                  <c:v>954.3568156449063</c:v>
                </c:pt>
                <c:pt idx="23">
                  <c:v>935.5395946532474</c:v>
                </c:pt>
                <c:pt idx="24">
                  <c:v>960.9221715394157</c:v>
                </c:pt>
                <c:pt idx="25">
                  <c:v>968.0365736049737</c:v>
                </c:pt>
                <c:pt idx="26">
                  <c:v>948.2645987292301</c:v>
                </c:pt>
                <c:pt idx="27">
                  <c:v>902.786679463366</c:v>
                </c:pt>
                <c:pt idx="28">
                  <c:v>900.806000433182</c:v>
                </c:pt>
                <c:pt idx="29">
                  <c:v>897.7188790540866</c:v>
                </c:pt>
                <c:pt idx="30">
                  <c:v>950.8781364628345</c:v>
                </c:pt>
                <c:pt idx="31">
                  <c:v>904.3194957575637</c:v>
                </c:pt>
                <c:pt idx="32">
                  <c:v>908.4202130224736</c:v>
                </c:pt>
                <c:pt idx="33">
                  <c:v>925.4209462364713</c:v>
                </c:pt>
                <c:pt idx="34">
                  <c:v>923.6055095799247</c:v>
                </c:pt>
                <c:pt idx="35">
                  <c:v>907.575842050491</c:v>
                </c:pt>
                <c:pt idx="36">
                  <c:v>937.2075309030433</c:v>
                </c:pt>
                <c:pt idx="37">
                  <c:v>938.9358357126556</c:v>
                </c:pt>
                <c:pt idx="38">
                  <c:v>929.7832360382144</c:v>
                </c:pt>
                <c:pt idx="39">
                  <c:v>936.6451199405716</c:v>
                </c:pt>
                <c:pt idx="40">
                  <c:v>901.6778719794506</c:v>
                </c:pt>
              </c:numCache>
            </c:numRef>
          </c:xVal>
          <c:yVal>
            <c:numRef>
              <c:f>Data!$AJ$1354:$AJ$1394</c:f>
              <c:numCache>
                <c:formatCode>0.00</c:formatCode>
                <c:ptCount val="41"/>
                <c:pt idx="0">
                  <c:v>0.0613721180395603</c:v>
                </c:pt>
                <c:pt idx="1">
                  <c:v>0.00573409849425493</c:v>
                </c:pt>
                <c:pt idx="2">
                  <c:v>0.0344013854288509</c:v>
                </c:pt>
                <c:pt idx="3">
                  <c:v>0.00281960730324755</c:v>
                </c:pt>
                <c:pt idx="4">
                  <c:v>0.0224952628374547</c:v>
                </c:pt>
                <c:pt idx="5">
                  <c:v>0.0391753010902654</c:v>
                </c:pt>
                <c:pt idx="6">
                  <c:v>0.0475517215799499</c:v>
                </c:pt>
                <c:pt idx="7">
                  <c:v>0.429786839444474</c:v>
                </c:pt>
                <c:pt idx="8">
                  <c:v>0.0927746504114556</c:v>
                </c:pt>
                <c:pt idx="9">
                  <c:v>0.0608984499742821</c:v>
                </c:pt>
                <c:pt idx="10">
                  <c:v>0.0733069322157733</c:v>
                </c:pt>
                <c:pt idx="11">
                  <c:v>0.304318599900731</c:v>
                </c:pt>
                <c:pt idx="12">
                  <c:v>0.152865429269366</c:v>
                </c:pt>
                <c:pt idx="13">
                  <c:v>0.17577416393903</c:v>
                </c:pt>
                <c:pt idx="14">
                  <c:v>0.0703884977504746</c:v>
                </c:pt>
                <c:pt idx="15">
                  <c:v>0.0569748209948479</c:v>
                </c:pt>
                <c:pt idx="16">
                  <c:v>0.0599186900111846</c:v>
                </c:pt>
                <c:pt idx="17">
                  <c:v>0.190666217496375</c:v>
                </c:pt>
                <c:pt idx="18">
                  <c:v>0.606909536669018</c:v>
                </c:pt>
                <c:pt idx="19">
                  <c:v>0.0440387082346581</c:v>
                </c:pt>
                <c:pt idx="20">
                  <c:v>0.00564797786942827</c:v>
                </c:pt>
                <c:pt idx="21">
                  <c:v>0.0951679733621842</c:v>
                </c:pt>
                <c:pt idx="22">
                  <c:v>0.39564932233103</c:v>
                </c:pt>
                <c:pt idx="23">
                  <c:v>0.0258374384419746</c:v>
                </c:pt>
                <c:pt idx="24">
                  <c:v>0.0</c:v>
                </c:pt>
                <c:pt idx="25">
                  <c:v>0.199341981347598</c:v>
                </c:pt>
                <c:pt idx="26">
                  <c:v>0.129819376275112</c:v>
                </c:pt>
                <c:pt idx="27">
                  <c:v>0.0592071916484681</c:v>
                </c:pt>
                <c:pt idx="28">
                  <c:v>0.0408976528788719</c:v>
                </c:pt>
                <c:pt idx="29">
                  <c:v>0.0591749611930684</c:v>
                </c:pt>
                <c:pt idx="30">
                  <c:v>0.197453993403758</c:v>
                </c:pt>
                <c:pt idx="31">
                  <c:v>0.0567803572845663</c:v>
                </c:pt>
                <c:pt idx="32">
                  <c:v>0.108514074322844</c:v>
                </c:pt>
                <c:pt idx="33">
                  <c:v>0.229596604209936</c:v>
                </c:pt>
                <c:pt idx="34">
                  <c:v>0.0840919046919116</c:v>
                </c:pt>
                <c:pt idx="35">
                  <c:v>0.195387723293062</c:v>
                </c:pt>
                <c:pt idx="36">
                  <c:v>0.228391900442254</c:v>
                </c:pt>
                <c:pt idx="37">
                  <c:v>0.601245581593531</c:v>
                </c:pt>
                <c:pt idx="38">
                  <c:v>0.406064325465379</c:v>
                </c:pt>
                <c:pt idx="39">
                  <c:v>0.409512790866276</c:v>
                </c:pt>
                <c:pt idx="40">
                  <c:v>0.0</c:v>
                </c:pt>
              </c:numCache>
            </c:numRef>
          </c:yVal>
        </c:ser>
        <c:ser>
          <c:idx val="4"/>
          <c:order val="6"/>
          <c:tx>
            <c:strRef>
              <c:f>Data!$D$2</c:f>
              <c:strCache>
                <c:ptCount val="1"/>
                <c:pt idx="0">
                  <c:v>Black Rock Forest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Data!$AQ$2:$AQ$7</c:f>
              <c:numCache>
                <c:formatCode>0.00</c:formatCode>
                <c:ptCount val="6"/>
                <c:pt idx="0">
                  <c:v>941.867190551321</c:v>
                </c:pt>
                <c:pt idx="1">
                  <c:v>943.0222375677636</c:v>
                </c:pt>
                <c:pt idx="2">
                  <c:v>955.1107216623845</c:v>
                </c:pt>
                <c:pt idx="3">
                  <c:v>937.1691441049305</c:v>
                </c:pt>
                <c:pt idx="4">
                  <c:v>934.7163131331318</c:v>
                </c:pt>
                <c:pt idx="5">
                  <c:v>941.022031674573</c:v>
                </c:pt>
              </c:numCache>
            </c:numRef>
          </c:xVal>
          <c:yVal>
            <c:numRef>
              <c:f>Data!$AJ$2:$AJ$7</c:f>
              <c:numCache>
                <c:formatCode>0.00</c:formatCode>
                <c:ptCount val="6"/>
                <c:pt idx="0">
                  <c:v>0.629734345150013</c:v>
                </c:pt>
                <c:pt idx="1">
                  <c:v>0.905745249647375</c:v>
                </c:pt>
                <c:pt idx="2">
                  <c:v>1.38719580688388</c:v>
                </c:pt>
                <c:pt idx="3">
                  <c:v>0.407367525634123</c:v>
                </c:pt>
                <c:pt idx="4">
                  <c:v>0.130846327486929</c:v>
                </c:pt>
                <c:pt idx="5">
                  <c:v>0.407264724810123</c:v>
                </c:pt>
              </c:numCache>
            </c:numRef>
          </c:yVal>
        </c:ser>
        <c:ser>
          <c:idx val="5"/>
          <c:order val="7"/>
          <c:tx>
            <c:strRef>
              <c:f>Data!$D$8</c:f>
              <c:strCache>
                <c:ptCount val="1"/>
                <c:pt idx="0">
                  <c:v>Dashkessansk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Data!$AQ$8:$AQ$12</c:f>
              <c:numCache>
                <c:formatCode>0.00</c:formatCode>
                <c:ptCount val="5"/>
                <c:pt idx="0">
                  <c:v>981.0372162330758</c:v>
                </c:pt>
                <c:pt idx="1">
                  <c:v>980.4708970079688</c:v>
                </c:pt>
                <c:pt idx="2">
                  <c:v>980.005741314022</c:v>
                </c:pt>
                <c:pt idx="3">
                  <c:v>976.8407741955117</c:v>
                </c:pt>
                <c:pt idx="4">
                  <c:v>966.139802075452</c:v>
                </c:pt>
              </c:numCache>
            </c:numRef>
          </c:xVal>
          <c:yVal>
            <c:numRef>
              <c:f>Data!$AJ$8:$AJ$12</c:f>
              <c:numCache>
                <c:formatCode>0.00</c:formatCode>
                <c:ptCount val="5"/>
                <c:pt idx="0">
                  <c:v>1.516538531395816</c:v>
                </c:pt>
                <c:pt idx="1">
                  <c:v>1.403883213714301</c:v>
                </c:pt>
                <c:pt idx="2">
                  <c:v>1.421144184124185</c:v>
                </c:pt>
                <c:pt idx="3">
                  <c:v>1.165081678763553</c:v>
                </c:pt>
                <c:pt idx="4">
                  <c:v>1.938958657837716</c:v>
                </c:pt>
              </c:numCache>
            </c:numRef>
          </c:yVal>
        </c:ser>
        <c:ser>
          <c:idx val="1"/>
          <c:order val="8"/>
          <c:tx>
            <c:strRef>
              <c:f>Data!$D$1243</c:f>
              <c:strCache>
                <c:ptCount val="1"/>
                <c:pt idx="0">
                  <c:v>Manitouwadge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Data!$AQ$1243:$AQ$1251</c:f>
              <c:numCache>
                <c:formatCode>0.00</c:formatCode>
                <c:ptCount val="9"/>
                <c:pt idx="0">
                  <c:v>973.8600768638372</c:v>
                </c:pt>
                <c:pt idx="1">
                  <c:v>986.1790335610533</c:v>
                </c:pt>
                <c:pt idx="2">
                  <c:v>959.071687294814</c:v>
                </c:pt>
                <c:pt idx="3">
                  <c:v>984.4929489916922</c:v>
                </c:pt>
                <c:pt idx="4">
                  <c:v>970.7884225230797</c:v>
                </c:pt>
                <c:pt idx="5">
                  <c:v>946.5528685210504</c:v>
                </c:pt>
                <c:pt idx="6">
                  <c:v>937.970239971594</c:v>
                </c:pt>
                <c:pt idx="7">
                  <c:v>950.3084026423046</c:v>
                </c:pt>
                <c:pt idx="8">
                  <c:v>947.038259487182</c:v>
                </c:pt>
              </c:numCache>
            </c:numRef>
          </c:xVal>
          <c:yVal>
            <c:numRef>
              <c:f>Data!$AJ$1243:$AJ$1251</c:f>
              <c:numCache>
                <c:formatCode>0.00</c:formatCode>
                <c:ptCount val="9"/>
                <c:pt idx="0">
                  <c:v>0.622797007318193</c:v>
                </c:pt>
                <c:pt idx="1">
                  <c:v>1.362400291687728</c:v>
                </c:pt>
                <c:pt idx="2">
                  <c:v>0.0</c:v>
                </c:pt>
                <c:pt idx="3">
                  <c:v>1.325453718170006</c:v>
                </c:pt>
                <c:pt idx="4">
                  <c:v>0.0</c:v>
                </c:pt>
                <c:pt idx="5">
                  <c:v>0.00794472540441955</c:v>
                </c:pt>
                <c:pt idx="6">
                  <c:v>0.00500792251844661</c:v>
                </c:pt>
                <c:pt idx="7">
                  <c:v>0.00263577060158796</c:v>
                </c:pt>
                <c:pt idx="8">
                  <c:v>0.0</c:v>
                </c:pt>
              </c:numCache>
            </c:numRef>
          </c:yVal>
        </c:ser>
        <c:ser>
          <c:idx val="12"/>
          <c:order val="9"/>
          <c:tx>
            <c:strRef>
              <c:f>Data!$D$1338</c:f>
              <c:strCache>
                <c:ptCount val="1"/>
                <c:pt idx="0">
                  <c:v>Nora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Data!$AQ$1338:$AQ$1348</c:f>
              <c:numCache>
                <c:formatCode>0.00</c:formatCode>
                <c:ptCount val="11"/>
                <c:pt idx="0">
                  <c:v>960.1874056292823</c:v>
                </c:pt>
                <c:pt idx="1">
                  <c:v>961.999078102681</c:v>
                </c:pt>
                <c:pt idx="2">
                  <c:v>958.676130955748</c:v>
                </c:pt>
                <c:pt idx="3">
                  <c:v>962.1486348904199</c:v>
                </c:pt>
                <c:pt idx="4">
                  <c:v>934.4960039380215</c:v>
                </c:pt>
                <c:pt idx="5">
                  <c:v>967.5385431079295</c:v>
                </c:pt>
                <c:pt idx="6">
                  <c:v>965.162015528639</c:v>
                </c:pt>
                <c:pt idx="7">
                  <c:v>966.3232089270522</c:v>
                </c:pt>
                <c:pt idx="8">
                  <c:v>969.4300645824666</c:v>
                </c:pt>
                <c:pt idx="9">
                  <c:v>965.973136345716</c:v>
                </c:pt>
                <c:pt idx="10">
                  <c:v>964.9611674536902</c:v>
                </c:pt>
              </c:numCache>
            </c:numRef>
          </c:xVal>
          <c:yVal>
            <c:numRef>
              <c:f>Data!$AJ$1338:$AJ$1348</c:f>
              <c:numCache>
                <c:formatCode>0.00</c:formatCode>
                <c:ptCount val="11"/>
                <c:pt idx="0">
                  <c:v>0.939320130942787</c:v>
                </c:pt>
                <c:pt idx="1">
                  <c:v>0.728896139261652</c:v>
                </c:pt>
                <c:pt idx="2">
                  <c:v>0.560471236847353</c:v>
                </c:pt>
                <c:pt idx="3">
                  <c:v>0.73477754395348</c:v>
                </c:pt>
                <c:pt idx="4">
                  <c:v>0.319821863196938</c:v>
                </c:pt>
                <c:pt idx="5">
                  <c:v>1.326391336161156</c:v>
                </c:pt>
                <c:pt idx="6">
                  <c:v>1.387863153445596</c:v>
                </c:pt>
                <c:pt idx="7">
                  <c:v>1.286022017383568</c:v>
                </c:pt>
                <c:pt idx="8">
                  <c:v>1.642402039453433</c:v>
                </c:pt>
                <c:pt idx="9">
                  <c:v>1.561204983172229</c:v>
                </c:pt>
                <c:pt idx="10">
                  <c:v>1.486300979490667</c:v>
                </c:pt>
              </c:numCache>
            </c:numRef>
          </c:yVal>
        </c:ser>
        <c:ser>
          <c:idx val="7"/>
          <c:order val="10"/>
          <c:tx>
            <c:strRef>
              <c:f>Data!$D$1349</c:f>
              <c:strCache>
                <c:ptCount val="1"/>
                <c:pt idx="0">
                  <c:v>St. Paul's Rocks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Data!$AQ$1349:$AQ$1353</c:f>
              <c:numCache>
                <c:formatCode>0.00</c:formatCode>
                <c:ptCount val="5"/>
                <c:pt idx="0">
                  <c:v>966.729467736026</c:v>
                </c:pt>
                <c:pt idx="1">
                  <c:v>959.6465628767653</c:v>
                </c:pt>
                <c:pt idx="2">
                  <c:v>967.8569411968416</c:v>
                </c:pt>
                <c:pt idx="3">
                  <c:v>964.2009683108034</c:v>
                </c:pt>
                <c:pt idx="4">
                  <c:v>964.540179595367</c:v>
                </c:pt>
              </c:numCache>
            </c:numRef>
          </c:xVal>
          <c:yVal>
            <c:numRef>
              <c:f>Data!$AJ$1349:$AJ$1353</c:f>
              <c:numCache>
                <c:formatCode>0.00</c:formatCode>
                <c:ptCount val="5"/>
                <c:pt idx="0">
                  <c:v>1.819618597998064</c:v>
                </c:pt>
                <c:pt idx="1">
                  <c:v>1.655232976876281</c:v>
                </c:pt>
                <c:pt idx="2">
                  <c:v>1.69942025942908</c:v>
                </c:pt>
                <c:pt idx="3">
                  <c:v>1.716109842320944</c:v>
                </c:pt>
                <c:pt idx="4">
                  <c:v>1.673249900447336</c:v>
                </c:pt>
              </c:numCache>
            </c:numRef>
          </c:yVal>
        </c:ser>
        <c:ser>
          <c:idx val="3"/>
          <c:order val="11"/>
          <c:tx>
            <c:strRef>
              <c:f>Data!$D$164</c:f>
              <c:strCache>
                <c:ptCount val="1"/>
                <c:pt idx="0">
                  <c:v>Igneous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Data!$AQ$164:$AQ$1242</c:f>
              <c:numCache>
                <c:formatCode>0.00</c:formatCode>
                <c:ptCount val="1079"/>
                <c:pt idx="0">
                  <c:v>914.2615858267164</c:v>
                </c:pt>
                <c:pt idx="1">
                  <c:v>923.128984387225</c:v>
                </c:pt>
                <c:pt idx="2">
                  <c:v>921.7648563023107</c:v>
                </c:pt>
                <c:pt idx="3">
                  <c:v>925.1372694157997</c:v>
                </c:pt>
                <c:pt idx="4">
                  <c:v>926.5424606596644</c:v>
                </c:pt>
                <c:pt idx="5">
                  <c:v>917.9644046771965</c:v>
                </c:pt>
                <c:pt idx="6">
                  <c:v>920.4505537823592</c:v>
                </c:pt>
                <c:pt idx="7">
                  <c:v>926.002356216191</c:v>
                </c:pt>
                <c:pt idx="8">
                  <c:v>929.762799453763</c:v>
                </c:pt>
                <c:pt idx="9">
                  <c:v>926.6179520413581</c:v>
                </c:pt>
                <c:pt idx="10">
                  <c:v>927.70291368911</c:v>
                </c:pt>
                <c:pt idx="11">
                  <c:v>920.0168046907455</c:v>
                </c:pt>
                <c:pt idx="12">
                  <c:v>918.7563638921861</c:v>
                </c:pt>
                <c:pt idx="13">
                  <c:v>921.0212931435217</c:v>
                </c:pt>
                <c:pt idx="14">
                  <c:v>920.9527458080785</c:v>
                </c:pt>
                <c:pt idx="15">
                  <c:v>921.9649295424596</c:v>
                </c:pt>
                <c:pt idx="16">
                  <c:v>919.150804053624</c:v>
                </c:pt>
                <c:pt idx="17">
                  <c:v>924.4467345815193</c:v>
                </c:pt>
                <c:pt idx="18">
                  <c:v>955.5847608800956</c:v>
                </c:pt>
                <c:pt idx="19">
                  <c:v>967.0133248053282</c:v>
                </c:pt>
                <c:pt idx="20">
                  <c:v>974.6157416943754</c:v>
                </c:pt>
                <c:pt idx="21">
                  <c:v>972.8546866465251</c:v>
                </c:pt>
                <c:pt idx="22">
                  <c:v>977.1161414557404</c:v>
                </c:pt>
                <c:pt idx="23">
                  <c:v>980.6609286709195</c:v>
                </c:pt>
                <c:pt idx="24">
                  <c:v>922.7849924010702</c:v>
                </c:pt>
                <c:pt idx="25">
                  <c:v>929.3783600371727</c:v>
                </c:pt>
                <c:pt idx="26">
                  <c:v>921.7743370616008</c:v>
                </c:pt>
                <c:pt idx="27">
                  <c:v>930.4350823511883</c:v>
                </c:pt>
                <c:pt idx="28">
                  <c:v>930.1884972886126</c:v>
                </c:pt>
                <c:pt idx="29">
                  <c:v>930.0652738361724</c:v>
                </c:pt>
                <c:pt idx="30">
                  <c:v>921.0785958088264</c:v>
                </c:pt>
                <c:pt idx="31">
                  <c:v>930.1379109323402</c:v>
                </c:pt>
                <c:pt idx="32">
                  <c:v>922.835387184251</c:v>
                </c:pt>
                <c:pt idx="33">
                  <c:v>921.7245104944215</c:v>
                </c:pt>
                <c:pt idx="34">
                  <c:v>922.012881027689</c:v>
                </c:pt>
                <c:pt idx="35">
                  <c:v>931.9358395571308</c:v>
                </c:pt>
                <c:pt idx="36">
                  <c:v>925.347961278467</c:v>
                </c:pt>
                <c:pt idx="37">
                  <c:v>923.3755113061863</c:v>
                </c:pt>
                <c:pt idx="38">
                  <c:v>922.566129317558</c:v>
                </c:pt>
                <c:pt idx="39">
                  <c:v>932.3389969901756</c:v>
                </c:pt>
                <c:pt idx="40">
                  <c:v>923.7524900989378</c:v>
                </c:pt>
                <c:pt idx="41">
                  <c:v>930.8360614492475</c:v>
                </c:pt>
                <c:pt idx="42">
                  <c:v>922.580705780014</c:v>
                </c:pt>
                <c:pt idx="43">
                  <c:v>930.4828668603844</c:v>
                </c:pt>
                <c:pt idx="44">
                  <c:v>923.495443046375</c:v>
                </c:pt>
                <c:pt idx="45">
                  <c:v>931.4062184929682</c:v>
                </c:pt>
                <c:pt idx="46">
                  <c:v>928.6049614295139</c:v>
                </c:pt>
                <c:pt idx="47">
                  <c:v>930.1859027014992</c:v>
                </c:pt>
                <c:pt idx="48">
                  <c:v>923.7109627052907</c:v>
                </c:pt>
                <c:pt idx="49">
                  <c:v>930.1985714915186</c:v>
                </c:pt>
                <c:pt idx="50">
                  <c:v>929.9933158934816</c:v>
                </c:pt>
                <c:pt idx="51">
                  <c:v>919.1103308651233</c:v>
                </c:pt>
                <c:pt idx="52">
                  <c:v>924.4726109444172</c:v>
                </c:pt>
                <c:pt idx="53">
                  <c:v>931.7688836028014</c:v>
                </c:pt>
                <c:pt idx="54">
                  <c:v>925.087365062327</c:v>
                </c:pt>
                <c:pt idx="55">
                  <c:v>930.2720557335234</c:v>
                </c:pt>
                <c:pt idx="56">
                  <c:v>924.6095783547315</c:v>
                </c:pt>
                <c:pt idx="57">
                  <c:v>930.9136198958457</c:v>
                </c:pt>
                <c:pt idx="58">
                  <c:v>924.7282580512262</c:v>
                </c:pt>
                <c:pt idx="59">
                  <c:v>930.2353655722452</c:v>
                </c:pt>
                <c:pt idx="60">
                  <c:v>929.476376871332</c:v>
                </c:pt>
                <c:pt idx="61">
                  <c:v>931.3271830556847</c:v>
                </c:pt>
                <c:pt idx="62">
                  <c:v>930.8267782202893</c:v>
                </c:pt>
                <c:pt idx="63">
                  <c:v>925.0175984940328</c:v>
                </c:pt>
                <c:pt idx="64">
                  <c:v>924.7272234818686</c:v>
                </c:pt>
                <c:pt idx="65">
                  <c:v>929.7925727923192</c:v>
                </c:pt>
                <c:pt idx="66">
                  <c:v>930.3045676024832</c:v>
                </c:pt>
                <c:pt idx="67">
                  <c:v>920.6784507530427</c:v>
                </c:pt>
                <c:pt idx="68">
                  <c:v>930.5872429326698</c:v>
                </c:pt>
                <c:pt idx="69">
                  <c:v>923.1204595243762</c:v>
                </c:pt>
                <c:pt idx="70">
                  <c:v>929.3972652466283</c:v>
                </c:pt>
                <c:pt idx="71">
                  <c:v>929.0755577564923</c:v>
                </c:pt>
                <c:pt idx="72">
                  <c:v>923.2327274923333</c:v>
                </c:pt>
                <c:pt idx="73">
                  <c:v>923.7002898777943</c:v>
                </c:pt>
                <c:pt idx="74">
                  <c:v>931.1808150920798</c:v>
                </c:pt>
                <c:pt idx="75">
                  <c:v>923.3107964298966</c:v>
                </c:pt>
                <c:pt idx="76">
                  <c:v>923.9841018161112</c:v>
                </c:pt>
                <c:pt idx="77">
                  <c:v>925.0410780141516</c:v>
                </c:pt>
                <c:pt idx="78">
                  <c:v>923.5968069913982</c:v>
                </c:pt>
                <c:pt idx="79">
                  <c:v>929.885760039107</c:v>
                </c:pt>
                <c:pt idx="80">
                  <c:v>924.4799969414806</c:v>
                </c:pt>
                <c:pt idx="81">
                  <c:v>923.199259140841</c:v>
                </c:pt>
                <c:pt idx="82">
                  <c:v>929.5994795936737</c:v>
                </c:pt>
                <c:pt idx="83">
                  <c:v>930.717673142213</c:v>
                </c:pt>
                <c:pt idx="84">
                  <c:v>924.5682690367255</c:v>
                </c:pt>
                <c:pt idx="85">
                  <c:v>923.216711101149</c:v>
                </c:pt>
                <c:pt idx="86">
                  <c:v>929.5864960500081</c:v>
                </c:pt>
                <c:pt idx="87">
                  <c:v>932.0234840259327</c:v>
                </c:pt>
                <c:pt idx="88">
                  <c:v>924.77457922316</c:v>
                </c:pt>
                <c:pt idx="89">
                  <c:v>923.1296202777537</c:v>
                </c:pt>
                <c:pt idx="90">
                  <c:v>931.0442945896249</c:v>
                </c:pt>
                <c:pt idx="91">
                  <c:v>923.1258155160988</c:v>
                </c:pt>
                <c:pt idx="92">
                  <c:v>922.2509854403865</c:v>
                </c:pt>
                <c:pt idx="93">
                  <c:v>922.7107899604953</c:v>
                </c:pt>
                <c:pt idx="94">
                  <c:v>929.998314267456</c:v>
                </c:pt>
                <c:pt idx="95">
                  <c:v>923.8996150338505</c:v>
                </c:pt>
                <c:pt idx="96">
                  <c:v>925.5240681704398</c:v>
                </c:pt>
                <c:pt idx="97">
                  <c:v>920.2942099092794</c:v>
                </c:pt>
                <c:pt idx="98">
                  <c:v>924.5069123060792</c:v>
                </c:pt>
                <c:pt idx="99">
                  <c:v>922.6229937439697</c:v>
                </c:pt>
                <c:pt idx="100">
                  <c:v>931.701857580286</c:v>
                </c:pt>
                <c:pt idx="101">
                  <c:v>930.485336166115</c:v>
                </c:pt>
                <c:pt idx="102">
                  <c:v>923.6358751140144</c:v>
                </c:pt>
                <c:pt idx="103">
                  <c:v>932.4532091434943</c:v>
                </c:pt>
                <c:pt idx="104">
                  <c:v>930.2042369376824</c:v>
                </c:pt>
                <c:pt idx="105">
                  <c:v>927.6621579488251</c:v>
                </c:pt>
                <c:pt idx="106">
                  <c:v>923.066591254181</c:v>
                </c:pt>
                <c:pt idx="107">
                  <c:v>922.8055356560427</c:v>
                </c:pt>
                <c:pt idx="108">
                  <c:v>923.6799110619128</c:v>
                </c:pt>
                <c:pt idx="109">
                  <c:v>929.8036212557347</c:v>
                </c:pt>
                <c:pt idx="110">
                  <c:v>930.1779295521943</c:v>
                </c:pt>
                <c:pt idx="111">
                  <c:v>924.4176175213628</c:v>
                </c:pt>
                <c:pt idx="112">
                  <c:v>929.6819626791442</c:v>
                </c:pt>
                <c:pt idx="113">
                  <c:v>919.027089233449</c:v>
                </c:pt>
                <c:pt idx="114">
                  <c:v>922.8174029543844</c:v>
                </c:pt>
                <c:pt idx="115">
                  <c:v>922.4435490946654</c:v>
                </c:pt>
                <c:pt idx="116">
                  <c:v>931.491994620778</c:v>
                </c:pt>
                <c:pt idx="117">
                  <c:v>930.0571032770991</c:v>
                </c:pt>
                <c:pt idx="118">
                  <c:v>931.0520308292214</c:v>
                </c:pt>
                <c:pt idx="119">
                  <c:v>930.2926836524587</c:v>
                </c:pt>
                <c:pt idx="120">
                  <c:v>929.2501184826324</c:v>
                </c:pt>
                <c:pt idx="121">
                  <c:v>920.35982044511</c:v>
                </c:pt>
                <c:pt idx="122">
                  <c:v>921.6118354222816</c:v>
                </c:pt>
                <c:pt idx="123">
                  <c:v>922.8105279935045</c:v>
                </c:pt>
                <c:pt idx="124">
                  <c:v>929.4968343293385</c:v>
                </c:pt>
                <c:pt idx="125">
                  <c:v>929.0506223164275</c:v>
                </c:pt>
                <c:pt idx="126">
                  <c:v>924.936658661309</c:v>
                </c:pt>
                <c:pt idx="127">
                  <c:v>922.420775899424</c:v>
                </c:pt>
                <c:pt idx="128">
                  <c:v>922.249667207555</c:v>
                </c:pt>
                <c:pt idx="129">
                  <c:v>929.1613101613191</c:v>
                </c:pt>
                <c:pt idx="130">
                  <c:v>931.0464805754657</c:v>
                </c:pt>
                <c:pt idx="131">
                  <c:v>922.4454855921456</c:v>
                </c:pt>
                <c:pt idx="132">
                  <c:v>930.4100376123625</c:v>
                </c:pt>
                <c:pt idx="133">
                  <c:v>922.4578977263637</c:v>
                </c:pt>
                <c:pt idx="134">
                  <c:v>924.1403844701428</c:v>
                </c:pt>
                <c:pt idx="135">
                  <c:v>928.5907124135582</c:v>
                </c:pt>
                <c:pt idx="136">
                  <c:v>923.8059952115864</c:v>
                </c:pt>
                <c:pt idx="137">
                  <c:v>930.3208557244765</c:v>
                </c:pt>
                <c:pt idx="138">
                  <c:v>922.5007316970076</c:v>
                </c:pt>
                <c:pt idx="139">
                  <c:v>929.5583530942978</c:v>
                </c:pt>
                <c:pt idx="140">
                  <c:v>923.002147349865</c:v>
                </c:pt>
                <c:pt idx="141">
                  <c:v>928.9223440684566</c:v>
                </c:pt>
                <c:pt idx="142">
                  <c:v>929.3709132892993</c:v>
                </c:pt>
                <c:pt idx="143">
                  <c:v>922.6102820014574</c:v>
                </c:pt>
                <c:pt idx="144">
                  <c:v>923.2851297846811</c:v>
                </c:pt>
                <c:pt idx="145">
                  <c:v>923.4633244371333</c:v>
                </c:pt>
                <c:pt idx="146">
                  <c:v>923.9979855512701</c:v>
                </c:pt>
                <c:pt idx="147">
                  <c:v>930.280394791177</c:v>
                </c:pt>
                <c:pt idx="148">
                  <c:v>929.3455417496741</c:v>
                </c:pt>
                <c:pt idx="149">
                  <c:v>930.0155568273353</c:v>
                </c:pt>
                <c:pt idx="150">
                  <c:v>929.9025549171611</c:v>
                </c:pt>
                <c:pt idx="151">
                  <c:v>923.6254870676254</c:v>
                </c:pt>
                <c:pt idx="152">
                  <c:v>924.5985407213563</c:v>
                </c:pt>
                <c:pt idx="153">
                  <c:v>929.1867170314925</c:v>
                </c:pt>
                <c:pt idx="154">
                  <c:v>922.2013212555806</c:v>
                </c:pt>
                <c:pt idx="155">
                  <c:v>927.2754365016554</c:v>
                </c:pt>
                <c:pt idx="156">
                  <c:v>929.4108317761405</c:v>
                </c:pt>
                <c:pt idx="157">
                  <c:v>921.5879098784552</c:v>
                </c:pt>
                <c:pt idx="158">
                  <c:v>928.062233674338</c:v>
                </c:pt>
                <c:pt idx="159">
                  <c:v>929.6335810342914</c:v>
                </c:pt>
                <c:pt idx="160">
                  <c:v>927.492274584203</c:v>
                </c:pt>
                <c:pt idx="161">
                  <c:v>927.8479044640087</c:v>
                </c:pt>
                <c:pt idx="162">
                  <c:v>923.8943266079675</c:v>
                </c:pt>
                <c:pt idx="163">
                  <c:v>930.3901240425189</c:v>
                </c:pt>
                <c:pt idx="164">
                  <c:v>930.7143821421033</c:v>
                </c:pt>
                <c:pt idx="165">
                  <c:v>930.4939343015297</c:v>
                </c:pt>
                <c:pt idx="166">
                  <c:v>928.8205657203874</c:v>
                </c:pt>
                <c:pt idx="167">
                  <c:v>923.8144348171745</c:v>
                </c:pt>
                <c:pt idx="168">
                  <c:v>931.1412428921307</c:v>
                </c:pt>
                <c:pt idx="169">
                  <c:v>922.3345281379176</c:v>
                </c:pt>
                <c:pt idx="170">
                  <c:v>922.1451315738783</c:v>
                </c:pt>
                <c:pt idx="171">
                  <c:v>919.5656288633422</c:v>
                </c:pt>
                <c:pt idx="172">
                  <c:v>923.410575207223</c:v>
                </c:pt>
                <c:pt idx="173">
                  <c:v>931.0345315501036</c:v>
                </c:pt>
                <c:pt idx="174">
                  <c:v>920.8902946907206</c:v>
                </c:pt>
                <c:pt idx="175">
                  <c:v>922.180666569591</c:v>
                </c:pt>
                <c:pt idx="176">
                  <c:v>929.5599432241305</c:v>
                </c:pt>
                <c:pt idx="177">
                  <c:v>929.2637336891442</c:v>
                </c:pt>
                <c:pt idx="178">
                  <c:v>921.7155198760513</c:v>
                </c:pt>
                <c:pt idx="179">
                  <c:v>930.359882163948</c:v>
                </c:pt>
                <c:pt idx="180">
                  <c:v>929.9988281656967</c:v>
                </c:pt>
                <c:pt idx="181">
                  <c:v>923.0624252811216</c:v>
                </c:pt>
                <c:pt idx="182">
                  <c:v>922.9406949504511</c:v>
                </c:pt>
                <c:pt idx="183">
                  <c:v>928.2525664739248</c:v>
                </c:pt>
                <c:pt idx="184">
                  <c:v>922.1117071270615</c:v>
                </c:pt>
                <c:pt idx="185">
                  <c:v>928.8316652175208</c:v>
                </c:pt>
                <c:pt idx="186">
                  <c:v>929.9095036777754</c:v>
                </c:pt>
                <c:pt idx="187">
                  <c:v>922.6226195627534</c:v>
                </c:pt>
                <c:pt idx="188">
                  <c:v>922.653953675477</c:v>
                </c:pt>
                <c:pt idx="189">
                  <c:v>923.7831451996764</c:v>
                </c:pt>
                <c:pt idx="190">
                  <c:v>930.111249476739</c:v>
                </c:pt>
                <c:pt idx="191">
                  <c:v>930.0796982173776</c:v>
                </c:pt>
                <c:pt idx="192">
                  <c:v>923.2598030090634</c:v>
                </c:pt>
                <c:pt idx="193">
                  <c:v>926.1651053604004</c:v>
                </c:pt>
                <c:pt idx="194">
                  <c:v>928.8923458608643</c:v>
                </c:pt>
                <c:pt idx="195">
                  <c:v>930.5445374759751</c:v>
                </c:pt>
                <c:pt idx="196">
                  <c:v>929.7199294822576</c:v>
                </c:pt>
                <c:pt idx="197">
                  <c:v>921.9302183855175</c:v>
                </c:pt>
                <c:pt idx="198">
                  <c:v>928.5926406666574</c:v>
                </c:pt>
                <c:pt idx="199">
                  <c:v>929.7054228832299</c:v>
                </c:pt>
                <c:pt idx="200">
                  <c:v>922.1242797296986</c:v>
                </c:pt>
                <c:pt idx="201">
                  <c:v>930.2112983980201</c:v>
                </c:pt>
                <c:pt idx="202">
                  <c:v>929.2192489366232</c:v>
                </c:pt>
                <c:pt idx="203">
                  <c:v>921.9130827504424</c:v>
                </c:pt>
                <c:pt idx="204">
                  <c:v>924.299793557306</c:v>
                </c:pt>
                <c:pt idx="205">
                  <c:v>929.2585521965384</c:v>
                </c:pt>
                <c:pt idx="206">
                  <c:v>927.7837263892954</c:v>
                </c:pt>
                <c:pt idx="207">
                  <c:v>930.1380628274844</c:v>
                </c:pt>
                <c:pt idx="208">
                  <c:v>923.0144648165727</c:v>
                </c:pt>
                <c:pt idx="209">
                  <c:v>922.3611483806138</c:v>
                </c:pt>
                <c:pt idx="210">
                  <c:v>929.4048764487212</c:v>
                </c:pt>
                <c:pt idx="211">
                  <c:v>922.4659980620606</c:v>
                </c:pt>
                <c:pt idx="212">
                  <c:v>921.493743088986</c:v>
                </c:pt>
                <c:pt idx="213">
                  <c:v>923.2033250791446</c:v>
                </c:pt>
                <c:pt idx="214">
                  <c:v>922.9546703813172</c:v>
                </c:pt>
                <c:pt idx="215">
                  <c:v>929.7580748624147</c:v>
                </c:pt>
                <c:pt idx="216">
                  <c:v>922.018554161806</c:v>
                </c:pt>
                <c:pt idx="217">
                  <c:v>918.7016226942004</c:v>
                </c:pt>
                <c:pt idx="218">
                  <c:v>929.1058490587956</c:v>
                </c:pt>
                <c:pt idx="219">
                  <c:v>921.5703859108848</c:v>
                </c:pt>
                <c:pt idx="220">
                  <c:v>930.4631374105159</c:v>
                </c:pt>
                <c:pt idx="221">
                  <c:v>930.035481748549</c:v>
                </c:pt>
                <c:pt idx="222">
                  <c:v>930.2564610003445</c:v>
                </c:pt>
                <c:pt idx="223">
                  <c:v>922.7025731605188</c:v>
                </c:pt>
                <c:pt idx="224">
                  <c:v>929.9302131272196</c:v>
                </c:pt>
                <c:pt idx="225">
                  <c:v>923.2101297266355</c:v>
                </c:pt>
                <c:pt idx="226">
                  <c:v>922.21143213078</c:v>
                </c:pt>
                <c:pt idx="227">
                  <c:v>929.8668204660864</c:v>
                </c:pt>
                <c:pt idx="228">
                  <c:v>927.8820635155772</c:v>
                </c:pt>
                <c:pt idx="229">
                  <c:v>922.7944999424092</c:v>
                </c:pt>
                <c:pt idx="230">
                  <c:v>922.3316520596942</c:v>
                </c:pt>
                <c:pt idx="231">
                  <c:v>929.006088964803</c:v>
                </c:pt>
                <c:pt idx="232">
                  <c:v>930.1057276971013</c:v>
                </c:pt>
                <c:pt idx="233">
                  <c:v>927.7067575303888</c:v>
                </c:pt>
                <c:pt idx="234">
                  <c:v>928.3164044247453</c:v>
                </c:pt>
                <c:pt idx="235">
                  <c:v>921.1625426111989</c:v>
                </c:pt>
                <c:pt idx="236">
                  <c:v>924.8291545710675</c:v>
                </c:pt>
                <c:pt idx="237">
                  <c:v>928.969371246222</c:v>
                </c:pt>
                <c:pt idx="238">
                  <c:v>929.4160134112802</c:v>
                </c:pt>
                <c:pt idx="239">
                  <c:v>927.026405142774</c:v>
                </c:pt>
                <c:pt idx="240">
                  <c:v>929.7723670009273</c:v>
                </c:pt>
                <c:pt idx="241">
                  <c:v>922.7738645813248</c:v>
                </c:pt>
                <c:pt idx="242">
                  <c:v>929.1459026247069</c:v>
                </c:pt>
                <c:pt idx="243">
                  <c:v>921.4884279527117</c:v>
                </c:pt>
                <c:pt idx="244">
                  <c:v>923.3832119501316</c:v>
                </c:pt>
                <c:pt idx="245">
                  <c:v>922.1349320028751</c:v>
                </c:pt>
                <c:pt idx="246">
                  <c:v>922.2789592372896</c:v>
                </c:pt>
                <c:pt idx="247">
                  <c:v>929.1627233016344</c:v>
                </c:pt>
                <c:pt idx="248">
                  <c:v>927.2529474462888</c:v>
                </c:pt>
                <c:pt idx="249">
                  <c:v>922.7932288907357</c:v>
                </c:pt>
                <c:pt idx="250">
                  <c:v>928.625645654645</c:v>
                </c:pt>
                <c:pt idx="251">
                  <c:v>922.504369316599</c:v>
                </c:pt>
                <c:pt idx="252">
                  <c:v>923.5268076835229</c:v>
                </c:pt>
                <c:pt idx="253">
                  <c:v>928.3307589572574</c:v>
                </c:pt>
                <c:pt idx="254">
                  <c:v>928.4698206668934</c:v>
                </c:pt>
                <c:pt idx="255">
                  <c:v>928.8577998350402</c:v>
                </c:pt>
                <c:pt idx="256">
                  <c:v>928.2375575111608</c:v>
                </c:pt>
                <c:pt idx="257">
                  <c:v>929.3374982980714</c:v>
                </c:pt>
                <c:pt idx="258">
                  <c:v>928.9650552638616</c:v>
                </c:pt>
                <c:pt idx="259">
                  <c:v>927.8880217120143</c:v>
                </c:pt>
                <c:pt idx="260">
                  <c:v>928.5874276919315</c:v>
                </c:pt>
                <c:pt idx="261">
                  <c:v>929.5726918026035</c:v>
                </c:pt>
                <c:pt idx="262">
                  <c:v>928.1161188104727</c:v>
                </c:pt>
                <c:pt idx="263">
                  <c:v>920.0210614925535</c:v>
                </c:pt>
                <c:pt idx="264">
                  <c:v>928.7137982253594</c:v>
                </c:pt>
                <c:pt idx="265">
                  <c:v>929.6481003753247</c:v>
                </c:pt>
                <c:pt idx="266">
                  <c:v>928.7826113079717</c:v>
                </c:pt>
                <c:pt idx="267">
                  <c:v>928.964483353898</c:v>
                </c:pt>
                <c:pt idx="268">
                  <c:v>923.054647008408</c:v>
                </c:pt>
                <c:pt idx="269">
                  <c:v>929.6025097807449</c:v>
                </c:pt>
                <c:pt idx="270">
                  <c:v>928.4850704056456</c:v>
                </c:pt>
                <c:pt idx="271">
                  <c:v>929.7521554357153</c:v>
                </c:pt>
                <c:pt idx="272">
                  <c:v>928.500086376431</c:v>
                </c:pt>
                <c:pt idx="273">
                  <c:v>921.3176201148732</c:v>
                </c:pt>
                <c:pt idx="274">
                  <c:v>929.590870677927</c:v>
                </c:pt>
                <c:pt idx="275">
                  <c:v>930.0787584127697</c:v>
                </c:pt>
                <c:pt idx="276">
                  <c:v>918.5942952171907</c:v>
                </c:pt>
                <c:pt idx="277">
                  <c:v>929.0312778677616</c:v>
                </c:pt>
                <c:pt idx="278">
                  <c:v>928.7143559860024</c:v>
                </c:pt>
                <c:pt idx="279">
                  <c:v>929.0183474934104</c:v>
                </c:pt>
                <c:pt idx="280">
                  <c:v>929.546751999284</c:v>
                </c:pt>
                <c:pt idx="281">
                  <c:v>927.998355156822</c:v>
                </c:pt>
                <c:pt idx="282">
                  <c:v>929.7749349439257</c:v>
                </c:pt>
                <c:pt idx="283">
                  <c:v>929.8047014833338</c:v>
                </c:pt>
                <c:pt idx="284">
                  <c:v>928.8380366961115</c:v>
                </c:pt>
                <c:pt idx="285">
                  <c:v>927.235379957733</c:v>
                </c:pt>
                <c:pt idx="286">
                  <c:v>927.1051091004325</c:v>
                </c:pt>
                <c:pt idx="287">
                  <c:v>929.2374165486392</c:v>
                </c:pt>
                <c:pt idx="288">
                  <c:v>927.8313360183664</c:v>
                </c:pt>
                <c:pt idx="289">
                  <c:v>929.650634036191</c:v>
                </c:pt>
                <c:pt idx="290">
                  <c:v>929.0555479155818</c:v>
                </c:pt>
                <c:pt idx="291">
                  <c:v>921.9375239275607</c:v>
                </c:pt>
                <c:pt idx="292">
                  <c:v>927.9449515519892</c:v>
                </c:pt>
                <c:pt idx="293">
                  <c:v>929.4634612043716</c:v>
                </c:pt>
                <c:pt idx="294">
                  <c:v>927.625317792716</c:v>
                </c:pt>
                <c:pt idx="295">
                  <c:v>928.1356487757722</c:v>
                </c:pt>
                <c:pt idx="296">
                  <c:v>927.3231456333917</c:v>
                </c:pt>
                <c:pt idx="297">
                  <c:v>927.3700927898191</c:v>
                </c:pt>
                <c:pt idx="298">
                  <c:v>928.4317660596181</c:v>
                </c:pt>
                <c:pt idx="299">
                  <c:v>926.9974659003606</c:v>
                </c:pt>
                <c:pt idx="300">
                  <c:v>928.2026185340205</c:v>
                </c:pt>
                <c:pt idx="301">
                  <c:v>926.8232865358307</c:v>
                </c:pt>
                <c:pt idx="302">
                  <c:v>928.5805227897009</c:v>
                </c:pt>
                <c:pt idx="303">
                  <c:v>929.880599033631</c:v>
                </c:pt>
                <c:pt idx="304">
                  <c:v>927.9060898510747</c:v>
                </c:pt>
                <c:pt idx="305">
                  <c:v>929.475891941596</c:v>
                </c:pt>
                <c:pt idx="306">
                  <c:v>928.7241673462184</c:v>
                </c:pt>
                <c:pt idx="307">
                  <c:v>928.8783543505526</c:v>
                </c:pt>
                <c:pt idx="308">
                  <c:v>919.5176766281336</c:v>
                </c:pt>
                <c:pt idx="309">
                  <c:v>928.5570371489275</c:v>
                </c:pt>
                <c:pt idx="310">
                  <c:v>928.6741892878047</c:v>
                </c:pt>
                <c:pt idx="311">
                  <c:v>929.5053330722662</c:v>
                </c:pt>
                <c:pt idx="312">
                  <c:v>927.8166004828734</c:v>
                </c:pt>
                <c:pt idx="313">
                  <c:v>928.0902231430259</c:v>
                </c:pt>
                <c:pt idx="314">
                  <c:v>927.9865256818906</c:v>
                </c:pt>
                <c:pt idx="315">
                  <c:v>929.2372501223595</c:v>
                </c:pt>
                <c:pt idx="316">
                  <c:v>928.6853483445756</c:v>
                </c:pt>
                <c:pt idx="317">
                  <c:v>929.4154686672011</c:v>
                </c:pt>
                <c:pt idx="318">
                  <c:v>927.778057857636</c:v>
                </c:pt>
                <c:pt idx="319">
                  <c:v>925.6867189174744</c:v>
                </c:pt>
                <c:pt idx="320">
                  <c:v>922.5522070378106</c:v>
                </c:pt>
                <c:pt idx="321">
                  <c:v>927.1735499759926</c:v>
                </c:pt>
                <c:pt idx="322">
                  <c:v>928.6861066758865</c:v>
                </c:pt>
                <c:pt idx="323">
                  <c:v>929.1123770925052</c:v>
                </c:pt>
                <c:pt idx="324">
                  <c:v>927.430050058448</c:v>
                </c:pt>
                <c:pt idx="325">
                  <c:v>928.4766868199239</c:v>
                </c:pt>
                <c:pt idx="326">
                  <c:v>929.2048156783885</c:v>
                </c:pt>
                <c:pt idx="327">
                  <c:v>926.150570678231</c:v>
                </c:pt>
                <c:pt idx="328">
                  <c:v>928.213370479709</c:v>
                </c:pt>
                <c:pt idx="329">
                  <c:v>927.9746025574331</c:v>
                </c:pt>
                <c:pt idx="330">
                  <c:v>929.5949685884688</c:v>
                </c:pt>
                <c:pt idx="331">
                  <c:v>928.636592562261</c:v>
                </c:pt>
                <c:pt idx="332">
                  <c:v>922.4355866968992</c:v>
                </c:pt>
                <c:pt idx="333">
                  <c:v>928.6642818754983</c:v>
                </c:pt>
                <c:pt idx="334">
                  <c:v>928.0709450733003</c:v>
                </c:pt>
                <c:pt idx="335">
                  <c:v>928.1106662555659</c:v>
                </c:pt>
                <c:pt idx="336">
                  <c:v>926.1426989828227</c:v>
                </c:pt>
                <c:pt idx="337">
                  <c:v>927.9515561239406</c:v>
                </c:pt>
                <c:pt idx="338">
                  <c:v>926.5022920971826</c:v>
                </c:pt>
                <c:pt idx="339">
                  <c:v>925.5955191509024</c:v>
                </c:pt>
                <c:pt idx="340">
                  <c:v>928.3777447592892</c:v>
                </c:pt>
                <c:pt idx="341">
                  <c:v>929.0129736862009</c:v>
                </c:pt>
                <c:pt idx="342">
                  <c:v>927.272711361567</c:v>
                </c:pt>
                <c:pt idx="343">
                  <c:v>926.8026758337516</c:v>
                </c:pt>
                <c:pt idx="344">
                  <c:v>927.3069973259378</c:v>
                </c:pt>
                <c:pt idx="345">
                  <c:v>927.2629692119226</c:v>
                </c:pt>
                <c:pt idx="346">
                  <c:v>923.3104238236774</c:v>
                </c:pt>
                <c:pt idx="347">
                  <c:v>926.9889500455574</c:v>
                </c:pt>
                <c:pt idx="348">
                  <c:v>926.5621146140218</c:v>
                </c:pt>
                <c:pt idx="349">
                  <c:v>919.3949675654776</c:v>
                </c:pt>
                <c:pt idx="350">
                  <c:v>955.1562412690606</c:v>
                </c:pt>
                <c:pt idx="351">
                  <c:v>910.1326097697714</c:v>
                </c:pt>
                <c:pt idx="352">
                  <c:v>940.502228300086</c:v>
                </c:pt>
                <c:pt idx="353">
                  <c:v>927.748748161735</c:v>
                </c:pt>
                <c:pt idx="354">
                  <c:v>921.6977637781407</c:v>
                </c:pt>
                <c:pt idx="355">
                  <c:v>923.8345682505952</c:v>
                </c:pt>
                <c:pt idx="356">
                  <c:v>923.3678705549838</c:v>
                </c:pt>
                <c:pt idx="357">
                  <c:v>921.06850846337</c:v>
                </c:pt>
                <c:pt idx="358">
                  <c:v>930.8923887888463</c:v>
                </c:pt>
                <c:pt idx="359">
                  <c:v>928.896216042693</c:v>
                </c:pt>
                <c:pt idx="360">
                  <c:v>919.7902818645601</c:v>
                </c:pt>
                <c:pt idx="361">
                  <c:v>922.9620773373618</c:v>
                </c:pt>
                <c:pt idx="362">
                  <c:v>928.2389280501264</c:v>
                </c:pt>
                <c:pt idx="363">
                  <c:v>927.8104524848965</c:v>
                </c:pt>
                <c:pt idx="364">
                  <c:v>921.4141127264343</c:v>
                </c:pt>
                <c:pt idx="365">
                  <c:v>925.893250339607</c:v>
                </c:pt>
                <c:pt idx="366">
                  <c:v>927.949394453925</c:v>
                </c:pt>
                <c:pt idx="367">
                  <c:v>928.0430926960597</c:v>
                </c:pt>
                <c:pt idx="368">
                  <c:v>922.0736618137322</c:v>
                </c:pt>
                <c:pt idx="369">
                  <c:v>921.3007250389328</c:v>
                </c:pt>
                <c:pt idx="370">
                  <c:v>928.104839501341</c:v>
                </c:pt>
                <c:pt idx="371">
                  <c:v>931.2300475660044</c:v>
                </c:pt>
                <c:pt idx="372">
                  <c:v>930.8759461460046</c:v>
                </c:pt>
                <c:pt idx="373">
                  <c:v>929.6717479976523</c:v>
                </c:pt>
                <c:pt idx="374">
                  <c:v>929.5315022208874</c:v>
                </c:pt>
                <c:pt idx="375">
                  <c:v>929.025689945842</c:v>
                </c:pt>
                <c:pt idx="376">
                  <c:v>929.8748647257471</c:v>
                </c:pt>
                <c:pt idx="377">
                  <c:v>928.9254070835225</c:v>
                </c:pt>
                <c:pt idx="378">
                  <c:v>930.1667364335431</c:v>
                </c:pt>
                <c:pt idx="379">
                  <c:v>923.9020549501723</c:v>
                </c:pt>
                <c:pt idx="380">
                  <c:v>921.9880619208886</c:v>
                </c:pt>
                <c:pt idx="381">
                  <c:v>921.7176969467025</c:v>
                </c:pt>
                <c:pt idx="382">
                  <c:v>921.8636426485656</c:v>
                </c:pt>
                <c:pt idx="383">
                  <c:v>921.7399099546825</c:v>
                </c:pt>
                <c:pt idx="384">
                  <c:v>923.6045826327851</c:v>
                </c:pt>
                <c:pt idx="385">
                  <c:v>924.0609488905196</c:v>
                </c:pt>
                <c:pt idx="386">
                  <c:v>921.9722781163018</c:v>
                </c:pt>
                <c:pt idx="387">
                  <c:v>921.730347117925</c:v>
                </c:pt>
                <c:pt idx="388">
                  <c:v>931.21394521148</c:v>
                </c:pt>
                <c:pt idx="389">
                  <c:v>930.4093383113093</c:v>
                </c:pt>
                <c:pt idx="390">
                  <c:v>929.1517167939151</c:v>
                </c:pt>
                <c:pt idx="391">
                  <c:v>928.5709089265318</c:v>
                </c:pt>
                <c:pt idx="392">
                  <c:v>915.110641400483</c:v>
                </c:pt>
                <c:pt idx="393">
                  <c:v>915.8409801800265</c:v>
                </c:pt>
                <c:pt idx="394">
                  <c:v>916.3385880242253</c:v>
                </c:pt>
                <c:pt idx="395">
                  <c:v>916.3519703712966</c:v>
                </c:pt>
                <c:pt idx="396">
                  <c:v>915.085656246161</c:v>
                </c:pt>
                <c:pt idx="397">
                  <c:v>913.0348564618815</c:v>
                </c:pt>
                <c:pt idx="398">
                  <c:v>913.0463364609074</c:v>
                </c:pt>
                <c:pt idx="399">
                  <c:v>912.8973640902764</c:v>
                </c:pt>
                <c:pt idx="400">
                  <c:v>912.3681090018632</c:v>
                </c:pt>
                <c:pt idx="401">
                  <c:v>929.161206943228</c:v>
                </c:pt>
                <c:pt idx="402">
                  <c:v>931.0979390489897</c:v>
                </c:pt>
                <c:pt idx="403">
                  <c:v>929.4438098409837</c:v>
                </c:pt>
                <c:pt idx="404">
                  <c:v>931.4482227571616</c:v>
                </c:pt>
                <c:pt idx="405">
                  <c:v>934.6108217806259</c:v>
                </c:pt>
                <c:pt idx="406">
                  <c:v>934.2078068430518</c:v>
                </c:pt>
                <c:pt idx="407">
                  <c:v>933.6384854475032</c:v>
                </c:pt>
                <c:pt idx="408">
                  <c:v>934.5260484076075</c:v>
                </c:pt>
                <c:pt idx="409">
                  <c:v>934.0355851325377</c:v>
                </c:pt>
                <c:pt idx="410">
                  <c:v>934.017613645417</c:v>
                </c:pt>
                <c:pt idx="411">
                  <c:v>932.9695188623053</c:v>
                </c:pt>
                <c:pt idx="412">
                  <c:v>933.0856160810403</c:v>
                </c:pt>
                <c:pt idx="413">
                  <c:v>926.0294005088916</c:v>
                </c:pt>
                <c:pt idx="414">
                  <c:v>930.9835226206317</c:v>
                </c:pt>
                <c:pt idx="415">
                  <c:v>922.4797115748943</c:v>
                </c:pt>
                <c:pt idx="416">
                  <c:v>929.41417850108</c:v>
                </c:pt>
                <c:pt idx="417">
                  <c:v>919.0181081260887</c:v>
                </c:pt>
                <c:pt idx="418">
                  <c:v>921.7280411339276</c:v>
                </c:pt>
                <c:pt idx="419">
                  <c:v>920.810014658337</c:v>
                </c:pt>
                <c:pt idx="420">
                  <c:v>922.70176255339</c:v>
                </c:pt>
                <c:pt idx="421">
                  <c:v>922.1126693194459</c:v>
                </c:pt>
                <c:pt idx="422">
                  <c:v>921.2866856934213</c:v>
                </c:pt>
                <c:pt idx="423">
                  <c:v>921.2138158306512</c:v>
                </c:pt>
                <c:pt idx="424">
                  <c:v>918.9210959276545</c:v>
                </c:pt>
                <c:pt idx="425">
                  <c:v>915.2175184982938</c:v>
                </c:pt>
                <c:pt idx="426">
                  <c:v>914.4406183031082</c:v>
                </c:pt>
                <c:pt idx="427">
                  <c:v>914.8656824320695</c:v>
                </c:pt>
                <c:pt idx="428">
                  <c:v>918.888513957935</c:v>
                </c:pt>
                <c:pt idx="429">
                  <c:v>919.8597815394637</c:v>
                </c:pt>
                <c:pt idx="430">
                  <c:v>923.4859037620873</c:v>
                </c:pt>
                <c:pt idx="431">
                  <c:v>931.0139603038725</c:v>
                </c:pt>
                <c:pt idx="432">
                  <c:v>930.5916477792608</c:v>
                </c:pt>
                <c:pt idx="433">
                  <c:v>930.4221665327881</c:v>
                </c:pt>
                <c:pt idx="434">
                  <c:v>929.927582792984</c:v>
                </c:pt>
                <c:pt idx="435">
                  <c:v>923.5980903675232</c:v>
                </c:pt>
                <c:pt idx="436">
                  <c:v>925.621171562768</c:v>
                </c:pt>
                <c:pt idx="437">
                  <c:v>921.8107711289207</c:v>
                </c:pt>
                <c:pt idx="438">
                  <c:v>924.8008550481506</c:v>
                </c:pt>
                <c:pt idx="439">
                  <c:v>931.3413942973283</c:v>
                </c:pt>
                <c:pt idx="440">
                  <c:v>923.4052984521361</c:v>
                </c:pt>
                <c:pt idx="441">
                  <c:v>929.3102514202511</c:v>
                </c:pt>
                <c:pt idx="442">
                  <c:v>921.1623375985406</c:v>
                </c:pt>
                <c:pt idx="443">
                  <c:v>929.8182983069609</c:v>
                </c:pt>
                <c:pt idx="444">
                  <c:v>919.6704393988507</c:v>
                </c:pt>
                <c:pt idx="445">
                  <c:v>921.5153003410568</c:v>
                </c:pt>
                <c:pt idx="446">
                  <c:v>919.6174553805113</c:v>
                </c:pt>
                <c:pt idx="447">
                  <c:v>920.66157809403</c:v>
                </c:pt>
                <c:pt idx="448">
                  <c:v>919.358983846621</c:v>
                </c:pt>
                <c:pt idx="449">
                  <c:v>918.7862154407319</c:v>
                </c:pt>
                <c:pt idx="450">
                  <c:v>923.8329543199275</c:v>
                </c:pt>
                <c:pt idx="451">
                  <c:v>930.0481266284635</c:v>
                </c:pt>
                <c:pt idx="452">
                  <c:v>928.9818928170225</c:v>
                </c:pt>
                <c:pt idx="453">
                  <c:v>919.9365658862991</c:v>
                </c:pt>
                <c:pt idx="454">
                  <c:v>920.9244387041566</c:v>
                </c:pt>
                <c:pt idx="455">
                  <c:v>916.4272810239019</c:v>
                </c:pt>
                <c:pt idx="456">
                  <c:v>917.5361231698595</c:v>
                </c:pt>
                <c:pt idx="457">
                  <c:v>916.7456146552864</c:v>
                </c:pt>
                <c:pt idx="458">
                  <c:v>917.4964302063075</c:v>
                </c:pt>
                <c:pt idx="459">
                  <c:v>920.8043727036865</c:v>
                </c:pt>
                <c:pt idx="460">
                  <c:v>919.1850856346925</c:v>
                </c:pt>
                <c:pt idx="461">
                  <c:v>920.0019326993054</c:v>
                </c:pt>
                <c:pt idx="462">
                  <c:v>919.674923859301</c:v>
                </c:pt>
                <c:pt idx="463">
                  <c:v>919.1666831909163</c:v>
                </c:pt>
                <c:pt idx="464">
                  <c:v>918.6207604578828</c:v>
                </c:pt>
                <c:pt idx="465">
                  <c:v>918.2156950295836</c:v>
                </c:pt>
                <c:pt idx="466">
                  <c:v>917.6717549553956</c:v>
                </c:pt>
                <c:pt idx="467">
                  <c:v>917.3777226231431</c:v>
                </c:pt>
                <c:pt idx="468">
                  <c:v>914.9164387010305</c:v>
                </c:pt>
                <c:pt idx="469">
                  <c:v>930.1288581767023</c:v>
                </c:pt>
                <c:pt idx="470">
                  <c:v>926.589989952937</c:v>
                </c:pt>
                <c:pt idx="471">
                  <c:v>920.7844765614833</c:v>
                </c:pt>
                <c:pt idx="472">
                  <c:v>919.9439005734708</c:v>
                </c:pt>
                <c:pt idx="473">
                  <c:v>922.116656919027</c:v>
                </c:pt>
                <c:pt idx="474">
                  <c:v>921.975378981945</c:v>
                </c:pt>
                <c:pt idx="475">
                  <c:v>923.5986790099674</c:v>
                </c:pt>
                <c:pt idx="476">
                  <c:v>926.2798184493892</c:v>
                </c:pt>
                <c:pt idx="477">
                  <c:v>926.027479570317</c:v>
                </c:pt>
                <c:pt idx="478">
                  <c:v>930.5551647409675</c:v>
                </c:pt>
                <c:pt idx="479">
                  <c:v>930.263272959684</c:v>
                </c:pt>
                <c:pt idx="480">
                  <c:v>931.3587692043744</c:v>
                </c:pt>
                <c:pt idx="481">
                  <c:v>930.4289727601184</c:v>
                </c:pt>
                <c:pt idx="482">
                  <c:v>930.1808966609465</c:v>
                </c:pt>
                <c:pt idx="483">
                  <c:v>930.4699726166348</c:v>
                </c:pt>
                <c:pt idx="484">
                  <c:v>930.5699898370536</c:v>
                </c:pt>
                <c:pt idx="485">
                  <c:v>931.1225384961958</c:v>
                </c:pt>
                <c:pt idx="486">
                  <c:v>928.2873331000217</c:v>
                </c:pt>
                <c:pt idx="487">
                  <c:v>930.238149399899</c:v>
                </c:pt>
                <c:pt idx="488">
                  <c:v>928.9404228805529</c:v>
                </c:pt>
                <c:pt idx="489">
                  <c:v>929.9637342509885</c:v>
                </c:pt>
                <c:pt idx="490">
                  <c:v>930.493157450781</c:v>
                </c:pt>
                <c:pt idx="491">
                  <c:v>929.8126446011744</c:v>
                </c:pt>
                <c:pt idx="492">
                  <c:v>930.5228724760704</c:v>
                </c:pt>
                <c:pt idx="493">
                  <c:v>929.6957983609033</c:v>
                </c:pt>
                <c:pt idx="494">
                  <c:v>922.1588665639824</c:v>
                </c:pt>
                <c:pt idx="495">
                  <c:v>923.620036945257</c:v>
                </c:pt>
                <c:pt idx="496">
                  <c:v>921.4661227197415</c:v>
                </c:pt>
                <c:pt idx="497">
                  <c:v>919.3192884931794</c:v>
                </c:pt>
                <c:pt idx="498">
                  <c:v>922.3106381334291</c:v>
                </c:pt>
                <c:pt idx="499">
                  <c:v>916.1118209412542</c:v>
                </c:pt>
                <c:pt idx="500">
                  <c:v>923.9620369091364</c:v>
                </c:pt>
                <c:pt idx="501">
                  <c:v>923.7777169441876</c:v>
                </c:pt>
                <c:pt idx="502">
                  <c:v>924.2170177914303</c:v>
                </c:pt>
                <c:pt idx="503">
                  <c:v>923.8465186428028</c:v>
                </c:pt>
                <c:pt idx="504">
                  <c:v>923.0863714023795</c:v>
                </c:pt>
                <c:pt idx="505">
                  <c:v>923.4453946088315</c:v>
                </c:pt>
                <c:pt idx="506">
                  <c:v>921.119342018349</c:v>
                </c:pt>
                <c:pt idx="507">
                  <c:v>928.0581635141757</c:v>
                </c:pt>
                <c:pt idx="508">
                  <c:v>917.7717770609816</c:v>
                </c:pt>
                <c:pt idx="509">
                  <c:v>917.4206541089264</c:v>
                </c:pt>
                <c:pt idx="510">
                  <c:v>919.694490575129</c:v>
                </c:pt>
                <c:pt idx="511">
                  <c:v>930.3975679607739</c:v>
                </c:pt>
                <c:pt idx="512">
                  <c:v>917.249506210867</c:v>
                </c:pt>
                <c:pt idx="513">
                  <c:v>917.9893974109476</c:v>
                </c:pt>
                <c:pt idx="514">
                  <c:v>919.0078986089093</c:v>
                </c:pt>
                <c:pt idx="515">
                  <c:v>919.9132726287</c:v>
                </c:pt>
                <c:pt idx="516">
                  <c:v>930.4897932593016</c:v>
                </c:pt>
                <c:pt idx="517">
                  <c:v>929.792934971856</c:v>
                </c:pt>
                <c:pt idx="518">
                  <c:v>920.0941411025527</c:v>
                </c:pt>
                <c:pt idx="519">
                  <c:v>916.733932991499</c:v>
                </c:pt>
                <c:pt idx="520">
                  <c:v>915.193510400155</c:v>
                </c:pt>
                <c:pt idx="521">
                  <c:v>925.8923676447819</c:v>
                </c:pt>
                <c:pt idx="522">
                  <c:v>919.2383002062213</c:v>
                </c:pt>
                <c:pt idx="523">
                  <c:v>923.1955118313762</c:v>
                </c:pt>
                <c:pt idx="524">
                  <c:v>929.3926925667716</c:v>
                </c:pt>
                <c:pt idx="525">
                  <c:v>916.8155525754818</c:v>
                </c:pt>
                <c:pt idx="526">
                  <c:v>927.5121238882081</c:v>
                </c:pt>
                <c:pt idx="527">
                  <c:v>918.5925701619991</c:v>
                </c:pt>
                <c:pt idx="528">
                  <c:v>917.7655729640086</c:v>
                </c:pt>
                <c:pt idx="529">
                  <c:v>929.4731419868417</c:v>
                </c:pt>
                <c:pt idx="530">
                  <c:v>930.4378566193568</c:v>
                </c:pt>
                <c:pt idx="531">
                  <c:v>929.8796348186266</c:v>
                </c:pt>
                <c:pt idx="532">
                  <c:v>928.5061734082361</c:v>
                </c:pt>
                <c:pt idx="533">
                  <c:v>928.3495576587009</c:v>
                </c:pt>
                <c:pt idx="534">
                  <c:v>927.3131503097856</c:v>
                </c:pt>
                <c:pt idx="535">
                  <c:v>927.8559771656103</c:v>
                </c:pt>
                <c:pt idx="536">
                  <c:v>928.327346527386</c:v>
                </c:pt>
                <c:pt idx="537">
                  <c:v>927.3523399322144</c:v>
                </c:pt>
                <c:pt idx="538">
                  <c:v>921.8659803926191</c:v>
                </c:pt>
                <c:pt idx="539">
                  <c:v>927.5153770521602</c:v>
                </c:pt>
                <c:pt idx="540">
                  <c:v>927.169733102092</c:v>
                </c:pt>
                <c:pt idx="541">
                  <c:v>927.6999079320445</c:v>
                </c:pt>
                <c:pt idx="542">
                  <c:v>927.5446060610209</c:v>
                </c:pt>
                <c:pt idx="543">
                  <c:v>930.0025882304124</c:v>
                </c:pt>
                <c:pt idx="544">
                  <c:v>927.9564881101014</c:v>
                </c:pt>
                <c:pt idx="545">
                  <c:v>927.178399574305</c:v>
                </c:pt>
                <c:pt idx="546">
                  <c:v>931.1452607444726</c:v>
                </c:pt>
                <c:pt idx="547">
                  <c:v>924.3805619069458</c:v>
                </c:pt>
                <c:pt idx="548">
                  <c:v>924.4663113211304</c:v>
                </c:pt>
                <c:pt idx="549">
                  <c:v>922.2477371880458</c:v>
                </c:pt>
                <c:pt idx="550">
                  <c:v>927.7905969952413</c:v>
                </c:pt>
                <c:pt idx="551">
                  <c:v>922.9867259378685</c:v>
                </c:pt>
                <c:pt idx="552">
                  <c:v>923.0361856885858</c:v>
                </c:pt>
                <c:pt idx="553">
                  <c:v>929.6895124527896</c:v>
                </c:pt>
                <c:pt idx="554">
                  <c:v>929.1809588046466</c:v>
                </c:pt>
                <c:pt idx="555">
                  <c:v>927.8321032663143</c:v>
                </c:pt>
                <c:pt idx="556">
                  <c:v>920.3343341026471</c:v>
                </c:pt>
                <c:pt idx="557">
                  <c:v>926.238268096719</c:v>
                </c:pt>
                <c:pt idx="558">
                  <c:v>920.901047083127</c:v>
                </c:pt>
                <c:pt idx="559">
                  <c:v>925.0923448144455</c:v>
                </c:pt>
                <c:pt idx="560">
                  <c:v>926.7455091926159</c:v>
                </c:pt>
                <c:pt idx="561">
                  <c:v>921.8903881109276</c:v>
                </c:pt>
                <c:pt idx="562">
                  <c:v>926.0979281898967</c:v>
                </c:pt>
                <c:pt idx="563">
                  <c:v>920.2377986634253</c:v>
                </c:pt>
                <c:pt idx="564">
                  <c:v>925.2202331234876</c:v>
                </c:pt>
                <c:pt idx="565">
                  <c:v>922.138406034385</c:v>
                </c:pt>
                <c:pt idx="566">
                  <c:v>922.2154192469876</c:v>
                </c:pt>
                <c:pt idx="567">
                  <c:v>922.0863362940043</c:v>
                </c:pt>
                <c:pt idx="568">
                  <c:v>920.378089350553</c:v>
                </c:pt>
                <c:pt idx="569">
                  <c:v>919.8342160564265</c:v>
                </c:pt>
                <c:pt idx="570">
                  <c:v>936.743604876033</c:v>
                </c:pt>
                <c:pt idx="571">
                  <c:v>929.9671439264874</c:v>
                </c:pt>
                <c:pt idx="572">
                  <c:v>927.7149852764096</c:v>
                </c:pt>
                <c:pt idx="573">
                  <c:v>934.0556580745729</c:v>
                </c:pt>
                <c:pt idx="574">
                  <c:v>935.4364769112444</c:v>
                </c:pt>
                <c:pt idx="575">
                  <c:v>932.131051237139</c:v>
                </c:pt>
                <c:pt idx="576">
                  <c:v>934.0481436958174</c:v>
                </c:pt>
                <c:pt idx="577">
                  <c:v>932.3395997629842</c:v>
                </c:pt>
                <c:pt idx="578">
                  <c:v>933.1205684978245</c:v>
                </c:pt>
                <c:pt idx="579">
                  <c:v>933.574333788237</c:v>
                </c:pt>
                <c:pt idx="580">
                  <c:v>932.6911707798512</c:v>
                </c:pt>
                <c:pt idx="581">
                  <c:v>931.5385443481786</c:v>
                </c:pt>
                <c:pt idx="582">
                  <c:v>932.7609266674581</c:v>
                </c:pt>
                <c:pt idx="583">
                  <c:v>935.3274455270283</c:v>
                </c:pt>
                <c:pt idx="584">
                  <c:v>935.4421145534321</c:v>
                </c:pt>
                <c:pt idx="585">
                  <c:v>933.4962158630768</c:v>
                </c:pt>
                <c:pt idx="586">
                  <c:v>936.6917524566098</c:v>
                </c:pt>
                <c:pt idx="587">
                  <c:v>932.529056615593</c:v>
                </c:pt>
                <c:pt idx="588">
                  <c:v>935.6985715558454</c:v>
                </c:pt>
                <c:pt idx="589">
                  <c:v>935.8002899114183</c:v>
                </c:pt>
                <c:pt idx="590">
                  <c:v>933.1983869278616</c:v>
                </c:pt>
                <c:pt idx="591">
                  <c:v>932.9790627095333</c:v>
                </c:pt>
                <c:pt idx="592">
                  <c:v>931.6437437928581</c:v>
                </c:pt>
                <c:pt idx="593">
                  <c:v>934.4683485837073</c:v>
                </c:pt>
                <c:pt idx="594">
                  <c:v>932.4929678020882</c:v>
                </c:pt>
                <c:pt idx="595">
                  <c:v>932.4663573066582</c:v>
                </c:pt>
                <c:pt idx="596">
                  <c:v>930.3476728354937</c:v>
                </c:pt>
                <c:pt idx="597">
                  <c:v>931.8066748023543</c:v>
                </c:pt>
                <c:pt idx="598">
                  <c:v>929.8542854731196</c:v>
                </c:pt>
                <c:pt idx="599">
                  <c:v>932.5409808373384</c:v>
                </c:pt>
                <c:pt idx="600">
                  <c:v>933.2692888485348</c:v>
                </c:pt>
                <c:pt idx="601">
                  <c:v>933.245401637205</c:v>
                </c:pt>
                <c:pt idx="602">
                  <c:v>932.1721701703362</c:v>
                </c:pt>
                <c:pt idx="603">
                  <c:v>933.996622256482</c:v>
                </c:pt>
                <c:pt idx="604">
                  <c:v>931.7746181484146</c:v>
                </c:pt>
                <c:pt idx="605">
                  <c:v>933.1321977372912</c:v>
                </c:pt>
                <c:pt idx="606">
                  <c:v>933.7397512891612</c:v>
                </c:pt>
                <c:pt idx="607">
                  <c:v>934.2396012036373</c:v>
                </c:pt>
                <c:pt idx="608">
                  <c:v>932.2621885307082</c:v>
                </c:pt>
                <c:pt idx="609">
                  <c:v>930.9753179708283</c:v>
                </c:pt>
                <c:pt idx="610">
                  <c:v>934.8387126777045</c:v>
                </c:pt>
                <c:pt idx="611">
                  <c:v>933.00473462057</c:v>
                </c:pt>
                <c:pt idx="612">
                  <c:v>934.6527888286001</c:v>
                </c:pt>
                <c:pt idx="613">
                  <c:v>933.3208194676614</c:v>
                </c:pt>
                <c:pt idx="614">
                  <c:v>935.7354005893183</c:v>
                </c:pt>
                <c:pt idx="615">
                  <c:v>932.8330038754642</c:v>
                </c:pt>
                <c:pt idx="616">
                  <c:v>933.8914364662382</c:v>
                </c:pt>
                <c:pt idx="617">
                  <c:v>934.5221312289386</c:v>
                </c:pt>
                <c:pt idx="618">
                  <c:v>935.6944596847089</c:v>
                </c:pt>
                <c:pt idx="619">
                  <c:v>933.4524750315981</c:v>
                </c:pt>
                <c:pt idx="620">
                  <c:v>931.842079602405</c:v>
                </c:pt>
                <c:pt idx="621">
                  <c:v>931.1731944038407</c:v>
                </c:pt>
                <c:pt idx="622">
                  <c:v>935.294016412706</c:v>
                </c:pt>
                <c:pt idx="623">
                  <c:v>933.7052208049016</c:v>
                </c:pt>
                <c:pt idx="624">
                  <c:v>934.5013235073947</c:v>
                </c:pt>
                <c:pt idx="625">
                  <c:v>932.9377022543441</c:v>
                </c:pt>
                <c:pt idx="626">
                  <c:v>936.3439800065042</c:v>
                </c:pt>
                <c:pt idx="627">
                  <c:v>935.3454924254487</c:v>
                </c:pt>
                <c:pt idx="628">
                  <c:v>935.0715130545789</c:v>
                </c:pt>
                <c:pt idx="629">
                  <c:v>935.0921360824075</c:v>
                </c:pt>
                <c:pt idx="630">
                  <c:v>934.9449283323091</c:v>
                </c:pt>
                <c:pt idx="631">
                  <c:v>934.2272743109792</c:v>
                </c:pt>
                <c:pt idx="632">
                  <c:v>935.1730574586664</c:v>
                </c:pt>
                <c:pt idx="633">
                  <c:v>934.8563733526226</c:v>
                </c:pt>
                <c:pt idx="634">
                  <c:v>934.4800925985248</c:v>
                </c:pt>
                <c:pt idx="635">
                  <c:v>931.5123950191302</c:v>
                </c:pt>
                <c:pt idx="636">
                  <c:v>930.9047286410428</c:v>
                </c:pt>
                <c:pt idx="637">
                  <c:v>933.0369854905133</c:v>
                </c:pt>
                <c:pt idx="638">
                  <c:v>933.0770868634063</c:v>
                </c:pt>
                <c:pt idx="639">
                  <c:v>936.5252642832651</c:v>
                </c:pt>
                <c:pt idx="640">
                  <c:v>934.0549356409615</c:v>
                </c:pt>
                <c:pt idx="641">
                  <c:v>936.7255571678025</c:v>
                </c:pt>
                <c:pt idx="642">
                  <c:v>933.7995830292093</c:v>
                </c:pt>
                <c:pt idx="643">
                  <c:v>933.8355876594263</c:v>
                </c:pt>
                <c:pt idx="644">
                  <c:v>935.1821411456032</c:v>
                </c:pt>
                <c:pt idx="645">
                  <c:v>930.9791146998825</c:v>
                </c:pt>
                <c:pt idx="646">
                  <c:v>931.2897787958545</c:v>
                </c:pt>
                <c:pt idx="647">
                  <c:v>932.430235414227</c:v>
                </c:pt>
                <c:pt idx="648">
                  <c:v>932.1166989911068</c:v>
                </c:pt>
                <c:pt idx="649">
                  <c:v>932.3001411881938</c:v>
                </c:pt>
                <c:pt idx="650">
                  <c:v>932.6826426354902</c:v>
                </c:pt>
                <c:pt idx="651">
                  <c:v>932.125117720644</c:v>
                </c:pt>
                <c:pt idx="652">
                  <c:v>932.6044253809155</c:v>
                </c:pt>
                <c:pt idx="653">
                  <c:v>932.784531586302</c:v>
                </c:pt>
                <c:pt idx="654">
                  <c:v>931.6330712898846</c:v>
                </c:pt>
                <c:pt idx="655">
                  <c:v>932.0188038783402</c:v>
                </c:pt>
                <c:pt idx="656">
                  <c:v>931.6289241372825</c:v>
                </c:pt>
                <c:pt idx="657">
                  <c:v>932.825651927927</c:v>
                </c:pt>
                <c:pt idx="658">
                  <c:v>933.7707197411298</c:v>
                </c:pt>
                <c:pt idx="659">
                  <c:v>933.0344530921583</c:v>
                </c:pt>
                <c:pt idx="660">
                  <c:v>932.3139337536663</c:v>
                </c:pt>
                <c:pt idx="661">
                  <c:v>932.0403323054093</c:v>
                </c:pt>
                <c:pt idx="662">
                  <c:v>932.8258421603631</c:v>
                </c:pt>
                <c:pt idx="663">
                  <c:v>930.5749946994847</c:v>
                </c:pt>
                <c:pt idx="664">
                  <c:v>930.4624397442082</c:v>
                </c:pt>
                <c:pt idx="665">
                  <c:v>932.181602614551</c:v>
                </c:pt>
                <c:pt idx="666">
                  <c:v>931.8672092173605</c:v>
                </c:pt>
                <c:pt idx="667">
                  <c:v>931.7146761029007</c:v>
                </c:pt>
                <c:pt idx="668">
                  <c:v>932.0550093506163</c:v>
                </c:pt>
                <c:pt idx="669">
                  <c:v>931.874879346621</c:v>
                </c:pt>
                <c:pt idx="670">
                  <c:v>934.6622861527518</c:v>
                </c:pt>
                <c:pt idx="671">
                  <c:v>932.5282154017183</c:v>
                </c:pt>
                <c:pt idx="672">
                  <c:v>934.3801294387863</c:v>
                </c:pt>
                <c:pt idx="673">
                  <c:v>933.2397625850867</c:v>
                </c:pt>
                <c:pt idx="674">
                  <c:v>933.5790268373075</c:v>
                </c:pt>
                <c:pt idx="675">
                  <c:v>930.8416792490924</c:v>
                </c:pt>
                <c:pt idx="676">
                  <c:v>932.269223592896</c:v>
                </c:pt>
                <c:pt idx="677">
                  <c:v>933.562227663213</c:v>
                </c:pt>
                <c:pt idx="678">
                  <c:v>932.8154860255352</c:v>
                </c:pt>
                <c:pt idx="679">
                  <c:v>933.7691889024064</c:v>
                </c:pt>
                <c:pt idx="680">
                  <c:v>932.576344716129</c:v>
                </c:pt>
                <c:pt idx="681">
                  <c:v>933.0462684212256</c:v>
                </c:pt>
                <c:pt idx="682">
                  <c:v>932.1063976162605</c:v>
                </c:pt>
                <c:pt idx="683">
                  <c:v>935.1363130490882</c:v>
                </c:pt>
                <c:pt idx="684">
                  <c:v>934.0942796570994</c:v>
                </c:pt>
                <c:pt idx="685">
                  <c:v>934.785926358292</c:v>
                </c:pt>
                <c:pt idx="686">
                  <c:v>932.8871181223625</c:v>
                </c:pt>
                <c:pt idx="687">
                  <c:v>931.8631884878349</c:v>
                </c:pt>
                <c:pt idx="688">
                  <c:v>935.8895915130178</c:v>
                </c:pt>
                <c:pt idx="689">
                  <c:v>933.4115047920562</c:v>
                </c:pt>
                <c:pt idx="690">
                  <c:v>931.6700623881525</c:v>
                </c:pt>
                <c:pt idx="691">
                  <c:v>932.7048577650513</c:v>
                </c:pt>
                <c:pt idx="692">
                  <c:v>931.4464807269462</c:v>
                </c:pt>
                <c:pt idx="693">
                  <c:v>932.4211453224234</c:v>
                </c:pt>
                <c:pt idx="694">
                  <c:v>928.7061496698477</c:v>
                </c:pt>
                <c:pt idx="695">
                  <c:v>931.2992960178502</c:v>
                </c:pt>
                <c:pt idx="696">
                  <c:v>933.785293264704</c:v>
                </c:pt>
                <c:pt idx="697">
                  <c:v>930.892032356881</c:v>
                </c:pt>
                <c:pt idx="698">
                  <c:v>931.5412973721454</c:v>
                </c:pt>
                <c:pt idx="699">
                  <c:v>930.8928861878577</c:v>
                </c:pt>
                <c:pt idx="700">
                  <c:v>934.3005741488212</c:v>
                </c:pt>
                <c:pt idx="701">
                  <c:v>930.1481971995554</c:v>
                </c:pt>
                <c:pt idx="702">
                  <c:v>933.4593714118725</c:v>
                </c:pt>
                <c:pt idx="703">
                  <c:v>926.2603020738465</c:v>
                </c:pt>
                <c:pt idx="704">
                  <c:v>929.2812568048081</c:v>
                </c:pt>
                <c:pt idx="705">
                  <c:v>931.1807937766444</c:v>
                </c:pt>
                <c:pt idx="706">
                  <c:v>929.7669980372456</c:v>
                </c:pt>
                <c:pt idx="707">
                  <c:v>931.8802186750954</c:v>
                </c:pt>
                <c:pt idx="708">
                  <c:v>928.7985340279157</c:v>
                </c:pt>
                <c:pt idx="709">
                  <c:v>932.7162231731277</c:v>
                </c:pt>
                <c:pt idx="710">
                  <c:v>929.0109725576078</c:v>
                </c:pt>
                <c:pt idx="711">
                  <c:v>930.5814854986767</c:v>
                </c:pt>
                <c:pt idx="712">
                  <c:v>931.2672909229743</c:v>
                </c:pt>
                <c:pt idx="713">
                  <c:v>928.3782661011404</c:v>
                </c:pt>
                <c:pt idx="714">
                  <c:v>929.1898808702848</c:v>
                </c:pt>
                <c:pt idx="715">
                  <c:v>925.1297157388681</c:v>
                </c:pt>
                <c:pt idx="716">
                  <c:v>929.5415447685758</c:v>
                </c:pt>
                <c:pt idx="717">
                  <c:v>931.4652399122772</c:v>
                </c:pt>
                <c:pt idx="718">
                  <c:v>929.8147484459203</c:v>
                </c:pt>
                <c:pt idx="719">
                  <c:v>932.2500896119343</c:v>
                </c:pt>
                <c:pt idx="720">
                  <c:v>929.4883401164316</c:v>
                </c:pt>
                <c:pt idx="721">
                  <c:v>933.0303783516203</c:v>
                </c:pt>
                <c:pt idx="722">
                  <c:v>932.011311656895</c:v>
                </c:pt>
                <c:pt idx="723">
                  <c:v>931.5629431330149</c:v>
                </c:pt>
                <c:pt idx="724">
                  <c:v>931.9167692281142</c:v>
                </c:pt>
                <c:pt idx="725">
                  <c:v>930.3948776006692</c:v>
                </c:pt>
                <c:pt idx="726">
                  <c:v>933.8233468063054</c:v>
                </c:pt>
                <c:pt idx="727">
                  <c:v>934.1478327348708</c:v>
                </c:pt>
                <c:pt idx="728">
                  <c:v>936.6871551625464</c:v>
                </c:pt>
                <c:pt idx="729">
                  <c:v>932.3092550749858</c:v>
                </c:pt>
                <c:pt idx="730">
                  <c:v>935.2647916912389</c:v>
                </c:pt>
                <c:pt idx="731">
                  <c:v>932.8527487859052</c:v>
                </c:pt>
                <c:pt idx="732">
                  <c:v>932.887521760082</c:v>
                </c:pt>
                <c:pt idx="733">
                  <c:v>935.9066269312351</c:v>
                </c:pt>
                <c:pt idx="734">
                  <c:v>934.556420546652</c:v>
                </c:pt>
                <c:pt idx="735">
                  <c:v>931.8070801128936</c:v>
                </c:pt>
                <c:pt idx="736">
                  <c:v>930.8255528115867</c:v>
                </c:pt>
                <c:pt idx="737">
                  <c:v>934.6228787252186</c:v>
                </c:pt>
                <c:pt idx="738">
                  <c:v>936.3356820399445</c:v>
                </c:pt>
                <c:pt idx="739">
                  <c:v>936.246145877187</c:v>
                </c:pt>
                <c:pt idx="740">
                  <c:v>936.6406908425334</c:v>
                </c:pt>
                <c:pt idx="741">
                  <c:v>933.861605867821</c:v>
                </c:pt>
                <c:pt idx="742">
                  <c:v>931.2797432019837</c:v>
                </c:pt>
                <c:pt idx="743">
                  <c:v>927.1451344813923</c:v>
                </c:pt>
                <c:pt idx="744">
                  <c:v>935.8615420630404</c:v>
                </c:pt>
                <c:pt idx="745">
                  <c:v>930.0147914861522</c:v>
                </c:pt>
                <c:pt idx="746">
                  <c:v>936.3416131811196</c:v>
                </c:pt>
                <c:pt idx="747">
                  <c:v>936.2227449552637</c:v>
                </c:pt>
                <c:pt idx="748">
                  <c:v>933.132278352165</c:v>
                </c:pt>
                <c:pt idx="749">
                  <c:v>933.3896601096692</c:v>
                </c:pt>
                <c:pt idx="750">
                  <c:v>929.0202191584824</c:v>
                </c:pt>
                <c:pt idx="751">
                  <c:v>932.9733095917373</c:v>
                </c:pt>
                <c:pt idx="752">
                  <c:v>933.5440709598497</c:v>
                </c:pt>
                <c:pt idx="753">
                  <c:v>934.1255972818196</c:v>
                </c:pt>
                <c:pt idx="754">
                  <c:v>936.1019186477755</c:v>
                </c:pt>
                <c:pt idx="755">
                  <c:v>935.9915499354387</c:v>
                </c:pt>
                <c:pt idx="756">
                  <c:v>937.0568230636233</c:v>
                </c:pt>
                <c:pt idx="757">
                  <c:v>926.781530377483</c:v>
                </c:pt>
                <c:pt idx="758">
                  <c:v>925.06339169234</c:v>
                </c:pt>
                <c:pt idx="759">
                  <c:v>931.5835189763477</c:v>
                </c:pt>
                <c:pt idx="760">
                  <c:v>937.1764843302914</c:v>
                </c:pt>
                <c:pt idx="761">
                  <c:v>936.6313615526682</c:v>
                </c:pt>
                <c:pt idx="762">
                  <c:v>936.0406621197375</c:v>
                </c:pt>
                <c:pt idx="763">
                  <c:v>937.663765530135</c:v>
                </c:pt>
                <c:pt idx="764">
                  <c:v>938.4069660051146</c:v>
                </c:pt>
                <c:pt idx="765">
                  <c:v>938.0696174644388</c:v>
                </c:pt>
                <c:pt idx="766">
                  <c:v>936.8717540326098</c:v>
                </c:pt>
                <c:pt idx="767">
                  <c:v>937.7926340046887</c:v>
                </c:pt>
                <c:pt idx="768">
                  <c:v>936.9403198872103</c:v>
                </c:pt>
                <c:pt idx="769">
                  <c:v>937.4300419046604</c:v>
                </c:pt>
                <c:pt idx="770">
                  <c:v>936.9995898615788</c:v>
                </c:pt>
                <c:pt idx="771">
                  <c:v>929.7235684855483</c:v>
                </c:pt>
                <c:pt idx="772">
                  <c:v>926.418372026572</c:v>
                </c:pt>
                <c:pt idx="773">
                  <c:v>937.3906124850064</c:v>
                </c:pt>
                <c:pt idx="774">
                  <c:v>915.317773081386</c:v>
                </c:pt>
                <c:pt idx="775">
                  <c:v>935.4050665768495</c:v>
                </c:pt>
                <c:pt idx="776">
                  <c:v>928.2874207375656</c:v>
                </c:pt>
                <c:pt idx="777">
                  <c:v>919.7806683555284</c:v>
                </c:pt>
                <c:pt idx="778">
                  <c:v>920.2182891640184</c:v>
                </c:pt>
                <c:pt idx="779">
                  <c:v>920.6453758407696</c:v>
                </c:pt>
                <c:pt idx="780">
                  <c:v>917.0589095341945</c:v>
                </c:pt>
                <c:pt idx="781">
                  <c:v>920.401697632602</c:v>
                </c:pt>
                <c:pt idx="782">
                  <c:v>911.3698334933307</c:v>
                </c:pt>
                <c:pt idx="783">
                  <c:v>911.2350015594433</c:v>
                </c:pt>
                <c:pt idx="784">
                  <c:v>912.1808150729514</c:v>
                </c:pt>
                <c:pt idx="785">
                  <c:v>913.9965056829916</c:v>
                </c:pt>
                <c:pt idx="786">
                  <c:v>912.2604213744909</c:v>
                </c:pt>
                <c:pt idx="787">
                  <c:v>913.5669809813294</c:v>
                </c:pt>
                <c:pt idx="788">
                  <c:v>913.4017214313494</c:v>
                </c:pt>
                <c:pt idx="789">
                  <c:v>911.4845690981311</c:v>
                </c:pt>
                <c:pt idx="790">
                  <c:v>910.626369396166</c:v>
                </c:pt>
                <c:pt idx="791">
                  <c:v>910.5472187989197</c:v>
                </c:pt>
                <c:pt idx="792">
                  <c:v>912.2217927432646</c:v>
                </c:pt>
                <c:pt idx="793">
                  <c:v>912.7640401490096</c:v>
                </c:pt>
                <c:pt idx="794">
                  <c:v>916.4070057452078</c:v>
                </c:pt>
                <c:pt idx="795">
                  <c:v>924.2289131184008</c:v>
                </c:pt>
                <c:pt idx="796">
                  <c:v>927.0302147183612</c:v>
                </c:pt>
                <c:pt idx="797">
                  <c:v>925.724833588653</c:v>
                </c:pt>
                <c:pt idx="798">
                  <c:v>924.326276973712</c:v>
                </c:pt>
                <c:pt idx="799">
                  <c:v>922.2162861697561</c:v>
                </c:pt>
                <c:pt idx="800">
                  <c:v>925.8693313074647</c:v>
                </c:pt>
                <c:pt idx="801">
                  <c:v>921.0874548114541</c:v>
                </c:pt>
                <c:pt idx="802">
                  <c:v>928.900773942166</c:v>
                </c:pt>
                <c:pt idx="803">
                  <c:v>925.5116502226871</c:v>
                </c:pt>
                <c:pt idx="804">
                  <c:v>929.4793652564212</c:v>
                </c:pt>
                <c:pt idx="805">
                  <c:v>922.9210537495453</c:v>
                </c:pt>
                <c:pt idx="806">
                  <c:v>925.3722353122583</c:v>
                </c:pt>
                <c:pt idx="807">
                  <c:v>926.676030204863</c:v>
                </c:pt>
                <c:pt idx="808">
                  <c:v>923.9392111359372</c:v>
                </c:pt>
                <c:pt idx="809">
                  <c:v>923.9291118373226</c:v>
                </c:pt>
                <c:pt idx="810">
                  <c:v>924.4677474087938</c:v>
                </c:pt>
                <c:pt idx="811">
                  <c:v>924.9014328262821</c:v>
                </c:pt>
                <c:pt idx="812">
                  <c:v>926.8409785446212</c:v>
                </c:pt>
                <c:pt idx="813">
                  <c:v>928.8063341771198</c:v>
                </c:pt>
                <c:pt idx="814">
                  <c:v>925.3237918237654</c:v>
                </c:pt>
                <c:pt idx="815">
                  <c:v>926.5068731761466</c:v>
                </c:pt>
                <c:pt idx="816">
                  <c:v>926.310507122808</c:v>
                </c:pt>
                <c:pt idx="817">
                  <c:v>925.3919498099615</c:v>
                </c:pt>
                <c:pt idx="818">
                  <c:v>925.9349510085514</c:v>
                </c:pt>
                <c:pt idx="819">
                  <c:v>922.606010731539</c:v>
                </c:pt>
                <c:pt idx="820">
                  <c:v>923.4541563290546</c:v>
                </c:pt>
                <c:pt idx="821">
                  <c:v>923.0934864545687</c:v>
                </c:pt>
                <c:pt idx="822">
                  <c:v>923.783323353405</c:v>
                </c:pt>
                <c:pt idx="823">
                  <c:v>924.4658496616039</c:v>
                </c:pt>
                <c:pt idx="824">
                  <c:v>922.1685711518351</c:v>
                </c:pt>
                <c:pt idx="825">
                  <c:v>924.3006605340781</c:v>
                </c:pt>
                <c:pt idx="826">
                  <c:v>923.2259653240403</c:v>
                </c:pt>
                <c:pt idx="827">
                  <c:v>923.9566760207437</c:v>
                </c:pt>
                <c:pt idx="828">
                  <c:v>919.7648398674327</c:v>
                </c:pt>
                <c:pt idx="829">
                  <c:v>922.5033057823506</c:v>
                </c:pt>
                <c:pt idx="830">
                  <c:v>921.7459924294096</c:v>
                </c:pt>
                <c:pt idx="831">
                  <c:v>923.593543259553</c:v>
                </c:pt>
                <c:pt idx="832">
                  <c:v>922.8891987751208</c:v>
                </c:pt>
                <c:pt idx="833">
                  <c:v>922.3015881680934</c:v>
                </c:pt>
                <c:pt idx="834">
                  <c:v>920.6154824958094</c:v>
                </c:pt>
                <c:pt idx="835">
                  <c:v>922.2969907247807</c:v>
                </c:pt>
                <c:pt idx="836">
                  <c:v>920.9371225196704</c:v>
                </c:pt>
                <c:pt idx="837">
                  <c:v>921.3534994706476</c:v>
                </c:pt>
                <c:pt idx="838">
                  <c:v>922.410244287048</c:v>
                </c:pt>
                <c:pt idx="839">
                  <c:v>921.564123308576</c:v>
                </c:pt>
                <c:pt idx="840">
                  <c:v>920.8513822569246</c:v>
                </c:pt>
                <c:pt idx="841">
                  <c:v>919.9960509365932</c:v>
                </c:pt>
                <c:pt idx="842">
                  <c:v>929.231920273606</c:v>
                </c:pt>
                <c:pt idx="843">
                  <c:v>919.5620627468224</c:v>
                </c:pt>
                <c:pt idx="844">
                  <c:v>922.0628399429295</c:v>
                </c:pt>
                <c:pt idx="845">
                  <c:v>925.4359692309985</c:v>
                </c:pt>
                <c:pt idx="846">
                  <c:v>924.3587698398417</c:v>
                </c:pt>
                <c:pt idx="847">
                  <c:v>923.2889585457588</c:v>
                </c:pt>
                <c:pt idx="848">
                  <c:v>920.6629831051447</c:v>
                </c:pt>
                <c:pt idx="849">
                  <c:v>923.5975730778276</c:v>
                </c:pt>
                <c:pt idx="850">
                  <c:v>921.965942125399</c:v>
                </c:pt>
                <c:pt idx="851">
                  <c:v>920.7528140487399</c:v>
                </c:pt>
                <c:pt idx="852">
                  <c:v>923.9478408081487</c:v>
                </c:pt>
                <c:pt idx="853">
                  <c:v>919.0174245232935</c:v>
                </c:pt>
                <c:pt idx="854">
                  <c:v>925.6785150110757</c:v>
                </c:pt>
                <c:pt idx="855">
                  <c:v>921.6461999780784</c:v>
                </c:pt>
                <c:pt idx="856">
                  <c:v>921.6604977736281</c:v>
                </c:pt>
                <c:pt idx="857">
                  <c:v>921.8603911119211</c:v>
                </c:pt>
                <c:pt idx="858">
                  <c:v>923.342973331199</c:v>
                </c:pt>
                <c:pt idx="859">
                  <c:v>927.8810632005354</c:v>
                </c:pt>
                <c:pt idx="860">
                  <c:v>923.3047447587786</c:v>
                </c:pt>
                <c:pt idx="861">
                  <c:v>926.3563021326884</c:v>
                </c:pt>
                <c:pt idx="862">
                  <c:v>923.6872770195058</c:v>
                </c:pt>
                <c:pt idx="863">
                  <c:v>923.5501633251399</c:v>
                </c:pt>
                <c:pt idx="864">
                  <c:v>925.6158936946026</c:v>
                </c:pt>
                <c:pt idx="865">
                  <c:v>922.7851916092236</c:v>
                </c:pt>
                <c:pt idx="866">
                  <c:v>926.8303835904585</c:v>
                </c:pt>
                <c:pt idx="867">
                  <c:v>922.944087188197</c:v>
                </c:pt>
                <c:pt idx="868">
                  <c:v>921.9703749238807</c:v>
                </c:pt>
                <c:pt idx="869">
                  <c:v>921.4520596170705</c:v>
                </c:pt>
                <c:pt idx="870">
                  <c:v>921.48898829599</c:v>
                </c:pt>
                <c:pt idx="871">
                  <c:v>922.8905524943133</c:v>
                </c:pt>
                <c:pt idx="872">
                  <c:v>924.685193509195</c:v>
                </c:pt>
                <c:pt idx="873">
                  <c:v>923.6243891554537</c:v>
                </c:pt>
                <c:pt idx="874">
                  <c:v>925.4024064851565</c:v>
                </c:pt>
                <c:pt idx="875">
                  <c:v>921.5453775755693</c:v>
                </c:pt>
                <c:pt idx="876">
                  <c:v>920.2786633455887</c:v>
                </c:pt>
                <c:pt idx="877">
                  <c:v>920.4191464052745</c:v>
                </c:pt>
                <c:pt idx="878">
                  <c:v>928.2376278243153</c:v>
                </c:pt>
                <c:pt idx="879">
                  <c:v>923.4111098707721</c:v>
                </c:pt>
                <c:pt idx="880">
                  <c:v>919.3520705733878</c:v>
                </c:pt>
                <c:pt idx="881">
                  <c:v>919.6975263302124</c:v>
                </c:pt>
                <c:pt idx="882">
                  <c:v>919.4433564977845</c:v>
                </c:pt>
                <c:pt idx="883">
                  <c:v>922.8558128346405</c:v>
                </c:pt>
                <c:pt idx="884">
                  <c:v>920.9057950231181</c:v>
                </c:pt>
                <c:pt idx="885">
                  <c:v>921.8436434455505</c:v>
                </c:pt>
                <c:pt idx="886">
                  <c:v>921.8399881043886</c:v>
                </c:pt>
                <c:pt idx="887">
                  <c:v>918.2007022781333</c:v>
                </c:pt>
                <c:pt idx="888">
                  <c:v>925.113371587533</c:v>
                </c:pt>
                <c:pt idx="889">
                  <c:v>916.8901641907054</c:v>
                </c:pt>
                <c:pt idx="890">
                  <c:v>918.9055740059158</c:v>
                </c:pt>
                <c:pt idx="891">
                  <c:v>918.3454241889947</c:v>
                </c:pt>
                <c:pt idx="892">
                  <c:v>920.598527341052</c:v>
                </c:pt>
                <c:pt idx="893">
                  <c:v>920.5795239607854</c:v>
                </c:pt>
                <c:pt idx="894">
                  <c:v>919.6218337843169</c:v>
                </c:pt>
                <c:pt idx="895">
                  <c:v>919.3670952202174</c:v>
                </c:pt>
                <c:pt idx="896">
                  <c:v>918.4108373606067</c:v>
                </c:pt>
                <c:pt idx="897">
                  <c:v>920.0726579991049</c:v>
                </c:pt>
                <c:pt idx="898">
                  <c:v>921.0144064561623</c:v>
                </c:pt>
                <c:pt idx="899">
                  <c:v>920.2944546420962</c:v>
                </c:pt>
                <c:pt idx="900">
                  <c:v>921.035013870382</c:v>
                </c:pt>
                <c:pt idx="901">
                  <c:v>923.3656491719136</c:v>
                </c:pt>
                <c:pt idx="902">
                  <c:v>922.0184956107537</c:v>
                </c:pt>
                <c:pt idx="903">
                  <c:v>922.0698009234534</c:v>
                </c:pt>
                <c:pt idx="904">
                  <c:v>928.7628653531703</c:v>
                </c:pt>
                <c:pt idx="905">
                  <c:v>919.6495912148053</c:v>
                </c:pt>
                <c:pt idx="906">
                  <c:v>918.5351672988555</c:v>
                </c:pt>
                <c:pt idx="907">
                  <c:v>920.5300852312567</c:v>
                </c:pt>
                <c:pt idx="908">
                  <c:v>926.7389368837518</c:v>
                </c:pt>
                <c:pt idx="909">
                  <c:v>920.5337571682987</c:v>
                </c:pt>
                <c:pt idx="910">
                  <c:v>924.0777960526947</c:v>
                </c:pt>
                <c:pt idx="911">
                  <c:v>923.9953152309882</c:v>
                </c:pt>
                <c:pt idx="912">
                  <c:v>921.6925209371673</c:v>
                </c:pt>
                <c:pt idx="913">
                  <c:v>924.8292318059696</c:v>
                </c:pt>
                <c:pt idx="914">
                  <c:v>926.2997705915063</c:v>
                </c:pt>
                <c:pt idx="915">
                  <c:v>924.84611032021</c:v>
                </c:pt>
                <c:pt idx="916">
                  <c:v>925.2540315885898</c:v>
                </c:pt>
                <c:pt idx="917">
                  <c:v>925.6062117979576</c:v>
                </c:pt>
                <c:pt idx="918">
                  <c:v>920.8195236467595</c:v>
                </c:pt>
                <c:pt idx="919">
                  <c:v>929.950576659871</c:v>
                </c:pt>
                <c:pt idx="920">
                  <c:v>920.9682518977063</c:v>
                </c:pt>
                <c:pt idx="921">
                  <c:v>929.2361377434562</c:v>
                </c:pt>
                <c:pt idx="922">
                  <c:v>923.1059202877652</c:v>
                </c:pt>
                <c:pt idx="923">
                  <c:v>924.5708014940978</c:v>
                </c:pt>
                <c:pt idx="924">
                  <c:v>917.8409965059589</c:v>
                </c:pt>
                <c:pt idx="925">
                  <c:v>918.0480036786456</c:v>
                </c:pt>
                <c:pt idx="926">
                  <c:v>920.299745407465</c:v>
                </c:pt>
                <c:pt idx="927">
                  <c:v>915.9703974286452</c:v>
                </c:pt>
                <c:pt idx="928">
                  <c:v>920.1868987995056</c:v>
                </c:pt>
                <c:pt idx="929">
                  <c:v>918.0888919879263</c:v>
                </c:pt>
                <c:pt idx="930">
                  <c:v>921.8008936224036</c:v>
                </c:pt>
                <c:pt idx="931">
                  <c:v>922.7020196733697</c:v>
                </c:pt>
                <c:pt idx="932">
                  <c:v>918.6542590068383</c:v>
                </c:pt>
                <c:pt idx="933">
                  <c:v>923.7553903231078</c:v>
                </c:pt>
                <c:pt idx="934">
                  <c:v>922.8729015477313</c:v>
                </c:pt>
                <c:pt idx="935">
                  <c:v>925.6085938100658</c:v>
                </c:pt>
                <c:pt idx="936">
                  <c:v>922.0299836190944</c:v>
                </c:pt>
                <c:pt idx="937">
                  <c:v>916.9712892394824</c:v>
                </c:pt>
                <c:pt idx="938">
                  <c:v>917.798954954419</c:v>
                </c:pt>
                <c:pt idx="939">
                  <c:v>912.6860567821267</c:v>
                </c:pt>
                <c:pt idx="940">
                  <c:v>917.7494292386885</c:v>
                </c:pt>
                <c:pt idx="941">
                  <c:v>912.1719122490528</c:v>
                </c:pt>
                <c:pt idx="942">
                  <c:v>915.5378010052982</c:v>
                </c:pt>
                <c:pt idx="943">
                  <c:v>921.7562861370682</c:v>
                </c:pt>
                <c:pt idx="944">
                  <c:v>923.432779462957</c:v>
                </c:pt>
                <c:pt idx="945">
                  <c:v>921.6374423979196</c:v>
                </c:pt>
                <c:pt idx="946">
                  <c:v>926.8607460842966</c:v>
                </c:pt>
                <c:pt idx="947">
                  <c:v>927.6466824207185</c:v>
                </c:pt>
                <c:pt idx="948">
                  <c:v>924.8477280153004</c:v>
                </c:pt>
                <c:pt idx="949">
                  <c:v>926.6443964202208</c:v>
                </c:pt>
                <c:pt idx="950">
                  <c:v>928.2355441830507</c:v>
                </c:pt>
                <c:pt idx="951">
                  <c:v>924.0282896927104</c:v>
                </c:pt>
                <c:pt idx="952">
                  <c:v>925.9196299294341</c:v>
                </c:pt>
                <c:pt idx="953">
                  <c:v>924.7112474557956</c:v>
                </c:pt>
                <c:pt idx="954">
                  <c:v>923.214041180801</c:v>
                </c:pt>
                <c:pt idx="955">
                  <c:v>927.9702022997932</c:v>
                </c:pt>
                <c:pt idx="956">
                  <c:v>925.3279067299682</c:v>
                </c:pt>
                <c:pt idx="957">
                  <c:v>915.4604986466422</c:v>
                </c:pt>
                <c:pt idx="958">
                  <c:v>920.3316475842628</c:v>
                </c:pt>
                <c:pt idx="959">
                  <c:v>917.1896729182113</c:v>
                </c:pt>
                <c:pt idx="960">
                  <c:v>921.8235419298277</c:v>
                </c:pt>
                <c:pt idx="961">
                  <c:v>917.9964524123266</c:v>
                </c:pt>
                <c:pt idx="962">
                  <c:v>923.483942182493</c:v>
                </c:pt>
                <c:pt idx="963">
                  <c:v>920.9821114557949</c:v>
                </c:pt>
                <c:pt idx="964">
                  <c:v>920.8970768845337</c:v>
                </c:pt>
                <c:pt idx="965">
                  <c:v>920.5888513369072</c:v>
                </c:pt>
                <c:pt idx="966">
                  <c:v>917.777433560528</c:v>
                </c:pt>
                <c:pt idx="967">
                  <c:v>920.3949879054534</c:v>
                </c:pt>
                <c:pt idx="968">
                  <c:v>918.9610696578354</c:v>
                </c:pt>
                <c:pt idx="969">
                  <c:v>916.6287574360666</c:v>
                </c:pt>
                <c:pt idx="970">
                  <c:v>916.897502657156</c:v>
                </c:pt>
                <c:pt idx="971">
                  <c:v>921.5540902919754</c:v>
                </c:pt>
                <c:pt idx="972">
                  <c:v>916.9665410260792</c:v>
                </c:pt>
                <c:pt idx="973">
                  <c:v>920.341227587405</c:v>
                </c:pt>
                <c:pt idx="974">
                  <c:v>922.1046266757245</c:v>
                </c:pt>
                <c:pt idx="975">
                  <c:v>921.737885858545</c:v>
                </c:pt>
                <c:pt idx="976">
                  <c:v>919.3437512046523</c:v>
                </c:pt>
                <c:pt idx="977">
                  <c:v>918.5228589609135</c:v>
                </c:pt>
                <c:pt idx="978">
                  <c:v>921.409400938363</c:v>
                </c:pt>
                <c:pt idx="979">
                  <c:v>916.734721438193</c:v>
                </c:pt>
                <c:pt idx="980">
                  <c:v>917.3306143951223</c:v>
                </c:pt>
                <c:pt idx="981">
                  <c:v>916.533968267768</c:v>
                </c:pt>
                <c:pt idx="982">
                  <c:v>916.0868519503327</c:v>
                </c:pt>
                <c:pt idx="983">
                  <c:v>920.109602175258</c:v>
                </c:pt>
                <c:pt idx="984">
                  <c:v>917.7661985281065</c:v>
                </c:pt>
                <c:pt idx="985">
                  <c:v>917.2008383324545</c:v>
                </c:pt>
                <c:pt idx="986">
                  <c:v>928.575926835113</c:v>
                </c:pt>
                <c:pt idx="987">
                  <c:v>925.3205356954575</c:v>
                </c:pt>
                <c:pt idx="988">
                  <c:v>928.889630915388</c:v>
                </c:pt>
                <c:pt idx="989">
                  <c:v>924.3191375094374</c:v>
                </c:pt>
                <c:pt idx="990">
                  <c:v>925.7793694214622</c:v>
                </c:pt>
                <c:pt idx="991">
                  <c:v>916.4215777943185</c:v>
                </c:pt>
                <c:pt idx="992">
                  <c:v>916.456029607133</c:v>
                </c:pt>
                <c:pt idx="993">
                  <c:v>916.6192642608405</c:v>
                </c:pt>
                <c:pt idx="994">
                  <c:v>922.8675242933622</c:v>
                </c:pt>
                <c:pt idx="995">
                  <c:v>923.9359716023506</c:v>
                </c:pt>
                <c:pt idx="996">
                  <c:v>916.556750236844</c:v>
                </c:pt>
                <c:pt idx="997">
                  <c:v>929.9631618686251</c:v>
                </c:pt>
                <c:pt idx="998">
                  <c:v>919.0889198765681</c:v>
                </c:pt>
                <c:pt idx="999">
                  <c:v>924.2075583699502</c:v>
                </c:pt>
                <c:pt idx="1000">
                  <c:v>918.8791076964731</c:v>
                </c:pt>
                <c:pt idx="1001">
                  <c:v>916.8789658458664</c:v>
                </c:pt>
                <c:pt idx="1002">
                  <c:v>917.1045004437933</c:v>
                </c:pt>
                <c:pt idx="1003">
                  <c:v>919.1281835590624</c:v>
                </c:pt>
                <c:pt idx="1004">
                  <c:v>913.9539051042035</c:v>
                </c:pt>
                <c:pt idx="1005">
                  <c:v>920.2801634320826</c:v>
                </c:pt>
                <c:pt idx="1006">
                  <c:v>921.4236583987499</c:v>
                </c:pt>
                <c:pt idx="1007">
                  <c:v>917.164943380771</c:v>
                </c:pt>
                <c:pt idx="1008">
                  <c:v>913.4574695846294</c:v>
                </c:pt>
                <c:pt idx="1009">
                  <c:v>914.8583224655996</c:v>
                </c:pt>
                <c:pt idx="1010">
                  <c:v>915.1151327403501</c:v>
                </c:pt>
                <c:pt idx="1011">
                  <c:v>928.432404068416</c:v>
                </c:pt>
                <c:pt idx="1012">
                  <c:v>927.5842207577173</c:v>
                </c:pt>
                <c:pt idx="1013">
                  <c:v>929.213503308637</c:v>
                </c:pt>
                <c:pt idx="1014">
                  <c:v>933.9217671544646</c:v>
                </c:pt>
                <c:pt idx="1015">
                  <c:v>928.724323389603</c:v>
                </c:pt>
                <c:pt idx="1016">
                  <c:v>927.2785098721512</c:v>
                </c:pt>
                <c:pt idx="1017">
                  <c:v>927.554287956288</c:v>
                </c:pt>
                <c:pt idx="1018">
                  <c:v>930.5122079862315</c:v>
                </c:pt>
                <c:pt idx="1019">
                  <c:v>927.0829707995227</c:v>
                </c:pt>
                <c:pt idx="1020">
                  <c:v>928.432404068416</c:v>
                </c:pt>
                <c:pt idx="1021">
                  <c:v>927.5842207577173</c:v>
                </c:pt>
                <c:pt idx="1022">
                  <c:v>929.213503308637</c:v>
                </c:pt>
                <c:pt idx="1023">
                  <c:v>933.9217671544646</c:v>
                </c:pt>
                <c:pt idx="1024">
                  <c:v>928.724323389603</c:v>
                </c:pt>
                <c:pt idx="1025">
                  <c:v>927.2785098721512</c:v>
                </c:pt>
                <c:pt idx="1026">
                  <c:v>927.554287956288</c:v>
                </c:pt>
                <c:pt idx="1027">
                  <c:v>930.5122079862315</c:v>
                </c:pt>
                <c:pt idx="1028">
                  <c:v>927.0829707995227</c:v>
                </c:pt>
                <c:pt idx="1029">
                  <c:v>923.9856907309926</c:v>
                </c:pt>
                <c:pt idx="1030">
                  <c:v>921.9927445018477</c:v>
                </c:pt>
                <c:pt idx="1031">
                  <c:v>921.4315861273366</c:v>
                </c:pt>
                <c:pt idx="1032">
                  <c:v>919.897909679137</c:v>
                </c:pt>
                <c:pt idx="1033">
                  <c:v>915.385287730343</c:v>
                </c:pt>
                <c:pt idx="1034">
                  <c:v>915.5684386690818</c:v>
                </c:pt>
                <c:pt idx="1035">
                  <c:v>912.499874079999</c:v>
                </c:pt>
                <c:pt idx="1036">
                  <c:v>922.1499046054089</c:v>
                </c:pt>
                <c:pt idx="1037">
                  <c:v>910.2182233097866</c:v>
                </c:pt>
                <c:pt idx="1038">
                  <c:v>917.3856287495588</c:v>
                </c:pt>
                <c:pt idx="1039">
                  <c:v>915.4972088535235</c:v>
                </c:pt>
                <c:pt idx="1040">
                  <c:v>915.536008227398</c:v>
                </c:pt>
                <c:pt idx="1041">
                  <c:v>919.0966273537017</c:v>
                </c:pt>
                <c:pt idx="1042">
                  <c:v>917.5050742118402</c:v>
                </c:pt>
                <c:pt idx="1043">
                  <c:v>917.093687229442</c:v>
                </c:pt>
                <c:pt idx="1044">
                  <c:v>919.5770090599747</c:v>
                </c:pt>
                <c:pt idx="1045">
                  <c:v>916.6416544812347</c:v>
                </c:pt>
                <c:pt idx="1046">
                  <c:v>918.2376991743267</c:v>
                </c:pt>
                <c:pt idx="1047">
                  <c:v>922.5421635448523</c:v>
                </c:pt>
                <c:pt idx="1048">
                  <c:v>922.0549833817524</c:v>
                </c:pt>
                <c:pt idx="1049">
                  <c:v>925.4614463552089</c:v>
                </c:pt>
                <c:pt idx="1050">
                  <c:v>925.9278166272144</c:v>
                </c:pt>
                <c:pt idx="1051">
                  <c:v>922.8649374539809</c:v>
                </c:pt>
                <c:pt idx="1052">
                  <c:v>926.899643519147</c:v>
                </c:pt>
                <c:pt idx="1053">
                  <c:v>924.3802184561915</c:v>
                </c:pt>
                <c:pt idx="1054">
                  <c:v>926.903292408746</c:v>
                </c:pt>
                <c:pt idx="1055">
                  <c:v>928.0372588117636</c:v>
                </c:pt>
                <c:pt idx="1056">
                  <c:v>925.8875368339228</c:v>
                </c:pt>
                <c:pt idx="1057">
                  <c:v>926.4732696545116</c:v>
                </c:pt>
                <c:pt idx="1058">
                  <c:v>925.9159400551368</c:v>
                </c:pt>
                <c:pt idx="1059">
                  <c:v>916.9025282486531</c:v>
                </c:pt>
                <c:pt idx="1060">
                  <c:v>914.198438298364</c:v>
                </c:pt>
                <c:pt idx="1061">
                  <c:v>915.3521830072998</c:v>
                </c:pt>
                <c:pt idx="1062">
                  <c:v>915.3429549792567</c:v>
                </c:pt>
                <c:pt idx="1063">
                  <c:v>919.6118578257307</c:v>
                </c:pt>
                <c:pt idx="1064">
                  <c:v>918.5630941374204</c:v>
                </c:pt>
                <c:pt idx="1065">
                  <c:v>918.3739672293736</c:v>
                </c:pt>
                <c:pt idx="1066">
                  <c:v>919.6769140308211</c:v>
                </c:pt>
                <c:pt idx="1067">
                  <c:v>920.1657344936418</c:v>
                </c:pt>
                <c:pt idx="1068">
                  <c:v>917.8344782852563</c:v>
                </c:pt>
                <c:pt idx="1069">
                  <c:v>913.9085926739335</c:v>
                </c:pt>
                <c:pt idx="1070">
                  <c:v>911.0317326251348</c:v>
                </c:pt>
                <c:pt idx="1071">
                  <c:v>909.689478747566</c:v>
                </c:pt>
                <c:pt idx="1072">
                  <c:v>926.1619388660321</c:v>
                </c:pt>
                <c:pt idx="1073">
                  <c:v>918.6335733497078</c:v>
                </c:pt>
                <c:pt idx="1074">
                  <c:v>921.20187297898</c:v>
                </c:pt>
                <c:pt idx="1075">
                  <c:v>928.5652117133707</c:v>
                </c:pt>
                <c:pt idx="1076">
                  <c:v>921.745467622533</c:v>
                </c:pt>
                <c:pt idx="1077">
                  <c:v>918.2582136428756</c:v>
                </c:pt>
                <c:pt idx="1078">
                  <c:v>925.6459267134047</c:v>
                </c:pt>
              </c:numCache>
            </c:numRef>
          </c:xVal>
          <c:yVal>
            <c:numRef>
              <c:f>Data!$AJ$164:$AJ$1242</c:f>
              <c:numCache>
                <c:formatCode>0.00</c:formatCode>
                <c:ptCount val="1079"/>
                <c:pt idx="0">
                  <c:v>0.0048755480623107</c:v>
                </c:pt>
                <c:pt idx="1">
                  <c:v>0.0320609030041457</c:v>
                </c:pt>
                <c:pt idx="2">
                  <c:v>0.0250777241571404</c:v>
                </c:pt>
                <c:pt idx="3">
                  <c:v>0.014682590405543</c:v>
                </c:pt>
                <c:pt idx="4">
                  <c:v>0.0563609020126961</c:v>
                </c:pt>
                <c:pt idx="5">
                  <c:v>0.0273078091818995</c:v>
                </c:pt>
                <c:pt idx="6">
                  <c:v>0.00734198349295177</c:v>
                </c:pt>
                <c:pt idx="7">
                  <c:v>0.0147621719617154</c:v>
                </c:pt>
                <c:pt idx="8">
                  <c:v>0.0322223222353901</c:v>
                </c:pt>
                <c:pt idx="9">
                  <c:v>0.00742538126608001</c:v>
                </c:pt>
                <c:pt idx="10">
                  <c:v>0.0590315225220034</c:v>
                </c:pt>
                <c:pt idx="11">
                  <c:v>0.0124867649194089</c:v>
                </c:pt>
                <c:pt idx="12">
                  <c:v>0.0292425049401774</c:v>
                </c:pt>
                <c:pt idx="13">
                  <c:v>0.020024269789742</c:v>
                </c:pt>
                <c:pt idx="14">
                  <c:v>0.0123010454082952</c:v>
                </c:pt>
                <c:pt idx="15">
                  <c:v>0.0317841005970803</c:v>
                </c:pt>
                <c:pt idx="16">
                  <c:v>0.0073403853137508</c:v>
                </c:pt>
                <c:pt idx="17">
                  <c:v>0.0</c:v>
                </c:pt>
                <c:pt idx="18">
                  <c:v>0.0107277779932803</c:v>
                </c:pt>
                <c:pt idx="19">
                  <c:v>0.0213906699405822</c:v>
                </c:pt>
                <c:pt idx="20">
                  <c:v>0.202854223077105</c:v>
                </c:pt>
                <c:pt idx="21">
                  <c:v>0.136864306298973</c:v>
                </c:pt>
                <c:pt idx="22">
                  <c:v>0.201155357520965</c:v>
                </c:pt>
                <c:pt idx="23">
                  <c:v>0.162962303243632</c:v>
                </c:pt>
                <c:pt idx="24">
                  <c:v>0.0252474296412409</c:v>
                </c:pt>
                <c:pt idx="25">
                  <c:v>0.038594707973598</c:v>
                </c:pt>
                <c:pt idx="26">
                  <c:v>0.0397698812658238</c:v>
                </c:pt>
                <c:pt idx="27">
                  <c:v>0.0435607745036142</c:v>
                </c:pt>
                <c:pt idx="28">
                  <c:v>0.0358544172376858</c:v>
                </c:pt>
                <c:pt idx="29">
                  <c:v>0.0439078639961621</c:v>
                </c:pt>
                <c:pt idx="30">
                  <c:v>0.0378211965288842</c:v>
                </c:pt>
                <c:pt idx="31">
                  <c:v>0.0392641621646495</c:v>
                </c:pt>
                <c:pt idx="32">
                  <c:v>0.0419324230508495</c:v>
                </c:pt>
                <c:pt idx="33">
                  <c:v>0.0396167986858775</c:v>
                </c:pt>
                <c:pt idx="34">
                  <c:v>0.0406063530964165</c:v>
                </c:pt>
                <c:pt idx="35">
                  <c:v>0.0429676312437421</c:v>
                </c:pt>
                <c:pt idx="36">
                  <c:v>0.0419148871094701</c:v>
                </c:pt>
                <c:pt idx="37">
                  <c:v>0.0433333642585452</c:v>
                </c:pt>
                <c:pt idx="38">
                  <c:v>0.0373710400210624</c:v>
                </c:pt>
                <c:pt idx="39">
                  <c:v>0.0428675540615423</c:v>
                </c:pt>
                <c:pt idx="40">
                  <c:v>0.0402147030390173</c:v>
                </c:pt>
                <c:pt idx="41">
                  <c:v>0.0418754864179951</c:v>
                </c:pt>
                <c:pt idx="42">
                  <c:v>0.040171642642853</c:v>
                </c:pt>
                <c:pt idx="43">
                  <c:v>0.0433358940534091</c:v>
                </c:pt>
                <c:pt idx="44">
                  <c:v>0.0343620022321328</c:v>
                </c:pt>
                <c:pt idx="45">
                  <c:v>0.0446989421236505</c:v>
                </c:pt>
                <c:pt idx="46">
                  <c:v>0.0439355919332906</c:v>
                </c:pt>
                <c:pt idx="47">
                  <c:v>0.0423059044554939</c:v>
                </c:pt>
                <c:pt idx="48">
                  <c:v>0.0432551877313128</c:v>
                </c:pt>
                <c:pt idx="49">
                  <c:v>0.039470508488893</c:v>
                </c:pt>
                <c:pt idx="50">
                  <c:v>0.0424439255582411</c:v>
                </c:pt>
                <c:pt idx="51">
                  <c:v>0.03247794945967</c:v>
                </c:pt>
                <c:pt idx="52">
                  <c:v>0.0325981286888227</c:v>
                </c:pt>
                <c:pt idx="53">
                  <c:v>0.0434848425817929</c:v>
                </c:pt>
                <c:pt idx="54">
                  <c:v>0.0419284467784205</c:v>
                </c:pt>
                <c:pt idx="55">
                  <c:v>0.0400029689870057</c:v>
                </c:pt>
                <c:pt idx="56">
                  <c:v>0.0382540318477587</c:v>
                </c:pt>
                <c:pt idx="57">
                  <c:v>0.0445035703592652</c:v>
                </c:pt>
                <c:pt idx="58">
                  <c:v>0.0396150935617969</c:v>
                </c:pt>
                <c:pt idx="59">
                  <c:v>0.042745593424296</c:v>
                </c:pt>
                <c:pt idx="60">
                  <c:v>0.0346289218325932</c:v>
                </c:pt>
                <c:pt idx="61">
                  <c:v>0.0432270628863012</c:v>
                </c:pt>
                <c:pt idx="62">
                  <c:v>0.036316678193132</c:v>
                </c:pt>
                <c:pt idx="63">
                  <c:v>0.0401645139737683</c:v>
                </c:pt>
                <c:pt idx="64">
                  <c:v>0.0361139466197597</c:v>
                </c:pt>
                <c:pt idx="65">
                  <c:v>0.0261452664318934</c:v>
                </c:pt>
                <c:pt idx="66">
                  <c:v>0.0418704660895621</c:v>
                </c:pt>
                <c:pt idx="67">
                  <c:v>0.0349702888223102</c:v>
                </c:pt>
                <c:pt idx="68">
                  <c:v>0.0429143675838008</c:v>
                </c:pt>
                <c:pt idx="69">
                  <c:v>0.0350137176795494</c:v>
                </c:pt>
                <c:pt idx="70">
                  <c:v>0.0438799287967288</c:v>
                </c:pt>
                <c:pt idx="71">
                  <c:v>0.0370047469251927</c:v>
                </c:pt>
                <c:pt idx="72">
                  <c:v>0.0391503849405591</c:v>
                </c:pt>
                <c:pt idx="73">
                  <c:v>0.0362645936741536</c:v>
                </c:pt>
                <c:pt idx="74">
                  <c:v>0.0416677928383089</c:v>
                </c:pt>
                <c:pt idx="75">
                  <c:v>0.0241021443357948</c:v>
                </c:pt>
                <c:pt idx="76">
                  <c:v>0.0401091501756375</c:v>
                </c:pt>
                <c:pt idx="77">
                  <c:v>0.039297566797459</c:v>
                </c:pt>
                <c:pt idx="78">
                  <c:v>0.029105112890451</c:v>
                </c:pt>
                <c:pt idx="79">
                  <c:v>0.0401314558757731</c:v>
                </c:pt>
                <c:pt idx="80">
                  <c:v>0.0376695597731064</c:v>
                </c:pt>
                <c:pt idx="81">
                  <c:v>0.0262934588633615</c:v>
                </c:pt>
                <c:pt idx="82">
                  <c:v>0.0384351045609498</c:v>
                </c:pt>
                <c:pt idx="83">
                  <c:v>0.0433723730742722</c:v>
                </c:pt>
                <c:pt idx="84">
                  <c:v>0.0383685636245387</c:v>
                </c:pt>
                <c:pt idx="85">
                  <c:v>0.0372836167068448</c:v>
                </c:pt>
                <c:pt idx="86">
                  <c:v>0.038941492928023</c:v>
                </c:pt>
                <c:pt idx="87">
                  <c:v>0.038297640610795</c:v>
                </c:pt>
                <c:pt idx="88">
                  <c:v>0.0383592436179917</c:v>
                </c:pt>
                <c:pt idx="89">
                  <c:v>0.0360868783891627</c:v>
                </c:pt>
                <c:pt idx="90">
                  <c:v>0.0399631960434216</c:v>
                </c:pt>
                <c:pt idx="91">
                  <c:v>0.0372668474215744</c:v>
                </c:pt>
                <c:pt idx="92">
                  <c:v>0.0355319769778927</c:v>
                </c:pt>
                <c:pt idx="93">
                  <c:v>0.0321913057290284</c:v>
                </c:pt>
                <c:pt idx="94">
                  <c:v>0.0443426061752859</c:v>
                </c:pt>
                <c:pt idx="95">
                  <c:v>0.0388445091152266</c:v>
                </c:pt>
                <c:pt idx="96">
                  <c:v>0.0384862862117376</c:v>
                </c:pt>
                <c:pt idx="97">
                  <c:v>0.0332108212936921</c:v>
                </c:pt>
                <c:pt idx="98">
                  <c:v>0.0375499261022744</c:v>
                </c:pt>
                <c:pt idx="99">
                  <c:v>0.0247497133119765</c:v>
                </c:pt>
                <c:pt idx="100">
                  <c:v>0.0404058041683305</c:v>
                </c:pt>
                <c:pt idx="101">
                  <c:v>0.0412645119307509</c:v>
                </c:pt>
                <c:pt idx="102">
                  <c:v>0.0385295351198257</c:v>
                </c:pt>
                <c:pt idx="103">
                  <c:v>0.039627881600159</c:v>
                </c:pt>
                <c:pt idx="104">
                  <c:v>0.0430761919638778</c:v>
                </c:pt>
                <c:pt idx="105">
                  <c:v>0.0354038189699358</c:v>
                </c:pt>
                <c:pt idx="106">
                  <c:v>0.0340465324352011</c:v>
                </c:pt>
                <c:pt idx="107">
                  <c:v>0.0306861406274224</c:v>
                </c:pt>
                <c:pt idx="108">
                  <c:v>0.0389255266405639</c:v>
                </c:pt>
                <c:pt idx="109">
                  <c:v>0.0344547150019953</c:v>
                </c:pt>
                <c:pt idx="110">
                  <c:v>0.0368276324757462</c:v>
                </c:pt>
                <c:pt idx="111">
                  <c:v>0.0382493142183875</c:v>
                </c:pt>
                <c:pt idx="112">
                  <c:v>0.0331774556349119</c:v>
                </c:pt>
                <c:pt idx="113">
                  <c:v>0.0314321687188016</c:v>
                </c:pt>
                <c:pt idx="114">
                  <c:v>0.0337099750144777</c:v>
                </c:pt>
                <c:pt idx="115">
                  <c:v>0.0371378803068838</c:v>
                </c:pt>
                <c:pt idx="116">
                  <c:v>0.0401883218735794</c:v>
                </c:pt>
                <c:pt idx="117">
                  <c:v>0.0358741765863579</c:v>
                </c:pt>
                <c:pt idx="118">
                  <c:v>0.0393474779371201</c:v>
                </c:pt>
                <c:pt idx="119">
                  <c:v>0.0407128707894946</c:v>
                </c:pt>
                <c:pt idx="120">
                  <c:v>0.0577728597308628</c:v>
                </c:pt>
                <c:pt idx="121">
                  <c:v>0.0295536399500506</c:v>
                </c:pt>
                <c:pt idx="122">
                  <c:v>0.0315640571228217</c:v>
                </c:pt>
                <c:pt idx="123">
                  <c:v>0.034341311184045</c:v>
                </c:pt>
                <c:pt idx="124">
                  <c:v>0.0300171826850018</c:v>
                </c:pt>
                <c:pt idx="125">
                  <c:v>0.0350282677543212</c:v>
                </c:pt>
                <c:pt idx="126">
                  <c:v>0.0386415425019655</c:v>
                </c:pt>
                <c:pt idx="127">
                  <c:v>0.0349998179964152</c:v>
                </c:pt>
                <c:pt idx="128">
                  <c:v>0.0297599111966185</c:v>
                </c:pt>
                <c:pt idx="129">
                  <c:v>0.0366963280452242</c:v>
                </c:pt>
                <c:pt idx="130">
                  <c:v>0.034806156153312</c:v>
                </c:pt>
                <c:pt idx="131">
                  <c:v>0.0294164658777696</c:v>
                </c:pt>
                <c:pt idx="132">
                  <c:v>0.0337847133327801</c:v>
                </c:pt>
                <c:pt idx="133">
                  <c:v>0.0343054506557294</c:v>
                </c:pt>
                <c:pt idx="134">
                  <c:v>0.0293361688342573</c:v>
                </c:pt>
                <c:pt idx="135">
                  <c:v>0.0299545079297452</c:v>
                </c:pt>
                <c:pt idx="136">
                  <c:v>0.0377756360479059</c:v>
                </c:pt>
                <c:pt idx="137">
                  <c:v>0.0342287872211862</c:v>
                </c:pt>
                <c:pt idx="138">
                  <c:v>0.0360958142502264</c:v>
                </c:pt>
                <c:pt idx="139">
                  <c:v>0.0380843531599252</c:v>
                </c:pt>
                <c:pt idx="140">
                  <c:v>0.0284659015695213</c:v>
                </c:pt>
                <c:pt idx="141">
                  <c:v>0.0338846476434899</c:v>
                </c:pt>
                <c:pt idx="142">
                  <c:v>0.0344517471270627</c:v>
                </c:pt>
                <c:pt idx="143">
                  <c:v>0.0294821187111918</c:v>
                </c:pt>
                <c:pt idx="144">
                  <c:v>0.0330916411862219</c:v>
                </c:pt>
                <c:pt idx="145">
                  <c:v>0.0332550456080102</c:v>
                </c:pt>
                <c:pt idx="146">
                  <c:v>0.0376022671859269</c:v>
                </c:pt>
                <c:pt idx="147">
                  <c:v>0.0349271064970928</c:v>
                </c:pt>
                <c:pt idx="148">
                  <c:v>0.0342599471284534</c:v>
                </c:pt>
                <c:pt idx="149">
                  <c:v>0.0354414169057959</c:v>
                </c:pt>
                <c:pt idx="150">
                  <c:v>0.0377704466111702</c:v>
                </c:pt>
                <c:pt idx="151">
                  <c:v>0.0373079353214382</c:v>
                </c:pt>
                <c:pt idx="152">
                  <c:v>0.0363300751956299</c:v>
                </c:pt>
                <c:pt idx="153">
                  <c:v>0.033985164421481</c:v>
                </c:pt>
                <c:pt idx="154">
                  <c:v>0.0292420208522185</c:v>
                </c:pt>
                <c:pt idx="155">
                  <c:v>0.0329393522143603</c:v>
                </c:pt>
                <c:pt idx="156">
                  <c:v>0.0364452222260699</c:v>
                </c:pt>
                <c:pt idx="157">
                  <c:v>0.0329593093639457</c:v>
                </c:pt>
                <c:pt idx="158">
                  <c:v>0.0379346399717594</c:v>
                </c:pt>
                <c:pt idx="159">
                  <c:v>0.0354842952831951</c:v>
                </c:pt>
                <c:pt idx="160">
                  <c:v>0.0325503595112571</c:v>
                </c:pt>
                <c:pt idx="161">
                  <c:v>0.0326635015982858</c:v>
                </c:pt>
                <c:pt idx="162">
                  <c:v>0.0378884577259376</c:v>
                </c:pt>
                <c:pt idx="163">
                  <c:v>0.0329834724664659</c:v>
                </c:pt>
                <c:pt idx="164">
                  <c:v>0.0345147760870926</c:v>
                </c:pt>
                <c:pt idx="165">
                  <c:v>0.0355722309270255</c:v>
                </c:pt>
                <c:pt idx="166">
                  <c:v>0.02977568548292</c:v>
                </c:pt>
                <c:pt idx="167">
                  <c:v>0.0352947156356403</c:v>
                </c:pt>
                <c:pt idx="168">
                  <c:v>0.0365002461115865</c:v>
                </c:pt>
                <c:pt idx="169">
                  <c:v>0.0332512606276856</c:v>
                </c:pt>
                <c:pt idx="170">
                  <c:v>0.0293444493600164</c:v>
                </c:pt>
                <c:pt idx="171">
                  <c:v>0.0318775252466872</c:v>
                </c:pt>
                <c:pt idx="172">
                  <c:v>0.035525271706848</c:v>
                </c:pt>
                <c:pt idx="173">
                  <c:v>0.0343241142455482</c:v>
                </c:pt>
                <c:pt idx="174">
                  <c:v>0.0318681259846872</c:v>
                </c:pt>
                <c:pt idx="175">
                  <c:v>0.0299508606887073</c:v>
                </c:pt>
                <c:pt idx="176">
                  <c:v>0.0321191030038126</c:v>
                </c:pt>
                <c:pt idx="177">
                  <c:v>0.0330845123618124</c:v>
                </c:pt>
                <c:pt idx="178">
                  <c:v>0.0295004885893976</c:v>
                </c:pt>
                <c:pt idx="179">
                  <c:v>0.035006004135738</c:v>
                </c:pt>
                <c:pt idx="180">
                  <c:v>0.0330801930257353</c:v>
                </c:pt>
                <c:pt idx="181">
                  <c:v>0.0272354834779978</c:v>
                </c:pt>
                <c:pt idx="182">
                  <c:v>0.0330525517018971</c:v>
                </c:pt>
                <c:pt idx="183">
                  <c:v>0.0325098731945071</c:v>
                </c:pt>
                <c:pt idx="184">
                  <c:v>0.0271358784944039</c:v>
                </c:pt>
                <c:pt idx="185">
                  <c:v>0.0342711482211599</c:v>
                </c:pt>
                <c:pt idx="186">
                  <c:v>0.0314310802604923</c:v>
                </c:pt>
                <c:pt idx="187">
                  <c:v>0.0336076590670242</c:v>
                </c:pt>
                <c:pt idx="188">
                  <c:v>0.0317396108618695</c:v>
                </c:pt>
                <c:pt idx="189">
                  <c:v>0.0317937277435266</c:v>
                </c:pt>
                <c:pt idx="190">
                  <c:v>0.0306520258115435</c:v>
                </c:pt>
                <c:pt idx="191">
                  <c:v>0.0349788041768323</c:v>
                </c:pt>
                <c:pt idx="192">
                  <c:v>0.0322700653914927</c:v>
                </c:pt>
                <c:pt idx="193">
                  <c:v>0.030984606728008</c:v>
                </c:pt>
                <c:pt idx="194">
                  <c:v>0.03215629917735</c:v>
                </c:pt>
                <c:pt idx="195">
                  <c:v>0.0324502403689022</c:v>
                </c:pt>
                <c:pt idx="196">
                  <c:v>0.0320569753078271</c:v>
                </c:pt>
                <c:pt idx="197">
                  <c:v>0.0266035045294344</c:v>
                </c:pt>
                <c:pt idx="198">
                  <c:v>0.0335374430036462</c:v>
                </c:pt>
                <c:pt idx="199">
                  <c:v>0.0344367101515001</c:v>
                </c:pt>
                <c:pt idx="200">
                  <c:v>0.0338572592253236</c:v>
                </c:pt>
                <c:pt idx="201">
                  <c:v>0.0325590690589676</c:v>
                </c:pt>
                <c:pt idx="202">
                  <c:v>0.0467210721812012</c:v>
                </c:pt>
                <c:pt idx="203">
                  <c:v>0.0318563477441896</c:v>
                </c:pt>
                <c:pt idx="204">
                  <c:v>0.0323756154945886</c:v>
                </c:pt>
                <c:pt idx="205">
                  <c:v>0.033638327880527</c:v>
                </c:pt>
                <c:pt idx="206">
                  <c:v>0.0360328911803608</c:v>
                </c:pt>
                <c:pt idx="207">
                  <c:v>0.0313303858523915</c:v>
                </c:pt>
                <c:pt idx="208">
                  <c:v>0.0304092362427122</c:v>
                </c:pt>
                <c:pt idx="209">
                  <c:v>0.0285165121168641</c:v>
                </c:pt>
                <c:pt idx="210">
                  <c:v>0.0319258078189349</c:v>
                </c:pt>
                <c:pt idx="211">
                  <c:v>0.0313078663125875</c:v>
                </c:pt>
                <c:pt idx="212">
                  <c:v>0.0284043717639593</c:v>
                </c:pt>
                <c:pt idx="213">
                  <c:v>0.0317797369550674</c:v>
                </c:pt>
                <c:pt idx="214">
                  <c:v>0.0308474220200149</c:v>
                </c:pt>
                <c:pt idx="215">
                  <c:v>0.0319835982055141</c:v>
                </c:pt>
                <c:pt idx="216">
                  <c:v>0.0312250955851719</c:v>
                </c:pt>
                <c:pt idx="217">
                  <c:v>0.0282591778402695</c:v>
                </c:pt>
                <c:pt idx="218">
                  <c:v>0.0331839970842081</c:v>
                </c:pt>
                <c:pt idx="219">
                  <c:v>0.0315454812469949</c:v>
                </c:pt>
                <c:pt idx="220">
                  <c:v>0.0315304051955902</c:v>
                </c:pt>
                <c:pt idx="221">
                  <c:v>0.0299994020037937</c:v>
                </c:pt>
                <c:pt idx="222">
                  <c:v>0.0314166248296634</c:v>
                </c:pt>
                <c:pt idx="223">
                  <c:v>0.030004765238518</c:v>
                </c:pt>
                <c:pt idx="224">
                  <c:v>0.0296494062731904</c:v>
                </c:pt>
                <c:pt idx="225">
                  <c:v>0.0292011394864212</c:v>
                </c:pt>
                <c:pt idx="226">
                  <c:v>0.0333904548576639</c:v>
                </c:pt>
                <c:pt idx="227">
                  <c:v>0.0315454861142209</c:v>
                </c:pt>
                <c:pt idx="228">
                  <c:v>0.0288168713551981</c:v>
                </c:pt>
                <c:pt idx="229">
                  <c:v>0.0311997242989899</c:v>
                </c:pt>
                <c:pt idx="230">
                  <c:v>0.0278809801748834</c:v>
                </c:pt>
                <c:pt idx="231">
                  <c:v>0.030651391043315</c:v>
                </c:pt>
                <c:pt idx="232">
                  <c:v>0.0318486829037458</c:v>
                </c:pt>
                <c:pt idx="233">
                  <c:v>0.0290949288478191</c:v>
                </c:pt>
                <c:pt idx="234">
                  <c:v>0.0320069105021151</c:v>
                </c:pt>
                <c:pt idx="235">
                  <c:v>0.0289348868871903</c:v>
                </c:pt>
                <c:pt idx="236">
                  <c:v>0.031716048390786</c:v>
                </c:pt>
                <c:pt idx="237">
                  <c:v>0.0291540404900978</c:v>
                </c:pt>
                <c:pt idx="238">
                  <c:v>0.0540161671832591</c:v>
                </c:pt>
                <c:pt idx="239">
                  <c:v>0.0347373186839247</c:v>
                </c:pt>
                <c:pt idx="240">
                  <c:v>0.0304720084220953</c:v>
                </c:pt>
                <c:pt idx="241">
                  <c:v>0.0297895407661837</c:v>
                </c:pt>
                <c:pt idx="242">
                  <c:v>0.0295855985011584</c:v>
                </c:pt>
                <c:pt idx="243">
                  <c:v>0.0319827998137225</c:v>
                </c:pt>
                <c:pt idx="244">
                  <c:v>0.0324096427126703</c:v>
                </c:pt>
                <c:pt idx="245">
                  <c:v>0.0315369925451691</c:v>
                </c:pt>
                <c:pt idx="246">
                  <c:v>0.0278442156403295</c:v>
                </c:pt>
                <c:pt idx="247">
                  <c:v>0.0312302097892032</c:v>
                </c:pt>
                <c:pt idx="248">
                  <c:v>0.034092270240513</c:v>
                </c:pt>
                <c:pt idx="249">
                  <c:v>0.0316672377626593</c:v>
                </c:pt>
                <c:pt idx="250">
                  <c:v>0.0312998810686946</c:v>
                </c:pt>
                <c:pt idx="251">
                  <c:v>0.0322400020011473</c:v>
                </c:pt>
                <c:pt idx="252">
                  <c:v>0.0321680382051678</c:v>
                </c:pt>
                <c:pt idx="253">
                  <c:v>0.0311974290745682</c:v>
                </c:pt>
                <c:pt idx="254">
                  <c:v>0.0315047301632944</c:v>
                </c:pt>
                <c:pt idx="255">
                  <c:v>0.0298950155725391</c:v>
                </c:pt>
                <c:pt idx="256">
                  <c:v>0.03276826889454</c:v>
                </c:pt>
                <c:pt idx="257">
                  <c:v>0.0323728627520962</c:v>
                </c:pt>
                <c:pt idx="258">
                  <c:v>0.0311274039444369</c:v>
                </c:pt>
                <c:pt idx="259">
                  <c:v>0.0327508564917506</c:v>
                </c:pt>
                <c:pt idx="260">
                  <c:v>0.0359336973022028</c:v>
                </c:pt>
                <c:pt idx="261">
                  <c:v>0.0319125783517748</c:v>
                </c:pt>
                <c:pt idx="262">
                  <c:v>0.0334538507866016</c:v>
                </c:pt>
                <c:pt idx="263">
                  <c:v>0.0285321393521806</c:v>
                </c:pt>
                <c:pt idx="264">
                  <c:v>0.0295978883427534</c:v>
                </c:pt>
                <c:pt idx="265">
                  <c:v>0.0313284818059602</c:v>
                </c:pt>
                <c:pt idx="266">
                  <c:v>0.0283825035782196</c:v>
                </c:pt>
                <c:pt idx="267">
                  <c:v>0.0331064836665869</c:v>
                </c:pt>
                <c:pt idx="268">
                  <c:v>0.0329378723124285</c:v>
                </c:pt>
                <c:pt idx="269">
                  <c:v>0.0330659866712724</c:v>
                </c:pt>
                <c:pt idx="270">
                  <c:v>0.0308817015845824</c:v>
                </c:pt>
                <c:pt idx="271">
                  <c:v>0.0337155186225815</c:v>
                </c:pt>
                <c:pt idx="272">
                  <c:v>0.0352405559457669</c:v>
                </c:pt>
                <c:pt idx="273">
                  <c:v>0.0306356462058097</c:v>
                </c:pt>
                <c:pt idx="274">
                  <c:v>0.0303109566333933</c:v>
                </c:pt>
                <c:pt idx="275">
                  <c:v>0.0278910351373122</c:v>
                </c:pt>
                <c:pt idx="276">
                  <c:v>0.0263976386326015</c:v>
                </c:pt>
                <c:pt idx="277">
                  <c:v>0.0300274539060586</c:v>
                </c:pt>
                <c:pt idx="278">
                  <c:v>0.0310355072036613</c:v>
                </c:pt>
                <c:pt idx="279">
                  <c:v>0.0308860961548853</c:v>
                </c:pt>
                <c:pt idx="280">
                  <c:v>0.0308311119938298</c:v>
                </c:pt>
                <c:pt idx="281">
                  <c:v>0.0294670228135197</c:v>
                </c:pt>
                <c:pt idx="282">
                  <c:v>0.0329781527489409</c:v>
                </c:pt>
                <c:pt idx="283">
                  <c:v>0.0311942039131129</c:v>
                </c:pt>
                <c:pt idx="284">
                  <c:v>0.0359017332403048</c:v>
                </c:pt>
                <c:pt idx="285">
                  <c:v>0.0267019299250281</c:v>
                </c:pt>
                <c:pt idx="286">
                  <c:v>0.0321864834611575</c:v>
                </c:pt>
                <c:pt idx="287">
                  <c:v>0.0317857533690904</c:v>
                </c:pt>
                <c:pt idx="288">
                  <c:v>0.0289073000954271</c:v>
                </c:pt>
                <c:pt idx="289">
                  <c:v>0.0308031262434909</c:v>
                </c:pt>
                <c:pt idx="290">
                  <c:v>0.0284305016608562</c:v>
                </c:pt>
                <c:pt idx="291">
                  <c:v>0.0287171735097582</c:v>
                </c:pt>
                <c:pt idx="292">
                  <c:v>0.0308702486652741</c:v>
                </c:pt>
                <c:pt idx="293">
                  <c:v>0.0328986396734396</c:v>
                </c:pt>
                <c:pt idx="294">
                  <c:v>0.0284948307136087</c:v>
                </c:pt>
                <c:pt idx="295">
                  <c:v>0.0303650274552154</c:v>
                </c:pt>
                <c:pt idx="296">
                  <c:v>0.0322295875942109</c:v>
                </c:pt>
                <c:pt idx="297">
                  <c:v>0.0312192587898792</c:v>
                </c:pt>
                <c:pt idx="298">
                  <c:v>0.030633374669295</c:v>
                </c:pt>
                <c:pt idx="299">
                  <c:v>0.0279852754164949</c:v>
                </c:pt>
                <c:pt idx="300">
                  <c:v>0.0296588166888923</c:v>
                </c:pt>
                <c:pt idx="301">
                  <c:v>0.0298914448288534</c:v>
                </c:pt>
                <c:pt idx="302">
                  <c:v>0.0298299859798778</c:v>
                </c:pt>
                <c:pt idx="303">
                  <c:v>0.0309664656507719</c:v>
                </c:pt>
                <c:pt idx="304">
                  <c:v>0.0313473539283392</c:v>
                </c:pt>
                <c:pt idx="305">
                  <c:v>0.0311304716417778</c:v>
                </c:pt>
                <c:pt idx="306">
                  <c:v>0.0297366047288581</c:v>
                </c:pt>
                <c:pt idx="307">
                  <c:v>0.0280535598417645</c:v>
                </c:pt>
                <c:pt idx="308">
                  <c:v>0.0265109894201418</c:v>
                </c:pt>
                <c:pt idx="309">
                  <c:v>0.0314706252095562</c:v>
                </c:pt>
                <c:pt idx="310">
                  <c:v>0.0321541776996873</c:v>
                </c:pt>
                <c:pt idx="311">
                  <c:v>0.0286140892818001</c:v>
                </c:pt>
                <c:pt idx="312">
                  <c:v>0.0282638773141396</c:v>
                </c:pt>
                <c:pt idx="313">
                  <c:v>0.0304192799045045</c:v>
                </c:pt>
                <c:pt idx="314">
                  <c:v>0.0277544381920831</c:v>
                </c:pt>
                <c:pt idx="315">
                  <c:v>0.0301938477634209</c:v>
                </c:pt>
                <c:pt idx="316">
                  <c:v>0.0310326857210713</c:v>
                </c:pt>
                <c:pt idx="317">
                  <c:v>0.0289577023233171</c:v>
                </c:pt>
                <c:pt idx="318">
                  <c:v>0.0319020485426931</c:v>
                </c:pt>
                <c:pt idx="319">
                  <c:v>0.0286893796635338</c:v>
                </c:pt>
                <c:pt idx="320">
                  <c:v>0.0298321837274084</c:v>
                </c:pt>
                <c:pt idx="321">
                  <c:v>0.0314151443862534</c:v>
                </c:pt>
                <c:pt idx="322">
                  <c:v>0.0302246674066278</c:v>
                </c:pt>
                <c:pt idx="323">
                  <c:v>0.0287372964372862</c:v>
                </c:pt>
                <c:pt idx="324">
                  <c:v>0.0278937371737685</c:v>
                </c:pt>
                <c:pt idx="325">
                  <c:v>0.0304268536394087</c:v>
                </c:pt>
                <c:pt idx="326">
                  <c:v>0.0284776997840624</c:v>
                </c:pt>
                <c:pt idx="327">
                  <c:v>0.029146171545263</c:v>
                </c:pt>
                <c:pt idx="328">
                  <c:v>0.0278360314246077</c:v>
                </c:pt>
                <c:pt idx="329">
                  <c:v>0.0287000371345789</c:v>
                </c:pt>
                <c:pt idx="330">
                  <c:v>0.0314049527603441</c:v>
                </c:pt>
                <c:pt idx="331">
                  <c:v>0.0306050859140939</c:v>
                </c:pt>
                <c:pt idx="332">
                  <c:v>0.0274041727434788</c:v>
                </c:pt>
                <c:pt idx="333">
                  <c:v>0.0297709191685234</c:v>
                </c:pt>
                <c:pt idx="334">
                  <c:v>0.0306816128442043</c:v>
                </c:pt>
                <c:pt idx="335">
                  <c:v>0.0293805345772612</c:v>
                </c:pt>
                <c:pt idx="336">
                  <c:v>0.0321160175576486</c:v>
                </c:pt>
                <c:pt idx="337">
                  <c:v>0.0302602013830173</c:v>
                </c:pt>
                <c:pt idx="338">
                  <c:v>0.0293961176335289</c:v>
                </c:pt>
                <c:pt idx="339">
                  <c:v>0.0283227078270452</c:v>
                </c:pt>
                <c:pt idx="340">
                  <c:v>0.0274293356351415</c:v>
                </c:pt>
                <c:pt idx="341">
                  <c:v>0.0308634482337013</c:v>
                </c:pt>
                <c:pt idx="342">
                  <c:v>0.0296685017734723</c:v>
                </c:pt>
                <c:pt idx="343">
                  <c:v>0.0273775522405286</c:v>
                </c:pt>
                <c:pt idx="344">
                  <c:v>0.0321572172910229</c:v>
                </c:pt>
                <c:pt idx="345">
                  <c:v>0.0281444932084512</c:v>
                </c:pt>
                <c:pt idx="346">
                  <c:v>0.0348585668087409</c:v>
                </c:pt>
                <c:pt idx="347">
                  <c:v>0.0149686965980054</c:v>
                </c:pt>
                <c:pt idx="348">
                  <c:v>0.00997810886877605</c:v>
                </c:pt>
                <c:pt idx="349">
                  <c:v>0.0171479176924799</c:v>
                </c:pt>
                <c:pt idx="350">
                  <c:v>0.0406845429716455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0.180233610834426</c:v>
                </c:pt>
                <c:pt idx="355">
                  <c:v>0.0367755215139123</c:v>
                </c:pt>
                <c:pt idx="356">
                  <c:v>0.00803415648093928</c:v>
                </c:pt>
                <c:pt idx="357">
                  <c:v>0.00553502821892756</c:v>
                </c:pt>
                <c:pt idx="358">
                  <c:v>0.0181281980481031</c:v>
                </c:pt>
                <c:pt idx="359">
                  <c:v>0.0145333794892721</c:v>
                </c:pt>
                <c:pt idx="360">
                  <c:v>0.0133189931066781</c:v>
                </c:pt>
                <c:pt idx="361">
                  <c:v>0.0123362348429875</c:v>
                </c:pt>
                <c:pt idx="362">
                  <c:v>0.0166198721491405</c:v>
                </c:pt>
                <c:pt idx="363">
                  <c:v>0.00819377883748863</c:v>
                </c:pt>
                <c:pt idx="364">
                  <c:v>0.00772025985086014</c:v>
                </c:pt>
                <c:pt idx="365">
                  <c:v>0.0143427909134129</c:v>
                </c:pt>
                <c:pt idx="366">
                  <c:v>0.0116905844690489</c:v>
                </c:pt>
                <c:pt idx="367">
                  <c:v>0.01099945109728</c:v>
                </c:pt>
                <c:pt idx="368">
                  <c:v>0.00733976266782829</c:v>
                </c:pt>
                <c:pt idx="369">
                  <c:v>0.00806970074788566</c:v>
                </c:pt>
                <c:pt idx="370">
                  <c:v>0.00843054615166402</c:v>
                </c:pt>
                <c:pt idx="371">
                  <c:v>0.0181033231628478</c:v>
                </c:pt>
                <c:pt idx="372">
                  <c:v>0.0172700030868447</c:v>
                </c:pt>
                <c:pt idx="373">
                  <c:v>0.0165748318105835</c:v>
                </c:pt>
                <c:pt idx="374">
                  <c:v>0.0127003067600309</c:v>
                </c:pt>
                <c:pt idx="375">
                  <c:v>0.0162085402323046</c:v>
                </c:pt>
                <c:pt idx="376">
                  <c:v>0.023747342742791</c:v>
                </c:pt>
                <c:pt idx="377">
                  <c:v>0.0139481185254316</c:v>
                </c:pt>
                <c:pt idx="378">
                  <c:v>0.0155669985640974</c:v>
                </c:pt>
                <c:pt idx="379">
                  <c:v>0.00601260115836221</c:v>
                </c:pt>
                <c:pt idx="380">
                  <c:v>0.0097947091237989</c:v>
                </c:pt>
                <c:pt idx="381">
                  <c:v>0.00635320571898467</c:v>
                </c:pt>
                <c:pt idx="382">
                  <c:v>0.00540805275266161</c:v>
                </c:pt>
                <c:pt idx="383">
                  <c:v>0.00602981087618889</c:v>
                </c:pt>
                <c:pt idx="384">
                  <c:v>0.0120144484110185</c:v>
                </c:pt>
                <c:pt idx="385">
                  <c:v>0.0119256247323071</c:v>
                </c:pt>
                <c:pt idx="386">
                  <c:v>0.00646039132090807</c:v>
                </c:pt>
                <c:pt idx="387">
                  <c:v>0.00444225459825464</c:v>
                </c:pt>
                <c:pt idx="388">
                  <c:v>0.0220003879412506</c:v>
                </c:pt>
                <c:pt idx="389">
                  <c:v>0.0148954551216349</c:v>
                </c:pt>
                <c:pt idx="390">
                  <c:v>0.0168067005588077</c:v>
                </c:pt>
                <c:pt idx="391">
                  <c:v>0.0190639678433244</c:v>
                </c:pt>
                <c:pt idx="392">
                  <c:v>0.00530967812607831</c:v>
                </c:pt>
                <c:pt idx="393">
                  <c:v>0.00430192494095908</c:v>
                </c:pt>
                <c:pt idx="394">
                  <c:v>0.0066547174817377</c:v>
                </c:pt>
                <c:pt idx="395">
                  <c:v>0.00443612469543443</c:v>
                </c:pt>
                <c:pt idx="396">
                  <c:v>0.00612526503423838</c:v>
                </c:pt>
                <c:pt idx="397">
                  <c:v>0.00420554442739245</c:v>
                </c:pt>
                <c:pt idx="398">
                  <c:v>0.00529586212327164</c:v>
                </c:pt>
                <c:pt idx="399">
                  <c:v>0.00511248014180067</c:v>
                </c:pt>
                <c:pt idx="400">
                  <c:v>0.00330066617001396</c:v>
                </c:pt>
                <c:pt idx="401">
                  <c:v>0.00865894893825272</c:v>
                </c:pt>
                <c:pt idx="402">
                  <c:v>0.00944377327023378</c:v>
                </c:pt>
                <c:pt idx="403">
                  <c:v>0.0135711193002515</c:v>
                </c:pt>
                <c:pt idx="404">
                  <c:v>0.0236833185327361</c:v>
                </c:pt>
                <c:pt idx="405">
                  <c:v>0.0250299770500734</c:v>
                </c:pt>
                <c:pt idx="406">
                  <c:v>0.0248100186076816</c:v>
                </c:pt>
                <c:pt idx="407">
                  <c:v>0.0262670410547229</c:v>
                </c:pt>
                <c:pt idx="408">
                  <c:v>0.0281359803026018</c:v>
                </c:pt>
                <c:pt idx="409">
                  <c:v>0.0299486989864005</c:v>
                </c:pt>
                <c:pt idx="410">
                  <c:v>0.024848151966674</c:v>
                </c:pt>
                <c:pt idx="411">
                  <c:v>0.0262410748552301</c:v>
                </c:pt>
                <c:pt idx="412">
                  <c:v>0.0278793740092984</c:v>
                </c:pt>
                <c:pt idx="413">
                  <c:v>0.0277983966513904</c:v>
                </c:pt>
                <c:pt idx="414">
                  <c:v>0.0318868026993701</c:v>
                </c:pt>
                <c:pt idx="415">
                  <c:v>0.0206733019685992</c:v>
                </c:pt>
                <c:pt idx="416">
                  <c:v>0.0133160660430157</c:v>
                </c:pt>
                <c:pt idx="417">
                  <c:v>0.00947548018169624</c:v>
                </c:pt>
                <c:pt idx="418">
                  <c:v>0.00788369085224749</c:v>
                </c:pt>
                <c:pt idx="419">
                  <c:v>0.00807559899710501</c:v>
                </c:pt>
                <c:pt idx="420">
                  <c:v>0.0172122344755627</c:v>
                </c:pt>
                <c:pt idx="421">
                  <c:v>0.0208638293860109</c:v>
                </c:pt>
                <c:pt idx="422">
                  <c:v>0.0222389600816222</c:v>
                </c:pt>
                <c:pt idx="423">
                  <c:v>0.00891013511478609</c:v>
                </c:pt>
                <c:pt idx="424">
                  <c:v>0.00816347815549695</c:v>
                </c:pt>
                <c:pt idx="425">
                  <c:v>0.00812802978178</c:v>
                </c:pt>
                <c:pt idx="426">
                  <c:v>0.00623132376150896</c:v>
                </c:pt>
                <c:pt idx="427">
                  <c:v>0.00609299736313277</c:v>
                </c:pt>
                <c:pt idx="428">
                  <c:v>0.0105657938840389</c:v>
                </c:pt>
                <c:pt idx="429">
                  <c:v>0.00406473878609073</c:v>
                </c:pt>
                <c:pt idx="430">
                  <c:v>0.014057536925589</c:v>
                </c:pt>
                <c:pt idx="431">
                  <c:v>0.021078431401629</c:v>
                </c:pt>
                <c:pt idx="432">
                  <c:v>0.0200499145552798</c:v>
                </c:pt>
                <c:pt idx="433">
                  <c:v>0.0249524550834867</c:v>
                </c:pt>
                <c:pt idx="434">
                  <c:v>0.0128516865974031</c:v>
                </c:pt>
                <c:pt idx="435">
                  <c:v>0.011019615248481</c:v>
                </c:pt>
                <c:pt idx="436">
                  <c:v>0.013729113799976</c:v>
                </c:pt>
                <c:pt idx="437">
                  <c:v>0.00831799050264017</c:v>
                </c:pt>
                <c:pt idx="438">
                  <c:v>0.0131624619797648</c:v>
                </c:pt>
                <c:pt idx="439">
                  <c:v>0.00889594569750757</c:v>
                </c:pt>
                <c:pt idx="440">
                  <c:v>0.00763793187403496</c:v>
                </c:pt>
                <c:pt idx="441">
                  <c:v>0.0122784687091701</c:v>
                </c:pt>
                <c:pt idx="442">
                  <c:v>0.00815586969247433</c:v>
                </c:pt>
                <c:pt idx="443">
                  <c:v>0.0135214876135444</c:v>
                </c:pt>
                <c:pt idx="444">
                  <c:v>0.00730279162849348</c:v>
                </c:pt>
                <c:pt idx="445">
                  <c:v>0.0111638612441813</c:v>
                </c:pt>
                <c:pt idx="446">
                  <c:v>0.00689230201948505</c:v>
                </c:pt>
                <c:pt idx="447">
                  <c:v>0.00455894275509585</c:v>
                </c:pt>
                <c:pt idx="448">
                  <c:v>0.00839877605046521</c:v>
                </c:pt>
                <c:pt idx="449">
                  <c:v>0.00542424410913776</c:v>
                </c:pt>
                <c:pt idx="450">
                  <c:v>0.0117469640257114</c:v>
                </c:pt>
                <c:pt idx="451">
                  <c:v>0.0137284086694094</c:v>
                </c:pt>
                <c:pt idx="452">
                  <c:v>0.0138706805510727</c:v>
                </c:pt>
                <c:pt idx="453">
                  <c:v>0.00884785793802094</c:v>
                </c:pt>
                <c:pt idx="454">
                  <c:v>0.0019231275528202</c:v>
                </c:pt>
                <c:pt idx="455">
                  <c:v>0.0101498392280645</c:v>
                </c:pt>
                <c:pt idx="456">
                  <c:v>0.00173558209150673</c:v>
                </c:pt>
                <c:pt idx="457">
                  <c:v>0.0022670909795862</c:v>
                </c:pt>
                <c:pt idx="458">
                  <c:v>0.00607275118433414</c:v>
                </c:pt>
                <c:pt idx="459">
                  <c:v>0.00379156178835051</c:v>
                </c:pt>
                <c:pt idx="460">
                  <c:v>0.00604830798692546</c:v>
                </c:pt>
                <c:pt idx="461">
                  <c:v>0.00653522062424237</c:v>
                </c:pt>
                <c:pt idx="462">
                  <c:v>0.00690260616117887</c:v>
                </c:pt>
                <c:pt idx="463">
                  <c:v>0.00487517408989925</c:v>
                </c:pt>
                <c:pt idx="464">
                  <c:v>0.00373066642032497</c:v>
                </c:pt>
                <c:pt idx="465">
                  <c:v>0.00157065015910855</c:v>
                </c:pt>
                <c:pt idx="466">
                  <c:v>0.00347773677804891</c:v>
                </c:pt>
                <c:pt idx="467">
                  <c:v>0.00362044247481089</c:v>
                </c:pt>
                <c:pt idx="468">
                  <c:v>0.00760871747823762</c:v>
                </c:pt>
                <c:pt idx="469">
                  <c:v>0.0192347424777666</c:v>
                </c:pt>
                <c:pt idx="470">
                  <c:v>0.00943090189245002</c:v>
                </c:pt>
                <c:pt idx="471">
                  <c:v>0.00569470193063221</c:v>
                </c:pt>
                <c:pt idx="472">
                  <c:v>0.00385837846472068</c:v>
                </c:pt>
                <c:pt idx="473">
                  <c:v>0.00572247232679833</c:v>
                </c:pt>
                <c:pt idx="474">
                  <c:v>0.00378784619382829</c:v>
                </c:pt>
                <c:pt idx="475">
                  <c:v>0.00593777287514678</c:v>
                </c:pt>
                <c:pt idx="476">
                  <c:v>0.0134006500441669</c:v>
                </c:pt>
                <c:pt idx="477">
                  <c:v>0.0096024570733649</c:v>
                </c:pt>
                <c:pt idx="478">
                  <c:v>0.0121178860637503</c:v>
                </c:pt>
                <c:pt idx="479">
                  <c:v>0.0110925717840129</c:v>
                </c:pt>
                <c:pt idx="480">
                  <c:v>0.0105302873171373</c:v>
                </c:pt>
                <c:pt idx="481">
                  <c:v>0.0127626553087216</c:v>
                </c:pt>
                <c:pt idx="482">
                  <c:v>0.014335540467746</c:v>
                </c:pt>
                <c:pt idx="483">
                  <c:v>0.0162550500147087</c:v>
                </c:pt>
                <c:pt idx="484">
                  <c:v>0.020734365647155</c:v>
                </c:pt>
                <c:pt idx="485">
                  <c:v>0.0150838289988398</c:v>
                </c:pt>
                <c:pt idx="486">
                  <c:v>0.0117358573919609</c:v>
                </c:pt>
                <c:pt idx="487">
                  <c:v>0.0117139279351435</c:v>
                </c:pt>
                <c:pt idx="488">
                  <c:v>0.0119402076937149</c:v>
                </c:pt>
                <c:pt idx="489">
                  <c:v>0.0141908907246389</c:v>
                </c:pt>
                <c:pt idx="490">
                  <c:v>0.0152002614114735</c:v>
                </c:pt>
                <c:pt idx="491">
                  <c:v>0.0111513582603217</c:v>
                </c:pt>
                <c:pt idx="492">
                  <c:v>0.0146162122698554</c:v>
                </c:pt>
                <c:pt idx="493">
                  <c:v>0.0107895320883368</c:v>
                </c:pt>
                <c:pt idx="494">
                  <c:v>0.00703139712209175</c:v>
                </c:pt>
                <c:pt idx="495">
                  <c:v>0.00488579977731243</c:v>
                </c:pt>
                <c:pt idx="496">
                  <c:v>0.00683685856293469</c:v>
                </c:pt>
                <c:pt idx="497">
                  <c:v>0.00568527230544895</c:v>
                </c:pt>
                <c:pt idx="498">
                  <c:v>0.00810127662279949</c:v>
                </c:pt>
                <c:pt idx="499">
                  <c:v>0.00587391085859861</c:v>
                </c:pt>
                <c:pt idx="500">
                  <c:v>0.00593398869010544</c:v>
                </c:pt>
                <c:pt idx="501">
                  <c:v>0.00926986025064401</c:v>
                </c:pt>
                <c:pt idx="502">
                  <c:v>0.0105573209929304</c:v>
                </c:pt>
                <c:pt idx="503">
                  <c:v>0.00976079936419006</c:v>
                </c:pt>
                <c:pt idx="504">
                  <c:v>0.00844034898940632</c:v>
                </c:pt>
                <c:pt idx="505">
                  <c:v>0.00920011330547284</c:v>
                </c:pt>
                <c:pt idx="506">
                  <c:v>0.00575607010065308</c:v>
                </c:pt>
                <c:pt idx="507">
                  <c:v>0.0130085279177911</c:v>
                </c:pt>
                <c:pt idx="508">
                  <c:v>0.00841273740938123</c:v>
                </c:pt>
                <c:pt idx="509">
                  <c:v>0.00462831500298489</c:v>
                </c:pt>
                <c:pt idx="510">
                  <c:v>0.00918465833799622</c:v>
                </c:pt>
                <c:pt idx="511">
                  <c:v>0.013328140665876</c:v>
                </c:pt>
                <c:pt idx="512">
                  <c:v>0.00515130545433878</c:v>
                </c:pt>
                <c:pt idx="513">
                  <c:v>0.0070495228141409</c:v>
                </c:pt>
                <c:pt idx="514">
                  <c:v>0.00798581187085333</c:v>
                </c:pt>
                <c:pt idx="515">
                  <c:v>0.00372912598500082</c:v>
                </c:pt>
                <c:pt idx="516">
                  <c:v>0.0204165305955866</c:v>
                </c:pt>
                <c:pt idx="517">
                  <c:v>0.0242564988406859</c:v>
                </c:pt>
                <c:pt idx="518">
                  <c:v>0.00852111408046872</c:v>
                </c:pt>
                <c:pt idx="519">
                  <c:v>0.00722027089359334</c:v>
                </c:pt>
                <c:pt idx="520">
                  <c:v>0.00504947291504735</c:v>
                </c:pt>
                <c:pt idx="521">
                  <c:v>0.00707928361486513</c:v>
                </c:pt>
                <c:pt idx="522">
                  <c:v>0.00521065767968356</c:v>
                </c:pt>
                <c:pt idx="523">
                  <c:v>0.0123214158254924</c:v>
                </c:pt>
                <c:pt idx="524">
                  <c:v>0.00878332556753509</c:v>
                </c:pt>
                <c:pt idx="525">
                  <c:v>0.00633643229497632</c:v>
                </c:pt>
                <c:pt idx="526">
                  <c:v>0.00943628348349155</c:v>
                </c:pt>
                <c:pt idx="527">
                  <c:v>0.00382261198297552</c:v>
                </c:pt>
                <c:pt idx="528">
                  <c:v>0.00673888584941706</c:v>
                </c:pt>
                <c:pt idx="529">
                  <c:v>0.0139738917678892</c:v>
                </c:pt>
                <c:pt idx="530">
                  <c:v>0.0169808067670032</c:v>
                </c:pt>
                <c:pt idx="531">
                  <c:v>0.0185452669935112</c:v>
                </c:pt>
                <c:pt idx="532">
                  <c:v>0.0103264118775943</c:v>
                </c:pt>
                <c:pt idx="533">
                  <c:v>0.00976693531450944</c:v>
                </c:pt>
                <c:pt idx="534">
                  <c:v>0.0128581052746268</c:v>
                </c:pt>
                <c:pt idx="535">
                  <c:v>0.00882095834741016</c:v>
                </c:pt>
                <c:pt idx="536">
                  <c:v>0.00907314350301697</c:v>
                </c:pt>
                <c:pt idx="537">
                  <c:v>0.00920627743177878</c:v>
                </c:pt>
                <c:pt idx="538">
                  <c:v>0.00583449170719281</c:v>
                </c:pt>
                <c:pt idx="539">
                  <c:v>0.00643005751336274</c:v>
                </c:pt>
                <c:pt idx="540">
                  <c:v>0.00781374753788283</c:v>
                </c:pt>
                <c:pt idx="541">
                  <c:v>0.00599372874809566</c:v>
                </c:pt>
                <c:pt idx="542">
                  <c:v>0.00732972297184882</c:v>
                </c:pt>
                <c:pt idx="543">
                  <c:v>0.00922317156001135</c:v>
                </c:pt>
                <c:pt idx="544">
                  <c:v>0.00884675951269979</c:v>
                </c:pt>
                <c:pt idx="545">
                  <c:v>0.0088439951301224</c:v>
                </c:pt>
                <c:pt idx="546">
                  <c:v>0.00880391572039857</c:v>
                </c:pt>
                <c:pt idx="547">
                  <c:v>0.00986489167997299</c:v>
                </c:pt>
                <c:pt idx="548">
                  <c:v>0.0126808870009481</c:v>
                </c:pt>
                <c:pt idx="549">
                  <c:v>0.00803683404943652</c:v>
                </c:pt>
                <c:pt idx="550">
                  <c:v>0.00950692206079395</c:v>
                </c:pt>
                <c:pt idx="551">
                  <c:v>0.0177846063189881</c:v>
                </c:pt>
                <c:pt idx="552">
                  <c:v>0.0182347731752031</c:v>
                </c:pt>
                <c:pt idx="553">
                  <c:v>0.0114362061202922</c:v>
                </c:pt>
                <c:pt idx="554">
                  <c:v>0.012770330334212</c:v>
                </c:pt>
                <c:pt idx="555">
                  <c:v>0.0120483386159561</c:v>
                </c:pt>
                <c:pt idx="556">
                  <c:v>0.00110845079368641</c:v>
                </c:pt>
                <c:pt idx="557">
                  <c:v>0.00569781086714953</c:v>
                </c:pt>
                <c:pt idx="558">
                  <c:v>0.00403907861816531</c:v>
                </c:pt>
                <c:pt idx="559">
                  <c:v>0.0049216182069576</c:v>
                </c:pt>
                <c:pt idx="560">
                  <c:v>0.00273144567274286</c:v>
                </c:pt>
                <c:pt idx="561">
                  <c:v>0.00463094446465114</c:v>
                </c:pt>
                <c:pt idx="562">
                  <c:v>0.0034933770066433</c:v>
                </c:pt>
                <c:pt idx="563">
                  <c:v>0.00413127171706865</c:v>
                </c:pt>
                <c:pt idx="564">
                  <c:v>0.00351228536504632</c:v>
                </c:pt>
                <c:pt idx="565">
                  <c:v>0.00349456878788653</c:v>
                </c:pt>
                <c:pt idx="566">
                  <c:v>0.00208950304629517</c:v>
                </c:pt>
                <c:pt idx="567">
                  <c:v>0.010717337155272</c:v>
                </c:pt>
                <c:pt idx="568">
                  <c:v>0.0131439930890789</c:v>
                </c:pt>
                <c:pt idx="569">
                  <c:v>0.0102740689616963</c:v>
                </c:pt>
                <c:pt idx="570">
                  <c:v>0.0314314680505068</c:v>
                </c:pt>
                <c:pt idx="571">
                  <c:v>0.044980926837145</c:v>
                </c:pt>
                <c:pt idx="572">
                  <c:v>0.0180136910395128</c:v>
                </c:pt>
                <c:pt idx="573">
                  <c:v>0.0360826861074685</c:v>
                </c:pt>
                <c:pt idx="574">
                  <c:v>0.0300524323257175</c:v>
                </c:pt>
                <c:pt idx="575">
                  <c:v>0.0371632739828968</c:v>
                </c:pt>
                <c:pt idx="576">
                  <c:v>0.0146004870007719</c:v>
                </c:pt>
                <c:pt idx="577">
                  <c:v>0.0171629438790961</c:v>
                </c:pt>
                <c:pt idx="578">
                  <c:v>0.0141197278863576</c:v>
                </c:pt>
                <c:pt idx="579">
                  <c:v>0.0117263708268705</c:v>
                </c:pt>
                <c:pt idx="580">
                  <c:v>0.029966378093105</c:v>
                </c:pt>
                <c:pt idx="581">
                  <c:v>0.025026821516314</c:v>
                </c:pt>
                <c:pt idx="582">
                  <c:v>0.0329321109153917</c:v>
                </c:pt>
                <c:pt idx="583">
                  <c:v>0.034076508371259</c:v>
                </c:pt>
                <c:pt idx="584">
                  <c:v>0.0391657410176951</c:v>
                </c:pt>
                <c:pt idx="585">
                  <c:v>0.0435615438205567</c:v>
                </c:pt>
                <c:pt idx="586">
                  <c:v>0.041274989291482</c:v>
                </c:pt>
                <c:pt idx="587">
                  <c:v>0.0483308211694677</c:v>
                </c:pt>
                <c:pt idx="588">
                  <c:v>0.0165242179200209</c:v>
                </c:pt>
                <c:pt idx="589">
                  <c:v>0.0271459364428857</c:v>
                </c:pt>
                <c:pt idx="590">
                  <c:v>0.0365559703363195</c:v>
                </c:pt>
                <c:pt idx="591">
                  <c:v>0.041808761882189</c:v>
                </c:pt>
                <c:pt idx="592">
                  <c:v>0.0197760290491363</c:v>
                </c:pt>
                <c:pt idx="593">
                  <c:v>0.0412959242575889</c:v>
                </c:pt>
                <c:pt idx="594">
                  <c:v>0.0354051490322829</c:v>
                </c:pt>
                <c:pt idx="595">
                  <c:v>0.0437151119285449</c:v>
                </c:pt>
                <c:pt idx="596">
                  <c:v>0.0397188601111032</c:v>
                </c:pt>
                <c:pt idx="597">
                  <c:v>0.0419074406596707</c:v>
                </c:pt>
                <c:pt idx="598">
                  <c:v>0.0481388129278053</c:v>
                </c:pt>
                <c:pt idx="599">
                  <c:v>0.029541241944832</c:v>
                </c:pt>
                <c:pt idx="600">
                  <c:v>0.045464516518313</c:v>
                </c:pt>
                <c:pt idx="601">
                  <c:v>0.0536493197910852</c:v>
                </c:pt>
                <c:pt idx="602">
                  <c:v>0.0458337786774425</c:v>
                </c:pt>
                <c:pt idx="603">
                  <c:v>0.0356115869630654</c:v>
                </c:pt>
                <c:pt idx="604">
                  <c:v>0.0484775888747202</c:v>
                </c:pt>
                <c:pt idx="605">
                  <c:v>0.0431852587356904</c:v>
                </c:pt>
                <c:pt idx="606">
                  <c:v>0.0351248763864468</c:v>
                </c:pt>
                <c:pt idx="607">
                  <c:v>0.0557701276609957</c:v>
                </c:pt>
                <c:pt idx="608">
                  <c:v>0.031194767031869</c:v>
                </c:pt>
                <c:pt idx="609">
                  <c:v>0.0216707347155981</c:v>
                </c:pt>
                <c:pt idx="610">
                  <c:v>0.0543607106301804</c:v>
                </c:pt>
                <c:pt idx="611">
                  <c:v>0.0479967883000763</c:v>
                </c:pt>
                <c:pt idx="612">
                  <c:v>0.0409809956963795</c:v>
                </c:pt>
                <c:pt idx="613">
                  <c:v>0.0636103359478186</c:v>
                </c:pt>
                <c:pt idx="614">
                  <c:v>0.0458067903042923</c:v>
                </c:pt>
                <c:pt idx="615">
                  <c:v>0.0429665942598851</c:v>
                </c:pt>
                <c:pt idx="616">
                  <c:v>0.0501046930987453</c:v>
                </c:pt>
                <c:pt idx="617">
                  <c:v>0.0479650691708376</c:v>
                </c:pt>
                <c:pt idx="618">
                  <c:v>0.0491773734320875</c:v>
                </c:pt>
                <c:pt idx="619">
                  <c:v>0.0538276353326784</c:v>
                </c:pt>
                <c:pt idx="620">
                  <c:v>0.0331331177407361</c:v>
                </c:pt>
                <c:pt idx="621">
                  <c:v>0.0509819498761941</c:v>
                </c:pt>
                <c:pt idx="622">
                  <c:v>0.0594950250924997</c:v>
                </c:pt>
                <c:pt idx="623">
                  <c:v>0.0376004752288356</c:v>
                </c:pt>
                <c:pt idx="624">
                  <c:v>0.0516950286767319</c:v>
                </c:pt>
                <c:pt idx="625">
                  <c:v>0.0492676350327633</c:v>
                </c:pt>
                <c:pt idx="626">
                  <c:v>0.0407719353107359</c:v>
                </c:pt>
                <c:pt idx="627">
                  <c:v>0.0396966955571435</c:v>
                </c:pt>
                <c:pt idx="628">
                  <c:v>0.0413082725505689</c:v>
                </c:pt>
                <c:pt idx="629">
                  <c:v>0.04008626010137</c:v>
                </c:pt>
                <c:pt idx="630">
                  <c:v>0.0448316108603096</c:v>
                </c:pt>
                <c:pt idx="631">
                  <c:v>0.0491488437625714</c:v>
                </c:pt>
                <c:pt idx="632">
                  <c:v>0.0443319979626107</c:v>
                </c:pt>
                <c:pt idx="633">
                  <c:v>0.0355830043914267</c:v>
                </c:pt>
                <c:pt idx="634">
                  <c:v>0.0375118315222601</c:v>
                </c:pt>
                <c:pt idx="635">
                  <c:v>0.043402469026595</c:v>
                </c:pt>
                <c:pt idx="636">
                  <c:v>0.0265445011819027</c:v>
                </c:pt>
                <c:pt idx="637">
                  <c:v>0.0486749160090329</c:v>
                </c:pt>
                <c:pt idx="638">
                  <c:v>0.0223049801459652</c:v>
                </c:pt>
                <c:pt idx="639">
                  <c:v>0.0412826930227304</c:v>
                </c:pt>
                <c:pt idx="640">
                  <c:v>0.0415502074530281</c:v>
                </c:pt>
                <c:pt idx="641">
                  <c:v>0.0358723542041317</c:v>
                </c:pt>
                <c:pt idx="642">
                  <c:v>0.0497981415213065</c:v>
                </c:pt>
                <c:pt idx="643">
                  <c:v>0.0524249630390121</c:v>
                </c:pt>
                <c:pt idx="644">
                  <c:v>0.0372040312555535</c:v>
                </c:pt>
                <c:pt idx="645">
                  <c:v>0.025399210370743</c:v>
                </c:pt>
                <c:pt idx="646">
                  <c:v>0.0366413006426846</c:v>
                </c:pt>
                <c:pt idx="647">
                  <c:v>0.0503337949536919</c:v>
                </c:pt>
                <c:pt idx="648">
                  <c:v>0.0349559082104102</c:v>
                </c:pt>
                <c:pt idx="649">
                  <c:v>0.0414228666219006</c:v>
                </c:pt>
                <c:pt idx="650">
                  <c:v>0.0419336962553746</c:v>
                </c:pt>
                <c:pt idx="651">
                  <c:v>0.0447748596078977</c:v>
                </c:pt>
                <c:pt idx="652">
                  <c:v>0.0305986379445422</c:v>
                </c:pt>
                <c:pt idx="653">
                  <c:v>0.0205509156905195</c:v>
                </c:pt>
                <c:pt idx="654">
                  <c:v>0.0314575060998004</c:v>
                </c:pt>
                <c:pt idx="655">
                  <c:v>0.0441521200172378</c:v>
                </c:pt>
                <c:pt idx="656">
                  <c:v>0.0429363134782312</c:v>
                </c:pt>
                <c:pt idx="657">
                  <c:v>0.0235452668647677</c:v>
                </c:pt>
                <c:pt idx="658">
                  <c:v>0.0373742710778959</c:v>
                </c:pt>
                <c:pt idx="659">
                  <c:v>0.0361387435913027</c:v>
                </c:pt>
                <c:pt idx="660">
                  <c:v>0.0318499632728517</c:v>
                </c:pt>
                <c:pt idx="661">
                  <c:v>0.0365194892607334</c:v>
                </c:pt>
                <c:pt idx="662">
                  <c:v>0.0359216835238408</c:v>
                </c:pt>
                <c:pt idx="663">
                  <c:v>0.0434658565298337</c:v>
                </c:pt>
                <c:pt idx="664">
                  <c:v>0.0422265357362189</c:v>
                </c:pt>
                <c:pt idx="665">
                  <c:v>0.0397099142388669</c:v>
                </c:pt>
                <c:pt idx="666">
                  <c:v>0.0353222208107623</c:v>
                </c:pt>
                <c:pt idx="667">
                  <c:v>0.0450178026159418</c:v>
                </c:pt>
                <c:pt idx="668">
                  <c:v>0.0417043286864384</c:v>
                </c:pt>
                <c:pt idx="669">
                  <c:v>0.0358906740131723</c:v>
                </c:pt>
                <c:pt idx="670">
                  <c:v>0.0300380799068165</c:v>
                </c:pt>
                <c:pt idx="671">
                  <c:v>0.0342520934667194</c:v>
                </c:pt>
                <c:pt idx="672">
                  <c:v>0.0367278114424453</c:v>
                </c:pt>
                <c:pt idx="673">
                  <c:v>0.0426279534816434</c:v>
                </c:pt>
                <c:pt idx="674">
                  <c:v>0.0319178278982823</c:v>
                </c:pt>
                <c:pt idx="675">
                  <c:v>0.0311516165557248</c:v>
                </c:pt>
                <c:pt idx="676">
                  <c:v>0.0395319465741792</c:v>
                </c:pt>
                <c:pt idx="677">
                  <c:v>0.0402216172097246</c:v>
                </c:pt>
                <c:pt idx="678">
                  <c:v>0.0378112015507583</c:v>
                </c:pt>
                <c:pt idx="679">
                  <c:v>0.0342311113323007</c:v>
                </c:pt>
                <c:pt idx="680">
                  <c:v>0.0387611106711254</c:v>
                </c:pt>
                <c:pt idx="681">
                  <c:v>0.0330507553725212</c:v>
                </c:pt>
                <c:pt idx="682">
                  <c:v>0.0367053231250157</c:v>
                </c:pt>
                <c:pt idx="683">
                  <c:v>0.0361957741051594</c:v>
                </c:pt>
                <c:pt idx="684">
                  <c:v>0.0381199693080555</c:v>
                </c:pt>
                <c:pt idx="685">
                  <c:v>0.0431504710320714</c:v>
                </c:pt>
                <c:pt idx="686">
                  <c:v>0.0280155084514171</c:v>
                </c:pt>
                <c:pt idx="687">
                  <c:v>0.0383678168006123</c:v>
                </c:pt>
                <c:pt idx="688">
                  <c:v>0.0436387118483722</c:v>
                </c:pt>
                <c:pt idx="689">
                  <c:v>0.0395517075468582</c:v>
                </c:pt>
                <c:pt idx="690">
                  <c:v>0.0383140630220273</c:v>
                </c:pt>
                <c:pt idx="691">
                  <c:v>0.035103596633025</c:v>
                </c:pt>
                <c:pt idx="692">
                  <c:v>0.0425950854198265</c:v>
                </c:pt>
                <c:pt idx="693">
                  <c:v>0.0314592657584752</c:v>
                </c:pt>
                <c:pt idx="694">
                  <c:v>0.0427491663743559</c:v>
                </c:pt>
                <c:pt idx="695">
                  <c:v>0.021540582015426</c:v>
                </c:pt>
                <c:pt idx="696">
                  <c:v>0.0287391511225439</c:v>
                </c:pt>
                <c:pt idx="697">
                  <c:v>0.015035248192901</c:v>
                </c:pt>
                <c:pt idx="698">
                  <c:v>0.0239559392095912</c:v>
                </c:pt>
                <c:pt idx="699">
                  <c:v>0.0193396276964737</c:v>
                </c:pt>
                <c:pt idx="700">
                  <c:v>0.0248326991923534</c:v>
                </c:pt>
                <c:pt idx="701">
                  <c:v>0.0328065743546164</c:v>
                </c:pt>
                <c:pt idx="702">
                  <c:v>0.0306579194984364</c:v>
                </c:pt>
                <c:pt idx="703">
                  <c:v>0.0226422143629777</c:v>
                </c:pt>
                <c:pt idx="704">
                  <c:v>0.0187796843900452</c:v>
                </c:pt>
                <c:pt idx="705">
                  <c:v>0.0248152601721968</c:v>
                </c:pt>
                <c:pt idx="706">
                  <c:v>0.0197486358932604</c:v>
                </c:pt>
                <c:pt idx="707">
                  <c:v>0.0226033066992249</c:v>
                </c:pt>
                <c:pt idx="708">
                  <c:v>0.0311203814308096</c:v>
                </c:pt>
                <c:pt idx="709">
                  <c:v>0.0239870830307477</c:v>
                </c:pt>
                <c:pt idx="710">
                  <c:v>0.0186158155861421</c:v>
                </c:pt>
                <c:pt idx="711">
                  <c:v>0.0261544738955693</c:v>
                </c:pt>
                <c:pt idx="712">
                  <c:v>0.0254111090069456</c:v>
                </c:pt>
                <c:pt idx="713">
                  <c:v>0.0289675634393199</c:v>
                </c:pt>
                <c:pt idx="714">
                  <c:v>0.0263580558702295</c:v>
                </c:pt>
                <c:pt idx="715">
                  <c:v>0.0336367071649314</c:v>
                </c:pt>
                <c:pt idx="716">
                  <c:v>0.0290785218110862</c:v>
                </c:pt>
                <c:pt idx="717">
                  <c:v>0.0315079047187285</c:v>
                </c:pt>
                <c:pt idx="718">
                  <c:v>0.0260475851504028</c:v>
                </c:pt>
                <c:pt idx="719">
                  <c:v>0.0362590977617687</c:v>
                </c:pt>
                <c:pt idx="720">
                  <c:v>0.0116896122859993</c:v>
                </c:pt>
                <c:pt idx="721">
                  <c:v>0.0284586187788303</c:v>
                </c:pt>
                <c:pt idx="722">
                  <c:v>0.0304455335480079</c:v>
                </c:pt>
                <c:pt idx="723">
                  <c:v>0.0307565167515148</c:v>
                </c:pt>
                <c:pt idx="724">
                  <c:v>0.0339014014974331</c:v>
                </c:pt>
                <c:pt idx="725">
                  <c:v>0.0427952955869628</c:v>
                </c:pt>
                <c:pt idx="726">
                  <c:v>0.0356860290453298</c:v>
                </c:pt>
                <c:pt idx="727">
                  <c:v>0.0285475455464433</c:v>
                </c:pt>
                <c:pt idx="728">
                  <c:v>0.0383784219128659</c:v>
                </c:pt>
                <c:pt idx="729">
                  <c:v>0.024039072832217</c:v>
                </c:pt>
                <c:pt idx="730">
                  <c:v>0.0206444946988677</c:v>
                </c:pt>
                <c:pt idx="731">
                  <c:v>0.0295521141599807</c:v>
                </c:pt>
                <c:pt idx="732">
                  <c:v>0.0374487004966858</c:v>
                </c:pt>
                <c:pt idx="733">
                  <c:v>0.0483473849356113</c:v>
                </c:pt>
                <c:pt idx="734">
                  <c:v>0.0535236629584506</c:v>
                </c:pt>
                <c:pt idx="735">
                  <c:v>0.0229107027324499</c:v>
                </c:pt>
                <c:pt idx="736">
                  <c:v>0.0206384589732039</c:v>
                </c:pt>
                <c:pt idx="737">
                  <c:v>0.0403466407468341</c:v>
                </c:pt>
                <c:pt idx="738">
                  <c:v>0.0130408937451606</c:v>
                </c:pt>
                <c:pt idx="739">
                  <c:v>0.0130464013796871</c:v>
                </c:pt>
                <c:pt idx="740">
                  <c:v>0.0439856069887388</c:v>
                </c:pt>
                <c:pt idx="741">
                  <c:v>0.0367506438647898</c:v>
                </c:pt>
                <c:pt idx="742">
                  <c:v>0.0106068481701775</c:v>
                </c:pt>
                <c:pt idx="743">
                  <c:v>0.0151046821821244</c:v>
                </c:pt>
                <c:pt idx="744">
                  <c:v>0.0159524983709195</c:v>
                </c:pt>
                <c:pt idx="745">
                  <c:v>0.0259493381779929</c:v>
                </c:pt>
                <c:pt idx="746">
                  <c:v>0.0349740511242448</c:v>
                </c:pt>
                <c:pt idx="747">
                  <c:v>0.044347154290059</c:v>
                </c:pt>
                <c:pt idx="748">
                  <c:v>0.037910793312297</c:v>
                </c:pt>
                <c:pt idx="749">
                  <c:v>0.0382943458096169</c:v>
                </c:pt>
                <c:pt idx="750">
                  <c:v>0.0133853853559389</c:v>
                </c:pt>
                <c:pt idx="751">
                  <c:v>0.0140093091660557</c:v>
                </c:pt>
                <c:pt idx="752">
                  <c:v>0.0210227889920884</c:v>
                </c:pt>
                <c:pt idx="753">
                  <c:v>0.0252175755146373</c:v>
                </c:pt>
                <c:pt idx="754">
                  <c:v>0.0372133918486654</c:v>
                </c:pt>
                <c:pt idx="755">
                  <c:v>0.0272545228443862</c:v>
                </c:pt>
                <c:pt idx="756">
                  <c:v>0.0183618580275518</c:v>
                </c:pt>
                <c:pt idx="757">
                  <c:v>0.0163558618934907</c:v>
                </c:pt>
                <c:pt idx="758">
                  <c:v>0.0116161929510475</c:v>
                </c:pt>
                <c:pt idx="759">
                  <c:v>0.0140522835770314</c:v>
                </c:pt>
                <c:pt idx="760">
                  <c:v>0.0443672677112592</c:v>
                </c:pt>
                <c:pt idx="761">
                  <c:v>0.0362549174639246</c:v>
                </c:pt>
                <c:pt idx="762">
                  <c:v>0.0537440807352937</c:v>
                </c:pt>
                <c:pt idx="763">
                  <c:v>0.0463460244468079</c:v>
                </c:pt>
                <c:pt idx="764">
                  <c:v>0.0488726612131645</c:v>
                </c:pt>
                <c:pt idx="765">
                  <c:v>0.0392968445203734</c:v>
                </c:pt>
                <c:pt idx="766">
                  <c:v>0.0483907988475507</c:v>
                </c:pt>
                <c:pt idx="767">
                  <c:v>0.0419082004802228</c:v>
                </c:pt>
                <c:pt idx="768">
                  <c:v>0.0434812833844107</c:v>
                </c:pt>
                <c:pt idx="769">
                  <c:v>0.0477482025834205</c:v>
                </c:pt>
                <c:pt idx="770">
                  <c:v>0.0363963145133927</c:v>
                </c:pt>
                <c:pt idx="771">
                  <c:v>0.0396825660689921</c:v>
                </c:pt>
                <c:pt idx="772">
                  <c:v>0.0250614930873952</c:v>
                </c:pt>
                <c:pt idx="773">
                  <c:v>0.0508291457469485</c:v>
                </c:pt>
                <c:pt idx="774">
                  <c:v>0.0145857587825748</c:v>
                </c:pt>
                <c:pt idx="775">
                  <c:v>0.0557238495385316</c:v>
                </c:pt>
                <c:pt idx="776">
                  <c:v>0.0629037936612693</c:v>
                </c:pt>
                <c:pt idx="777">
                  <c:v>0.00825084058636581</c:v>
                </c:pt>
                <c:pt idx="778">
                  <c:v>0.00378447511022645</c:v>
                </c:pt>
                <c:pt idx="779">
                  <c:v>0.00756807167127123</c:v>
                </c:pt>
                <c:pt idx="780">
                  <c:v>0.0101453730530564</c:v>
                </c:pt>
                <c:pt idx="781">
                  <c:v>0.014361390390356</c:v>
                </c:pt>
                <c:pt idx="782">
                  <c:v>0.00309727665327589</c:v>
                </c:pt>
                <c:pt idx="783">
                  <c:v>0.00870681431885531</c:v>
                </c:pt>
                <c:pt idx="784">
                  <c:v>0.0124869351610551</c:v>
                </c:pt>
                <c:pt idx="785">
                  <c:v>0.00797284853496298</c:v>
                </c:pt>
                <c:pt idx="786">
                  <c:v>0.0</c:v>
                </c:pt>
                <c:pt idx="787">
                  <c:v>0.0080607793828401</c:v>
                </c:pt>
                <c:pt idx="788">
                  <c:v>0.00245855057225091</c:v>
                </c:pt>
                <c:pt idx="789">
                  <c:v>0.00371740774539224</c:v>
                </c:pt>
                <c:pt idx="790">
                  <c:v>0.00673243804270199</c:v>
                </c:pt>
                <c:pt idx="791">
                  <c:v>0.0073599249465043</c:v>
                </c:pt>
                <c:pt idx="792">
                  <c:v>0.00546073108937345</c:v>
                </c:pt>
                <c:pt idx="793">
                  <c:v>0.00487777397503133</c:v>
                </c:pt>
                <c:pt idx="794">
                  <c:v>0.00247977021345425</c:v>
                </c:pt>
                <c:pt idx="795">
                  <c:v>0.0125331082634866</c:v>
                </c:pt>
                <c:pt idx="796">
                  <c:v>0.00993640523434709</c:v>
                </c:pt>
                <c:pt idx="797">
                  <c:v>0.00992290049214766</c:v>
                </c:pt>
                <c:pt idx="798">
                  <c:v>0.00865254436963112</c:v>
                </c:pt>
                <c:pt idx="799">
                  <c:v>0.0155597430658386</c:v>
                </c:pt>
                <c:pt idx="800">
                  <c:v>0.000619409312490829</c:v>
                </c:pt>
                <c:pt idx="801">
                  <c:v>0.0160953203974327</c:v>
                </c:pt>
                <c:pt idx="802">
                  <c:v>0.0113336129875335</c:v>
                </c:pt>
                <c:pt idx="803">
                  <c:v>0.0171093618239241</c:v>
                </c:pt>
                <c:pt idx="804">
                  <c:v>0.0170279000188054</c:v>
                </c:pt>
                <c:pt idx="805">
                  <c:v>0.00743537269523799</c:v>
                </c:pt>
                <c:pt idx="806">
                  <c:v>0.0151730476924915</c:v>
                </c:pt>
                <c:pt idx="807">
                  <c:v>0.0137524282654822</c:v>
                </c:pt>
                <c:pt idx="808">
                  <c:v>0.0212303597825321</c:v>
                </c:pt>
                <c:pt idx="809">
                  <c:v>0.0195022600646162</c:v>
                </c:pt>
                <c:pt idx="810">
                  <c:v>0.0158674389988852</c:v>
                </c:pt>
                <c:pt idx="811">
                  <c:v>0.0144237154310278</c:v>
                </c:pt>
                <c:pt idx="812">
                  <c:v>0.0150571788355041</c:v>
                </c:pt>
                <c:pt idx="813">
                  <c:v>0.00815725711493725</c:v>
                </c:pt>
                <c:pt idx="814">
                  <c:v>0.0244834601217542</c:v>
                </c:pt>
                <c:pt idx="815">
                  <c:v>0.0180317894000133</c:v>
                </c:pt>
                <c:pt idx="816">
                  <c:v>0.0216762792661056</c:v>
                </c:pt>
                <c:pt idx="817">
                  <c:v>0.0242932020803664</c:v>
                </c:pt>
                <c:pt idx="818">
                  <c:v>0.0136237485984815</c:v>
                </c:pt>
                <c:pt idx="819">
                  <c:v>0.0270780818328331</c:v>
                </c:pt>
                <c:pt idx="820">
                  <c:v>0.00428116582395095</c:v>
                </c:pt>
                <c:pt idx="821">
                  <c:v>0.0110327869872141</c:v>
                </c:pt>
                <c:pt idx="822">
                  <c:v>0.0140220890805852</c:v>
                </c:pt>
                <c:pt idx="823">
                  <c:v>0.00979052085937645</c:v>
                </c:pt>
                <c:pt idx="824">
                  <c:v>0.0147808315878342</c:v>
                </c:pt>
                <c:pt idx="825">
                  <c:v>0.0244161524650876</c:v>
                </c:pt>
                <c:pt idx="826">
                  <c:v>0.0234473705522191</c:v>
                </c:pt>
                <c:pt idx="827">
                  <c:v>0.0177231554238874</c:v>
                </c:pt>
                <c:pt idx="828">
                  <c:v>0.0196325543784984</c:v>
                </c:pt>
                <c:pt idx="829">
                  <c:v>0.0227366311023403</c:v>
                </c:pt>
                <c:pt idx="830">
                  <c:v>0.0145211047183375</c:v>
                </c:pt>
                <c:pt idx="831">
                  <c:v>0.0157871209349484</c:v>
                </c:pt>
                <c:pt idx="832">
                  <c:v>0.0268099937397812</c:v>
                </c:pt>
                <c:pt idx="833">
                  <c:v>0.0182941975199915</c:v>
                </c:pt>
                <c:pt idx="834">
                  <c:v>0.0200761903095665</c:v>
                </c:pt>
                <c:pt idx="835">
                  <c:v>0.00309997579874286</c:v>
                </c:pt>
                <c:pt idx="836">
                  <c:v>0.0170296891613251</c:v>
                </c:pt>
                <c:pt idx="837">
                  <c:v>0.0124173863971086</c:v>
                </c:pt>
                <c:pt idx="838">
                  <c:v>0.0113082952952971</c:v>
                </c:pt>
                <c:pt idx="839">
                  <c:v>0.02119090135442</c:v>
                </c:pt>
                <c:pt idx="840">
                  <c:v>0.0185176392614652</c:v>
                </c:pt>
                <c:pt idx="841">
                  <c:v>0.0122470786540405</c:v>
                </c:pt>
                <c:pt idx="842">
                  <c:v>0.0182188231289116</c:v>
                </c:pt>
                <c:pt idx="843">
                  <c:v>0.0171270003523947</c:v>
                </c:pt>
                <c:pt idx="844">
                  <c:v>0.0116738026163836</c:v>
                </c:pt>
                <c:pt idx="845">
                  <c:v>0.0116999305034319</c:v>
                </c:pt>
                <c:pt idx="846">
                  <c:v>0.00867092436338018</c:v>
                </c:pt>
                <c:pt idx="847">
                  <c:v>0.00989756213237249</c:v>
                </c:pt>
                <c:pt idx="848">
                  <c:v>0.0123876635485016</c:v>
                </c:pt>
                <c:pt idx="849">
                  <c:v>0.0203203303689235</c:v>
                </c:pt>
                <c:pt idx="850">
                  <c:v>0.0134912871456221</c:v>
                </c:pt>
                <c:pt idx="851">
                  <c:v>0.012514613479518</c:v>
                </c:pt>
                <c:pt idx="852">
                  <c:v>0.0118676511029596</c:v>
                </c:pt>
                <c:pt idx="853">
                  <c:v>0.00184779907736513</c:v>
                </c:pt>
                <c:pt idx="854">
                  <c:v>0.0106519153616694</c:v>
                </c:pt>
                <c:pt idx="855">
                  <c:v>0.00305592596098418</c:v>
                </c:pt>
                <c:pt idx="856">
                  <c:v>0.0104812658226166</c:v>
                </c:pt>
                <c:pt idx="857">
                  <c:v>0.0131784581948748</c:v>
                </c:pt>
                <c:pt idx="858">
                  <c:v>0.0162316153009523</c:v>
                </c:pt>
                <c:pt idx="859">
                  <c:v>0.0126148222294362</c:v>
                </c:pt>
                <c:pt idx="860">
                  <c:v>0.0217590806694422</c:v>
                </c:pt>
                <c:pt idx="861">
                  <c:v>0.0283360172325068</c:v>
                </c:pt>
                <c:pt idx="862">
                  <c:v>0.0143283440403258</c:v>
                </c:pt>
                <c:pt idx="863">
                  <c:v>0.0124585656539822</c:v>
                </c:pt>
                <c:pt idx="864">
                  <c:v>0.0107106536863654</c:v>
                </c:pt>
                <c:pt idx="865">
                  <c:v>0.0143263198453349</c:v>
                </c:pt>
                <c:pt idx="866">
                  <c:v>0.0106788936115065</c:v>
                </c:pt>
                <c:pt idx="867">
                  <c:v>0.0149947868115173</c:v>
                </c:pt>
                <c:pt idx="868">
                  <c:v>0.00935135849495695</c:v>
                </c:pt>
                <c:pt idx="869">
                  <c:v>0.00440718576001244</c:v>
                </c:pt>
                <c:pt idx="870">
                  <c:v>0.0155676787241264</c:v>
                </c:pt>
                <c:pt idx="871">
                  <c:v>0.0137182706139277</c:v>
                </c:pt>
                <c:pt idx="872">
                  <c:v>0.0105846281215438</c:v>
                </c:pt>
                <c:pt idx="873">
                  <c:v>0.0105470070144784</c:v>
                </c:pt>
                <c:pt idx="874">
                  <c:v>0.00868318917397424</c:v>
                </c:pt>
                <c:pt idx="875">
                  <c:v>0.0123621387154056</c:v>
                </c:pt>
                <c:pt idx="876">
                  <c:v>0.0178169550463326</c:v>
                </c:pt>
                <c:pt idx="877">
                  <c:v>0.0165594763166678</c:v>
                </c:pt>
                <c:pt idx="878">
                  <c:v>0.0169527428340386</c:v>
                </c:pt>
                <c:pt idx="879">
                  <c:v>0.0178496721874642</c:v>
                </c:pt>
                <c:pt idx="880">
                  <c:v>0.0166443599163899</c:v>
                </c:pt>
                <c:pt idx="881">
                  <c:v>0.0166844603184992</c:v>
                </c:pt>
                <c:pt idx="882">
                  <c:v>0.0111066590262431</c:v>
                </c:pt>
                <c:pt idx="883">
                  <c:v>0.00992346399757759</c:v>
                </c:pt>
                <c:pt idx="884">
                  <c:v>0.0172642748776933</c:v>
                </c:pt>
                <c:pt idx="885">
                  <c:v>0.0206094045830963</c:v>
                </c:pt>
                <c:pt idx="886">
                  <c:v>0.0162020001074366</c:v>
                </c:pt>
                <c:pt idx="887">
                  <c:v>0.0141524228265972</c:v>
                </c:pt>
                <c:pt idx="888">
                  <c:v>0.0149190184935614</c:v>
                </c:pt>
                <c:pt idx="889">
                  <c:v>0.015603692804039</c:v>
                </c:pt>
                <c:pt idx="890">
                  <c:v>0.0111419103970329</c:v>
                </c:pt>
                <c:pt idx="891">
                  <c:v>0.0141331719381657</c:v>
                </c:pt>
                <c:pt idx="892">
                  <c:v>0.0158676025410073</c:v>
                </c:pt>
                <c:pt idx="893">
                  <c:v>0.015200702708505</c:v>
                </c:pt>
                <c:pt idx="894">
                  <c:v>0.0100188802733701</c:v>
                </c:pt>
                <c:pt idx="895">
                  <c:v>0.0155470803077834</c:v>
                </c:pt>
                <c:pt idx="896">
                  <c:v>0.0144746740352308</c:v>
                </c:pt>
                <c:pt idx="897">
                  <c:v>0.00809013132732451</c:v>
                </c:pt>
                <c:pt idx="898">
                  <c:v>0.0138979681740847</c:v>
                </c:pt>
                <c:pt idx="899">
                  <c:v>0.01003978195585</c:v>
                </c:pt>
                <c:pt idx="900">
                  <c:v>0.0144366878474832</c:v>
                </c:pt>
                <c:pt idx="901">
                  <c:v>0.0276380322087478</c:v>
                </c:pt>
                <c:pt idx="902">
                  <c:v>0.0274041333302852</c:v>
                </c:pt>
                <c:pt idx="903">
                  <c:v>0.0156826770190072</c:v>
                </c:pt>
                <c:pt idx="904">
                  <c:v>0.0235304864585215</c:v>
                </c:pt>
                <c:pt idx="905">
                  <c:v>0.00881841980071973</c:v>
                </c:pt>
                <c:pt idx="906">
                  <c:v>0.00186789829054983</c:v>
                </c:pt>
                <c:pt idx="907">
                  <c:v>0.0235394311577053</c:v>
                </c:pt>
                <c:pt idx="908">
                  <c:v>0.0177411249938585</c:v>
                </c:pt>
                <c:pt idx="909">
                  <c:v>0.0111882406295061</c:v>
                </c:pt>
                <c:pt idx="910">
                  <c:v>0.0228142586203355</c:v>
                </c:pt>
                <c:pt idx="911">
                  <c:v>0.0145568021678514</c:v>
                </c:pt>
                <c:pt idx="912">
                  <c:v>0.0171876916121751</c:v>
                </c:pt>
                <c:pt idx="913">
                  <c:v>0.025062405671245</c:v>
                </c:pt>
                <c:pt idx="914">
                  <c:v>0.0271430674377125</c:v>
                </c:pt>
                <c:pt idx="915">
                  <c:v>0.00996291490857247</c:v>
                </c:pt>
                <c:pt idx="916">
                  <c:v>0.0120362962332642</c:v>
                </c:pt>
                <c:pt idx="917">
                  <c:v>0.0156265232746551</c:v>
                </c:pt>
                <c:pt idx="918">
                  <c:v>0.020657945099575</c:v>
                </c:pt>
                <c:pt idx="919">
                  <c:v>0.0195971655853564</c:v>
                </c:pt>
                <c:pt idx="920">
                  <c:v>0.0205859538304873</c:v>
                </c:pt>
                <c:pt idx="921">
                  <c:v>0.0119521299675586</c:v>
                </c:pt>
                <c:pt idx="922">
                  <c:v>0.00745904338132799</c:v>
                </c:pt>
                <c:pt idx="923">
                  <c:v>0.00491866598899151</c:v>
                </c:pt>
                <c:pt idx="924">
                  <c:v>0.00570290307649234</c:v>
                </c:pt>
                <c:pt idx="925">
                  <c:v>0.0132638666069227</c:v>
                </c:pt>
                <c:pt idx="926">
                  <c:v>0.0113152667102517</c:v>
                </c:pt>
                <c:pt idx="927">
                  <c:v>0.0176985056678318</c:v>
                </c:pt>
                <c:pt idx="928">
                  <c:v>0.0164788269715746</c:v>
                </c:pt>
                <c:pt idx="929">
                  <c:v>0.0132957486339717</c:v>
                </c:pt>
                <c:pt idx="930">
                  <c:v>0.0188725226089938</c:v>
                </c:pt>
                <c:pt idx="931">
                  <c:v>0.0151740767783169</c:v>
                </c:pt>
                <c:pt idx="932">
                  <c:v>0.0120223502620186</c:v>
                </c:pt>
                <c:pt idx="933">
                  <c:v>0.0175763589595903</c:v>
                </c:pt>
                <c:pt idx="934">
                  <c:v>0.0101006958064267</c:v>
                </c:pt>
                <c:pt idx="935">
                  <c:v>0.0164029233275568</c:v>
                </c:pt>
                <c:pt idx="936">
                  <c:v>0.0131647886878143</c:v>
                </c:pt>
                <c:pt idx="937">
                  <c:v>0.00122800679120815</c:v>
                </c:pt>
                <c:pt idx="938">
                  <c:v>0.0</c:v>
                </c:pt>
                <c:pt idx="939">
                  <c:v>0.00503460881555842</c:v>
                </c:pt>
                <c:pt idx="940">
                  <c:v>0.00985316874699181</c:v>
                </c:pt>
                <c:pt idx="941">
                  <c:v>0.00160623856491504</c:v>
                </c:pt>
                <c:pt idx="942">
                  <c:v>0.0</c:v>
                </c:pt>
                <c:pt idx="943">
                  <c:v>0.00671016992628382</c:v>
                </c:pt>
                <c:pt idx="944">
                  <c:v>0.0157508647695776</c:v>
                </c:pt>
                <c:pt idx="945">
                  <c:v>0.0089480538160055</c:v>
                </c:pt>
                <c:pt idx="946">
                  <c:v>0.0154129012420726</c:v>
                </c:pt>
                <c:pt idx="947">
                  <c:v>0.00738959384626214</c:v>
                </c:pt>
                <c:pt idx="948">
                  <c:v>0.0188422676919513</c:v>
                </c:pt>
                <c:pt idx="949">
                  <c:v>0.0120069879564059</c:v>
                </c:pt>
                <c:pt idx="950">
                  <c:v>0.0152291519424953</c:v>
                </c:pt>
                <c:pt idx="951">
                  <c:v>0.0155451105909123</c:v>
                </c:pt>
                <c:pt idx="952">
                  <c:v>0.010145293408839</c:v>
                </c:pt>
                <c:pt idx="953">
                  <c:v>0.00847670022358592</c:v>
                </c:pt>
                <c:pt idx="954">
                  <c:v>0.0172965261618658</c:v>
                </c:pt>
                <c:pt idx="955">
                  <c:v>0.0174976174199684</c:v>
                </c:pt>
                <c:pt idx="956">
                  <c:v>0.00892511119531184</c:v>
                </c:pt>
                <c:pt idx="957">
                  <c:v>0.00909568783731485</c:v>
                </c:pt>
                <c:pt idx="958">
                  <c:v>0.0147431977246175</c:v>
                </c:pt>
                <c:pt idx="959">
                  <c:v>0.00273621501453288</c:v>
                </c:pt>
                <c:pt idx="960">
                  <c:v>0.00457216048965257</c:v>
                </c:pt>
                <c:pt idx="961">
                  <c:v>0.0073907006316493</c:v>
                </c:pt>
                <c:pt idx="962">
                  <c:v>0.0148544646748256</c:v>
                </c:pt>
                <c:pt idx="963">
                  <c:v>0.0119984624269074</c:v>
                </c:pt>
                <c:pt idx="964">
                  <c:v>0.0046177460669565</c:v>
                </c:pt>
                <c:pt idx="965">
                  <c:v>0.0</c:v>
                </c:pt>
                <c:pt idx="966">
                  <c:v>0.0</c:v>
                </c:pt>
                <c:pt idx="967">
                  <c:v>0.00688340436595441</c:v>
                </c:pt>
                <c:pt idx="968">
                  <c:v>0.00645178412222719</c:v>
                </c:pt>
                <c:pt idx="969">
                  <c:v>0.0036704453348947</c:v>
                </c:pt>
                <c:pt idx="970">
                  <c:v>0.00599469170120035</c:v>
                </c:pt>
                <c:pt idx="971">
                  <c:v>0.0</c:v>
                </c:pt>
                <c:pt idx="972">
                  <c:v>0.000687067992563174</c:v>
                </c:pt>
                <c:pt idx="973">
                  <c:v>0.00598075044295516</c:v>
                </c:pt>
                <c:pt idx="974">
                  <c:v>0.00850870511679101</c:v>
                </c:pt>
                <c:pt idx="975">
                  <c:v>0.00160761222990525</c:v>
                </c:pt>
                <c:pt idx="976">
                  <c:v>0.0121820858942598</c:v>
                </c:pt>
                <c:pt idx="977">
                  <c:v>0.00365219880588232</c:v>
                </c:pt>
                <c:pt idx="978">
                  <c:v>0.00435190618585716</c:v>
                </c:pt>
                <c:pt idx="979">
                  <c:v>0.00314329164355356</c:v>
                </c:pt>
                <c:pt idx="980">
                  <c:v>0.00437788194510601</c:v>
                </c:pt>
                <c:pt idx="981">
                  <c:v>0.00125638924455006</c:v>
                </c:pt>
                <c:pt idx="982">
                  <c:v>0.00560800630644403</c:v>
                </c:pt>
                <c:pt idx="983">
                  <c:v>0.00440433491786838</c:v>
                </c:pt>
                <c:pt idx="984">
                  <c:v>0.00557469398201928</c:v>
                </c:pt>
                <c:pt idx="985">
                  <c:v>0.0037414509354364</c:v>
                </c:pt>
                <c:pt idx="986">
                  <c:v>0.0244853371053833</c:v>
                </c:pt>
                <c:pt idx="987">
                  <c:v>0.0274665934519475</c:v>
                </c:pt>
                <c:pt idx="988">
                  <c:v>0.02463882336398</c:v>
                </c:pt>
                <c:pt idx="989">
                  <c:v>0.0292138190125262</c:v>
                </c:pt>
                <c:pt idx="990">
                  <c:v>0.0328205654518244</c:v>
                </c:pt>
                <c:pt idx="991">
                  <c:v>0.00186669612001313</c:v>
                </c:pt>
                <c:pt idx="992">
                  <c:v>0.00681032662191672</c:v>
                </c:pt>
                <c:pt idx="993">
                  <c:v>0.00995932271022153</c:v>
                </c:pt>
                <c:pt idx="994">
                  <c:v>0.0139363760663068</c:v>
                </c:pt>
                <c:pt idx="995">
                  <c:v>0.00315796674778987</c:v>
                </c:pt>
                <c:pt idx="996">
                  <c:v>0.00939699271393312</c:v>
                </c:pt>
                <c:pt idx="997">
                  <c:v>0.0169395963444706</c:v>
                </c:pt>
                <c:pt idx="998">
                  <c:v>0.00440200360390953</c:v>
                </c:pt>
                <c:pt idx="999">
                  <c:v>0.0106803782807854</c:v>
                </c:pt>
                <c:pt idx="1000">
                  <c:v>0.00737418505479902</c:v>
                </c:pt>
                <c:pt idx="1001">
                  <c:v>0.00124740295581046</c:v>
                </c:pt>
                <c:pt idx="1002">
                  <c:v>0.00611644817309657</c:v>
                </c:pt>
                <c:pt idx="1003">
                  <c:v>0.0</c:v>
                </c:pt>
                <c:pt idx="1004">
                  <c:v>0.00124263441025309</c:v>
                </c:pt>
                <c:pt idx="1005">
                  <c:v>0.0117914947342583</c:v>
                </c:pt>
                <c:pt idx="1006">
                  <c:v>0.00802976127938567</c:v>
                </c:pt>
                <c:pt idx="1007">
                  <c:v>0.0</c:v>
                </c:pt>
                <c:pt idx="1008">
                  <c:v>0.00369883572691909</c:v>
                </c:pt>
                <c:pt idx="1009">
                  <c:v>4.89442589110321E-7</c:v>
                </c:pt>
                <c:pt idx="1010">
                  <c:v>0.0</c:v>
                </c:pt>
                <c:pt idx="1011">
                  <c:v>0.00936385365878707</c:v>
                </c:pt>
                <c:pt idx="1012">
                  <c:v>0.00689107506765794</c:v>
                </c:pt>
                <c:pt idx="1013">
                  <c:v>0.0224154856993653</c:v>
                </c:pt>
                <c:pt idx="1014">
                  <c:v>0.0175720646510201</c:v>
                </c:pt>
                <c:pt idx="1015">
                  <c:v>0.017358839738025</c:v>
                </c:pt>
                <c:pt idx="1016">
                  <c:v>0.0193887201393788</c:v>
                </c:pt>
                <c:pt idx="1017">
                  <c:v>0.019243359212827</c:v>
                </c:pt>
                <c:pt idx="1018">
                  <c:v>0.00444792075594282</c:v>
                </c:pt>
                <c:pt idx="1019">
                  <c:v>0.0136893101354023</c:v>
                </c:pt>
                <c:pt idx="1020">
                  <c:v>0.00936385365878707</c:v>
                </c:pt>
                <c:pt idx="1021">
                  <c:v>0.00689107506765794</c:v>
                </c:pt>
                <c:pt idx="1022">
                  <c:v>0.0224154856993653</c:v>
                </c:pt>
                <c:pt idx="1023">
                  <c:v>0.0175720646510201</c:v>
                </c:pt>
                <c:pt idx="1024">
                  <c:v>0.017358839738025</c:v>
                </c:pt>
                <c:pt idx="1025">
                  <c:v>0.0193887201393788</c:v>
                </c:pt>
                <c:pt idx="1026">
                  <c:v>0.019243359212827</c:v>
                </c:pt>
                <c:pt idx="1027">
                  <c:v>0.00444792075594282</c:v>
                </c:pt>
                <c:pt idx="1028">
                  <c:v>0.0136893101354023</c:v>
                </c:pt>
                <c:pt idx="1029">
                  <c:v>0.00876651736003305</c:v>
                </c:pt>
                <c:pt idx="1030">
                  <c:v>0.0109636343732852</c:v>
                </c:pt>
                <c:pt idx="1031">
                  <c:v>0.00137253210934006</c:v>
                </c:pt>
                <c:pt idx="1032">
                  <c:v>0.0124384867012889</c:v>
                </c:pt>
                <c:pt idx="1033">
                  <c:v>0.005249674512563</c:v>
                </c:pt>
                <c:pt idx="1034">
                  <c:v>0.0445691287909297</c:v>
                </c:pt>
                <c:pt idx="1035">
                  <c:v>0.0</c:v>
                </c:pt>
                <c:pt idx="1036">
                  <c:v>0.00754251684647989</c:v>
                </c:pt>
                <c:pt idx="1037">
                  <c:v>0.0</c:v>
                </c:pt>
                <c:pt idx="1038">
                  <c:v>0.0102834348948388</c:v>
                </c:pt>
                <c:pt idx="1039">
                  <c:v>0.00248852545792665</c:v>
                </c:pt>
                <c:pt idx="1040">
                  <c:v>0.00376996885380028</c:v>
                </c:pt>
                <c:pt idx="1041">
                  <c:v>0.00251495874079788</c:v>
                </c:pt>
                <c:pt idx="1042">
                  <c:v>0.0</c:v>
                </c:pt>
                <c:pt idx="1043">
                  <c:v>0.00497396800249278</c:v>
                </c:pt>
                <c:pt idx="1044">
                  <c:v>0.00373044398842343</c:v>
                </c:pt>
                <c:pt idx="1045">
                  <c:v>0.0</c:v>
                </c:pt>
                <c:pt idx="1046">
                  <c:v>0.00740371330520425</c:v>
                </c:pt>
                <c:pt idx="1047">
                  <c:v>0.00872993386975582</c:v>
                </c:pt>
                <c:pt idx="1048">
                  <c:v>0.0186515605364565</c:v>
                </c:pt>
                <c:pt idx="1049">
                  <c:v>0.0107337879480635</c:v>
                </c:pt>
                <c:pt idx="1050">
                  <c:v>0.0131305433576584</c:v>
                </c:pt>
                <c:pt idx="1051">
                  <c:v>0.00683252108029138</c:v>
                </c:pt>
                <c:pt idx="1052">
                  <c:v>0.0132327687070901</c:v>
                </c:pt>
                <c:pt idx="1053">
                  <c:v>0.00755012928547237</c:v>
                </c:pt>
                <c:pt idx="1054">
                  <c:v>0.00988105539528626</c:v>
                </c:pt>
                <c:pt idx="1055">
                  <c:v>0.0106346562175535</c:v>
                </c:pt>
                <c:pt idx="1056">
                  <c:v>0.00811586037845845</c:v>
                </c:pt>
                <c:pt idx="1057">
                  <c:v>0.0225159869004089</c:v>
                </c:pt>
                <c:pt idx="1058">
                  <c:v>0.013592452536163</c:v>
                </c:pt>
                <c:pt idx="1059">
                  <c:v>0.00124920122951888</c:v>
                </c:pt>
                <c:pt idx="1060">
                  <c:v>0.00306601945304009</c:v>
                </c:pt>
                <c:pt idx="1061">
                  <c:v>0.000615490870816197</c:v>
                </c:pt>
                <c:pt idx="1062">
                  <c:v>0.00797607745658727</c:v>
                </c:pt>
                <c:pt idx="1063">
                  <c:v>0.0056104101826234</c:v>
                </c:pt>
                <c:pt idx="1064">
                  <c:v>0.0101027420108181</c:v>
                </c:pt>
                <c:pt idx="1065">
                  <c:v>0.00627057500956984</c:v>
                </c:pt>
                <c:pt idx="1066">
                  <c:v>2.50440331683877E-7</c:v>
                </c:pt>
                <c:pt idx="1067">
                  <c:v>0.0145500338074047</c:v>
                </c:pt>
                <c:pt idx="1068">
                  <c:v>0.0207570105951885</c:v>
                </c:pt>
                <c:pt idx="1069">
                  <c:v>0.00124766234273402</c:v>
                </c:pt>
                <c:pt idx="1070">
                  <c:v>0.00500302681248858</c:v>
                </c:pt>
                <c:pt idx="1071">
                  <c:v>0.00874150119361794</c:v>
                </c:pt>
                <c:pt idx="1072">
                  <c:v>0.0271871804731205</c:v>
                </c:pt>
                <c:pt idx="1073">
                  <c:v>0.0147927131562971</c:v>
                </c:pt>
                <c:pt idx="1074">
                  <c:v>0.01235199879076</c:v>
                </c:pt>
                <c:pt idx="1075">
                  <c:v>0.105695287497545</c:v>
                </c:pt>
                <c:pt idx="1076">
                  <c:v>0.0220309730071031</c:v>
                </c:pt>
                <c:pt idx="1077">
                  <c:v>0.00741275124814903</c:v>
                </c:pt>
                <c:pt idx="1078">
                  <c:v>0.0124782333232263</c:v>
                </c:pt>
              </c:numCache>
            </c:numRef>
          </c:yVal>
        </c:ser>
        <c:ser>
          <c:idx val="9"/>
          <c:order val="12"/>
          <c:tx>
            <c:strRef>
              <c:f>Data!$D$1395</c:f>
              <c:strCache>
                <c:ptCount val="1"/>
                <c:pt idx="0">
                  <c:v>Synthetic-Melt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Data!$AQ$1395:$AQ$1435</c:f>
              <c:numCache>
                <c:formatCode>0.00</c:formatCode>
                <c:ptCount val="41"/>
                <c:pt idx="0">
                  <c:v>918.238835126051</c:v>
                </c:pt>
                <c:pt idx="1">
                  <c:v>924.0553865364427</c:v>
                </c:pt>
                <c:pt idx="2">
                  <c:v>914.330919875158</c:v>
                </c:pt>
                <c:pt idx="3">
                  <c:v>916.5687067526165</c:v>
                </c:pt>
                <c:pt idx="4">
                  <c:v>917.1173767919332</c:v>
                </c:pt>
                <c:pt idx="5">
                  <c:v>918.3169548393751</c:v>
                </c:pt>
                <c:pt idx="6">
                  <c:v>927.6033308150248</c:v>
                </c:pt>
                <c:pt idx="7">
                  <c:v>902.1704711731078</c:v>
                </c:pt>
                <c:pt idx="8">
                  <c:v>921.8544830499687</c:v>
                </c:pt>
                <c:pt idx="9">
                  <c:v>924.3253900822633</c:v>
                </c:pt>
                <c:pt idx="10">
                  <c:v>918.607464987433</c:v>
                </c:pt>
                <c:pt idx="11">
                  <c:v>927.8322177546499</c:v>
                </c:pt>
                <c:pt idx="12">
                  <c:v>924.2272167659869</c:v>
                </c:pt>
                <c:pt idx="13">
                  <c:v>928.3993241600147</c:v>
                </c:pt>
                <c:pt idx="14">
                  <c:v>923.0469833147505</c:v>
                </c:pt>
                <c:pt idx="15">
                  <c:v>923.1899167369324</c:v>
                </c:pt>
                <c:pt idx="16">
                  <c:v>933.3995485597147</c:v>
                </c:pt>
                <c:pt idx="17">
                  <c:v>932.1640365050775</c:v>
                </c:pt>
                <c:pt idx="18">
                  <c:v>926.3249037466904</c:v>
                </c:pt>
                <c:pt idx="19">
                  <c:v>931.1182801942683</c:v>
                </c:pt>
                <c:pt idx="20">
                  <c:v>920.6112053728043</c:v>
                </c:pt>
                <c:pt idx="21">
                  <c:v>924.1156644269015</c:v>
                </c:pt>
                <c:pt idx="22">
                  <c:v>923.0898567483666</c:v>
                </c:pt>
                <c:pt idx="23">
                  <c:v>915.7731623542451</c:v>
                </c:pt>
                <c:pt idx="24">
                  <c:v>921.4378161220476</c:v>
                </c:pt>
                <c:pt idx="25">
                  <c:v>935.6391416210814</c:v>
                </c:pt>
                <c:pt idx="26">
                  <c:v>930.9908111391263</c:v>
                </c:pt>
                <c:pt idx="27">
                  <c:v>929.1433884208325</c:v>
                </c:pt>
                <c:pt idx="28">
                  <c:v>930.5796408320264</c:v>
                </c:pt>
                <c:pt idx="29">
                  <c:v>927.2872980599689</c:v>
                </c:pt>
                <c:pt idx="30">
                  <c:v>930.422787560646</c:v>
                </c:pt>
                <c:pt idx="31">
                  <c:v>926.5921757417416</c:v>
                </c:pt>
                <c:pt idx="32">
                  <c:v>919.3027544942034</c:v>
                </c:pt>
                <c:pt idx="33">
                  <c:v>920.1011444691136</c:v>
                </c:pt>
                <c:pt idx="34">
                  <c:v>931.4252395485078</c:v>
                </c:pt>
                <c:pt idx="35">
                  <c:v>920.4426497661503</c:v>
                </c:pt>
                <c:pt idx="36">
                  <c:v>918.1818502905006</c:v>
                </c:pt>
                <c:pt idx="37">
                  <c:v>914.8315474653633</c:v>
                </c:pt>
                <c:pt idx="38">
                  <c:v>925.4199958318933</c:v>
                </c:pt>
                <c:pt idx="39">
                  <c:v>919.2234672714686</c:v>
                </c:pt>
                <c:pt idx="40">
                  <c:v>910.175879580326</c:v>
                </c:pt>
              </c:numCache>
            </c:numRef>
          </c:xVal>
          <c:yVal>
            <c:numRef>
              <c:f>Data!$AJ$1395:$AJ$1435</c:f>
              <c:numCache>
                <c:formatCode>0.00</c:formatCode>
                <c:ptCount val="41"/>
                <c:pt idx="0">
                  <c:v>0.0172740273622764</c:v>
                </c:pt>
                <c:pt idx="1">
                  <c:v>0.0202075204718216</c:v>
                </c:pt>
                <c:pt idx="2">
                  <c:v>0.0124493825383694</c:v>
                </c:pt>
                <c:pt idx="3">
                  <c:v>0.0150258755675078</c:v>
                </c:pt>
                <c:pt idx="4">
                  <c:v>0.0176246072174901</c:v>
                </c:pt>
                <c:pt idx="5">
                  <c:v>0.0147731969180066</c:v>
                </c:pt>
                <c:pt idx="6">
                  <c:v>0.0175830624336141</c:v>
                </c:pt>
                <c:pt idx="7">
                  <c:v>0.00240521304148625</c:v>
                </c:pt>
                <c:pt idx="8">
                  <c:v>0.0221950913505139</c:v>
                </c:pt>
                <c:pt idx="9">
                  <c:v>0.0178442586697836</c:v>
                </c:pt>
                <c:pt idx="10">
                  <c:v>0.0148559842721534</c:v>
                </c:pt>
                <c:pt idx="11">
                  <c:v>0.00520298028051041</c:v>
                </c:pt>
                <c:pt idx="12">
                  <c:v>0.00847575540249673</c:v>
                </c:pt>
                <c:pt idx="13">
                  <c:v>0.0130447690694091</c:v>
                </c:pt>
                <c:pt idx="14">
                  <c:v>0.0131519549114578</c:v>
                </c:pt>
                <c:pt idx="15">
                  <c:v>0.0166960606412514</c:v>
                </c:pt>
                <c:pt idx="16">
                  <c:v>0.0299532159057099</c:v>
                </c:pt>
                <c:pt idx="17">
                  <c:v>0.0165491448725062</c:v>
                </c:pt>
                <c:pt idx="18">
                  <c:v>0.0208306286389516</c:v>
                </c:pt>
                <c:pt idx="19">
                  <c:v>0.0140088597717919</c:v>
                </c:pt>
                <c:pt idx="20">
                  <c:v>0.010523285021279</c:v>
                </c:pt>
                <c:pt idx="21">
                  <c:v>0.0128374813338688</c:v>
                </c:pt>
                <c:pt idx="22">
                  <c:v>0.0127313646570375</c:v>
                </c:pt>
                <c:pt idx="23">
                  <c:v>0.0137807329256698</c:v>
                </c:pt>
                <c:pt idx="24">
                  <c:v>0.00989219453756117</c:v>
                </c:pt>
                <c:pt idx="25">
                  <c:v>0.0223002410071288</c:v>
                </c:pt>
                <c:pt idx="26">
                  <c:v>0.00776542618393747</c:v>
                </c:pt>
                <c:pt idx="27">
                  <c:v>0.0156757910232386</c:v>
                </c:pt>
                <c:pt idx="28">
                  <c:v>0.0118378923841219</c:v>
                </c:pt>
                <c:pt idx="29">
                  <c:v>0.0171798909249431</c:v>
                </c:pt>
                <c:pt idx="30">
                  <c:v>0.00350398226374587</c:v>
                </c:pt>
                <c:pt idx="31">
                  <c:v>0.00892387141781177</c:v>
                </c:pt>
                <c:pt idx="32">
                  <c:v>0.0120447462663652</c:v>
                </c:pt>
                <c:pt idx="33">
                  <c:v>0.0137108443380209</c:v>
                </c:pt>
                <c:pt idx="34">
                  <c:v>0.00931692596402037</c:v>
                </c:pt>
                <c:pt idx="35">
                  <c:v>0.0179830735118098</c:v>
                </c:pt>
                <c:pt idx="36">
                  <c:v>0.0205851860563459</c:v>
                </c:pt>
                <c:pt idx="37">
                  <c:v>0.0259533783470152</c:v>
                </c:pt>
                <c:pt idx="38">
                  <c:v>0.0129615818964402</c:v>
                </c:pt>
                <c:pt idx="39">
                  <c:v>0.0194122066312346</c:v>
                </c:pt>
                <c:pt idx="40">
                  <c:v>0.0210714900261753</c:v>
                </c:pt>
              </c:numCache>
            </c:numRef>
          </c:yVal>
        </c:ser>
        <c:dLbls/>
        <c:axId val="570584680"/>
        <c:axId val="570596600"/>
      </c:scatterChart>
      <c:valAx>
        <c:axId val="57058468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+mn-lt"/>
                  </a:rPr>
                  <a:t>Molar Volume (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Å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3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)</a:t>
                </a:r>
                <a:endParaRPr lang="en-US" sz="1200">
                  <a:solidFill>
                    <a:sysClr val="windowText" lastClr="000000"/>
                  </a:solidFill>
                  <a:latin typeface="+mn-lt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96600"/>
        <c:crosses val="autoZero"/>
        <c:crossBetween val="midCat"/>
      </c:valAx>
      <c:valAx>
        <c:axId val="570596600"/>
        <c:scaling>
          <c:orientation val="minMax"/>
          <c:max val="2.15"/>
          <c:min val="0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Cl (apfu)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84680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scatterChart>
        <c:scatterStyle val="lineMarker"/>
        <c:ser>
          <c:idx val="11"/>
          <c:order val="0"/>
          <c:tx>
            <c:strRef>
              <c:f>Data!$D$1452</c:f>
              <c:strCache>
                <c:ptCount val="1"/>
                <c:pt idx="0">
                  <c:v>Nakhlite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bg1">
                  <a:lumMod val="50000"/>
                </a:schemeClr>
              </a:solidFill>
              <a:ln w="12700">
                <a:noFill/>
              </a:ln>
              <a:effectLst/>
            </c:spPr>
          </c:marker>
          <c:xVal>
            <c:numRef>
              <c:f>Data!$AQ$1452:$AQ$1465</c:f>
              <c:numCache>
                <c:formatCode>0.00</c:formatCode>
                <c:ptCount val="14"/>
                <c:pt idx="0">
                  <c:v>985.3277138245874</c:v>
                </c:pt>
                <c:pt idx="1">
                  <c:v>983.210718371802</c:v>
                </c:pt>
                <c:pt idx="2">
                  <c:v>979.0428162713118</c:v>
                </c:pt>
                <c:pt idx="3">
                  <c:v>973.3679386334184</c:v>
                </c:pt>
                <c:pt idx="4">
                  <c:v>974.0796419253887</c:v>
                </c:pt>
                <c:pt idx="5">
                  <c:v>972.8869991730373</c:v>
                </c:pt>
                <c:pt idx="6">
                  <c:v>976.3452774172731</c:v>
                </c:pt>
                <c:pt idx="7">
                  <c:v>975.5417304217508</c:v>
                </c:pt>
                <c:pt idx="8">
                  <c:v>970.7238716764113</c:v>
                </c:pt>
                <c:pt idx="9">
                  <c:v>983.0406674604676</c:v>
                </c:pt>
                <c:pt idx="10">
                  <c:v>984.1689058332265</c:v>
                </c:pt>
                <c:pt idx="11">
                  <c:v>975.9132096961438</c:v>
                </c:pt>
                <c:pt idx="12">
                  <c:v>988.9794065617938</c:v>
                </c:pt>
                <c:pt idx="13">
                  <c:v>976.9752205553001</c:v>
                </c:pt>
              </c:numCache>
            </c:numRef>
          </c:xVal>
          <c:yVal>
            <c:numRef>
              <c:f>Data!$AJ$1452:$AJ$1465</c:f>
              <c:numCache>
                <c:formatCode>0.00</c:formatCode>
                <c:ptCount val="14"/>
                <c:pt idx="0">
                  <c:v>1.801297429818087</c:v>
                </c:pt>
                <c:pt idx="1">
                  <c:v>1.739921290253467</c:v>
                </c:pt>
                <c:pt idx="2">
                  <c:v>1.592093999450112</c:v>
                </c:pt>
                <c:pt idx="3">
                  <c:v>1.661489260955853</c:v>
                </c:pt>
                <c:pt idx="4">
                  <c:v>1.723603630309831</c:v>
                </c:pt>
                <c:pt idx="5">
                  <c:v>1.549005387530656</c:v>
                </c:pt>
                <c:pt idx="6">
                  <c:v>1.394632874589169</c:v>
                </c:pt>
                <c:pt idx="7">
                  <c:v>1.697662787321251</c:v>
                </c:pt>
                <c:pt idx="8">
                  <c:v>0.528717412954104</c:v>
                </c:pt>
                <c:pt idx="9">
                  <c:v>1.70916409562828</c:v>
                </c:pt>
                <c:pt idx="10">
                  <c:v>1.748027870898594</c:v>
                </c:pt>
                <c:pt idx="11">
                  <c:v>1.765156343576903</c:v>
                </c:pt>
                <c:pt idx="12">
                  <c:v>2.054332249044095</c:v>
                </c:pt>
                <c:pt idx="13">
                  <c:v>1.46044568974811</c:v>
                </c:pt>
              </c:numCache>
            </c:numRef>
          </c:yVal>
        </c:ser>
        <c:ser>
          <c:idx val="2"/>
          <c:order val="1"/>
          <c:tx>
            <c:strRef>
              <c:f>Data!$D$1466</c:f>
              <c:strCache>
                <c:ptCount val="1"/>
                <c:pt idx="0">
                  <c:v>Shergottite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Data!$AQ$1466:$AQ$1476</c:f>
              <c:numCache>
                <c:formatCode>0.00</c:formatCode>
                <c:ptCount val="11"/>
                <c:pt idx="0">
                  <c:v>925.7695073202638</c:v>
                </c:pt>
                <c:pt idx="1">
                  <c:v>921.1387481250433</c:v>
                </c:pt>
                <c:pt idx="2">
                  <c:v>935.4779122713087</c:v>
                </c:pt>
                <c:pt idx="3">
                  <c:v>930.79424055328</c:v>
                </c:pt>
                <c:pt idx="4">
                  <c:v>908.2151125003406</c:v>
                </c:pt>
                <c:pt idx="5">
                  <c:v>927.3071804298836</c:v>
                </c:pt>
                <c:pt idx="6">
                  <c:v>942.5391522422924</c:v>
                </c:pt>
                <c:pt idx="7">
                  <c:v>939.8026416254995</c:v>
                </c:pt>
                <c:pt idx="8">
                  <c:v>923.7582583023463</c:v>
                </c:pt>
                <c:pt idx="9">
                  <c:v>939.795882946155</c:v>
                </c:pt>
                <c:pt idx="10">
                  <c:v>935.7901838118502</c:v>
                </c:pt>
              </c:numCache>
            </c:numRef>
          </c:xVal>
          <c:yVal>
            <c:numRef>
              <c:f>Data!$AJ$1466:$AJ$1476</c:f>
              <c:numCache>
                <c:formatCode>0.00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0.00532570541753945</c:v>
                </c:pt>
                <c:pt idx="7">
                  <c:v>0.0105348561580604</c:v>
                </c:pt>
                <c:pt idx="8">
                  <c:v>0.00531093851171768</c:v>
                </c:pt>
                <c:pt idx="9">
                  <c:v>0.0</c:v>
                </c:pt>
                <c:pt idx="10">
                  <c:v>0.0</c:v>
                </c:pt>
              </c:numCache>
            </c:numRef>
          </c:yVal>
        </c:ser>
        <c:ser>
          <c:idx val="10"/>
          <c:order val="2"/>
          <c:tx>
            <c:strRef>
              <c:f>Data!$D$1436</c:f>
              <c:strCache>
                <c:ptCount val="1"/>
                <c:pt idx="0">
                  <c:v>Chassignite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Data!$AQ$1436:$AQ$1451</c:f>
              <c:numCache>
                <c:formatCode>0.00</c:formatCode>
                <c:ptCount val="16"/>
                <c:pt idx="0">
                  <c:v>918.6668238652549</c:v>
                </c:pt>
                <c:pt idx="1">
                  <c:v>923.374157879357</c:v>
                </c:pt>
                <c:pt idx="2">
                  <c:v>913.8411889281576</c:v>
                </c:pt>
                <c:pt idx="3">
                  <c:v>919.8629658415448</c:v>
                </c:pt>
                <c:pt idx="4">
                  <c:v>924.3981415031768</c:v>
                </c:pt>
                <c:pt idx="5">
                  <c:v>919.7170436665535</c:v>
                </c:pt>
                <c:pt idx="6">
                  <c:v>924.1429603817346</c:v>
                </c:pt>
                <c:pt idx="7">
                  <c:v>924.4963466890647</c:v>
                </c:pt>
                <c:pt idx="8">
                  <c:v>921.2862674060783</c:v>
                </c:pt>
                <c:pt idx="9">
                  <c:v>922.3891185526355</c:v>
                </c:pt>
                <c:pt idx="10">
                  <c:v>921.389092022193</c:v>
                </c:pt>
                <c:pt idx="11">
                  <c:v>922.3403493368581</c:v>
                </c:pt>
                <c:pt idx="12">
                  <c:v>922.398924567011</c:v>
                </c:pt>
                <c:pt idx="13">
                  <c:v>919.0503009243606</c:v>
                </c:pt>
                <c:pt idx="14">
                  <c:v>921.128385192652</c:v>
                </c:pt>
                <c:pt idx="15">
                  <c:v>919.9694346199717</c:v>
                </c:pt>
              </c:numCache>
            </c:numRef>
          </c:xVal>
          <c:yVal>
            <c:numRef>
              <c:f>Data!$AJ$1436:$AJ$1451</c:f>
              <c:numCache>
                <c:formatCode>0.00</c:formatCode>
                <c:ptCount val="16"/>
                <c:pt idx="0">
                  <c:v>0.0306805540100358</c:v>
                </c:pt>
                <c:pt idx="1">
                  <c:v>0.0332723689402732</c:v>
                </c:pt>
                <c:pt idx="2">
                  <c:v>0.0360084174688311</c:v>
                </c:pt>
                <c:pt idx="3">
                  <c:v>0.0239284346360674</c:v>
                </c:pt>
                <c:pt idx="4">
                  <c:v>0.0196465053419179</c:v>
                </c:pt>
                <c:pt idx="5">
                  <c:v>0.026675630812856</c:v>
                </c:pt>
                <c:pt idx="6">
                  <c:v>0.0253592655971021</c:v>
                </c:pt>
                <c:pt idx="7">
                  <c:v>0.029599634644697</c:v>
                </c:pt>
                <c:pt idx="8">
                  <c:v>0.0375963261823175</c:v>
                </c:pt>
                <c:pt idx="9">
                  <c:v>0.0301047917647186</c:v>
                </c:pt>
                <c:pt idx="10">
                  <c:v>0.0310524353312783</c:v>
                </c:pt>
                <c:pt idx="11">
                  <c:v>0.0303142755750216</c:v>
                </c:pt>
                <c:pt idx="12">
                  <c:v>0.0308671552762173</c:v>
                </c:pt>
                <c:pt idx="13">
                  <c:v>0.0224117245563744</c:v>
                </c:pt>
                <c:pt idx="14">
                  <c:v>0.0439271176298677</c:v>
                </c:pt>
                <c:pt idx="15">
                  <c:v>0.0579961496616118</c:v>
                </c:pt>
              </c:numCache>
            </c:numRef>
          </c:yVal>
        </c:ser>
        <c:ser>
          <c:idx val="6"/>
          <c:order val="3"/>
          <c:tx>
            <c:strRef>
              <c:f>Data!$D$1252</c:f>
              <c:strCache>
                <c:ptCount val="1"/>
                <c:pt idx="0">
                  <c:v>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Data!$AQ$1252:$AQ$1337</c:f>
              <c:numCache>
                <c:formatCode>0.00</c:formatCode>
                <c:ptCount val="86"/>
                <c:pt idx="0">
                  <c:v>986.1628657417632</c:v>
                </c:pt>
                <c:pt idx="1">
                  <c:v>962.5828436078681</c:v>
                </c:pt>
                <c:pt idx="2">
                  <c:v>964.748831887162</c:v>
                </c:pt>
                <c:pt idx="3">
                  <c:v>973.4560626127268</c:v>
                </c:pt>
                <c:pt idx="4">
                  <c:v>975.3029214725228</c:v>
                </c:pt>
                <c:pt idx="5">
                  <c:v>968.855539178743</c:v>
                </c:pt>
                <c:pt idx="6">
                  <c:v>923.8205867131676</c:v>
                </c:pt>
                <c:pt idx="7">
                  <c:v>953.2851840936815</c:v>
                </c:pt>
                <c:pt idx="8">
                  <c:v>971.0900585990877</c:v>
                </c:pt>
                <c:pt idx="9">
                  <c:v>964.483814611905</c:v>
                </c:pt>
                <c:pt idx="10">
                  <c:v>959.8074302450801</c:v>
                </c:pt>
                <c:pt idx="11">
                  <c:v>944.1805121949095</c:v>
                </c:pt>
                <c:pt idx="12">
                  <c:v>927.3525617311481</c:v>
                </c:pt>
                <c:pt idx="13">
                  <c:v>920.9102539920805</c:v>
                </c:pt>
                <c:pt idx="14">
                  <c:v>960.1401233559043</c:v>
                </c:pt>
                <c:pt idx="15">
                  <c:v>948.8986727495475</c:v>
                </c:pt>
                <c:pt idx="16">
                  <c:v>927.5079414266364</c:v>
                </c:pt>
                <c:pt idx="17">
                  <c:v>950.3712783170848</c:v>
                </c:pt>
                <c:pt idx="18">
                  <c:v>931.2007484891316</c:v>
                </c:pt>
                <c:pt idx="19">
                  <c:v>927.6488916704003</c:v>
                </c:pt>
                <c:pt idx="20">
                  <c:v>962.1647657655313</c:v>
                </c:pt>
                <c:pt idx="21">
                  <c:v>939.1772200329424</c:v>
                </c:pt>
                <c:pt idx="22">
                  <c:v>972.4921327518717</c:v>
                </c:pt>
                <c:pt idx="23">
                  <c:v>970.3960847342337</c:v>
                </c:pt>
                <c:pt idx="24">
                  <c:v>954.656394526672</c:v>
                </c:pt>
                <c:pt idx="25">
                  <c:v>940.555291831279</c:v>
                </c:pt>
                <c:pt idx="26">
                  <c:v>926.8052552805672</c:v>
                </c:pt>
                <c:pt idx="27">
                  <c:v>918.787376558145</c:v>
                </c:pt>
                <c:pt idx="28">
                  <c:v>927.1368072186885</c:v>
                </c:pt>
                <c:pt idx="29">
                  <c:v>908.5907056200353</c:v>
                </c:pt>
                <c:pt idx="30">
                  <c:v>923.3927803358042</c:v>
                </c:pt>
                <c:pt idx="31">
                  <c:v>914.4113822503818</c:v>
                </c:pt>
                <c:pt idx="32">
                  <c:v>900.5022537531025</c:v>
                </c:pt>
                <c:pt idx="33">
                  <c:v>962.61428852289</c:v>
                </c:pt>
                <c:pt idx="34">
                  <c:v>930.5657872641617</c:v>
                </c:pt>
                <c:pt idx="35">
                  <c:v>926.4777649141727</c:v>
                </c:pt>
                <c:pt idx="36">
                  <c:v>926.6572726009284</c:v>
                </c:pt>
                <c:pt idx="37">
                  <c:v>935.7161587760404</c:v>
                </c:pt>
                <c:pt idx="38">
                  <c:v>931.8294245022645</c:v>
                </c:pt>
                <c:pt idx="39">
                  <c:v>930.8123850305285</c:v>
                </c:pt>
                <c:pt idx="40">
                  <c:v>934.1599241962225</c:v>
                </c:pt>
                <c:pt idx="41">
                  <c:v>933.5643202623144</c:v>
                </c:pt>
                <c:pt idx="42">
                  <c:v>929.4499636606775</c:v>
                </c:pt>
                <c:pt idx="43">
                  <c:v>913.0304305082731</c:v>
                </c:pt>
                <c:pt idx="44">
                  <c:v>981.1426101490373</c:v>
                </c:pt>
                <c:pt idx="45">
                  <c:v>943.7966317723308</c:v>
                </c:pt>
                <c:pt idx="46">
                  <c:v>948.7727285797203</c:v>
                </c:pt>
                <c:pt idx="47">
                  <c:v>951.0618408367503</c:v>
                </c:pt>
                <c:pt idx="48">
                  <c:v>950.0923940664142</c:v>
                </c:pt>
                <c:pt idx="49">
                  <c:v>948.8322266851425</c:v>
                </c:pt>
                <c:pt idx="50">
                  <c:v>956.3384223670121</c:v>
                </c:pt>
                <c:pt idx="51">
                  <c:v>953.7581582178145</c:v>
                </c:pt>
                <c:pt idx="52">
                  <c:v>942.7821689199267</c:v>
                </c:pt>
                <c:pt idx="53">
                  <c:v>939.4222103889542</c:v>
                </c:pt>
                <c:pt idx="54">
                  <c:v>938.7168448817648</c:v>
                </c:pt>
                <c:pt idx="55">
                  <c:v>939.0398680432229</c:v>
                </c:pt>
                <c:pt idx="56">
                  <c:v>965.3084505173283</c:v>
                </c:pt>
                <c:pt idx="57">
                  <c:v>964.926663350161</c:v>
                </c:pt>
                <c:pt idx="58">
                  <c:v>963.6320805400666</c:v>
                </c:pt>
                <c:pt idx="59">
                  <c:v>939.1422669538217</c:v>
                </c:pt>
                <c:pt idx="60">
                  <c:v>934.9325203945093</c:v>
                </c:pt>
                <c:pt idx="61">
                  <c:v>933.794588580354</c:v>
                </c:pt>
                <c:pt idx="62">
                  <c:v>957.0032452678797</c:v>
                </c:pt>
                <c:pt idx="63">
                  <c:v>954.7045098664741</c:v>
                </c:pt>
                <c:pt idx="64">
                  <c:v>961.345870624628</c:v>
                </c:pt>
                <c:pt idx="65">
                  <c:v>958.8451073715587</c:v>
                </c:pt>
                <c:pt idx="66">
                  <c:v>957.1921042301433</c:v>
                </c:pt>
                <c:pt idx="67">
                  <c:v>958.0105289792618</c:v>
                </c:pt>
                <c:pt idx="68">
                  <c:v>948.1337238517556</c:v>
                </c:pt>
                <c:pt idx="69">
                  <c:v>953.8674125238366</c:v>
                </c:pt>
                <c:pt idx="70">
                  <c:v>951.8286403546758</c:v>
                </c:pt>
                <c:pt idx="71">
                  <c:v>944.9581694754813</c:v>
                </c:pt>
                <c:pt idx="72">
                  <c:v>939.9230266652935</c:v>
                </c:pt>
                <c:pt idx="73">
                  <c:v>949.6041062994564</c:v>
                </c:pt>
                <c:pt idx="74">
                  <c:v>943.8596781776915</c:v>
                </c:pt>
                <c:pt idx="75">
                  <c:v>954.3914701616251</c:v>
                </c:pt>
                <c:pt idx="76">
                  <c:v>925.7062398072503</c:v>
                </c:pt>
                <c:pt idx="77">
                  <c:v>920.2903492422135</c:v>
                </c:pt>
                <c:pt idx="78">
                  <c:v>917.9928724087447</c:v>
                </c:pt>
                <c:pt idx="79">
                  <c:v>930.4111284096431</c:v>
                </c:pt>
                <c:pt idx="80">
                  <c:v>938.9970127118556</c:v>
                </c:pt>
                <c:pt idx="81">
                  <c:v>923.5287228853538</c:v>
                </c:pt>
                <c:pt idx="82">
                  <c:v>958.4901891364449</c:v>
                </c:pt>
                <c:pt idx="83">
                  <c:v>956.6099018560277</c:v>
                </c:pt>
                <c:pt idx="84">
                  <c:v>955.1254249685046</c:v>
                </c:pt>
                <c:pt idx="85">
                  <c:v>965.9584662067131</c:v>
                </c:pt>
              </c:numCache>
            </c:numRef>
          </c:xVal>
          <c:yVal>
            <c:numRef>
              <c:f>Data!$AJ$1252:$AJ$1337</c:f>
              <c:numCache>
                <c:formatCode>0.00</c:formatCode>
                <c:ptCount val="86"/>
                <c:pt idx="0">
                  <c:v>1.36202498475914</c:v>
                </c:pt>
                <c:pt idx="1">
                  <c:v>0.140763129805244</c:v>
                </c:pt>
                <c:pt idx="2">
                  <c:v>0.176565928631653</c:v>
                </c:pt>
                <c:pt idx="3">
                  <c:v>1.416573309002296</c:v>
                </c:pt>
                <c:pt idx="4">
                  <c:v>0.39576143129872</c:v>
                </c:pt>
                <c:pt idx="5">
                  <c:v>0.65267462684955</c:v>
                </c:pt>
                <c:pt idx="6">
                  <c:v>0.0258188787494332</c:v>
                </c:pt>
                <c:pt idx="7">
                  <c:v>0.00787178520373351</c:v>
                </c:pt>
                <c:pt idx="8">
                  <c:v>0.735101394203726</c:v>
                </c:pt>
                <c:pt idx="9">
                  <c:v>0.442621517349311</c:v>
                </c:pt>
                <c:pt idx="10">
                  <c:v>0.311552037257808</c:v>
                </c:pt>
                <c:pt idx="11">
                  <c:v>0.283656060549664</c:v>
                </c:pt>
                <c:pt idx="12">
                  <c:v>0.0097414516298563</c:v>
                </c:pt>
                <c:pt idx="13">
                  <c:v>0.012105691002981</c:v>
                </c:pt>
                <c:pt idx="14">
                  <c:v>0.486943842640523</c:v>
                </c:pt>
                <c:pt idx="15">
                  <c:v>0.24143412934979</c:v>
                </c:pt>
                <c:pt idx="16">
                  <c:v>0.0196524237704798</c:v>
                </c:pt>
                <c:pt idx="17">
                  <c:v>0.408218520583038</c:v>
                </c:pt>
                <c:pt idx="18">
                  <c:v>0.00984492761892456</c:v>
                </c:pt>
                <c:pt idx="19">
                  <c:v>0.0122642100639291</c:v>
                </c:pt>
                <c:pt idx="20">
                  <c:v>0.618215880988574</c:v>
                </c:pt>
                <c:pt idx="21">
                  <c:v>0.0322037962360002</c:v>
                </c:pt>
                <c:pt idx="22">
                  <c:v>0.663230294260592</c:v>
                </c:pt>
                <c:pt idx="23">
                  <c:v>0.663843497777936</c:v>
                </c:pt>
                <c:pt idx="24">
                  <c:v>0.00257310683470421</c:v>
                </c:pt>
                <c:pt idx="25">
                  <c:v>0.0101080910746019</c:v>
                </c:pt>
                <c:pt idx="26">
                  <c:v>0.299815652027911</c:v>
                </c:pt>
                <c:pt idx="27">
                  <c:v>0.272617672711411</c:v>
                </c:pt>
                <c:pt idx="28">
                  <c:v>0.393796188670493</c:v>
                </c:pt>
                <c:pt idx="29">
                  <c:v>0.021213258321697</c:v>
                </c:pt>
                <c:pt idx="30">
                  <c:v>0.317071174009037</c:v>
                </c:pt>
                <c:pt idx="31">
                  <c:v>0.294023809376743</c:v>
                </c:pt>
                <c:pt idx="32">
                  <c:v>0.0143420861428936</c:v>
                </c:pt>
                <c:pt idx="33">
                  <c:v>0.463617669306232</c:v>
                </c:pt>
                <c:pt idx="34">
                  <c:v>0.077103260701519</c:v>
                </c:pt>
                <c:pt idx="35">
                  <c:v>0.143511048866794</c:v>
                </c:pt>
                <c:pt idx="36">
                  <c:v>0.342498067079258</c:v>
                </c:pt>
                <c:pt idx="37">
                  <c:v>0.461084203653408</c:v>
                </c:pt>
                <c:pt idx="38">
                  <c:v>0.247343250832306</c:v>
                </c:pt>
                <c:pt idx="39">
                  <c:v>0.150711272743295</c:v>
                </c:pt>
                <c:pt idx="40">
                  <c:v>0.516581480379386</c:v>
                </c:pt>
                <c:pt idx="41">
                  <c:v>0.695032886050103</c:v>
                </c:pt>
                <c:pt idx="42">
                  <c:v>0.343124666461798</c:v>
                </c:pt>
                <c:pt idx="43">
                  <c:v>0.0</c:v>
                </c:pt>
                <c:pt idx="44">
                  <c:v>0.652889885745218</c:v>
                </c:pt>
                <c:pt idx="45">
                  <c:v>0.0917473742927265</c:v>
                </c:pt>
                <c:pt idx="46">
                  <c:v>0.112342364415495</c:v>
                </c:pt>
                <c:pt idx="47">
                  <c:v>0.11023730242487</c:v>
                </c:pt>
                <c:pt idx="48">
                  <c:v>0.120560924961702</c:v>
                </c:pt>
                <c:pt idx="49">
                  <c:v>0.110528184907184</c:v>
                </c:pt>
                <c:pt idx="50">
                  <c:v>0.594727347057225</c:v>
                </c:pt>
                <c:pt idx="51">
                  <c:v>0.594918455899468</c:v>
                </c:pt>
                <c:pt idx="52">
                  <c:v>0.559607724317034</c:v>
                </c:pt>
                <c:pt idx="53">
                  <c:v>0.556407365532979</c:v>
                </c:pt>
                <c:pt idx="54">
                  <c:v>0.0479440489908097</c:v>
                </c:pt>
                <c:pt idx="55">
                  <c:v>0.045224102469354</c:v>
                </c:pt>
                <c:pt idx="56">
                  <c:v>0.61798129147248</c:v>
                </c:pt>
                <c:pt idx="57">
                  <c:v>0.696763122200542</c:v>
                </c:pt>
                <c:pt idx="58">
                  <c:v>0.60106854494905</c:v>
                </c:pt>
                <c:pt idx="59">
                  <c:v>0.00498319904740606</c:v>
                </c:pt>
                <c:pt idx="60">
                  <c:v>0.00498563083470989</c:v>
                </c:pt>
                <c:pt idx="61">
                  <c:v>0.0497737554605152</c:v>
                </c:pt>
                <c:pt idx="62">
                  <c:v>0.68390541736072</c:v>
                </c:pt>
                <c:pt idx="63">
                  <c:v>0.781743833346753</c:v>
                </c:pt>
                <c:pt idx="64">
                  <c:v>0.785088044510549</c:v>
                </c:pt>
                <c:pt idx="65">
                  <c:v>0.767782635819674</c:v>
                </c:pt>
                <c:pt idx="66">
                  <c:v>0.666114255962184</c:v>
                </c:pt>
                <c:pt idx="67">
                  <c:v>0.748488185203694</c:v>
                </c:pt>
                <c:pt idx="68">
                  <c:v>0.447329145186364</c:v>
                </c:pt>
                <c:pt idx="69">
                  <c:v>0.49136076003057</c:v>
                </c:pt>
                <c:pt idx="70">
                  <c:v>0.473311180551293</c:v>
                </c:pt>
                <c:pt idx="71">
                  <c:v>0.0307552743664801</c:v>
                </c:pt>
                <c:pt idx="72">
                  <c:v>0.128429816727806</c:v>
                </c:pt>
                <c:pt idx="73">
                  <c:v>0.00514296467323669</c:v>
                </c:pt>
                <c:pt idx="74">
                  <c:v>0.262624583866929</c:v>
                </c:pt>
                <c:pt idx="75">
                  <c:v>0.848106323158581</c:v>
                </c:pt>
                <c:pt idx="76">
                  <c:v>0.0813396679155657</c:v>
                </c:pt>
                <c:pt idx="77">
                  <c:v>0.063867298505844</c:v>
                </c:pt>
                <c:pt idx="78">
                  <c:v>0.0289673773691089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0.371342774137948</c:v>
                </c:pt>
                <c:pt idx="83">
                  <c:v>0.414318201587531</c:v>
                </c:pt>
                <c:pt idx="84">
                  <c:v>0.346246490659331</c:v>
                </c:pt>
                <c:pt idx="85">
                  <c:v>0.617073668089582</c:v>
                </c:pt>
              </c:numCache>
            </c:numRef>
          </c:yVal>
        </c:ser>
        <c:ser>
          <c:idx val="0"/>
          <c:order val="4"/>
          <c:tx>
            <c:strRef>
              <c:f>Data!$D$13</c:f>
              <c:strCache>
                <c:ptCount val="1"/>
                <c:pt idx="0">
                  <c:v>High-Cl Metamorphic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Data!$AQ$13:$AQ$163</c:f>
              <c:numCache>
                <c:formatCode>0.00</c:formatCode>
                <c:ptCount val="151"/>
                <c:pt idx="0">
                  <c:v>909.0284337645025</c:v>
                </c:pt>
                <c:pt idx="1">
                  <c:v>908.7912186622882</c:v>
                </c:pt>
                <c:pt idx="2">
                  <c:v>943.153723150382</c:v>
                </c:pt>
                <c:pt idx="3">
                  <c:v>949.1516358474601</c:v>
                </c:pt>
                <c:pt idx="4">
                  <c:v>939.1397426721308</c:v>
                </c:pt>
                <c:pt idx="5">
                  <c:v>928.582158459007</c:v>
                </c:pt>
                <c:pt idx="6">
                  <c:v>918.5793836398908</c:v>
                </c:pt>
                <c:pt idx="7">
                  <c:v>925.717682784215</c:v>
                </c:pt>
                <c:pt idx="8">
                  <c:v>925.5892623748944</c:v>
                </c:pt>
                <c:pt idx="9">
                  <c:v>931.670375025907</c:v>
                </c:pt>
                <c:pt idx="10">
                  <c:v>931.6299353581794</c:v>
                </c:pt>
                <c:pt idx="11">
                  <c:v>925.307657646879</c:v>
                </c:pt>
                <c:pt idx="12">
                  <c:v>939.8651291036927</c:v>
                </c:pt>
                <c:pt idx="13">
                  <c:v>953.0910007160985</c:v>
                </c:pt>
                <c:pt idx="14">
                  <c:v>975.4624023318345</c:v>
                </c:pt>
                <c:pt idx="15">
                  <c:v>977.8977565566376</c:v>
                </c:pt>
                <c:pt idx="16">
                  <c:v>962.1557259865943</c:v>
                </c:pt>
                <c:pt idx="17">
                  <c:v>978.4269909068327</c:v>
                </c:pt>
                <c:pt idx="18">
                  <c:v>979.1715612807926</c:v>
                </c:pt>
                <c:pt idx="19">
                  <c:v>979.1715612807926</c:v>
                </c:pt>
                <c:pt idx="20">
                  <c:v>942.3682274842976</c:v>
                </c:pt>
                <c:pt idx="21">
                  <c:v>947.5201120614262</c:v>
                </c:pt>
                <c:pt idx="22">
                  <c:v>943.4572145067303</c:v>
                </c:pt>
                <c:pt idx="23">
                  <c:v>947.404686533271</c:v>
                </c:pt>
                <c:pt idx="24">
                  <c:v>948.3569108674168</c:v>
                </c:pt>
                <c:pt idx="25">
                  <c:v>944.4649627739992</c:v>
                </c:pt>
                <c:pt idx="26">
                  <c:v>940.3073825728314</c:v>
                </c:pt>
                <c:pt idx="27">
                  <c:v>944.8411835341694</c:v>
                </c:pt>
                <c:pt idx="28">
                  <c:v>941.46479121656</c:v>
                </c:pt>
                <c:pt idx="29">
                  <c:v>944.695953021353</c:v>
                </c:pt>
                <c:pt idx="30">
                  <c:v>942.8746881582964</c:v>
                </c:pt>
                <c:pt idx="31">
                  <c:v>944.3750150958373</c:v>
                </c:pt>
                <c:pt idx="32">
                  <c:v>942.5237494522146</c:v>
                </c:pt>
                <c:pt idx="33">
                  <c:v>934.3466562566841</c:v>
                </c:pt>
                <c:pt idx="34">
                  <c:v>934.0176179081276</c:v>
                </c:pt>
                <c:pt idx="35">
                  <c:v>920.8610507577133</c:v>
                </c:pt>
                <c:pt idx="36">
                  <c:v>931.7192247316616</c:v>
                </c:pt>
                <c:pt idx="37">
                  <c:v>941.3436246207741</c:v>
                </c:pt>
                <c:pt idx="38">
                  <c:v>940.557598631793</c:v>
                </c:pt>
                <c:pt idx="39">
                  <c:v>936.9525316277476</c:v>
                </c:pt>
                <c:pt idx="40">
                  <c:v>931.9708347898306</c:v>
                </c:pt>
                <c:pt idx="41">
                  <c:v>937.9509028239665</c:v>
                </c:pt>
                <c:pt idx="42">
                  <c:v>942.1855820969421</c:v>
                </c:pt>
                <c:pt idx="43">
                  <c:v>939.517404339404</c:v>
                </c:pt>
                <c:pt idx="44">
                  <c:v>942.9123815319865</c:v>
                </c:pt>
                <c:pt idx="45">
                  <c:v>941.9823753665575</c:v>
                </c:pt>
                <c:pt idx="46">
                  <c:v>943.7116855302647</c:v>
                </c:pt>
                <c:pt idx="47">
                  <c:v>941.4421566181534</c:v>
                </c:pt>
                <c:pt idx="48">
                  <c:v>941.0098487618402</c:v>
                </c:pt>
                <c:pt idx="49">
                  <c:v>940.5198029922124</c:v>
                </c:pt>
                <c:pt idx="50">
                  <c:v>939.1461466127436</c:v>
                </c:pt>
                <c:pt idx="51">
                  <c:v>939.596916473173</c:v>
                </c:pt>
                <c:pt idx="52">
                  <c:v>936.2405878771281</c:v>
                </c:pt>
                <c:pt idx="53">
                  <c:v>944.9706212295773</c:v>
                </c:pt>
                <c:pt idx="54">
                  <c:v>943.9710172570277</c:v>
                </c:pt>
                <c:pt idx="55">
                  <c:v>947.5493278442178</c:v>
                </c:pt>
                <c:pt idx="56">
                  <c:v>949.6188336130013</c:v>
                </c:pt>
                <c:pt idx="57">
                  <c:v>971.0517420223794</c:v>
                </c:pt>
                <c:pt idx="58">
                  <c:v>969.8172501111553</c:v>
                </c:pt>
                <c:pt idx="59">
                  <c:v>974.3903215313138</c:v>
                </c:pt>
                <c:pt idx="60">
                  <c:v>989.6274778443685</c:v>
                </c:pt>
                <c:pt idx="61">
                  <c:v>978.9841105880941</c:v>
                </c:pt>
                <c:pt idx="62">
                  <c:v>986.4616905772957</c:v>
                </c:pt>
                <c:pt idx="63">
                  <c:v>987.4131876308905</c:v>
                </c:pt>
                <c:pt idx="64">
                  <c:v>965.6610762135672</c:v>
                </c:pt>
                <c:pt idx="65">
                  <c:v>970.1251296509927</c:v>
                </c:pt>
                <c:pt idx="66">
                  <c:v>973.3877596955884</c:v>
                </c:pt>
                <c:pt idx="67">
                  <c:v>970.3911737990085</c:v>
                </c:pt>
                <c:pt idx="68">
                  <c:v>978.0422869038033</c:v>
                </c:pt>
                <c:pt idx="69">
                  <c:v>975.1802032327196</c:v>
                </c:pt>
                <c:pt idx="70">
                  <c:v>977.0429706945357</c:v>
                </c:pt>
                <c:pt idx="71">
                  <c:v>977.721588309273</c:v>
                </c:pt>
                <c:pt idx="72">
                  <c:v>975.8506821219853</c:v>
                </c:pt>
                <c:pt idx="73">
                  <c:v>966.3730471747981</c:v>
                </c:pt>
                <c:pt idx="74">
                  <c:v>960.0075481873546</c:v>
                </c:pt>
                <c:pt idx="75">
                  <c:v>976.6002183201003</c:v>
                </c:pt>
                <c:pt idx="76">
                  <c:v>977.4316154498687</c:v>
                </c:pt>
                <c:pt idx="77">
                  <c:v>969.873302720382</c:v>
                </c:pt>
                <c:pt idx="78">
                  <c:v>977.7471921434148</c:v>
                </c:pt>
                <c:pt idx="79">
                  <c:v>969.192185814768</c:v>
                </c:pt>
                <c:pt idx="80">
                  <c:v>970.2024080186292</c:v>
                </c:pt>
                <c:pt idx="81">
                  <c:v>976.2793545855793</c:v>
                </c:pt>
                <c:pt idx="82">
                  <c:v>986.0437079632037</c:v>
                </c:pt>
                <c:pt idx="83">
                  <c:v>981.4846539643365</c:v>
                </c:pt>
                <c:pt idx="84">
                  <c:v>984.8237392281914</c:v>
                </c:pt>
                <c:pt idx="85">
                  <c:v>979.9142308135357</c:v>
                </c:pt>
                <c:pt idx="86">
                  <c:v>981.6087820031146</c:v>
                </c:pt>
                <c:pt idx="87">
                  <c:v>980.9067425756657</c:v>
                </c:pt>
                <c:pt idx="88">
                  <c:v>982.1572245959414</c:v>
                </c:pt>
                <c:pt idx="89">
                  <c:v>943.5468352630432</c:v>
                </c:pt>
                <c:pt idx="90">
                  <c:v>940.4194735026383</c:v>
                </c:pt>
                <c:pt idx="91">
                  <c:v>943.5308813940388</c:v>
                </c:pt>
                <c:pt idx="92">
                  <c:v>941.7330032906363</c:v>
                </c:pt>
                <c:pt idx="93">
                  <c:v>946.0099415465706</c:v>
                </c:pt>
                <c:pt idx="94">
                  <c:v>929.6840370466323</c:v>
                </c:pt>
                <c:pt idx="95">
                  <c:v>931.7011324301433</c:v>
                </c:pt>
                <c:pt idx="96">
                  <c:v>925.454776363038</c:v>
                </c:pt>
                <c:pt idx="97">
                  <c:v>948.9598492585881</c:v>
                </c:pt>
                <c:pt idx="98">
                  <c:v>948.3204867516947</c:v>
                </c:pt>
                <c:pt idx="99">
                  <c:v>944.7723258239257</c:v>
                </c:pt>
                <c:pt idx="100">
                  <c:v>942.8640646033392</c:v>
                </c:pt>
                <c:pt idx="101">
                  <c:v>940.7198377563513</c:v>
                </c:pt>
                <c:pt idx="102">
                  <c:v>956.667395457222</c:v>
                </c:pt>
                <c:pt idx="103">
                  <c:v>957.737359660371</c:v>
                </c:pt>
                <c:pt idx="104">
                  <c:v>957.9138974272</c:v>
                </c:pt>
                <c:pt idx="105">
                  <c:v>958.6412648895354</c:v>
                </c:pt>
                <c:pt idx="106">
                  <c:v>948.225751956498</c:v>
                </c:pt>
                <c:pt idx="107">
                  <c:v>950.512085787132</c:v>
                </c:pt>
                <c:pt idx="108">
                  <c:v>936.5303811302218</c:v>
                </c:pt>
                <c:pt idx="109">
                  <c:v>937.7087986392068</c:v>
                </c:pt>
                <c:pt idx="110">
                  <c:v>933.8462029775087</c:v>
                </c:pt>
                <c:pt idx="111">
                  <c:v>939.1595860133767</c:v>
                </c:pt>
                <c:pt idx="112">
                  <c:v>930.064275524181</c:v>
                </c:pt>
                <c:pt idx="113">
                  <c:v>944.9507850218715</c:v>
                </c:pt>
                <c:pt idx="114">
                  <c:v>923.4340590461192</c:v>
                </c:pt>
                <c:pt idx="115">
                  <c:v>928.1380970502976</c:v>
                </c:pt>
                <c:pt idx="116">
                  <c:v>954.403307244483</c:v>
                </c:pt>
                <c:pt idx="117">
                  <c:v>932.091112070427</c:v>
                </c:pt>
                <c:pt idx="118">
                  <c:v>926.8621076698597</c:v>
                </c:pt>
                <c:pt idx="119">
                  <c:v>980.5282148020583</c:v>
                </c:pt>
                <c:pt idx="120">
                  <c:v>975.5615724530738</c:v>
                </c:pt>
                <c:pt idx="121">
                  <c:v>957.8115726693408</c:v>
                </c:pt>
                <c:pt idx="122">
                  <c:v>921.2732959404917</c:v>
                </c:pt>
                <c:pt idx="123">
                  <c:v>975.1844933206606</c:v>
                </c:pt>
                <c:pt idx="124">
                  <c:v>952.8696978215922</c:v>
                </c:pt>
                <c:pt idx="125">
                  <c:v>965.7981327178936</c:v>
                </c:pt>
                <c:pt idx="126">
                  <c:v>930.5927635615555</c:v>
                </c:pt>
                <c:pt idx="127">
                  <c:v>918.1820719246632</c:v>
                </c:pt>
                <c:pt idx="128">
                  <c:v>964.4016060649451</c:v>
                </c:pt>
                <c:pt idx="129">
                  <c:v>961.7137006834217</c:v>
                </c:pt>
                <c:pt idx="130">
                  <c:v>953.9779911811141</c:v>
                </c:pt>
                <c:pt idx="131">
                  <c:v>950.0313761618906</c:v>
                </c:pt>
                <c:pt idx="132">
                  <c:v>954.5803092667886</c:v>
                </c:pt>
                <c:pt idx="133">
                  <c:v>954.8952234808228</c:v>
                </c:pt>
                <c:pt idx="134">
                  <c:v>959.5315689227699</c:v>
                </c:pt>
                <c:pt idx="135">
                  <c:v>951.4844099143357</c:v>
                </c:pt>
                <c:pt idx="136">
                  <c:v>953.4588226544935</c:v>
                </c:pt>
                <c:pt idx="137">
                  <c:v>954.0838488225014</c:v>
                </c:pt>
                <c:pt idx="138">
                  <c:v>959.1687867576268</c:v>
                </c:pt>
                <c:pt idx="139">
                  <c:v>941.8041007244133</c:v>
                </c:pt>
                <c:pt idx="140">
                  <c:v>962.849821214076</c:v>
                </c:pt>
                <c:pt idx="141">
                  <c:v>962.2241998237555</c:v>
                </c:pt>
                <c:pt idx="142">
                  <c:v>954.3720031343423</c:v>
                </c:pt>
                <c:pt idx="143">
                  <c:v>965.1054137014602</c:v>
                </c:pt>
                <c:pt idx="144">
                  <c:v>963.9329925786257</c:v>
                </c:pt>
                <c:pt idx="145">
                  <c:v>960.2555618943114</c:v>
                </c:pt>
                <c:pt idx="146">
                  <c:v>947.0725248914213</c:v>
                </c:pt>
                <c:pt idx="147">
                  <c:v>920.5101831518558</c:v>
                </c:pt>
                <c:pt idx="148">
                  <c:v>941.4936647203325</c:v>
                </c:pt>
                <c:pt idx="149">
                  <c:v>971.8008515250234</c:v>
                </c:pt>
                <c:pt idx="150">
                  <c:v>970.7871263519778</c:v>
                </c:pt>
              </c:numCache>
            </c:numRef>
          </c:xVal>
          <c:yVal>
            <c:numRef>
              <c:f>Data!$AJ$13:$AJ$163</c:f>
              <c:numCache>
                <c:formatCode>0.00</c:formatCode>
                <c:ptCount val="151"/>
                <c:pt idx="0">
                  <c:v>0.0</c:v>
                </c:pt>
                <c:pt idx="1">
                  <c:v>0.0</c:v>
                </c:pt>
                <c:pt idx="2">
                  <c:v>1.192715854008308</c:v>
                </c:pt>
                <c:pt idx="3">
                  <c:v>0.986455774705327</c:v>
                </c:pt>
                <c:pt idx="4">
                  <c:v>0.879921115546512</c:v>
                </c:pt>
                <c:pt idx="5">
                  <c:v>0.565020045925733</c:v>
                </c:pt>
                <c:pt idx="6">
                  <c:v>0.276289731237448</c:v>
                </c:pt>
                <c:pt idx="7">
                  <c:v>0.383345743721681</c:v>
                </c:pt>
                <c:pt idx="8">
                  <c:v>0.49851966188469</c:v>
                </c:pt>
                <c:pt idx="9">
                  <c:v>0.608613158677385</c:v>
                </c:pt>
                <c:pt idx="10">
                  <c:v>0.632750413918695</c:v>
                </c:pt>
                <c:pt idx="11">
                  <c:v>0.497673493526728</c:v>
                </c:pt>
                <c:pt idx="12">
                  <c:v>0.204433299199305</c:v>
                </c:pt>
                <c:pt idx="13">
                  <c:v>0.485549000017169</c:v>
                </c:pt>
                <c:pt idx="14">
                  <c:v>0.922660889298642</c:v>
                </c:pt>
                <c:pt idx="15">
                  <c:v>0.940515163070801</c:v>
                </c:pt>
                <c:pt idx="16">
                  <c:v>0.609815144615155</c:v>
                </c:pt>
                <c:pt idx="17">
                  <c:v>0.766355520796534</c:v>
                </c:pt>
                <c:pt idx="18">
                  <c:v>1.12828350870861</c:v>
                </c:pt>
                <c:pt idx="19">
                  <c:v>1.12828350870861</c:v>
                </c:pt>
                <c:pt idx="20">
                  <c:v>1.138852393489297</c:v>
                </c:pt>
                <c:pt idx="21">
                  <c:v>0.829226403072904</c:v>
                </c:pt>
                <c:pt idx="22">
                  <c:v>0.606055383734694</c:v>
                </c:pt>
                <c:pt idx="23">
                  <c:v>1.043547125773808</c:v>
                </c:pt>
                <c:pt idx="24">
                  <c:v>1.086228343919586</c:v>
                </c:pt>
                <c:pt idx="25">
                  <c:v>0.824456828659099</c:v>
                </c:pt>
                <c:pt idx="26">
                  <c:v>0.771402005672299</c:v>
                </c:pt>
                <c:pt idx="27">
                  <c:v>0.459194448803697</c:v>
                </c:pt>
                <c:pt idx="28">
                  <c:v>0.589281131786732</c:v>
                </c:pt>
                <c:pt idx="29">
                  <c:v>0.80482318733277</c:v>
                </c:pt>
                <c:pt idx="30">
                  <c:v>0.848247714879424</c:v>
                </c:pt>
                <c:pt idx="31">
                  <c:v>0.76412041613304</c:v>
                </c:pt>
                <c:pt idx="32">
                  <c:v>0.611215178131268</c:v>
                </c:pt>
                <c:pt idx="33">
                  <c:v>0.249597941091474</c:v>
                </c:pt>
                <c:pt idx="34">
                  <c:v>0.264675071154977</c:v>
                </c:pt>
                <c:pt idx="35">
                  <c:v>0.175888179614168</c:v>
                </c:pt>
                <c:pt idx="36">
                  <c:v>0.290451606666863</c:v>
                </c:pt>
                <c:pt idx="37">
                  <c:v>0.534662715737979</c:v>
                </c:pt>
                <c:pt idx="38">
                  <c:v>0.46177828111295</c:v>
                </c:pt>
                <c:pt idx="39">
                  <c:v>0.366637188379167</c:v>
                </c:pt>
                <c:pt idx="40">
                  <c:v>0.14934279327979</c:v>
                </c:pt>
                <c:pt idx="41">
                  <c:v>0.605779254242163</c:v>
                </c:pt>
                <c:pt idx="42">
                  <c:v>0.628758284979048</c:v>
                </c:pt>
                <c:pt idx="43">
                  <c:v>0.614943149572016</c:v>
                </c:pt>
                <c:pt idx="44">
                  <c:v>0.473372379858806</c:v>
                </c:pt>
                <c:pt idx="45">
                  <c:v>0.512115037630233</c:v>
                </c:pt>
                <c:pt idx="46">
                  <c:v>0.497521961087637</c:v>
                </c:pt>
                <c:pt idx="47">
                  <c:v>0.358608466754618</c:v>
                </c:pt>
                <c:pt idx="48">
                  <c:v>0.261315322289183</c:v>
                </c:pt>
                <c:pt idx="49">
                  <c:v>0.74285833114935</c:v>
                </c:pt>
                <c:pt idx="50">
                  <c:v>0.825910545997323</c:v>
                </c:pt>
                <c:pt idx="51">
                  <c:v>0.898513169584124</c:v>
                </c:pt>
                <c:pt idx="52">
                  <c:v>0.686410613843319</c:v>
                </c:pt>
                <c:pt idx="53">
                  <c:v>0.994068162754585</c:v>
                </c:pt>
                <c:pt idx="54">
                  <c:v>0.927049197038823</c:v>
                </c:pt>
                <c:pt idx="55">
                  <c:v>1.039697435822013</c:v>
                </c:pt>
                <c:pt idx="56">
                  <c:v>0.913147602411936</c:v>
                </c:pt>
                <c:pt idx="57">
                  <c:v>0.0139240588355356</c:v>
                </c:pt>
                <c:pt idx="58">
                  <c:v>0.0222618898724011</c:v>
                </c:pt>
                <c:pt idx="59">
                  <c:v>0.00554301427645836</c:v>
                </c:pt>
                <c:pt idx="60">
                  <c:v>0.315107518514149</c:v>
                </c:pt>
                <c:pt idx="61">
                  <c:v>0.262202362575505</c:v>
                </c:pt>
                <c:pt idx="62">
                  <c:v>0.331482749491934</c:v>
                </c:pt>
                <c:pt idx="63">
                  <c:v>0.321814716483498</c:v>
                </c:pt>
                <c:pt idx="64">
                  <c:v>0.221224759514115</c:v>
                </c:pt>
                <c:pt idx="65">
                  <c:v>0.216019945607401</c:v>
                </c:pt>
                <c:pt idx="66">
                  <c:v>0.0811501269408446</c:v>
                </c:pt>
                <c:pt idx="67">
                  <c:v>0.0906371141005932</c:v>
                </c:pt>
                <c:pt idx="68">
                  <c:v>0.863085850281987</c:v>
                </c:pt>
                <c:pt idx="69">
                  <c:v>0.705604091712052</c:v>
                </c:pt>
                <c:pt idx="70">
                  <c:v>0.645884422723606</c:v>
                </c:pt>
                <c:pt idx="71">
                  <c:v>0.888631400345818</c:v>
                </c:pt>
                <c:pt idx="72">
                  <c:v>0.753063202876471</c:v>
                </c:pt>
                <c:pt idx="73">
                  <c:v>0.070728719056026</c:v>
                </c:pt>
                <c:pt idx="74">
                  <c:v>0.08231812944726</c:v>
                </c:pt>
                <c:pt idx="75">
                  <c:v>0.169340439995803</c:v>
                </c:pt>
                <c:pt idx="76">
                  <c:v>0.140441621905429</c:v>
                </c:pt>
                <c:pt idx="77">
                  <c:v>0.153237839635118</c:v>
                </c:pt>
                <c:pt idx="78">
                  <c:v>0.167539076859267</c:v>
                </c:pt>
                <c:pt idx="79">
                  <c:v>0.117842004015759</c:v>
                </c:pt>
                <c:pt idx="80">
                  <c:v>0.148406608138146</c:v>
                </c:pt>
                <c:pt idx="81">
                  <c:v>0.124744377200615</c:v>
                </c:pt>
                <c:pt idx="82">
                  <c:v>0.338935414377745</c:v>
                </c:pt>
                <c:pt idx="83">
                  <c:v>0.302161195072542</c:v>
                </c:pt>
                <c:pt idx="84">
                  <c:v>0.381958441739651</c:v>
                </c:pt>
                <c:pt idx="85">
                  <c:v>0.413707209409138</c:v>
                </c:pt>
                <c:pt idx="86">
                  <c:v>0.455937164817941</c:v>
                </c:pt>
                <c:pt idx="87">
                  <c:v>0.601508297766594</c:v>
                </c:pt>
                <c:pt idx="88">
                  <c:v>0.632029444449422</c:v>
                </c:pt>
                <c:pt idx="89">
                  <c:v>0.278916149205398</c:v>
                </c:pt>
                <c:pt idx="90">
                  <c:v>0.266970455721277</c:v>
                </c:pt>
                <c:pt idx="91">
                  <c:v>0.323288220737299</c:v>
                </c:pt>
                <c:pt idx="92">
                  <c:v>0.277878578721973</c:v>
                </c:pt>
                <c:pt idx="93">
                  <c:v>0.294928330219417</c:v>
                </c:pt>
                <c:pt idx="94">
                  <c:v>0.0356791199336466</c:v>
                </c:pt>
                <c:pt idx="95">
                  <c:v>0.00498201302943363</c:v>
                </c:pt>
                <c:pt idx="96">
                  <c:v>0.0328385535028772</c:v>
                </c:pt>
                <c:pt idx="97">
                  <c:v>0.676236771051623</c:v>
                </c:pt>
                <c:pt idx="98">
                  <c:v>0.539511127252322</c:v>
                </c:pt>
                <c:pt idx="99">
                  <c:v>0.425623652544947</c:v>
                </c:pt>
                <c:pt idx="100">
                  <c:v>0.345305540445678</c:v>
                </c:pt>
                <c:pt idx="101">
                  <c:v>0.336604247554532</c:v>
                </c:pt>
                <c:pt idx="102">
                  <c:v>0.811402943481082</c:v>
                </c:pt>
                <c:pt idx="103">
                  <c:v>0.848353225317139</c:v>
                </c:pt>
                <c:pt idx="104">
                  <c:v>0.86821340894826</c:v>
                </c:pt>
                <c:pt idx="105">
                  <c:v>0.942760541008701</c:v>
                </c:pt>
                <c:pt idx="106">
                  <c:v>0.682668213993022</c:v>
                </c:pt>
                <c:pt idx="107">
                  <c:v>0.697890312366928</c:v>
                </c:pt>
                <c:pt idx="108">
                  <c:v>0.294938654996145</c:v>
                </c:pt>
                <c:pt idx="109">
                  <c:v>0.161384305296144</c:v>
                </c:pt>
                <c:pt idx="110">
                  <c:v>0.217099779199318</c:v>
                </c:pt>
                <c:pt idx="111">
                  <c:v>0.0995021869533043</c:v>
                </c:pt>
                <c:pt idx="112">
                  <c:v>0.0399658738097542</c:v>
                </c:pt>
                <c:pt idx="113">
                  <c:v>0.144760222976745</c:v>
                </c:pt>
                <c:pt idx="114">
                  <c:v>0.0317973449898415</c:v>
                </c:pt>
                <c:pt idx="115">
                  <c:v>0.031354661764948</c:v>
                </c:pt>
                <c:pt idx="116">
                  <c:v>0.0</c:v>
                </c:pt>
                <c:pt idx="117">
                  <c:v>0.0</c:v>
                </c:pt>
                <c:pt idx="118">
                  <c:v>0.12332790794309</c:v>
                </c:pt>
                <c:pt idx="119">
                  <c:v>0.0</c:v>
                </c:pt>
                <c:pt idx="120">
                  <c:v>1.109461116901878</c:v>
                </c:pt>
                <c:pt idx="121">
                  <c:v>0.111383200562358</c:v>
                </c:pt>
                <c:pt idx="122">
                  <c:v>0.0</c:v>
                </c:pt>
                <c:pt idx="123">
                  <c:v>0.0</c:v>
                </c:pt>
                <c:pt idx="124">
                  <c:v>0.237401191334364</c:v>
                </c:pt>
                <c:pt idx="125">
                  <c:v>0.674685699209364</c:v>
                </c:pt>
                <c:pt idx="126">
                  <c:v>0.0199667648726286</c:v>
                </c:pt>
                <c:pt idx="127">
                  <c:v>0.0207461770795944</c:v>
                </c:pt>
                <c:pt idx="128">
                  <c:v>0.84880143782889</c:v>
                </c:pt>
                <c:pt idx="129">
                  <c:v>1.307861777527883</c:v>
                </c:pt>
                <c:pt idx="130">
                  <c:v>0.858398497656565</c:v>
                </c:pt>
                <c:pt idx="131">
                  <c:v>1.077309103096222</c:v>
                </c:pt>
                <c:pt idx="132">
                  <c:v>1.150161424018542</c:v>
                </c:pt>
                <c:pt idx="133">
                  <c:v>0.76681475168545</c:v>
                </c:pt>
                <c:pt idx="134">
                  <c:v>1.023936635638595</c:v>
                </c:pt>
                <c:pt idx="135">
                  <c:v>0.742543363809909</c:v>
                </c:pt>
                <c:pt idx="136">
                  <c:v>0.809165548319979</c:v>
                </c:pt>
                <c:pt idx="137">
                  <c:v>0.732800486974645</c:v>
                </c:pt>
                <c:pt idx="138">
                  <c:v>0.769518982105227</c:v>
                </c:pt>
                <c:pt idx="139">
                  <c:v>0.564672250715154</c:v>
                </c:pt>
                <c:pt idx="140">
                  <c:v>0.998002384946458</c:v>
                </c:pt>
                <c:pt idx="141">
                  <c:v>0.728090955203921</c:v>
                </c:pt>
                <c:pt idx="142">
                  <c:v>0.773267943709544</c:v>
                </c:pt>
                <c:pt idx="143">
                  <c:v>0.681086052037289</c:v>
                </c:pt>
                <c:pt idx="144">
                  <c:v>0.620730561545413</c:v>
                </c:pt>
                <c:pt idx="145">
                  <c:v>0.617599026024432</c:v>
                </c:pt>
                <c:pt idx="146">
                  <c:v>0.32600194996124</c:v>
                </c:pt>
                <c:pt idx="147">
                  <c:v>0.0486835353248081</c:v>
                </c:pt>
                <c:pt idx="148">
                  <c:v>0.0325976373443587</c:v>
                </c:pt>
                <c:pt idx="149">
                  <c:v>1.036280190257292</c:v>
                </c:pt>
                <c:pt idx="150">
                  <c:v>0.891976571793783</c:v>
                </c:pt>
              </c:numCache>
            </c:numRef>
          </c:yVal>
        </c:ser>
        <c:ser>
          <c:idx val="8"/>
          <c:order val="5"/>
          <c:tx>
            <c:strRef>
              <c:f>Data!$D$1354</c:f>
              <c:strCache>
                <c:ptCount val="1"/>
                <c:pt idx="0">
                  <c:v>Synthetic-Hydrothermal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12700">
                <a:noFill/>
              </a:ln>
              <a:effectLst/>
            </c:spPr>
          </c:marker>
          <c:xVal>
            <c:numRef>
              <c:f>Data!$AQ$1354:$AQ$1394</c:f>
              <c:numCache>
                <c:formatCode>0.00</c:formatCode>
                <c:ptCount val="41"/>
                <c:pt idx="0">
                  <c:v>972.7365643051207</c:v>
                </c:pt>
                <c:pt idx="1">
                  <c:v>968.8702535366535</c:v>
                </c:pt>
                <c:pt idx="2">
                  <c:v>971.5252082445637</c:v>
                </c:pt>
                <c:pt idx="3">
                  <c:v>969.453221861241</c:v>
                </c:pt>
                <c:pt idx="4">
                  <c:v>969.8675365258796</c:v>
                </c:pt>
                <c:pt idx="5">
                  <c:v>967.9819526477012</c:v>
                </c:pt>
                <c:pt idx="6">
                  <c:v>968.8286482269412</c:v>
                </c:pt>
                <c:pt idx="7">
                  <c:v>959.4679978863782</c:v>
                </c:pt>
                <c:pt idx="8">
                  <c:v>963.6308217581708</c:v>
                </c:pt>
                <c:pt idx="9">
                  <c:v>972.0778433573412</c:v>
                </c:pt>
                <c:pt idx="10">
                  <c:v>968.2588167852688</c:v>
                </c:pt>
                <c:pt idx="11">
                  <c:v>974.1652417468746</c:v>
                </c:pt>
                <c:pt idx="12">
                  <c:v>963.5700584876406</c:v>
                </c:pt>
                <c:pt idx="13">
                  <c:v>972.612620075988</c:v>
                </c:pt>
                <c:pt idx="14">
                  <c:v>970.5210739840504</c:v>
                </c:pt>
                <c:pt idx="15">
                  <c:v>972.8324320738224</c:v>
                </c:pt>
                <c:pt idx="16">
                  <c:v>973.1115473699626</c:v>
                </c:pt>
                <c:pt idx="17">
                  <c:v>962.0170650545042</c:v>
                </c:pt>
                <c:pt idx="18">
                  <c:v>966.5760420892261</c:v>
                </c:pt>
                <c:pt idx="19">
                  <c:v>957.6822006661476</c:v>
                </c:pt>
                <c:pt idx="20">
                  <c:v>948.2924592096284</c:v>
                </c:pt>
                <c:pt idx="21">
                  <c:v>962.1908285107612</c:v>
                </c:pt>
                <c:pt idx="22">
                  <c:v>954.3568156449063</c:v>
                </c:pt>
                <c:pt idx="23">
                  <c:v>935.5395946532474</c:v>
                </c:pt>
                <c:pt idx="24">
                  <c:v>960.9221715394157</c:v>
                </c:pt>
                <c:pt idx="25">
                  <c:v>968.0365736049737</c:v>
                </c:pt>
                <c:pt idx="26">
                  <c:v>948.2645987292301</c:v>
                </c:pt>
                <c:pt idx="27">
                  <c:v>902.786679463366</c:v>
                </c:pt>
                <c:pt idx="28">
                  <c:v>900.806000433182</c:v>
                </c:pt>
                <c:pt idx="29">
                  <c:v>897.7188790540866</c:v>
                </c:pt>
                <c:pt idx="30">
                  <c:v>950.8781364628345</c:v>
                </c:pt>
                <c:pt idx="31">
                  <c:v>904.3194957575637</c:v>
                </c:pt>
                <c:pt idx="32">
                  <c:v>908.4202130224736</c:v>
                </c:pt>
                <c:pt idx="33">
                  <c:v>925.4209462364713</c:v>
                </c:pt>
                <c:pt idx="34">
                  <c:v>923.6055095799247</c:v>
                </c:pt>
                <c:pt idx="35">
                  <c:v>907.575842050491</c:v>
                </c:pt>
                <c:pt idx="36">
                  <c:v>937.2075309030433</c:v>
                </c:pt>
                <c:pt idx="37">
                  <c:v>938.9358357126556</c:v>
                </c:pt>
                <c:pt idx="38">
                  <c:v>929.7832360382144</c:v>
                </c:pt>
                <c:pt idx="39">
                  <c:v>936.6451199405716</c:v>
                </c:pt>
                <c:pt idx="40">
                  <c:v>901.6778719794506</c:v>
                </c:pt>
              </c:numCache>
            </c:numRef>
          </c:xVal>
          <c:yVal>
            <c:numRef>
              <c:f>Data!$AJ$1354:$AJ$1394</c:f>
              <c:numCache>
                <c:formatCode>0.00</c:formatCode>
                <c:ptCount val="41"/>
                <c:pt idx="0">
                  <c:v>0.0613721180395603</c:v>
                </c:pt>
                <c:pt idx="1">
                  <c:v>0.00573409849425493</c:v>
                </c:pt>
                <c:pt idx="2">
                  <c:v>0.0344013854288509</c:v>
                </c:pt>
                <c:pt idx="3">
                  <c:v>0.00281960730324755</c:v>
                </c:pt>
                <c:pt idx="4">
                  <c:v>0.0224952628374547</c:v>
                </c:pt>
                <c:pt idx="5">
                  <c:v>0.0391753010902654</c:v>
                </c:pt>
                <c:pt idx="6">
                  <c:v>0.0475517215799499</c:v>
                </c:pt>
                <c:pt idx="7">
                  <c:v>0.429786839444474</c:v>
                </c:pt>
                <c:pt idx="8">
                  <c:v>0.0927746504114556</c:v>
                </c:pt>
                <c:pt idx="9">
                  <c:v>0.0608984499742821</c:v>
                </c:pt>
                <c:pt idx="10">
                  <c:v>0.0733069322157733</c:v>
                </c:pt>
                <c:pt idx="11">
                  <c:v>0.304318599900731</c:v>
                </c:pt>
                <c:pt idx="12">
                  <c:v>0.152865429269366</c:v>
                </c:pt>
                <c:pt idx="13">
                  <c:v>0.17577416393903</c:v>
                </c:pt>
                <c:pt idx="14">
                  <c:v>0.0703884977504746</c:v>
                </c:pt>
                <c:pt idx="15">
                  <c:v>0.0569748209948479</c:v>
                </c:pt>
                <c:pt idx="16">
                  <c:v>0.0599186900111846</c:v>
                </c:pt>
                <c:pt idx="17">
                  <c:v>0.190666217496375</c:v>
                </c:pt>
                <c:pt idx="18">
                  <c:v>0.606909536669018</c:v>
                </c:pt>
                <c:pt idx="19">
                  <c:v>0.0440387082346581</c:v>
                </c:pt>
                <c:pt idx="20">
                  <c:v>0.00564797786942827</c:v>
                </c:pt>
                <c:pt idx="21">
                  <c:v>0.0951679733621842</c:v>
                </c:pt>
                <c:pt idx="22">
                  <c:v>0.39564932233103</c:v>
                </c:pt>
                <c:pt idx="23">
                  <c:v>0.0258374384419746</c:v>
                </c:pt>
                <c:pt idx="24">
                  <c:v>0.0</c:v>
                </c:pt>
                <c:pt idx="25">
                  <c:v>0.199341981347598</c:v>
                </c:pt>
                <c:pt idx="26">
                  <c:v>0.129819376275112</c:v>
                </c:pt>
                <c:pt idx="27">
                  <c:v>0.0592071916484681</c:v>
                </c:pt>
                <c:pt idx="28">
                  <c:v>0.0408976528788719</c:v>
                </c:pt>
                <c:pt idx="29">
                  <c:v>0.0591749611930684</c:v>
                </c:pt>
                <c:pt idx="30">
                  <c:v>0.197453993403758</c:v>
                </c:pt>
                <c:pt idx="31">
                  <c:v>0.0567803572845663</c:v>
                </c:pt>
                <c:pt idx="32">
                  <c:v>0.108514074322844</c:v>
                </c:pt>
                <c:pt idx="33">
                  <c:v>0.229596604209936</c:v>
                </c:pt>
                <c:pt idx="34">
                  <c:v>0.0840919046919116</c:v>
                </c:pt>
                <c:pt idx="35">
                  <c:v>0.195387723293062</c:v>
                </c:pt>
                <c:pt idx="36">
                  <c:v>0.228391900442254</c:v>
                </c:pt>
                <c:pt idx="37">
                  <c:v>0.601245581593531</c:v>
                </c:pt>
                <c:pt idx="38">
                  <c:v>0.406064325465379</c:v>
                </c:pt>
                <c:pt idx="39">
                  <c:v>0.409512790866276</c:v>
                </c:pt>
                <c:pt idx="40">
                  <c:v>0.0</c:v>
                </c:pt>
              </c:numCache>
            </c:numRef>
          </c:yVal>
        </c:ser>
        <c:ser>
          <c:idx val="4"/>
          <c:order val="6"/>
          <c:tx>
            <c:strRef>
              <c:f>Data!$D$2</c:f>
              <c:strCache>
                <c:ptCount val="1"/>
                <c:pt idx="0">
                  <c:v>Black Rock Forest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Data!$AQ$2:$AQ$7</c:f>
              <c:numCache>
                <c:formatCode>0.00</c:formatCode>
                <c:ptCount val="6"/>
                <c:pt idx="0">
                  <c:v>941.867190551321</c:v>
                </c:pt>
                <c:pt idx="1">
                  <c:v>943.0222375677636</c:v>
                </c:pt>
                <c:pt idx="2">
                  <c:v>955.1107216623845</c:v>
                </c:pt>
                <c:pt idx="3">
                  <c:v>937.1691441049305</c:v>
                </c:pt>
                <c:pt idx="4">
                  <c:v>934.7163131331318</c:v>
                </c:pt>
                <c:pt idx="5">
                  <c:v>941.022031674573</c:v>
                </c:pt>
              </c:numCache>
            </c:numRef>
          </c:xVal>
          <c:yVal>
            <c:numRef>
              <c:f>Data!$AJ$2:$AJ$7</c:f>
              <c:numCache>
                <c:formatCode>0.00</c:formatCode>
                <c:ptCount val="6"/>
                <c:pt idx="0">
                  <c:v>0.629734345150013</c:v>
                </c:pt>
                <c:pt idx="1">
                  <c:v>0.905745249647375</c:v>
                </c:pt>
                <c:pt idx="2">
                  <c:v>1.38719580688388</c:v>
                </c:pt>
                <c:pt idx="3">
                  <c:v>0.407367525634123</c:v>
                </c:pt>
                <c:pt idx="4">
                  <c:v>0.130846327486929</c:v>
                </c:pt>
                <c:pt idx="5">
                  <c:v>0.407264724810123</c:v>
                </c:pt>
              </c:numCache>
            </c:numRef>
          </c:yVal>
        </c:ser>
        <c:ser>
          <c:idx val="5"/>
          <c:order val="7"/>
          <c:tx>
            <c:strRef>
              <c:f>Data!$D$8</c:f>
              <c:strCache>
                <c:ptCount val="1"/>
                <c:pt idx="0">
                  <c:v>Dashkessansk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Data!$AQ$8:$AQ$12</c:f>
              <c:numCache>
                <c:formatCode>0.00</c:formatCode>
                <c:ptCount val="5"/>
                <c:pt idx="0">
                  <c:v>981.0372162330758</c:v>
                </c:pt>
                <c:pt idx="1">
                  <c:v>980.4708970079688</c:v>
                </c:pt>
                <c:pt idx="2">
                  <c:v>980.005741314022</c:v>
                </c:pt>
                <c:pt idx="3">
                  <c:v>976.8407741955117</c:v>
                </c:pt>
                <c:pt idx="4">
                  <c:v>966.139802075452</c:v>
                </c:pt>
              </c:numCache>
            </c:numRef>
          </c:xVal>
          <c:yVal>
            <c:numRef>
              <c:f>Data!$AJ$8:$AJ$12</c:f>
              <c:numCache>
                <c:formatCode>0.00</c:formatCode>
                <c:ptCount val="5"/>
                <c:pt idx="0">
                  <c:v>1.516538531395816</c:v>
                </c:pt>
                <c:pt idx="1">
                  <c:v>1.403883213714301</c:v>
                </c:pt>
                <c:pt idx="2">
                  <c:v>1.421144184124185</c:v>
                </c:pt>
                <c:pt idx="3">
                  <c:v>1.165081678763553</c:v>
                </c:pt>
                <c:pt idx="4">
                  <c:v>1.938958657837716</c:v>
                </c:pt>
              </c:numCache>
            </c:numRef>
          </c:yVal>
        </c:ser>
        <c:ser>
          <c:idx val="1"/>
          <c:order val="8"/>
          <c:tx>
            <c:strRef>
              <c:f>Data!$D$1243</c:f>
              <c:strCache>
                <c:ptCount val="1"/>
                <c:pt idx="0">
                  <c:v>Manitouwadge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Data!$AQ$1243:$AQ$1251</c:f>
              <c:numCache>
                <c:formatCode>0.00</c:formatCode>
                <c:ptCount val="9"/>
                <c:pt idx="0">
                  <c:v>973.8600768638372</c:v>
                </c:pt>
                <c:pt idx="1">
                  <c:v>986.1790335610533</c:v>
                </c:pt>
                <c:pt idx="2">
                  <c:v>959.071687294814</c:v>
                </c:pt>
                <c:pt idx="3">
                  <c:v>984.4929489916922</c:v>
                </c:pt>
                <c:pt idx="4">
                  <c:v>970.7884225230797</c:v>
                </c:pt>
                <c:pt idx="5">
                  <c:v>946.5528685210504</c:v>
                </c:pt>
                <c:pt idx="6">
                  <c:v>937.970239971594</c:v>
                </c:pt>
                <c:pt idx="7">
                  <c:v>950.3084026423046</c:v>
                </c:pt>
                <c:pt idx="8">
                  <c:v>947.038259487182</c:v>
                </c:pt>
              </c:numCache>
            </c:numRef>
          </c:xVal>
          <c:yVal>
            <c:numRef>
              <c:f>Data!$AJ$1243:$AJ$1251</c:f>
              <c:numCache>
                <c:formatCode>0.00</c:formatCode>
                <c:ptCount val="9"/>
                <c:pt idx="0">
                  <c:v>0.622797007318193</c:v>
                </c:pt>
                <c:pt idx="1">
                  <c:v>1.362400291687728</c:v>
                </c:pt>
                <c:pt idx="2">
                  <c:v>0.0</c:v>
                </c:pt>
                <c:pt idx="3">
                  <c:v>1.325453718170006</c:v>
                </c:pt>
                <c:pt idx="4">
                  <c:v>0.0</c:v>
                </c:pt>
                <c:pt idx="5">
                  <c:v>0.00794472540441955</c:v>
                </c:pt>
                <c:pt idx="6">
                  <c:v>0.00500792251844661</c:v>
                </c:pt>
                <c:pt idx="7">
                  <c:v>0.00263577060158796</c:v>
                </c:pt>
                <c:pt idx="8">
                  <c:v>0.0</c:v>
                </c:pt>
              </c:numCache>
            </c:numRef>
          </c:yVal>
        </c:ser>
        <c:ser>
          <c:idx val="12"/>
          <c:order val="9"/>
          <c:tx>
            <c:strRef>
              <c:f>Data!$D$1338</c:f>
              <c:strCache>
                <c:ptCount val="1"/>
                <c:pt idx="0">
                  <c:v>Nora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Data!$AQ$1338:$AQ$1348</c:f>
              <c:numCache>
                <c:formatCode>0.00</c:formatCode>
                <c:ptCount val="11"/>
                <c:pt idx="0">
                  <c:v>960.1874056292823</c:v>
                </c:pt>
                <c:pt idx="1">
                  <c:v>961.999078102681</c:v>
                </c:pt>
                <c:pt idx="2">
                  <c:v>958.676130955748</c:v>
                </c:pt>
                <c:pt idx="3">
                  <c:v>962.1486348904199</c:v>
                </c:pt>
                <c:pt idx="4">
                  <c:v>934.4960039380215</c:v>
                </c:pt>
                <c:pt idx="5">
                  <c:v>967.5385431079295</c:v>
                </c:pt>
                <c:pt idx="6">
                  <c:v>965.162015528639</c:v>
                </c:pt>
                <c:pt idx="7">
                  <c:v>966.3232089270522</c:v>
                </c:pt>
                <c:pt idx="8">
                  <c:v>969.4300645824666</c:v>
                </c:pt>
                <c:pt idx="9">
                  <c:v>965.973136345716</c:v>
                </c:pt>
                <c:pt idx="10">
                  <c:v>964.9611674536902</c:v>
                </c:pt>
              </c:numCache>
            </c:numRef>
          </c:xVal>
          <c:yVal>
            <c:numRef>
              <c:f>Data!$AJ$1338:$AJ$1348</c:f>
              <c:numCache>
                <c:formatCode>0.00</c:formatCode>
                <c:ptCount val="11"/>
                <c:pt idx="0">
                  <c:v>0.939320130942787</c:v>
                </c:pt>
                <c:pt idx="1">
                  <c:v>0.728896139261652</c:v>
                </c:pt>
                <c:pt idx="2">
                  <c:v>0.560471236847353</c:v>
                </c:pt>
                <c:pt idx="3">
                  <c:v>0.73477754395348</c:v>
                </c:pt>
                <c:pt idx="4">
                  <c:v>0.319821863196938</c:v>
                </c:pt>
                <c:pt idx="5">
                  <c:v>1.326391336161156</c:v>
                </c:pt>
                <c:pt idx="6">
                  <c:v>1.387863153445596</c:v>
                </c:pt>
                <c:pt idx="7">
                  <c:v>1.286022017383568</c:v>
                </c:pt>
                <c:pt idx="8">
                  <c:v>1.642402039453433</c:v>
                </c:pt>
                <c:pt idx="9">
                  <c:v>1.561204983172229</c:v>
                </c:pt>
                <c:pt idx="10">
                  <c:v>1.486300979490667</c:v>
                </c:pt>
              </c:numCache>
            </c:numRef>
          </c:yVal>
        </c:ser>
        <c:ser>
          <c:idx val="7"/>
          <c:order val="10"/>
          <c:tx>
            <c:strRef>
              <c:f>Data!$D$1349</c:f>
              <c:strCache>
                <c:ptCount val="1"/>
                <c:pt idx="0">
                  <c:v>St. Paul's Rocks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Data!$AQ$1349:$AQ$1353</c:f>
              <c:numCache>
                <c:formatCode>0.00</c:formatCode>
                <c:ptCount val="5"/>
                <c:pt idx="0">
                  <c:v>966.729467736026</c:v>
                </c:pt>
                <c:pt idx="1">
                  <c:v>959.6465628767653</c:v>
                </c:pt>
                <c:pt idx="2">
                  <c:v>967.8569411968416</c:v>
                </c:pt>
                <c:pt idx="3">
                  <c:v>964.2009683108034</c:v>
                </c:pt>
                <c:pt idx="4">
                  <c:v>964.540179595367</c:v>
                </c:pt>
              </c:numCache>
            </c:numRef>
          </c:xVal>
          <c:yVal>
            <c:numRef>
              <c:f>Data!$AJ$1349:$AJ$1353</c:f>
              <c:numCache>
                <c:formatCode>0.00</c:formatCode>
                <c:ptCount val="5"/>
                <c:pt idx="0">
                  <c:v>1.819618597998064</c:v>
                </c:pt>
                <c:pt idx="1">
                  <c:v>1.655232976876281</c:v>
                </c:pt>
                <c:pt idx="2">
                  <c:v>1.69942025942908</c:v>
                </c:pt>
                <c:pt idx="3">
                  <c:v>1.716109842320944</c:v>
                </c:pt>
                <c:pt idx="4">
                  <c:v>1.673249900447336</c:v>
                </c:pt>
              </c:numCache>
            </c:numRef>
          </c:yVal>
        </c:ser>
        <c:ser>
          <c:idx val="3"/>
          <c:order val="11"/>
          <c:tx>
            <c:strRef>
              <c:f>Data!$D$164</c:f>
              <c:strCache>
                <c:ptCount val="1"/>
                <c:pt idx="0">
                  <c:v>Igneous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Data!$AQ$164:$AQ$1242</c:f>
              <c:numCache>
                <c:formatCode>0.00</c:formatCode>
                <c:ptCount val="1079"/>
                <c:pt idx="0">
                  <c:v>914.2615858267164</c:v>
                </c:pt>
                <c:pt idx="1">
                  <c:v>923.128984387225</c:v>
                </c:pt>
                <c:pt idx="2">
                  <c:v>921.7648563023107</c:v>
                </c:pt>
                <c:pt idx="3">
                  <c:v>925.1372694157997</c:v>
                </c:pt>
                <c:pt idx="4">
                  <c:v>926.5424606596644</c:v>
                </c:pt>
                <c:pt idx="5">
                  <c:v>917.9644046771965</c:v>
                </c:pt>
                <c:pt idx="6">
                  <c:v>920.4505537823592</c:v>
                </c:pt>
                <c:pt idx="7">
                  <c:v>926.002356216191</c:v>
                </c:pt>
                <c:pt idx="8">
                  <c:v>929.762799453763</c:v>
                </c:pt>
                <c:pt idx="9">
                  <c:v>926.6179520413581</c:v>
                </c:pt>
                <c:pt idx="10">
                  <c:v>927.70291368911</c:v>
                </c:pt>
                <c:pt idx="11">
                  <c:v>920.0168046907455</c:v>
                </c:pt>
                <c:pt idx="12">
                  <c:v>918.7563638921861</c:v>
                </c:pt>
                <c:pt idx="13">
                  <c:v>921.0212931435217</c:v>
                </c:pt>
                <c:pt idx="14">
                  <c:v>920.9527458080785</c:v>
                </c:pt>
                <c:pt idx="15">
                  <c:v>921.9649295424596</c:v>
                </c:pt>
                <c:pt idx="16">
                  <c:v>919.150804053624</c:v>
                </c:pt>
                <c:pt idx="17">
                  <c:v>924.4467345815193</c:v>
                </c:pt>
                <c:pt idx="18">
                  <c:v>955.5847608800956</c:v>
                </c:pt>
                <c:pt idx="19">
                  <c:v>967.0133248053282</c:v>
                </c:pt>
                <c:pt idx="20">
                  <c:v>974.6157416943754</c:v>
                </c:pt>
                <c:pt idx="21">
                  <c:v>972.8546866465251</c:v>
                </c:pt>
                <c:pt idx="22">
                  <c:v>977.1161414557404</c:v>
                </c:pt>
                <c:pt idx="23">
                  <c:v>980.6609286709195</c:v>
                </c:pt>
                <c:pt idx="24">
                  <c:v>922.7849924010702</c:v>
                </c:pt>
                <c:pt idx="25">
                  <c:v>929.3783600371727</c:v>
                </c:pt>
                <c:pt idx="26">
                  <c:v>921.7743370616008</c:v>
                </c:pt>
                <c:pt idx="27">
                  <c:v>930.4350823511883</c:v>
                </c:pt>
                <c:pt idx="28">
                  <c:v>930.1884972886126</c:v>
                </c:pt>
                <c:pt idx="29">
                  <c:v>930.0652738361724</c:v>
                </c:pt>
                <c:pt idx="30">
                  <c:v>921.0785958088264</c:v>
                </c:pt>
                <c:pt idx="31">
                  <c:v>930.1379109323402</c:v>
                </c:pt>
                <c:pt idx="32">
                  <c:v>922.835387184251</c:v>
                </c:pt>
                <c:pt idx="33">
                  <c:v>921.7245104944215</c:v>
                </c:pt>
                <c:pt idx="34">
                  <c:v>922.012881027689</c:v>
                </c:pt>
                <c:pt idx="35">
                  <c:v>931.9358395571308</c:v>
                </c:pt>
                <c:pt idx="36">
                  <c:v>925.347961278467</c:v>
                </c:pt>
                <c:pt idx="37">
                  <c:v>923.3755113061863</c:v>
                </c:pt>
                <c:pt idx="38">
                  <c:v>922.566129317558</c:v>
                </c:pt>
                <c:pt idx="39">
                  <c:v>932.3389969901756</c:v>
                </c:pt>
                <c:pt idx="40">
                  <c:v>923.7524900989378</c:v>
                </c:pt>
                <c:pt idx="41">
                  <c:v>930.8360614492475</c:v>
                </c:pt>
                <c:pt idx="42">
                  <c:v>922.580705780014</c:v>
                </c:pt>
                <c:pt idx="43">
                  <c:v>930.4828668603844</c:v>
                </c:pt>
                <c:pt idx="44">
                  <c:v>923.495443046375</c:v>
                </c:pt>
                <c:pt idx="45">
                  <c:v>931.4062184929682</c:v>
                </c:pt>
                <c:pt idx="46">
                  <c:v>928.6049614295139</c:v>
                </c:pt>
                <c:pt idx="47">
                  <c:v>930.1859027014992</c:v>
                </c:pt>
                <c:pt idx="48">
                  <c:v>923.7109627052907</c:v>
                </c:pt>
                <c:pt idx="49">
                  <c:v>930.1985714915186</c:v>
                </c:pt>
                <c:pt idx="50">
                  <c:v>929.9933158934816</c:v>
                </c:pt>
                <c:pt idx="51">
                  <c:v>919.1103308651233</c:v>
                </c:pt>
                <c:pt idx="52">
                  <c:v>924.4726109444172</c:v>
                </c:pt>
                <c:pt idx="53">
                  <c:v>931.7688836028014</c:v>
                </c:pt>
                <c:pt idx="54">
                  <c:v>925.087365062327</c:v>
                </c:pt>
                <c:pt idx="55">
                  <c:v>930.2720557335234</c:v>
                </c:pt>
                <c:pt idx="56">
                  <c:v>924.6095783547315</c:v>
                </c:pt>
                <c:pt idx="57">
                  <c:v>930.9136198958457</c:v>
                </c:pt>
                <c:pt idx="58">
                  <c:v>924.7282580512262</c:v>
                </c:pt>
                <c:pt idx="59">
                  <c:v>930.2353655722452</c:v>
                </c:pt>
                <c:pt idx="60">
                  <c:v>929.476376871332</c:v>
                </c:pt>
                <c:pt idx="61">
                  <c:v>931.3271830556847</c:v>
                </c:pt>
                <c:pt idx="62">
                  <c:v>930.8267782202893</c:v>
                </c:pt>
                <c:pt idx="63">
                  <c:v>925.0175984940328</c:v>
                </c:pt>
                <c:pt idx="64">
                  <c:v>924.7272234818686</c:v>
                </c:pt>
                <c:pt idx="65">
                  <c:v>929.7925727923192</c:v>
                </c:pt>
                <c:pt idx="66">
                  <c:v>930.3045676024832</c:v>
                </c:pt>
                <c:pt idx="67">
                  <c:v>920.6784507530427</c:v>
                </c:pt>
                <c:pt idx="68">
                  <c:v>930.5872429326698</c:v>
                </c:pt>
                <c:pt idx="69">
                  <c:v>923.1204595243762</c:v>
                </c:pt>
                <c:pt idx="70">
                  <c:v>929.3972652466283</c:v>
                </c:pt>
                <c:pt idx="71">
                  <c:v>929.0755577564923</c:v>
                </c:pt>
                <c:pt idx="72">
                  <c:v>923.2327274923333</c:v>
                </c:pt>
                <c:pt idx="73">
                  <c:v>923.7002898777943</c:v>
                </c:pt>
                <c:pt idx="74">
                  <c:v>931.1808150920798</c:v>
                </c:pt>
                <c:pt idx="75">
                  <c:v>923.3107964298966</c:v>
                </c:pt>
                <c:pt idx="76">
                  <c:v>923.9841018161112</c:v>
                </c:pt>
                <c:pt idx="77">
                  <c:v>925.0410780141516</c:v>
                </c:pt>
                <c:pt idx="78">
                  <c:v>923.5968069913982</c:v>
                </c:pt>
                <c:pt idx="79">
                  <c:v>929.885760039107</c:v>
                </c:pt>
                <c:pt idx="80">
                  <c:v>924.4799969414806</c:v>
                </c:pt>
                <c:pt idx="81">
                  <c:v>923.199259140841</c:v>
                </c:pt>
                <c:pt idx="82">
                  <c:v>929.5994795936737</c:v>
                </c:pt>
                <c:pt idx="83">
                  <c:v>930.717673142213</c:v>
                </c:pt>
                <c:pt idx="84">
                  <c:v>924.5682690367255</c:v>
                </c:pt>
                <c:pt idx="85">
                  <c:v>923.216711101149</c:v>
                </c:pt>
                <c:pt idx="86">
                  <c:v>929.5864960500081</c:v>
                </c:pt>
                <c:pt idx="87">
                  <c:v>932.0234840259327</c:v>
                </c:pt>
                <c:pt idx="88">
                  <c:v>924.77457922316</c:v>
                </c:pt>
                <c:pt idx="89">
                  <c:v>923.1296202777537</c:v>
                </c:pt>
                <c:pt idx="90">
                  <c:v>931.0442945896249</c:v>
                </c:pt>
                <c:pt idx="91">
                  <c:v>923.1258155160988</c:v>
                </c:pt>
                <c:pt idx="92">
                  <c:v>922.2509854403865</c:v>
                </c:pt>
                <c:pt idx="93">
                  <c:v>922.7107899604953</c:v>
                </c:pt>
                <c:pt idx="94">
                  <c:v>929.998314267456</c:v>
                </c:pt>
                <c:pt idx="95">
                  <c:v>923.8996150338505</c:v>
                </c:pt>
                <c:pt idx="96">
                  <c:v>925.5240681704398</c:v>
                </c:pt>
                <c:pt idx="97">
                  <c:v>920.2942099092794</c:v>
                </c:pt>
                <c:pt idx="98">
                  <c:v>924.5069123060792</c:v>
                </c:pt>
                <c:pt idx="99">
                  <c:v>922.6229937439697</c:v>
                </c:pt>
                <c:pt idx="100">
                  <c:v>931.701857580286</c:v>
                </c:pt>
                <c:pt idx="101">
                  <c:v>930.485336166115</c:v>
                </c:pt>
                <c:pt idx="102">
                  <c:v>923.6358751140144</c:v>
                </c:pt>
                <c:pt idx="103">
                  <c:v>932.4532091434943</c:v>
                </c:pt>
                <c:pt idx="104">
                  <c:v>930.2042369376824</c:v>
                </c:pt>
                <c:pt idx="105">
                  <c:v>927.6621579488251</c:v>
                </c:pt>
                <c:pt idx="106">
                  <c:v>923.066591254181</c:v>
                </c:pt>
                <c:pt idx="107">
                  <c:v>922.8055356560427</c:v>
                </c:pt>
                <c:pt idx="108">
                  <c:v>923.6799110619128</c:v>
                </c:pt>
                <c:pt idx="109">
                  <c:v>929.8036212557347</c:v>
                </c:pt>
                <c:pt idx="110">
                  <c:v>930.1779295521943</c:v>
                </c:pt>
                <c:pt idx="111">
                  <c:v>924.4176175213628</c:v>
                </c:pt>
                <c:pt idx="112">
                  <c:v>929.6819626791442</c:v>
                </c:pt>
                <c:pt idx="113">
                  <c:v>919.027089233449</c:v>
                </c:pt>
                <c:pt idx="114">
                  <c:v>922.8174029543844</c:v>
                </c:pt>
                <c:pt idx="115">
                  <c:v>922.4435490946654</c:v>
                </c:pt>
                <c:pt idx="116">
                  <c:v>931.491994620778</c:v>
                </c:pt>
                <c:pt idx="117">
                  <c:v>930.0571032770991</c:v>
                </c:pt>
                <c:pt idx="118">
                  <c:v>931.0520308292214</c:v>
                </c:pt>
                <c:pt idx="119">
                  <c:v>930.2926836524587</c:v>
                </c:pt>
                <c:pt idx="120">
                  <c:v>929.2501184826324</c:v>
                </c:pt>
                <c:pt idx="121">
                  <c:v>920.35982044511</c:v>
                </c:pt>
                <c:pt idx="122">
                  <c:v>921.6118354222816</c:v>
                </c:pt>
                <c:pt idx="123">
                  <c:v>922.8105279935045</c:v>
                </c:pt>
                <c:pt idx="124">
                  <c:v>929.4968343293385</c:v>
                </c:pt>
                <c:pt idx="125">
                  <c:v>929.0506223164275</c:v>
                </c:pt>
                <c:pt idx="126">
                  <c:v>924.936658661309</c:v>
                </c:pt>
                <c:pt idx="127">
                  <c:v>922.420775899424</c:v>
                </c:pt>
                <c:pt idx="128">
                  <c:v>922.249667207555</c:v>
                </c:pt>
                <c:pt idx="129">
                  <c:v>929.1613101613191</c:v>
                </c:pt>
                <c:pt idx="130">
                  <c:v>931.0464805754657</c:v>
                </c:pt>
                <c:pt idx="131">
                  <c:v>922.4454855921456</c:v>
                </c:pt>
                <c:pt idx="132">
                  <c:v>930.4100376123625</c:v>
                </c:pt>
                <c:pt idx="133">
                  <c:v>922.4578977263637</c:v>
                </c:pt>
                <c:pt idx="134">
                  <c:v>924.1403844701428</c:v>
                </c:pt>
                <c:pt idx="135">
                  <c:v>928.5907124135582</c:v>
                </c:pt>
                <c:pt idx="136">
                  <c:v>923.8059952115864</c:v>
                </c:pt>
                <c:pt idx="137">
                  <c:v>930.3208557244765</c:v>
                </c:pt>
                <c:pt idx="138">
                  <c:v>922.5007316970076</c:v>
                </c:pt>
                <c:pt idx="139">
                  <c:v>929.5583530942978</c:v>
                </c:pt>
                <c:pt idx="140">
                  <c:v>923.002147349865</c:v>
                </c:pt>
                <c:pt idx="141">
                  <c:v>928.9223440684566</c:v>
                </c:pt>
                <c:pt idx="142">
                  <c:v>929.3709132892993</c:v>
                </c:pt>
                <c:pt idx="143">
                  <c:v>922.6102820014574</c:v>
                </c:pt>
                <c:pt idx="144">
                  <c:v>923.2851297846811</c:v>
                </c:pt>
                <c:pt idx="145">
                  <c:v>923.4633244371333</c:v>
                </c:pt>
                <c:pt idx="146">
                  <c:v>923.9979855512701</c:v>
                </c:pt>
                <c:pt idx="147">
                  <c:v>930.280394791177</c:v>
                </c:pt>
                <c:pt idx="148">
                  <c:v>929.3455417496741</c:v>
                </c:pt>
                <c:pt idx="149">
                  <c:v>930.0155568273353</c:v>
                </c:pt>
                <c:pt idx="150">
                  <c:v>929.9025549171611</c:v>
                </c:pt>
                <c:pt idx="151">
                  <c:v>923.6254870676254</c:v>
                </c:pt>
                <c:pt idx="152">
                  <c:v>924.5985407213563</c:v>
                </c:pt>
                <c:pt idx="153">
                  <c:v>929.1867170314925</c:v>
                </c:pt>
                <c:pt idx="154">
                  <c:v>922.2013212555806</c:v>
                </c:pt>
                <c:pt idx="155">
                  <c:v>927.2754365016554</c:v>
                </c:pt>
                <c:pt idx="156">
                  <c:v>929.4108317761405</c:v>
                </c:pt>
                <c:pt idx="157">
                  <c:v>921.5879098784552</c:v>
                </c:pt>
                <c:pt idx="158">
                  <c:v>928.062233674338</c:v>
                </c:pt>
                <c:pt idx="159">
                  <c:v>929.6335810342914</c:v>
                </c:pt>
                <c:pt idx="160">
                  <c:v>927.492274584203</c:v>
                </c:pt>
                <c:pt idx="161">
                  <c:v>927.8479044640087</c:v>
                </c:pt>
                <c:pt idx="162">
                  <c:v>923.8943266079675</c:v>
                </c:pt>
                <c:pt idx="163">
                  <c:v>930.3901240425189</c:v>
                </c:pt>
                <c:pt idx="164">
                  <c:v>930.7143821421033</c:v>
                </c:pt>
                <c:pt idx="165">
                  <c:v>930.4939343015297</c:v>
                </c:pt>
                <c:pt idx="166">
                  <c:v>928.8205657203874</c:v>
                </c:pt>
                <c:pt idx="167">
                  <c:v>923.8144348171745</c:v>
                </c:pt>
                <c:pt idx="168">
                  <c:v>931.1412428921307</c:v>
                </c:pt>
                <c:pt idx="169">
                  <c:v>922.3345281379176</c:v>
                </c:pt>
                <c:pt idx="170">
                  <c:v>922.1451315738783</c:v>
                </c:pt>
                <c:pt idx="171">
                  <c:v>919.5656288633422</c:v>
                </c:pt>
                <c:pt idx="172">
                  <c:v>923.410575207223</c:v>
                </c:pt>
                <c:pt idx="173">
                  <c:v>931.0345315501036</c:v>
                </c:pt>
                <c:pt idx="174">
                  <c:v>920.8902946907206</c:v>
                </c:pt>
                <c:pt idx="175">
                  <c:v>922.180666569591</c:v>
                </c:pt>
                <c:pt idx="176">
                  <c:v>929.5599432241305</c:v>
                </c:pt>
                <c:pt idx="177">
                  <c:v>929.2637336891442</c:v>
                </c:pt>
                <c:pt idx="178">
                  <c:v>921.7155198760513</c:v>
                </c:pt>
                <c:pt idx="179">
                  <c:v>930.359882163948</c:v>
                </c:pt>
                <c:pt idx="180">
                  <c:v>929.9988281656967</c:v>
                </c:pt>
                <c:pt idx="181">
                  <c:v>923.0624252811216</c:v>
                </c:pt>
                <c:pt idx="182">
                  <c:v>922.9406949504511</c:v>
                </c:pt>
                <c:pt idx="183">
                  <c:v>928.2525664739248</c:v>
                </c:pt>
                <c:pt idx="184">
                  <c:v>922.1117071270615</c:v>
                </c:pt>
                <c:pt idx="185">
                  <c:v>928.8316652175208</c:v>
                </c:pt>
                <c:pt idx="186">
                  <c:v>929.9095036777754</c:v>
                </c:pt>
                <c:pt idx="187">
                  <c:v>922.6226195627534</c:v>
                </c:pt>
                <c:pt idx="188">
                  <c:v>922.653953675477</c:v>
                </c:pt>
                <c:pt idx="189">
                  <c:v>923.7831451996764</c:v>
                </c:pt>
                <c:pt idx="190">
                  <c:v>930.111249476739</c:v>
                </c:pt>
                <c:pt idx="191">
                  <c:v>930.0796982173776</c:v>
                </c:pt>
                <c:pt idx="192">
                  <c:v>923.2598030090634</c:v>
                </c:pt>
                <c:pt idx="193">
                  <c:v>926.1651053604004</c:v>
                </c:pt>
                <c:pt idx="194">
                  <c:v>928.8923458608643</c:v>
                </c:pt>
                <c:pt idx="195">
                  <c:v>930.5445374759751</c:v>
                </c:pt>
                <c:pt idx="196">
                  <c:v>929.7199294822576</c:v>
                </c:pt>
                <c:pt idx="197">
                  <c:v>921.9302183855175</c:v>
                </c:pt>
                <c:pt idx="198">
                  <c:v>928.5926406666574</c:v>
                </c:pt>
                <c:pt idx="199">
                  <c:v>929.7054228832299</c:v>
                </c:pt>
                <c:pt idx="200">
                  <c:v>922.1242797296986</c:v>
                </c:pt>
                <c:pt idx="201">
                  <c:v>930.2112983980201</c:v>
                </c:pt>
                <c:pt idx="202">
                  <c:v>929.2192489366232</c:v>
                </c:pt>
                <c:pt idx="203">
                  <c:v>921.9130827504424</c:v>
                </c:pt>
                <c:pt idx="204">
                  <c:v>924.299793557306</c:v>
                </c:pt>
                <c:pt idx="205">
                  <c:v>929.2585521965384</c:v>
                </c:pt>
                <c:pt idx="206">
                  <c:v>927.7837263892954</c:v>
                </c:pt>
                <c:pt idx="207">
                  <c:v>930.1380628274844</c:v>
                </c:pt>
                <c:pt idx="208">
                  <c:v>923.0144648165727</c:v>
                </c:pt>
                <c:pt idx="209">
                  <c:v>922.3611483806138</c:v>
                </c:pt>
                <c:pt idx="210">
                  <c:v>929.4048764487212</c:v>
                </c:pt>
                <c:pt idx="211">
                  <c:v>922.4659980620606</c:v>
                </c:pt>
                <c:pt idx="212">
                  <c:v>921.493743088986</c:v>
                </c:pt>
                <c:pt idx="213">
                  <c:v>923.2033250791446</c:v>
                </c:pt>
                <c:pt idx="214">
                  <c:v>922.9546703813172</c:v>
                </c:pt>
                <c:pt idx="215">
                  <c:v>929.7580748624147</c:v>
                </c:pt>
                <c:pt idx="216">
                  <c:v>922.018554161806</c:v>
                </c:pt>
                <c:pt idx="217">
                  <c:v>918.7016226942004</c:v>
                </c:pt>
                <c:pt idx="218">
                  <c:v>929.1058490587956</c:v>
                </c:pt>
                <c:pt idx="219">
                  <c:v>921.5703859108848</c:v>
                </c:pt>
                <c:pt idx="220">
                  <c:v>930.4631374105159</c:v>
                </c:pt>
                <c:pt idx="221">
                  <c:v>930.035481748549</c:v>
                </c:pt>
                <c:pt idx="222">
                  <c:v>930.2564610003445</c:v>
                </c:pt>
                <c:pt idx="223">
                  <c:v>922.7025731605188</c:v>
                </c:pt>
                <c:pt idx="224">
                  <c:v>929.9302131272196</c:v>
                </c:pt>
                <c:pt idx="225">
                  <c:v>923.2101297266355</c:v>
                </c:pt>
                <c:pt idx="226">
                  <c:v>922.21143213078</c:v>
                </c:pt>
                <c:pt idx="227">
                  <c:v>929.8668204660864</c:v>
                </c:pt>
                <c:pt idx="228">
                  <c:v>927.8820635155772</c:v>
                </c:pt>
                <c:pt idx="229">
                  <c:v>922.7944999424092</c:v>
                </c:pt>
                <c:pt idx="230">
                  <c:v>922.3316520596942</c:v>
                </c:pt>
                <c:pt idx="231">
                  <c:v>929.006088964803</c:v>
                </c:pt>
                <c:pt idx="232">
                  <c:v>930.1057276971013</c:v>
                </c:pt>
                <c:pt idx="233">
                  <c:v>927.7067575303888</c:v>
                </c:pt>
                <c:pt idx="234">
                  <c:v>928.3164044247453</c:v>
                </c:pt>
                <c:pt idx="235">
                  <c:v>921.1625426111989</c:v>
                </c:pt>
                <c:pt idx="236">
                  <c:v>924.8291545710675</c:v>
                </c:pt>
                <c:pt idx="237">
                  <c:v>928.969371246222</c:v>
                </c:pt>
                <c:pt idx="238">
                  <c:v>929.4160134112802</c:v>
                </c:pt>
                <c:pt idx="239">
                  <c:v>927.026405142774</c:v>
                </c:pt>
                <c:pt idx="240">
                  <c:v>929.7723670009273</c:v>
                </c:pt>
                <c:pt idx="241">
                  <c:v>922.7738645813248</c:v>
                </c:pt>
                <c:pt idx="242">
                  <c:v>929.1459026247069</c:v>
                </c:pt>
                <c:pt idx="243">
                  <c:v>921.4884279527117</c:v>
                </c:pt>
                <c:pt idx="244">
                  <c:v>923.3832119501316</c:v>
                </c:pt>
                <c:pt idx="245">
                  <c:v>922.1349320028751</c:v>
                </c:pt>
                <c:pt idx="246">
                  <c:v>922.2789592372896</c:v>
                </c:pt>
                <c:pt idx="247">
                  <c:v>929.1627233016344</c:v>
                </c:pt>
                <c:pt idx="248">
                  <c:v>927.2529474462888</c:v>
                </c:pt>
                <c:pt idx="249">
                  <c:v>922.7932288907357</c:v>
                </c:pt>
                <c:pt idx="250">
                  <c:v>928.625645654645</c:v>
                </c:pt>
                <c:pt idx="251">
                  <c:v>922.504369316599</c:v>
                </c:pt>
                <c:pt idx="252">
                  <c:v>923.5268076835229</c:v>
                </c:pt>
                <c:pt idx="253">
                  <c:v>928.3307589572574</c:v>
                </c:pt>
                <c:pt idx="254">
                  <c:v>928.4698206668934</c:v>
                </c:pt>
                <c:pt idx="255">
                  <c:v>928.8577998350402</c:v>
                </c:pt>
                <c:pt idx="256">
                  <c:v>928.2375575111608</c:v>
                </c:pt>
                <c:pt idx="257">
                  <c:v>929.3374982980714</c:v>
                </c:pt>
                <c:pt idx="258">
                  <c:v>928.9650552638616</c:v>
                </c:pt>
                <c:pt idx="259">
                  <c:v>927.8880217120143</c:v>
                </c:pt>
                <c:pt idx="260">
                  <c:v>928.5874276919315</c:v>
                </c:pt>
                <c:pt idx="261">
                  <c:v>929.5726918026035</c:v>
                </c:pt>
                <c:pt idx="262">
                  <c:v>928.1161188104727</c:v>
                </c:pt>
                <c:pt idx="263">
                  <c:v>920.0210614925535</c:v>
                </c:pt>
                <c:pt idx="264">
                  <c:v>928.7137982253594</c:v>
                </c:pt>
                <c:pt idx="265">
                  <c:v>929.6481003753247</c:v>
                </c:pt>
                <c:pt idx="266">
                  <c:v>928.7826113079717</c:v>
                </c:pt>
                <c:pt idx="267">
                  <c:v>928.964483353898</c:v>
                </c:pt>
                <c:pt idx="268">
                  <c:v>923.054647008408</c:v>
                </c:pt>
                <c:pt idx="269">
                  <c:v>929.6025097807449</c:v>
                </c:pt>
                <c:pt idx="270">
                  <c:v>928.4850704056456</c:v>
                </c:pt>
                <c:pt idx="271">
                  <c:v>929.7521554357153</c:v>
                </c:pt>
                <c:pt idx="272">
                  <c:v>928.500086376431</c:v>
                </c:pt>
                <c:pt idx="273">
                  <c:v>921.3176201148732</c:v>
                </c:pt>
                <c:pt idx="274">
                  <c:v>929.590870677927</c:v>
                </c:pt>
                <c:pt idx="275">
                  <c:v>930.0787584127697</c:v>
                </c:pt>
                <c:pt idx="276">
                  <c:v>918.5942952171907</c:v>
                </c:pt>
                <c:pt idx="277">
                  <c:v>929.0312778677616</c:v>
                </c:pt>
                <c:pt idx="278">
                  <c:v>928.7143559860024</c:v>
                </c:pt>
                <c:pt idx="279">
                  <c:v>929.0183474934104</c:v>
                </c:pt>
                <c:pt idx="280">
                  <c:v>929.546751999284</c:v>
                </c:pt>
                <c:pt idx="281">
                  <c:v>927.998355156822</c:v>
                </c:pt>
                <c:pt idx="282">
                  <c:v>929.7749349439257</c:v>
                </c:pt>
                <c:pt idx="283">
                  <c:v>929.8047014833338</c:v>
                </c:pt>
                <c:pt idx="284">
                  <c:v>928.8380366961115</c:v>
                </c:pt>
                <c:pt idx="285">
                  <c:v>927.235379957733</c:v>
                </c:pt>
                <c:pt idx="286">
                  <c:v>927.1051091004325</c:v>
                </c:pt>
                <c:pt idx="287">
                  <c:v>929.2374165486392</c:v>
                </c:pt>
                <c:pt idx="288">
                  <c:v>927.8313360183664</c:v>
                </c:pt>
                <c:pt idx="289">
                  <c:v>929.650634036191</c:v>
                </c:pt>
                <c:pt idx="290">
                  <c:v>929.0555479155818</c:v>
                </c:pt>
                <c:pt idx="291">
                  <c:v>921.9375239275607</c:v>
                </c:pt>
                <c:pt idx="292">
                  <c:v>927.9449515519892</c:v>
                </c:pt>
                <c:pt idx="293">
                  <c:v>929.4634612043716</c:v>
                </c:pt>
                <c:pt idx="294">
                  <c:v>927.625317792716</c:v>
                </c:pt>
                <c:pt idx="295">
                  <c:v>928.1356487757722</c:v>
                </c:pt>
                <c:pt idx="296">
                  <c:v>927.3231456333917</c:v>
                </c:pt>
                <c:pt idx="297">
                  <c:v>927.3700927898191</c:v>
                </c:pt>
                <c:pt idx="298">
                  <c:v>928.4317660596181</c:v>
                </c:pt>
                <c:pt idx="299">
                  <c:v>926.9974659003606</c:v>
                </c:pt>
                <c:pt idx="300">
                  <c:v>928.2026185340205</c:v>
                </c:pt>
                <c:pt idx="301">
                  <c:v>926.8232865358307</c:v>
                </c:pt>
                <c:pt idx="302">
                  <c:v>928.5805227897009</c:v>
                </c:pt>
                <c:pt idx="303">
                  <c:v>929.880599033631</c:v>
                </c:pt>
                <c:pt idx="304">
                  <c:v>927.9060898510747</c:v>
                </c:pt>
                <c:pt idx="305">
                  <c:v>929.475891941596</c:v>
                </c:pt>
                <c:pt idx="306">
                  <c:v>928.7241673462184</c:v>
                </c:pt>
                <c:pt idx="307">
                  <c:v>928.8783543505526</c:v>
                </c:pt>
                <c:pt idx="308">
                  <c:v>919.5176766281336</c:v>
                </c:pt>
                <c:pt idx="309">
                  <c:v>928.5570371489275</c:v>
                </c:pt>
                <c:pt idx="310">
                  <c:v>928.6741892878047</c:v>
                </c:pt>
                <c:pt idx="311">
                  <c:v>929.5053330722662</c:v>
                </c:pt>
                <c:pt idx="312">
                  <c:v>927.8166004828734</c:v>
                </c:pt>
                <c:pt idx="313">
                  <c:v>928.0902231430259</c:v>
                </c:pt>
                <c:pt idx="314">
                  <c:v>927.9865256818906</c:v>
                </c:pt>
                <c:pt idx="315">
                  <c:v>929.2372501223595</c:v>
                </c:pt>
                <c:pt idx="316">
                  <c:v>928.6853483445756</c:v>
                </c:pt>
                <c:pt idx="317">
                  <c:v>929.4154686672011</c:v>
                </c:pt>
                <c:pt idx="318">
                  <c:v>927.778057857636</c:v>
                </c:pt>
                <c:pt idx="319">
                  <c:v>925.6867189174744</c:v>
                </c:pt>
                <c:pt idx="320">
                  <c:v>922.5522070378106</c:v>
                </c:pt>
                <c:pt idx="321">
                  <c:v>927.1735499759926</c:v>
                </c:pt>
                <c:pt idx="322">
                  <c:v>928.6861066758865</c:v>
                </c:pt>
                <c:pt idx="323">
                  <c:v>929.1123770925052</c:v>
                </c:pt>
                <c:pt idx="324">
                  <c:v>927.430050058448</c:v>
                </c:pt>
                <c:pt idx="325">
                  <c:v>928.4766868199239</c:v>
                </c:pt>
                <c:pt idx="326">
                  <c:v>929.2048156783885</c:v>
                </c:pt>
                <c:pt idx="327">
                  <c:v>926.150570678231</c:v>
                </c:pt>
                <c:pt idx="328">
                  <c:v>928.213370479709</c:v>
                </c:pt>
                <c:pt idx="329">
                  <c:v>927.9746025574331</c:v>
                </c:pt>
                <c:pt idx="330">
                  <c:v>929.5949685884688</c:v>
                </c:pt>
                <c:pt idx="331">
                  <c:v>928.636592562261</c:v>
                </c:pt>
                <c:pt idx="332">
                  <c:v>922.4355866968992</c:v>
                </c:pt>
                <c:pt idx="333">
                  <c:v>928.6642818754983</c:v>
                </c:pt>
                <c:pt idx="334">
                  <c:v>928.0709450733003</c:v>
                </c:pt>
                <c:pt idx="335">
                  <c:v>928.1106662555659</c:v>
                </c:pt>
                <c:pt idx="336">
                  <c:v>926.1426989828227</c:v>
                </c:pt>
                <c:pt idx="337">
                  <c:v>927.9515561239406</c:v>
                </c:pt>
                <c:pt idx="338">
                  <c:v>926.5022920971826</c:v>
                </c:pt>
                <c:pt idx="339">
                  <c:v>925.5955191509024</c:v>
                </c:pt>
                <c:pt idx="340">
                  <c:v>928.3777447592892</c:v>
                </c:pt>
                <c:pt idx="341">
                  <c:v>929.0129736862009</c:v>
                </c:pt>
                <c:pt idx="342">
                  <c:v>927.272711361567</c:v>
                </c:pt>
                <c:pt idx="343">
                  <c:v>926.8026758337516</c:v>
                </c:pt>
                <c:pt idx="344">
                  <c:v>927.3069973259378</c:v>
                </c:pt>
                <c:pt idx="345">
                  <c:v>927.2629692119226</c:v>
                </c:pt>
                <c:pt idx="346">
                  <c:v>923.3104238236774</c:v>
                </c:pt>
                <c:pt idx="347">
                  <c:v>926.9889500455574</c:v>
                </c:pt>
                <c:pt idx="348">
                  <c:v>926.5621146140218</c:v>
                </c:pt>
                <c:pt idx="349">
                  <c:v>919.3949675654776</c:v>
                </c:pt>
                <c:pt idx="350">
                  <c:v>955.1562412690606</c:v>
                </c:pt>
                <c:pt idx="351">
                  <c:v>910.1326097697714</c:v>
                </c:pt>
                <c:pt idx="352">
                  <c:v>940.502228300086</c:v>
                </c:pt>
                <c:pt idx="353">
                  <c:v>927.748748161735</c:v>
                </c:pt>
                <c:pt idx="354">
                  <c:v>921.6977637781407</c:v>
                </c:pt>
                <c:pt idx="355">
                  <c:v>923.8345682505952</c:v>
                </c:pt>
                <c:pt idx="356">
                  <c:v>923.3678705549838</c:v>
                </c:pt>
                <c:pt idx="357">
                  <c:v>921.06850846337</c:v>
                </c:pt>
                <c:pt idx="358">
                  <c:v>930.8923887888463</c:v>
                </c:pt>
                <c:pt idx="359">
                  <c:v>928.896216042693</c:v>
                </c:pt>
                <c:pt idx="360">
                  <c:v>919.7902818645601</c:v>
                </c:pt>
                <c:pt idx="361">
                  <c:v>922.9620773373618</c:v>
                </c:pt>
                <c:pt idx="362">
                  <c:v>928.2389280501264</c:v>
                </c:pt>
                <c:pt idx="363">
                  <c:v>927.8104524848965</c:v>
                </c:pt>
                <c:pt idx="364">
                  <c:v>921.4141127264343</c:v>
                </c:pt>
                <c:pt idx="365">
                  <c:v>925.893250339607</c:v>
                </c:pt>
                <c:pt idx="366">
                  <c:v>927.949394453925</c:v>
                </c:pt>
                <c:pt idx="367">
                  <c:v>928.0430926960597</c:v>
                </c:pt>
                <c:pt idx="368">
                  <c:v>922.0736618137322</c:v>
                </c:pt>
                <c:pt idx="369">
                  <c:v>921.3007250389328</c:v>
                </c:pt>
                <c:pt idx="370">
                  <c:v>928.104839501341</c:v>
                </c:pt>
                <c:pt idx="371">
                  <c:v>931.2300475660044</c:v>
                </c:pt>
                <c:pt idx="372">
                  <c:v>930.8759461460046</c:v>
                </c:pt>
                <c:pt idx="373">
                  <c:v>929.6717479976523</c:v>
                </c:pt>
                <c:pt idx="374">
                  <c:v>929.5315022208874</c:v>
                </c:pt>
                <c:pt idx="375">
                  <c:v>929.025689945842</c:v>
                </c:pt>
                <c:pt idx="376">
                  <c:v>929.8748647257471</c:v>
                </c:pt>
                <c:pt idx="377">
                  <c:v>928.9254070835225</c:v>
                </c:pt>
                <c:pt idx="378">
                  <c:v>930.1667364335431</c:v>
                </c:pt>
                <c:pt idx="379">
                  <c:v>923.9020549501723</c:v>
                </c:pt>
                <c:pt idx="380">
                  <c:v>921.9880619208886</c:v>
                </c:pt>
                <c:pt idx="381">
                  <c:v>921.7176969467025</c:v>
                </c:pt>
                <c:pt idx="382">
                  <c:v>921.8636426485656</c:v>
                </c:pt>
                <c:pt idx="383">
                  <c:v>921.7399099546825</c:v>
                </c:pt>
                <c:pt idx="384">
                  <c:v>923.6045826327851</c:v>
                </c:pt>
                <c:pt idx="385">
                  <c:v>924.0609488905196</c:v>
                </c:pt>
                <c:pt idx="386">
                  <c:v>921.9722781163018</c:v>
                </c:pt>
                <c:pt idx="387">
                  <c:v>921.730347117925</c:v>
                </c:pt>
                <c:pt idx="388">
                  <c:v>931.21394521148</c:v>
                </c:pt>
                <c:pt idx="389">
                  <c:v>930.4093383113093</c:v>
                </c:pt>
                <c:pt idx="390">
                  <c:v>929.1517167939151</c:v>
                </c:pt>
                <c:pt idx="391">
                  <c:v>928.5709089265318</c:v>
                </c:pt>
                <c:pt idx="392">
                  <c:v>915.110641400483</c:v>
                </c:pt>
                <c:pt idx="393">
                  <c:v>915.8409801800265</c:v>
                </c:pt>
                <c:pt idx="394">
                  <c:v>916.3385880242253</c:v>
                </c:pt>
                <c:pt idx="395">
                  <c:v>916.3519703712966</c:v>
                </c:pt>
                <c:pt idx="396">
                  <c:v>915.085656246161</c:v>
                </c:pt>
                <c:pt idx="397">
                  <c:v>913.0348564618815</c:v>
                </c:pt>
                <c:pt idx="398">
                  <c:v>913.0463364609074</c:v>
                </c:pt>
                <c:pt idx="399">
                  <c:v>912.8973640902764</c:v>
                </c:pt>
                <c:pt idx="400">
                  <c:v>912.3681090018632</c:v>
                </c:pt>
                <c:pt idx="401">
                  <c:v>929.161206943228</c:v>
                </c:pt>
                <c:pt idx="402">
                  <c:v>931.0979390489897</c:v>
                </c:pt>
                <c:pt idx="403">
                  <c:v>929.4438098409837</c:v>
                </c:pt>
                <c:pt idx="404">
                  <c:v>931.4482227571616</c:v>
                </c:pt>
                <c:pt idx="405">
                  <c:v>934.6108217806259</c:v>
                </c:pt>
                <c:pt idx="406">
                  <c:v>934.2078068430518</c:v>
                </c:pt>
                <c:pt idx="407">
                  <c:v>933.6384854475032</c:v>
                </c:pt>
                <c:pt idx="408">
                  <c:v>934.5260484076075</c:v>
                </c:pt>
                <c:pt idx="409">
                  <c:v>934.0355851325377</c:v>
                </c:pt>
                <c:pt idx="410">
                  <c:v>934.017613645417</c:v>
                </c:pt>
                <c:pt idx="411">
                  <c:v>932.9695188623053</c:v>
                </c:pt>
                <c:pt idx="412">
                  <c:v>933.0856160810403</c:v>
                </c:pt>
                <c:pt idx="413">
                  <c:v>926.0294005088916</c:v>
                </c:pt>
                <c:pt idx="414">
                  <c:v>930.9835226206317</c:v>
                </c:pt>
                <c:pt idx="415">
                  <c:v>922.4797115748943</c:v>
                </c:pt>
                <c:pt idx="416">
                  <c:v>929.41417850108</c:v>
                </c:pt>
                <c:pt idx="417">
                  <c:v>919.0181081260887</c:v>
                </c:pt>
                <c:pt idx="418">
                  <c:v>921.7280411339276</c:v>
                </c:pt>
                <c:pt idx="419">
                  <c:v>920.810014658337</c:v>
                </c:pt>
                <c:pt idx="420">
                  <c:v>922.70176255339</c:v>
                </c:pt>
                <c:pt idx="421">
                  <c:v>922.1126693194459</c:v>
                </c:pt>
                <c:pt idx="422">
                  <c:v>921.2866856934213</c:v>
                </c:pt>
                <c:pt idx="423">
                  <c:v>921.2138158306512</c:v>
                </c:pt>
                <c:pt idx="424">
                  <c:v>918.9210959276545</c:v>
                </c:pt>
                <c:pt idx="425">
                  <c:v>915.2175184982938</c:v>
                </c:pt>
                <c:pt idx="426">
                  <c:v>914.4406183031082</c:v>
                </c:pt>
                <c:pt idx="427">
                  <c:v>914.8656824320695</c:v>
                </c:pt>
                <c:pt idx="428">
                  <c:v>918.888513957935</c:v>
                </c:pt>
                <c:pt idx="429">
                  <c:v>919.8597815394637</c:v>
                </c:pt>
                <c:pt idx="430">
                  <c:v>923.4859037620873</c:v>
                </c:pt>
                <c:pt idx="431">
                  <c:v>931.0139603038725</c:v>
                </c:pt>
                <c:pt idx="432">
                  <c:v>930.5916477792608</c:v>
                </c:pt>
                <c:pt idx="433">
                  <c:v>930.4221665327881</c:v>
                </c:pt>
                <c:pt idx="434">
                  <c:v>929.927582792984</c:v>
                </c:pt>
                <c:pt idx="435">
                  <c:v>923.5980903675232</c:v>
                </c:pt>
                <c:pt idx="436">
                  <c:v>925.621171562768</c:v>
                </c:pt>
                <c:pt idx="437">
                  <c:v>921.8107711289207</c:v>
                </c:pt>
                <c:pt idx="438">
                  <c:v>924.8008550481506</c:v>
                </c:pt>
                <c:pt idx="439">
                  <c:v>931.3413942973283</c:v>
                </c:pt>
                <c:pt idx="440">
                  <c:v>923.4052984521361</c:v>
                </c:pt>
                <c:pt idx="441">
                  <c:v>929.3102514202511</c:v>
                </c:pt>
                <c:pt idx="442">
                  <c:v>921.1623375985406</c:v>
                </c:pt>
                <c:pt idx="443">
                  <c:v>929.8182983069609</c:v>
                </c:pt>
                <c:pt idx="444">
                  <c:v>919.6704393988507</c:v>
                </c:pt>
                <c:pt idx="445">
                  <c:v>921.5153003410568</c:v>
                </c:pt>
                <c:pt idx="446">
                  <c:v>919.6174553805113</c:v>
                </c:pt>
                <c:pt idx="447">
                  <c:v>920.66157809403</c:v>
                </c:pt>
                <c:pt idx="448">
                  <c:v>919.358983846621</c:v>
                </c:pt>
                <c:pt idx="449">
                  <c:v>918.7862154407319</c:v>
                </c:pt>
                <c:pt idx="450">
                  <c:v>923.8329543199275</c:v>
                </c:pt>
                <c:pt idx="451">
                  <c:v>930.0481266284635</c:v>
                </c:pt>
                <c:pt idx="452">
                  <c:v>928.9818928170225</c:v>
                </c:pt>
                <c:pt idx="453">
                  <c:v>919.9365658862991</c:v>
                </c:pt>
                <c:pt idx="454">
                  <c:v>920.9244387041566</c:v>
                </c:pt>
                <c:pt idx="455">
                  <c:v>916.4272810239019</c:v>
                </c:pt>
                <c:pt idx="456">
                  <c:v>917.5361231698595</c:v>
                </c:pt>
                <c:pt idx="457">
                  <c:v>916.7456146552864</c:v>
                </c:pt>
                <c:pt idx="458">
                  <c:v>917.4964302063075</c:v>
                </c:pt>
                <c:pt idx="459">
                  <c:v>920.8043727036865</c:v>
                </c:pt>
                <c:pt idx="460">
                  <c:v>919.1850856346925</c:v>
                </c:pt>
                <c:pt idx="461">
                  <c:v>920.0019326993054</c:v>
                </c:pt>
                <c:pt idx="462">
                  <c:v>919.674923859301</c:v>
                </c:pt>
                <c:pt idx="463">
                  <c:v>919.1666831909163</c:v>
                </c:pt>
                <c:pt idx="464">
                  <c:v>918.6207604578828</c:v>
                </c:pt>
                <c:pt idx="465">
                  <c:v>918.2156950295836</c:v>
                </c:pt>
                <c:pt idx="466">
                  <c:v>917.6717549553956</c:v>
                </c:pt>
                <c:pt idx="467">
                  <c:v>917.3777226231431</c:v>
                </c:pt>
                <c:pt idx="468">
                  <c:v>914.9164387010305</c:v>
                </c:pt>
                <c:pt idx="469">
                  <c:v>930.1288581767023</c:v>
                </c:pt>
                <c:pt idx="470">
                  <c:v>926.589989952937</c:v>
                </c:pt>
                <c:pt idx="471">
                  <c:v>920.7844765614833</c:v>
                </c:pt>
                <c:pt idx="472">
                  <c:v>919.9439005734708</c:v>
                </c:pt>
                <c:pt idx="473">
                  <c:v>922.116656919027</c:v>
                </c:pt>
                <c:pt idx="474">
                  <c:v>921.975378981945</c:v>
                </c:pt>
                <c:pt idx="475">
                  <c:v>923.5986790099674</c:v>
                </c:pt>
                <c:pt idx="476">
                  <c:v>926.2798184493892</c:v>
                </c:pt>
                <c:pt idx="477">
                  <c:v>926.027479570317</c:v>
                </c:pt>
                <c:pt idx="478">
                  <c:v>930.5551647409675</c:v>
                </c:pt>
                <c:pt idx="479">
                  <c:v>930.263272959684</c:v>
                </c:pt>
                <c:pt idx="480">
                  <c:v>931.3587692043744</c:v>
                </c:pt>
                <c:pt idx="481">
                  <c:v>930.4289727601184</c:v>
                </c:pt>
                <c:pt idx="482">
                  <c:v>930.1808966609465</c:v>
                </c:pt>
                <c:pt idx="483">
                  <c:v>930.4699726166348</c:v>
                </c:pt>
                <c:pt idx="484">
                  <c:v>930.5699898370536</c:v>
                </c:pt>
                <c:pt idx="485">
                  <c:v>931.1225384961958</c:v>
                </c:pt>
                <c:pt idx="486">
                  <c:v>928.2873331000217</c:v>
                </c:pt>
                <c:pt idx="487">
                  <c:v>930.238149399899</c:v>
                </c:pt>
                <c:pt idx="488">
                  <c:v>928.9404228805529</c:v>
                </c:pt>
                <c:pt idx="489">
                  <c:v>929.9637342509885</c:v>
                </c:pt>
                <c:pt idx="490">
                  <c:v>930.493157450781</c:v>
                </c:pt>
                <c:pt idx="491">
                  <c:v>929.8126446011744</c:v>
                </c:pt>
                <c:pt idx="492">
                  <c:v>930.5228724760704</c:v>
                </c:pt>
                <c:pt idx="493">
                  <c:v>929.6957983609033</c:v>
                </c:pt>
                <c:pt idx="494">
                  <c:v>922.1588665639824</c:v>
                </c:pt>
                <c:pt idx="495">
                  <c:v>923.620036945257</c:v>
                </c:pt>
                <c:pt idx="496">
                  <c:v>921.4661227197415</c:v>
                </c:pt>
                <c:pt idx="497">
                  <c:v>919.3192884931794</c:v>
                </c:pt>
                <c:pt idx="498">
                  <c:v>922.3106381334291</c:v>
                </c:pt>
                <c:pt idx="499">
                  <c:v>916.1118209412542</c:v>
                </c:pt>
                <c:pt idx="500">
                  <c:v>923.9620369091364</c:v>
                </c:pt>
                <c:pt idx="501">
                  <c:v>923.7777169441876</c:v>
                </c:pt>
                <c:pt idx="502">
                  <c:v>924.2170177914303</c:v>
                </c:pt>
                <c:pt idx="503">
                  <c:v>923.8465186428028</c:v>
                </c:pt>
                <c:pt idx="504">
                  <c:v>923.0863714023795</c:v>
                </c:pt>
                <c:pt idx="505">
                  <c:v>923.4453946088315</c:v>
                </c:pt>
                <c:pt idx="506">
                  <c:v>921.119342018349</c:v>
                </c:pt>
                <c:pt idx="507">
                  <c:v>928.0581635141757</c:v>
                </c:pt>
                <c:pt idx="508">
                  <c:v>917.7717770609816</c:v>
                </c:pt>
                <c:pt idx="509">
                  <c:v>917.4206541089264</c:v>
                </c:pt>
                <c:pt idx="510">
                  <c:v>919.694490575129</c:v>
                </c:pt>
                <c:pt idx="511">
                  <c:v>930.3975679607739</c:v>
                </c:pt>
                <c:pt idx="512">
                  <c:v>917.249506210867</c:v>
                </c:pt>
                <c:pt idx="513">
                  <c:v>917.9893974109476</c:v>
                </c:pt>
                <c:pt idx="514">
                  <c:v>919.0078986089093</c:v>
                </c:pt>
                <c:pt idx="515">
                  <c:v>919.9132726287</c:v>
                </c:pt>
                <c:pt idx="516">
                  <c:v>930.4897932593016</c:v>
                </c:pt>
                <c:pt idx="517">
                  <c:v>929.792934971856</c:v>
                </c:pt>
                <c:pt idx="518">
                  <c:v>920.0941411025527</c:v>
                </c:pt>
                <c:pt idx="519">
                  <c:v>916.733932991499</c:v>
                </c:pt>
                <c:pt idx="520">
                  <c:v>915.193510400155</c:v>
                </c:pt>
                <c:pt idx="521">
                  <c:v>925.8923676447819</c:v>
                </c:pt>
                <c:pt idx="522">
                  <c:v>919.2383002062213</c:v>
                </c:pt>
                <c:pt idx="523">
                  <c:v>923.1955118313762</c:v>
                </c:pt>
                <c:pt idx="524">
                  <c:v>929.3926925667716</c:v>
                </c:pt>
                <c:pt idx="525">
                  <c:v>916.8155525754818</c:v>
                </c:pt>
                <c:pt idx="526">
                  <c:v>927.5121238882081</c:v>
                </c:pt>
                <c:pt idx="527">
                  <c:v>918.5925701619991</c:v>
                </c:pt>
                <c:pt idx="528">
                  <c:v>917.7655729640086</c:v>
                </c:pt>
                <c:pt idx="529">
                  <c:v>929.4731419868417</c:v>
                </c:pt>
                <c:pt idx="530">
                  <c:v>930.4378566193568</c:v>
                </c:pt>
                <c:pt idx="531">
                  <c:v>929.8796348186266</c:v>
                </c:pt>
                <c:pt idx="532">
                  <c:v>928.5061734082361</c:v>
                </c:pt>
                <c:pt idx="533">
                  <c:v>928.3495576587009</c:v>
                </c:pt>
                <c:pt idx="534">
                  <c:v>927.3131503097856</c:v>
                </c:pt>
                <c:pt idx="535">
                  <c:v>927.8559771656103</c:v>
                </c:pt>
                <c:pt idx="536">
                  <c:v>928.327346527386</c:v>
                </c:pt>
                <c:pt idx="537">
                  <c:v>927.3523399322144</c:v>
                </c:pt>
                <c:pt idx="538">
                  <c:v>921.8659803926191</c:v>
                </c:pt>
                <c:pt idx="539">
                  <c:v>927.5153770521602</c:v>
                </c:pt>
                <c:pt idx="540">
                  <c:v>927.169733102092</c:v>
                </c:pt>
                <c:pt idx="541">
                  <c:v>927.6999079320445</c:v>
                </c:pt>
                <c:pt idx="542">
                  <c:v>927.5446060610209</c:v>
                </c:pt>
                <c:pt idx="543">
                  <c:v>930.0025882304124</c:v>
                </c:pt>
                <c:pt idx="544">
                  <c:v>927.9564881101014</c:v>
                </c:pt>
                <c:pt idx="545">
                  <c:v>927.178399574305</c:v>
                </c:pt>
                <c:pt idx="546">
                  <c:v>931.1452607444726</c:v>
                </c:pt>
                <c:pt idx="547">
                  <c:v>924.3805619069458</c:v>
                </c:pt>
                <c:pt idx="548">
                  <c:v>924.4663113211304</c:v>
                </c:pt>
                <c:pt idx="549">
                  <c:v>922.2477371880458</c:v>
                </c:pt>
                <c:pt idx="550">
                  <c:v>927.7905969952413</c:v>
                </c:pt>
                <c:pt idx="551">
                  <c:v>922.9867259378685</c:v>
                </c:pt>
                <c:pt idx="552">
                  <c:v>923.0361856885858</c:v>
                </c:pt>
                <c:pt idx="553">
                  <c:v>929.6895124527896</c:v>
                </c:pt>
                <c:pt idx="554">
                  <c:v>929.1809588046466</c:v>
                </c:pt>
                <c:pt idx="555">
                  <c:v>927.8321032663143</c:v>
                </c:pt>
                <c:pt idx="556">
                  <c:v>920.3343341026471</c:v>
                </c:pt>
                <c:pt idx="557">
                  <c:v>926.238268096719</c:v>
                </c:pt>
                <c:pt idx="558">
                  <c:v>920.901047083127</c:v>
                </c:pt>
                <c:pt idx="559">
                  <c:v>925.0923448144455</c:v>
                </c:pt>
                <c:pt idx="560">
                  <c:v>926.7455091926159</c:v>
                </c:pt>
                <c:pt idx="561">
                  <c:v>921.8903881109276</c:v>
                </c:pt>
                <c:pt idx="562">
                  <c:v>926.0979281898967</c:v>
                </c:pt>
                <c:pt idx="563">
                  <c:v>920.2377986634253</c:v>
                </c:pt>
                <c:pt idx="564">
                  <c:v>925.2202331234876</c:v>
                </c:pt>
                <c:pt idx="565">
                  <c:v>922.138406034385</c:v>
                </c:pt>
                <c:pt idx="566">
                  <c:v>922.2154192469876</c:v>
                </c:pt>
                <c:pt idx="567">
                  <c:v>922.0863362940043</c:v>
                </c:pt>
                <c:pt idx="568">
                  <c:v>920.378089350553</c:v>
                </c:pt>
                <c:pt idx="569">
                  <c:v>919.8342160564265</c:v>
                </c:pt>
                <c:pt idx="570">
                  <c:v>936.743604876033</c:v>
                </c:pt>
                <c:pt idx="571">
                  <c:v>929.9671439264874</c:v>
                </c:pt>
                <c:pt idx="572">
                  <c:v>927.7149852764096</c:v>
                </c:pt>
                <c:pt idx="573">
                  <c:v>934.0556580745729</c:v>
                </c:pt>
                <c:pt idx="574">
                  <c:v>935.4364769112444</c:v>
                </c:pt>
                <c:pt idx="575">
                  <c:v>932.131051237139</c:v>
                </c:pt>
                <c:pt idx="576">
                  <c:v>934.0481436958174</c:v>
                </c:pt>
                <c:pt idx="577">
                  <c:v>932.3395997629842</c:v>
                </c:pt>
                <c:pt idx="578">
                  <c:v>933.1205684978245</c:v>
                </c:pt>
                <c:pt idx="579">
                  <c:v>933.574333788237</c:v>
                </c:pt>
                <c:pt idx="580">
                  <c:v>932.6911707798512</c:v>
                </c:pt>
                <c:pt idx="581">
                  <c:v>931.5385443481786</c:v>
                </c:pt>
                <c:pt idx="582">
                  <c:v>932.7609266674581</c:v>
                </c:pt>
                <c:pt idx="583">
                  <c:v>935.3274455270283</c:v>
                </c:pt>
                <c:pt idx="584">
                  <c:v>935.4421145534321</c:v>
                </c:pt>
                <c:pt idx="585">
                  <c:v>933.4962158630768</c:v>
                </c:pt>
                <c:pt idx="586">
                  <c:v>936.6917524566098</c:v>
                </c:pt>
                <c:pt idx="587">
                  <c:v>932.529056615593</c:v>
                </c:pt>
                <c:pt idx="588">
                  <c:v>935.6985715558454</c:v>
                </c:pt>
                <c:pt idx="589">
                  <c:v>935.8002899114183</c:v>
                </c:pt>
                <c:pt idx="590">
                  <c:v>933.1983869278616</c:v>
                </c:pt>
                <c:pt idx="591">
                  <c:v>932.9790627095333</c:v>
                </c:pt>
                <c:pt idx="592">
                  <c:v>931.6437437928581</c:v>
                </c:pt>
                <c:pt idx="593">
                  <c:v>934.4683485837073</c:v>
                </c:pt>
                <c:pt idx="594">
                  <c:v>932.4929678020882</c:v>
                </c:pt>
                <c:pt idx="595">
                  <c:v>932.4663573066582</c:v>
                </c:pt>
                <c:pt idx="596">
                  <c:v>930.3476728354937</c:v>
                </c:pt>
                <c:pt idx="597">
                  <c:v>931.8066748023543</c:v>
                </c:pt>
                <c:pt idx="598">
                  <c:v>929.8542854731196</c:v>
                </c:pt>
                <c:pt idx="599">
                  <c:v>932.5409808373384</c:v>
                </c:pt>
                <c:pt idx="600">
                  <c:v>933.2692888485348</c:v>
                </c:pt>
                <c:pt idx="601">
                  <c:v>933.245401637205</c:v>
                </c:pt>
                <c:pt idx="602">
                  <c:v>932.1721701703362</c:v>
                </c:pt>
                <c:pt idx="603">
                  <c:v>933.996622256482</c:v>
                </c:pt>
                <c:pt idx="604">
                  <c:v>931.7746181484146</c:v>
                </c:pt>
                <c:pt idx="605">
                  <c:v>933.1321977372912</c:v>
                </c:pt>
                <c:pt idx="606">
                  <c:v>933.7397512891612</c:v>
                </c:pt>
                <c:pt idx="607">
                  <c:v>934.2396012036373</c:v>
                </c:pt>
                <c:pt idx="608">
                  <c:v>932.2621885307082</c:v>
                </c:pt>
                <c:pt idx="609">
                  <c:v>930.9753179708283</c:v>
                </c:pt>
                <c:pt idx="610">
                  <c:v>934.8387126777045</c:v>
                </c:pt>
                <c:pt idx="611">
                  <c:v>933.00473462057</c:v>
                </c:pt>
                <c:pt idx="612">
                  <c:v>934.6527888286001</c:v>
                </c:pt>
                <c:pt idx="613">
                  <c:v>933.3208194676614</c:v>
                </c:pt>
                <c:pt idx="614">
                  <c:v>935.7354005893183</c:v>
                </c:pt>
                <c:pt idx="615">
                  <c:v>932.8330038754642</c:v>
                </c:pt>
                <c:pt idx="616">
                  <c:v>933.8914364662382</c:v>
                </c:pt>
                <c:pt idx="617">
                  <c:v>934.5221312289386</c:v>
                </c:pt>
                <c:pt idx="618">
                  <c:v>935.6944596847089</c:v>
                </c:pt>
                <c:pt idx="619">
                  <c:v>933.4524750315981</c:v>
                </c:pt>
                <c:pt idx="620">
                  <c:v>931.842079602405</c:v>
                </c:pt>
                <c:pt idx="621">
                  <c:v>931.1731944038407</c:v>
                </c:pt>
                <c:pt idx="622">
                  <c:v>935.294016412706</c:v>
                </c:pt>
                <c:pt idx="623">
                  <c:v>933.7052208049016</c:v>
                </c:pt>
                <c:pt idx="624">
                  <c:v>934.5013235073947</c:v>
                </c:pt>
                <c:pt idx="625">
                  <c:v>932.9377022543441</c:v>
                </c:pt>
                <c:pt idx="626">
                  <c:v>936.3439800065042</c:v>
                </c:pt>
                <c:pt idx="627">
                  <c:v>935.3454924254487</c:v>
                </c:pt>
                <c:pt idx="628">
                  <c:v>935.0715130545789</c:v>
                </c:pt>
                <c:pt idx="629">
                  <c:v>935.0921360824075</c:v>
                </c:pt>
                <c:pt idx="630">
                  <c:v>934.9449283323091</c:v>
                </c:pt>
                <c:pt idx="631">
                  <c:v>934.2272743109792</c:v>
                </c:pt>
                <c:pt idx="632">
                  <c:v>935.1730574586664</c:v>
                </c:pt>
                <c:pt idx="633">
                  <c:v>934.8563733526226</c:v>
                </c:pt>
                <c:pt idx="634">
                  <c:v>934.4800925985248</c:v>
                </c:pt>
                <c:pt idx="635">
                  <c:v>931.5123950191302</c:v>
                </c:pt>
                <c:pt idx="636">
                  <c:v>930.9047286410428</c:v>
                </c:pt>
                <c:pt idx="637">
                  <c:v>933.0369854905133</c:v>
                </c:pt>
                <c:pt idx="638">
                  <c:v>933.0770868634063</c:v>
                </c:pt>
                <c:pt idx="639">
                  <c:v>936.5252642832651</c:v>
                </c:pt>
                <c:pt idx="640">
                  <c:v>934.0549356409615</c:v>
                </c:pt>
                <c:pt idx="641">
                  <c:v>936.7255571678025</c:v>
                </c:pt>
                <c:pt idx="642">
                  <c:v>933.7995830292093</c:v>
                </c:pt>
                <c:pt idx="643">
                  <c:v>933.8355876594263</c:v>
                </c:pt>
                <c:pt idx="644">
                  <c:v>935.1821411456032</c:v>
                </c:pt>
                <c:pt idx="645">
                  <c:v>930.9791146998825</c:v>
                </c:pt>
                <c:pt idx="646">
                  <c:v>931.2897787958545</c:v>
                </c:pt>
                <c:pt idx="647">
                  <c:v>932.430235414227</c:v>
                </c:pt>
                <c:pt idx="648">
                  <c:v>932.1166989911068</c:v>
                </c:pt>
                <c:pt idx="649">
                  <c:v>932.3001411881938</c:v>
                </c:pt>
                <c:pt idx="650">
                  <c:v>932.6826426354902</c:v>
                </c:pt>
                <c:pt idx="651">
                  <c:v>932.125117720644</c:v>
                </c:pt>
                <c:pt idx="652">
                  <c:v>932.6044253809155</c:v>
                </c:pt>
                <c:pt idx="653">
                  <c:v>932.784531586302</c:v>
                </c:pt>
                <c:pt idx="654">
                  <c:v>931.6330712898846</c:v>
                </c:pt>
                <c:pt idx="655">
                  <c:v>932.0188038783402</c:v>
                </c:pt>
                <c:pt idx="656">
                  <c:v>931.6289241372825</c:v>
                </c:pt>
                <c:pt idx="657">
                  <c:v>932.825651927927</c:v>
                </c:pt>
                <c:pt idx="658">
                  <c:v>933.7707197411298</c:v>
                </c:pt>
                <c:pt idx="659">
                  <c:v>933.0344530921583</c:v>
                </c:pt>
                <c:pt idx="660">
                  <c:v>932.3139337536663</c:v>
                </c:pt>
                <c:pt idx="661">
                  <c:v>932.0403323054093</c:v>
                </c:pt>
                <c:pt idx="662">
                  <c:v>932.8258421603631</c:v>
                </c:pt>
                <c:pt idx="663">
                  <c:v>930.5749946994847</c:v>
                </c:pt>
                <c:pt idx="664">
                  <c:v>930.4624397442082</c:v>
                </c:pt>
                <c:pt idx="665">
                  <c:v>932.181602614551</c:v>
                </c:pt>
                <c:pt idx="666">
                  <c:v>931.8672092173605</c:v>
                </c:pt>
                <c:pt idx="667">
                  <c:v>931.7146761029007</c:v>
                </c:pt>
                <c:pt idx="668">
                  <c:v>932.0550093506163</c:v>
                </c:pt>
                <c:pt idx="669">
                  <c:v>931.874879346621</c:v>
                </c:pt>
                <c:pt idx="670">
                  <c:v>934.6622861527518</c:v>
                </c:pt>
                <c:pt idx="671">
                  <c:v>932.5282154017183</c:v>
                </c:pt>
                <c:pt idx="672">
                  <c:v>934.3801294387863</c:v>
                </c:pt>
                <c:pt idx="673">
                  <c:v>933.2397625850867</c:v>
                </c:pt>
                <c:pt idx="674">
                  <c:v>933.5790268373075</c:v>
                </c:pt>
                <c:pt idx="675">
                  <c:v>930.8416792490924</c:v>
                </c:pt>
                <c:pt idx="676">
                  <c:v>932.269223592896</c:v>
                </c:pt>
                <c:pt idx="677">
                  <c:v>933.562227663213</c:v>
                </c:pt>
                <c:pt idx="678">
                  <c:v>932.8154860255352</c:v>
                </c:pt>
                <c:pt idx="679">
                  <c:v>933.7691889024064</c:v>
                </c:pt>
                <c:pt idx="680">
                  <c:v>932.576344716129</c:v>
                </c:pt>
                <c:pt idx="681">
                  <c:v>933.0462684212256</c:v>
                </c:pt>
                <c:pt idx="682">
                  <c:v>932.1063976162605</c:v>
                </c:pt>
                <c:pt idx="683">
                  <c:v>935.1363130490882</c:v>
                </c:pt>
                <c:pt idx="684">
                  <c:v>934.0942796570994</c:v>
                </c:pt>
                <c:pt idx="685">
                  <c:v>934.785926358292</c:v>
                </c:pt>
                <c:pt idx="686">
                  <c:v>932.8871181223625</c:v>
                </c:pt>
                <c:pt idx="687">
                  <c:v>931.8631884878349</c:v>
                </c:pt>
                <c:pt idx="688">
                  <c:v>935.8895915130178</c:v>
                </c:pt>
                <c:pt idx="689">
                  <c:v>933.4115047920562</c:v>
                </c:pt>
                <c:pt idx="690">
                  <c:v>931.6700623881525</c:v>
                </c:pt>
                <c:pt idx="691">
                  <c:v>932.7048577650513</c:v>
                </c:pt>
                <c:pt idx="692">
                  <c:v>931.4464807269462</c:v>
                </c:pt>
                <c:pt idx="693">
                  <c:v>932.4211453224234</c:v>
                </c:pt>
                <c:pt idx="694">
                  <c:v>928.7061496698477</c:v>
                </c:pt>
                <c:pt idx="695">
                  <c:v>931.2992960178502</c:v>
                </c:pt>
                <c:pt idx="696">
                  <c:v>933.785293264704</c:v>
                </c:pt>
                <c:pt idx="697">
                  <c:v>930.892032356881</c:v>
                </c:pt>
                <c:pt idx="698">
                  <c:v>931.5412973721454</c:v>
                </c:pt>
                <c:pt idx="699">
                  <c:v>930.8928861878577</c:v>
                </c:pt>
                <c:pt idx="700">
                  <c:v>934.3005741488212</c:v>
                </c:pt>
                <c:pt idx="701">
                  <c:v>930.1481971995554</c:v>
                </c:pt>
                <c:pt idx="702">
                  <c:v>933.4593714118725</c:v>
                </c:pt>
                <c:pt idx="703">
                  <c:v>926.2603020738465</c:v>
                </c:pt>
                <c:pt idx="704">
                  <c:v>929.2812568048081</c:v>
                </c:pt>
                <c:pt idx="705">
                  <c:v>931.1807937766444</c:v>
                </c:pt>
                <c:pt idx="706">
                  <c:v>929.7669980372456</c:v>
                </c:pt>
                <c:pt idx="707">
                  <c:v>931.8802186750954</c:v>
                </c:pt>
                <c:pt idx="708">
                  <c:v>928.7985340279157</c:v>
                </c:pt>
                <c:pt idx="709">
                  <c:v>932.7162231731277</c:v>
                </c:pt>
                <c:pt idx="710">
                  <c:v>929.0109725576078</c:v>
                </c:pt>
                <c:pt idx="711">
                  <c:v>930.5814854986767</c:v>
                </c:pt>
                <c:pt idx="712">
                  <c:v>931.2672909229743</c:v>
                </c:pt>
                <c:pt idx="713">
                  <c:v>928.3782661011404</c:v>
                </c:pt>
                <c:pt idx="714">
                  <c:v>929.1898808702848</c:v>
                </c:pt>
                <c:pt idx="715">
                  <c:v>925.1297157388681</c:v>
                </c:pt>
                <c:pt idx="716">
                  <c:v>929.5415447685758</c:v>
                </c:pt>
                <c:pt idx="717">
                  <c:v>931.4652399122772</c:v>
                </c:pt>
                <c:pt idx="718">
                  <c:v>929.8147484459203</c:v>
                </c:pt>
                <c:pt idx="719">
                  <c:v>932.2500896119343</c:v>
                </c:pt>
                <c:pt idx="720">
                  <c:v>929.4883401164316</c:v>
                </c:pt>
                <c:pt idx="721">
                  <c:v>933.0303783516203</c:v>
                </c:pt>
                <c:pt idx="722">
                  <c:v>932.011311656895</c:v>
                </c:pt>
                <c:pt idx="723">
                  <c:v>931.5629431330149</c:v>
                </c:pt>
                <c:pt idx="724">
                  <c:v>931.9167692281142</c:v>
                </c:pt>
                <c:pt idx="725">
                  <c:v>930.3948776006692</c:v>
                </c:pt>
                <c:pt idx="726">
                  <c:v>933.8233468063054</c:v>
                </c:pt>
                <c:pt idx="727">
                  <c:v>934.1478327348708</c:v>
                </c:pt>
                <c:pt idx="728">
                  <c:v>936.6871551625464</c:v>
                </c:pt>
                <c:pt idx="729">
                  <c:v>932.3092550749858</c:v>
                </c:pt>
                <c:pt idx="730">
                  <c:v>935.2647916912389</c:v>
                </c:pt>
                <c:pt idx="731">
                  <c:v>932.8527487859052</c:v>
                </c:pt>
                <c:pt idx="732">
                  <c:v>932.887521760082</c:v>
                </c:pt>
                <c:pt idx="733">
                  <c:v>935.9066269312351</c:v>
                </c:pt>
                <c:pt idx="734">
                  <c:v>934.556420546652</c:v>
                </c:pt>
                <c:pt idx="735">
                  <c:v>931.8070801128936</c:v>
                </c:pt>
                <c:pt idx="736">
                  <c:v>930.8255528115867</c:v>
                </c:pt>
                <c:pt idx="737">
                  <c:v>934.6228787252186</c:v>
                </c:pt>
                <c:pt idx="738">
                  <c:v>936.3356820399445</c:v>
                </c:pt>
                <c:pt idx="739">
                  <c:v>936.246145877187</c:v>
                </c:pt>
                <c:pt idx="740">
                  <c:v>936.6406908425334</c:v>
                </c:pt>
                <c:pt idx="741">
                  <c:v>933.861605867821</c:v>
                </c:pt>
                <c:pt idx="742">
                  <c:v>931.2797432019837</c:v>
                </c:pt>
                <c:pt idx="743">
                  <c:v>927.1451344813923</c:v>
                </c:pt>
                <c:pt idx="744">
                  <c:v>935.8615420630404</c:v>
                </c:pt>
                <c:pt idx="745">
                  <c:v>930.0147914861522</c:v>
                </c:pt>
                <c:pt idx="746">
                  <c:v>936.3416131811196</c:v>
                </c:pt>
                <c:pt idx="747">
                  <c:v>936.2227449552637</c:v>
                </c:pt>
                <c:pt idx="748">
                  <c:v>933.132278352165</c:v>
                </c:pt>
                <c:pt idx="749">
                  <c:v>933.3896601096692</c:v>
                </c:pt>
                <c:pt idx="750">
                  <c:v>929.0202191584824</c:v>
                </c:pt>
                <c:pt idx="751">
                  <c:v>932.9733095917373</c:v>
                </c:pt>
                <c:pt idx="752">
                  <c:v>933.5440709598497</c:v>
                </c:pt>
                <c:pt idx="753">
                  <c:v>934.1255972818196</c:v>
                </c:pt>
                <c:pt idx="754">
                  <c:v>936.1019186477755</c:v>
                </c:pt>
                <c:pt idx="755">
                  <c:v>935.9915499354387</c:v>
                </c:pt>
                <c:pt idx="756">
                  <c:v>937.0568230636233</c:v>
                </c:pt>
                <c:pt idx="757">
                  <c:v>926.781530377483</c:v>
                </c:pt>
                <c:pt idx="758">
                  <c:v>925.06339169234</c:v>
                </c:pt>
                <c:pt idx="759">
                  <c:v>931.5835189763477</c:v>
                </c:pt>
                <c:pt idx="760">
                  <c:v>937.1764843302914</c:v>
                </c:pt>
                <c:pt idx="761">
                  <c:v>936.6313615526682</c:v>
                </c:pt>
                <c:pt idx="762">
                  <c:v>936.0406621197375</c:v>
                </c:pt>
                <c:pt idx="763">
                  <c:v>937.663765530135</c:v>
                </c:pt>
                <c:pt idx="764">
                  <c:v>938.4069660051146</c:v>
                </c:pt>
                <c:pt idx="765">
                  <c:v>938.0696174644388</c:v>
                </c:pt>
                <c:pt idx="766">
                  <c:v>936.8717540326098</c:v>
                </c:pt>
                <c:pt idx="767">
                  <c:v>937.7926340046887</c:v>
                </c:pt>
                <c:pt idx="768">
                  <c:v>936.9403198872103</c:v>
                </c:pt>
                <c:pt idx="769">
                  <c:v>937.4300419046604</c:v>
                </c:pt>
                <c:pt idx="770">
                  <c:v>936.9995898615788</c:v>
                </c:pt>
                <c:pt idx="771">
                  <c:v>929.7235684855483</c:v>
                </c:pt>
                <c:pt idx="772">
                  <c:v>926.418372026572</c:v>
                </c:pt>
                <c:pt idx="773">
                  <c:v>937.3906124850064</c:v>
                </c:pt>
                <c:pt idx="774">
                  <c:v>915.317773081386</c:v>
                </c:pt>
                <c:pt idx="775">
                  <c:v>935.4050665768495</c:v>
                </c:pt>
                <c:pt idx="776">
                  <c:v>928.2874207375656</c:v>
                </c:pt>
                <c:pt idx="777">
                  <c:v>919.7806683555284</c:v>
                </c:pt>
                <c:pt idx="778">
                  <c:v>920.2182891640184</c:v>
                </c:pt>
                <c:pt idx="779">
                  <c:v>920.6453758407696</c:v>
                </c:pt>
                <c:pt idx="780">
                  <c:v>917.0589095341945</c:v>
                </c:pt>
                <c:pt idx="781">
                  <c:v>920.401697632602</c:v>
                </c:pt>
                <c:pt idx="782">
                  <c:v>911.3698334933307</c:v>
                </c:pt>
                <c:pt idx="783">
                  <c:v>911.2350015594433</c:v>
                </c:pt>
                <c:pt idx="784">
                  <c:v>912.1808150729514</c:v>
                </c:pt>
                <c:pt idx="785">
                  <c:v>913.9965056829916</c:v>
                </c:pt>
                <c:pt idx="786">
                  <c:v>912.2604213744909</c:v>
                </c:pt>
                <c:pt idx="787">
                  <c:v>913.5669809813294</c:v>
                </c:pt>
                <c:pt idx="788">
                  <c:v>913.4017214313494</c:v>
                </c:pt>
                <c:pt idx="789">
                  <c:v>911.4845690981311</c:v>
                </c:pt>
                <c:pt idx="790">
                  <c:v>910.626369396166</c:v>
                </c:pt>
                <c:pt idx="791">
                  <c:v>910.5472187989197</c:v>
                </c:pt>
                <c:pt idx="792">
                  <c:v>912.2217927432646</c:v>
                </c:pt>
                <c:pt idx="793">
                  <c:v>912.7640401490096</c:v>
                </c:pt>
                <c:pt idx="794">
                  <c:v>916.4070057452078</c:v>
                </c:pt>
                <c:pt idx="795">
                  <c:v>924.2289131184008</c:v>
                </c:pt>
                <c:pt idx="796">
                  <c:v>927.0302147183612</c:v>
                </c:pt>
                <c:pt idx="797">
                  <c:v>925.724833588653</c:v>
                </c:pt>
                <c:pt idx="798">
                  <c:v>924.326276973712</c:v>
                </c:pt>
                <c:pt idx="799">
                  <c:v>922.2162861697561</c:v>
                </c:pt>
                <c:pt idx="800">
                  <c:v>925.8693313074647</c:v>
                </c:pt>
                <c:pt idx="801">
                  <c:v>921.0874548114541</c:v>
                </c:pt>
                <c:pt idx="802">
                  <c:v>928.900773942166</c:v>
                </c:pt>
                <c:pt idx="803">
                  <c:v>925.5116502226871</c:v>
                </c:pt>
                <c:pt idx="804">
                  <c:v>929.4793652564212</c:v>
                </c:pt>
                <c:pt idx="805">
                  <c:v>922.9210537495453</c:v>
                </c:pt>
                <c:pt idx="806">
                  <c:v>925.3722353122583</c:v>
                </c:pt>
                <c:pt idx="807">
                  <c:v>926.676030204863</c:v>
                </c:pt>
                <c:pt idx="808">
                  <c:v>923.9392111359372</c:v>
                </c:pt>
                <c:pt idx="809">
                  <c:v>923.9291118373226</c:v>
                </c:pt>
                <c:pt idx="810">
                  <c:v>924.4677474087938</c:v>
                </c:pt>
                <c:pt idx="811">
                  <c:v>924.9014328262821</c:v>
                </c:pt>
                <c:pt idx="812">
                  <c:v>926.8409785446212</c:v>
                </c:pt>
                <c:pt idx="813">
                  <c:v>928.8063341771198</c:v>
                </c:pt>
                <c:pt idx="814">
                  <c:v>925.3237918237654</c:v>
                </c:pt>
                <c:pt idx="815">
                  <c:v>926.5068731761466</c:v>
                </c:pt>
                <c:pt idx="816">
                  <c:v>926.310507122808</c:v>
                </c:pt>
                <c:pt idx="817">
                  <c:v>925.3919498099615</c:v>
                </c:pt>
                <c:pt idx="818">
                  <c:v>925.9349510085514</c:v>
                </c:pt>
                <c:pt idx="819">
                  <c:v>922.606010731539</c:v>
                </c:pt>
                <c:pt idx="820">
                  <c:v>923.4541563290546</c:v>
                </c:pt>
                <c:pt idx="821">
                  <c:v>923.0934864545687</c:v>
                </c:pt>
                <c:pt idx="822">
                  <c:v>923.783323353405</c:v>
                </c:pt>
                <c:pt idx="823">
                  <c:v>924.4658496616039</c:v>
                </c:pt>
                <c:pt idx="824">
                  <c:v>922.1685711518351</c:v>
                </c:pt>
                <c:pt idx="825">
                  <c:v>924.3006605340781</c:v>
                </c:pt>
                <c:pt idx="826">
                  <c:v>923.2259653240403</c:v>
                </c:pt>
                <c:pt idx="827">
                  <c:v>923.9566760207437</c:v>
                </c:pt>
                <c:pt idx="828">
                  <c:v>919.7648398674327</c:v>
                </c:pt>
                <c:pt idx="829">
                  <c:v>922.5033057823506</c:v>
                </c:pt>
                <c:pt idx="830">
                  <c:v>921.7459924294096</c:v>
                </c:pt>
                <c:pt idx="831">
                  <c:v>923.593543259553</c:v>
                </c:pt>
                <c:pt idx="832">
                  <c:v>922.8891987751208</c:v>
                </c:pt>
                <c:pt idx="833">
                  <c:v>922.3015881680934</c:v>
                </c:pt>
                <c:pt idx="834">
                  <c:v>920.6154824958094</c:v>
                </c:pt>
                <c:pt idx="835">
                  <c:v>922.2969907247807</c:v>
                </c:pt>
                <c:pt idx="836">
                  <c:v>920.9371225196704</c:v>
                </c:pt>
                <c:pt idx="837">
                  <c:v>921.3534994706476</c:v>
                </c:pt>
                <c:pt idx="838">
                  <c:v>922.410244287048</c:v>
                </c:pt>
                <c:pt idx="839">
                  <c:v>921.564123308576</c:v>
                </c:pt>
                <c:pt idx="840">
                  <c:v>920.8513822569246</c:v>
                </c:pt>
                <c:pt idx="841">
                  <c:v>919.9960509365932</c:v>
                </c:pt>
                <c:pt idx="842">
                  <c:v>929.231920273606</c:v>
                </c:pt>
                <c:pt idx="843">
                  <c:v>919.5620627468224</c:v>
                </c:pt>
                <c:pt idx="844">
                  <c:v>922.0628399429295</c:v>
                </c:pt>
                <c:pt idx="845">
                  <c:v>925.4359692309985</c:v>
                </c:pt>
                <c:pt idx="846">
                  <c:v>924.3587698398417</c:v>
                </c:pt>
                <c:pt idx="847">
                  <c:v>923.2889585457588</c:v>
                </c:pt>
                <c:pt idx="848">
                  <c:v>920.6629831051447</c:v>
                </c:pt>
                <c:pt idx="849">
                  <c:v>923.5975730778276</c:v>
                </c:pt>
                <c:pt idx="850">
                  <c:v>921.965942125399</c:v>
                </c:pt>
                <c:pt idx="851">
                  <c:v>920.7528140487399</c:v>
                </c:pt>
                <c:pt idx="852">
                  <c:v>923.9478408081487</c:v>
                </c:pt>
                <c:pt idx="853">
                  <c:v>919.0174245232935</c:v>
                </c:pt>
                <c:pt idx="854">
                  <c:v>925.6785150110757</c:v>
                </c:pt>
                <c:pt idx="855">
                  <c:v>921.6461999780784</c:v>
                </c:pt>
                <c:pt idx="856">
                  <c:v>921.6604977736281</c:v>
                </c:pt>
                <c:pt idx="857">
                  <c:v>921.8603911119211</c:v>
                </c:pt>
                <c:pt idx="858">
                  <c:v>923.342973331199</c:v>
                </c:pt>
                <c:pt idx="859">
                  <c:v>927.8810632005354</c:v>
                </c:pt>
                <c:pt idx="860">
                  <c:v>923.3047447587786</c:v>
                </c:pt>
                <c:pt idx="861">
                  <c:v>926.3563021326884</c:v>
                </c:pt>
                <c:pt idx="862">
                  <c:v>923.6872770195058</c:v>
                </c:pt>
                <c:pt idx="863">
                  <c:v>923.5501633251399</c:v>
                </c:pt>
                <c:pt idx="864">
                  <c:v>925.6158936946026</c:v>
                </c:pt>
                <c:pt idx="865">
                  <c:v>922.7851916092236</c:v>
                </c:pt>
                <c:pt idx="866">
                  <c:v>926.8303835904585</c:v>
                </c:pt>
                <c:pt idx="867">
                  <c:v>922.944087188197</c:v>
                </c:pt>
                <c:pt idx="868">
                  <c:v>921.9703749238807</c:v>
                </c:pt>
                <c:pt idx="869">
                  <c:v>921.4520596170705</c:v>
                </c:pt>
                <c:pt idx="870">
                  <c:v>921.48898829599</c:v>
                </c:pt>
                <c:pt idx="871">
                  <c:v>922.8905524943133</c:v>
                </c:pt>
                <c:pt idx="872">
                  <c:v>924.685193509195</c:v>
                </c:pt>
                <c:pt idx="873">
                  <c:v>923.6243891554537</c:v>
                </c:pt>
                <c:pt idx="874">
                  <c:v>925.4024064851565</c:v>
                </c:pt>
                <c:pt idx="875">
                  <c:v>921.5453775755693</c:v>
                </c:pt>
                <c:pt idx="876">
                  <c:v>920.2786633455887</c:v>
                </c:pt>
                <c:pt idx="877">
                  <c:v>920.4191464052745</c:v>
                </c:pt>
                <c:pt idx="878">
                  <c:v>928.2376278243153</c:v>
                </c:pt>
                <c:pt idx="879">
                  <c:v>923.4111098707721</c:v>
                </c:pt>
                <c:pt idx="880">
                  <c:v>919.3520705733878</c:v>
                </c:pt>
                <c:pt idx="881">
                  <c:v>919.6975263302124</c:v>
                </c:pt>
                <c:pt idx="882">
                  <c:v>919.4433564977845</c:v>
                </c:pt>
                <c:pt idx="883">
                  <c:v>922.8558128346405</c:v>
                </c:pt>
                <c:pt idx="884">
                  <c:v>920.9057950231181</c:v>
                </c:pt>
                <c:pt idx="885">
                  <c:v>921.8436434455505</c:v>
                </c:pt>
                <c:pt idx="886">
                  <c:v>921.8399881043886</c:v>
                </c:pt>
                <c:pt idx="887">
                  <c:v>918.2007022781333</c:v>
                </c:pt>
                <c:pt idx="888">
                  <c:v>925.113371587533</c:v>
                </c:pt>
                <c:pt idx="889">
                  <c:v>916.8901641907054</c:v>
                </c:pt>
                <c:pt idx="890">
                  <c:v>918.9055740059158</c:v>
                </c:pt>
                <c:pt idx="891">
                  <c:v>918.3454241889947</c:v>
                </c:pt>
                <c:pt idx="892">
                  <c:v>920.598527341052</c:v>
                </c:pt>
                <c:pt idx="893">
                  <c:v>920.5795239607854</c:v>
                </c:pt>
                <c:pt idx="894">
                  <c:v>919.6218337843169</c:v>
                </c:pt>
                <c:pt idx="895">
                  <c:v>919.3670952202174</c:v>
                </c:pt>
                <c:pt idx="896">
                  <c:v>918.4108373606067</c:v>
                </c:pt>
                <c:pt idx="897">
                  <c:v>920.0726579991049</c:v>
                </c:pt>
                <c:pt idx="898">
                  <c:v>921.0144064561623</c:v>
                </c:pt>
                <c:pt idx="899">
                  <c:v>920.2944546420962</c:v>
                </c:pt>
                <c:pt idx="900">
                  <c:v>921.035013870382</c:v>
                </c:pt>
                <c:pt idx="901">
                  <c:v>923.3656491719136</c:v>
                </c:pt>
                <c:pt idx="902">
                  <c:v>922.0184956107537</c:v>
                </c:pt>
                <c:pt idx="903">
                  <c:v>922.0698009234534</c:v>
                </c:pt>
                <c:pt idx="904">
                  <c:v>928.7628653531703</c:v>
                </c:pt>
                <c:pt idx="905">
                  <c:v>919.6495912148053</c:v>
                </c:pt>
                <c:pt idx="906">
                  <c:v>918.5351672988555</c:v>
                </c:pt>
                <c:pt idx="907">
                  <c:v>920.5300852312567</c:v>
                </c:pt>
                <c:pt idx="908">
                  <c:v>926.7389368837518</c:v>
                </c:pt>
                <c:pt idx="909">
                  <c:v>920.5337571682987</c:v>
                </c:pt>
                <c:pt idx="910">
                  <c:v>924.0777960526947</c:v>
                </c:pt>
                <c:pt idx="911">
                  <c:v>923.9953152309882</c:v>
                </c:pt>
                <c:pt idx="912">
                  <c:v>921.6925209371673</c:v>
                </c:pt>
                <c:pt idx="913">
                  <c:v>924.8292318059696</c:v>
                </c:pt>
                <c:pt idx="914">
                  <c:v>926.2997705915063</c:v>
                </c:pt>
                <c:pt idx="915">
                  <c:v>924.84611032021</c:v>
                </c:pt>
                <c:pt idx="916">
                  <c:v>925.2540315885898</c:v>
                </c:pt>
                <c:pt idx="917">
                  <c:v>925.6062117979576</c:v>
                </c:pt>
                <c:pt idx="918">
                  <c:v>920.8195236467595</c:v>
                </c:pt>
                <c:pt idx="919">
                  <c:v>929.950576659871</c:v>
                </c:pt>
                <c:pt idx="920">
                  <c:v>920.9682518977063</c:v>
                </c:pt>
                <c:pt idx="921">
                  <c:v>929.2361377434562</c:v>
                </c:pt>
                <c:pt idx="922">
                  <c:v>923.1059202877652</c:v>
                </c:pt>
                <c:pt idx="923">
                  <c:v>924.5708014940978</c:v>
                </c:pt>
                <c:pt idx="924">
                  <c:v>917.8409965059589</c:v>
                </c:pt>
                <c:pt idx="925">
                  <c:v>918.0480036786456</c:v>
                </c:pt>
                <c:pt idx="926">
                  <c:v>920.299745407465</c:v>
                </c:pt>
                <c:pt idx="927">
                  <c:v>915.9703974286452</c:v>
                </c:pt>
                <c:pt idx="928">
                  <c:v>920.1868987995056</c:v>
                </c:pt>
                <c:pt idx="929">
                  <c:v>918.0888919879263</c:v>
                </c:pt>
                <c:pt idx="930">
                  <c:v>921.8008936224036</c:v>
                </c:pt>
                <c:pt idx="931">
                  <c:v>922.7020196733697</c:v>
                </c:pt>
                <c:pt idx="932">
                  <c:v>918.6542590068383</c:v>
                </c:pt>
                <c:pt idx="933">
                  <c:v>923.7553903231078</c:v>
                </c:pt>
                <c:pt idx="934">
                  <c:v>922.8729015477313</c:v>
                </c:pt>
                <c:pt idx="935">
                  <c:v>925.6085938100658</c:v>
                </c:pt>
                <c:pt idx="936">
                  <c:v>922.0299836190944</c:v>
                </c:pt>
                <c:pt idx="937">
                  <c:v>916.9712892394824</c:v>
                </c:pt>
                <c:pt idx="938">
                  <c:v>917.798954954419</c:v>
                </c:pt>
                <c:pt idx="939">
                  <c:v>912.6860567821267</c:v>
                </c:pt>
                <c:pt idx="940">
                  <c:v>917.7494292386885</c:v>
                </c:pt>
                <c:pt idx="941">
                  <c:v>912.1719122490528</c:v>
                </c:pt>
                <c:pt idx="942">
                  <c:v>915.5378010052982</c:v>
                </c:pt>
                <c:pt idx="943">
                  <c:v>921.7562861370682</c:v>
                </c:pt>
                <c:pt idx="944">
                  <c:v>923.432779462957</c:v>
                </c:pt>
                <c:pt idx="945">
                  <c:v>921.6374423979196</c:v>
                </c:pt>
                <c:pt idx="946">
                  <c:v>926.8607460842966</c:v>
                </c:pt>
                <c:pt idx="947">
                  <c:v>927.6466824207185</c:v>
                </c:pt>
                <c:pt idx="948">
                  <c:v>924.8477280153004</c:v>
                </c:pt>
                <c:pt idx="949">
                  <c:v>926.6443964202208</c:v>
                </c:pt>
                <c:pt idx="950">
                  <c:v>928.2355441830507</c:v>
                </c:pt>
                <c:pt idx="951">
                  <c:v>924.0282896927104</c:v>
                </c:pt>
                <c:pt idx="952">
                  <c:v>925.9196299294341</c:v>
                </c:pt>
                <c:pt idx="953">
                  <c:v>924.7112474557956</c:v>
                </c:pt>
                <c:pt idx="954">
                  <c:v>923.214041180801</c:v>
                </c:pt>
                <c:pt idx="955">
                  <c:v>927.9702022997932</c:v>
                </c:pt>
                <c:pt idx="956">
                  <c:v>925.3279067299682</c:v>
                </c:pt>
                <c:pt idx="957">
                  <c:v>915.4604986466422</c:v>
                </c:pt>
                <c:pt idx="958">
                  <c:v>920.3316475842628</c:v>
                </c:pt>
                <c:pt idx="959">
                  <c:v>917.1896729182113</c:v>
                </c:pt>
                <c:pt idx="960">
                  <c:v>921.8235419298277</c:v>
                </c:pt>
                <c:pt idx="961">
                  <c:v>917.9964524123266</c:v>
                </c:pt>
                <c:pt idx="962">
                  <c:v>923.483942182493</c:v>
                </c:pt>
                <c:pt idx="963">
                  <c:v>920.9821114557949</c:v>
                </c:pt>
                <c:pt idx="964">
                  <c:v>920.8970768845337</c:v>
                </c:pt>
                <c:pt idx="965">
                  <c:v>920.5888513369072</c:v>
                </c:pt>
                <c:pt idx="966">
                  <c:v>917.777433560528</c:v>
                </c:pt>
                <c:pt idx="967">
                  <c:v>920.3949879054534</c:v>
                </c:pt>
                <c:pt idx="968">
                  <c:v>918.9610696578354</c:v>
                </c:pt>
                <c:pt idx="969">
                  <c:v>916.6287574360666</c:v>
                </c:pt>
                <c:pt idx="970">
                  <c:v>916.897502657156</c:v>
                </c:pt>
                <c:pt idx="971">
                  <c:v>921.5540902919754</c:v>
                </c:pt>
                <c:pt idx="972">
                  <c:v>916.9665410260792</c:v>
                </c:pt>
                <c:pt idx="973">
                  <c:v>920.341227587405</c:v>
                </c:pt>
                <c:pt idx="974">
                  <c:v>922.1046266757245</c:v>
                </c:pt>
                <c:pt idx="975">
                  <c:v>921.737885858545</c:v>
                </c:pt>
                <c:pt idx="976">
                  <c:v>919.3437512046523</c:v>
                </c:pt>
                <c:pt idx="977">
                  <c:v>918.5228589609135</c:v>
                </c:pt>
                <c:pt idx="978">
                  <c:v>921.409400938363</c:v>
                </c:pt>
                <c:pt idx="979">
                  <c:v>916.734721438193</c:v>
                </c:pt>
                <c:pt idx="980">
                  <c:v>917.3306143951223</c:v>
                </c:pt>
                <c:pt idx="981">
                  <c:v>916.533968267768</c:v>
                </c:pt>
                <c:pt idx="982">
                  <c:v>916.0868519503327</c:v>
                </c:pt>
                <c:pt idx="983">
                  <c:v>920.109602175258</c:v>
                </c:pt>
                <c:pt idx="984">
                  <c:v>917.7661985281065</c:v>
                </c:pt>
                <c:pt idx="985">
                  <c:v>917.2008383324545</c:v>
                </c:pt>
                <c:pt idx="986">
                  <c:v>928.575926835113</c:v>
                </c:pt>
                <c:pt idx="987">
                  <c:v>925.3205356954575</c:v>
                </c:pt>
                <c:pt idx="988">
                  <c:v>928.889630915388</c:v>
                </c:pt>
                <c:pt idx="989">
                  <c:v>924.3191375094374</c:v>
                </c:pt>
                <c:pt idx="990">
                  <c:v>925.7793694214622</c:v>
                </c:pt>
                <c:pt idx="991">
                  <c:v>916.4215777943185</c:v>
                </c:pt>
                <c:pt idx="992">
                  <c:v>916.456029607133</c:v>
                </c:pt>
                <c:pt idx="993">
                  <c:v>916.6192642608405</c:v>
                </c:pt>
                <c:pt idx="994">
                  <c:v>922.8675242933622</c:v>
                </c:pt>
                <c:pt idx="995">
                  <c:v>923.9359716023506</c:v>
                </c:pt>
                <c:pt idx="996">
                  <c:v>916.556750236844</c:v>
                </c:pt>
                <c:pt idx="997">
                  <c:v>929.9631618686251</c:v>
                </c:pt>
                <c:pt idx="998">
                  <c:v>919.0889198765681</c:v>
                </c:pt>
                <c:pt idx="999">
                  <c:v>924.2075583699502</c:v>
                </c:pt>
                <c:pt idx="1000">
                  <c:v>918.8791076964731</c:v>
                </c:pt>
                <c:pt idx="1001">
                  <c:v>916.8789658458664</c:v>
                </c:pt>
                <c:pt idx="1002">
                  <c:v>917.1045004437933</c:v>
                </c:pt>
                <c:pt idx="1003">
                  <c:v>919.1281835590624</c:v>
                </c:pt>
                <c:pt idx="1004">
                  <c:v>913.9539051042035</c:v>
                </c:pt>
                <c:pt idx="1005">
                  <c:v>920.2801634320826</c:v>
                </c:pt>
                <c:pt idx="1006">
                  <c:v>921.4236583987499</c:v>
                </c:pt>
                <c:pt idx="1007">
                  <c:v>917.164943380771</c:v>
                </c:pt>
                <c:pt idx="1008">
                  <c:v>913.4574695846294</c:v>
                </c:pt>
                <c:pt idx="1009">
                  <c:v>914.8583224655996</c:v>
                </c:pt>
                <c:pt idx="1010">
                  <c:v>915.1151327403501</c:v>
                </c:pt>
                <c:pt idx="1011">
                  <c:v>928.432404068416</c:v>
                </c:pt>
                <c:pt idx="1012">
                  <c:v>927.5842207577173</c:v>
                </c:pt>
                <c:pt idx="1013">
                  <c:v>929.213503308637</c:v>
                </c:pt>
                <c:pt idx="1014">
                  <c:v>933.9217671544646</c:v>
                </c:pt>
                <c:pt idx="1015">
                  <c:v>928.724323389603</c:v>
                </c:pt>
                <c:pt idx="1016">
                  <c:v>927.2785098721512</c:v>
                </c:pt>
                <c:pt idx="1017">
                  <c:v>927.554287956288</c:v>
                </c:pt>
                <c:pt idx="1018">
                  <c:v>930.5122079862315</c:v>
                </c:pt>
                <c:pt idx="1019">
                  <c:v>927.0829707995227</c:v>
                </c:pt>
                <c:pt idx="1020">
                  <c:v>928.432404068416</c:v>
                </c:pt>
                <c:pt idx="1021">
                  <c:v>927.5842207577173</c:v>
                </c:pt>
                <c:pt idx="1022">
                  <c:v>929.213503308637</c:v>
                </c:pt>
                <c:pt idx="1023">
                  <c:v>933.9217671544646</c:v>
                </c:pt>
                <c:pt idx="1024">
                  <c:v>928.724323389603</c:v>
                </c:pt>
                <c:pt idx="1025">
                  <c:v>927.2785098721512</c:v>
                </c:pt>
                <c:pt idx="1026">
                  <c:v>927.554287956288</c:v>
                </c:pt>
                <c:pt idx="1027">
                  <c:v>930.5122079862315</c:v>
                </c:pt>
                <c:pt idx="1028">
                  <c:v>927.0829707995227</c:v>
                </c:pt>
                <c:pt idx="1029">
                  <c:v>923.9856907309926</c:v>
                </c:pt>
                <c:pt idx="1030">
                  <c:v>921.9927445018477</c:v>
                </c:pt>
                <c:pt idx="1031">
                  <c:v>921.4315861273366</c:v>
                </c:pt>
                <c:pt idx="1032">
                  <c:v>919.897909679137</c:v>
                </c:pt>
                <c:pt idx="1033">
                  <c:v>915.385287730343</c:v>
                </c:pt>
                <c:pt idx="1034">
                  <c:v>915.5684386690818</c:v>
                </c:pt>
                <c:pt idx="1035">
                  <c:v>912.499874079999</c:v>
                </c:pt>
                <c:pt idx="1036">
                  <c:v>922.1499046054089</c:v>
                </c:pt>
                <c:pt idx="1037">
                  <c:v>910.2182233097866</c:v>
                </c:pt>
                <c:pt idx="1038">
                  <c:v>917.3856287495588</c:v>
                </c:pt>
                <c:pt idx="1039">
                  <c:v>915.4972088535235</c:v>
                </c:pt>
                <c:pt idx="1040">
                  <c:v>915.536008227398</c:v>
                </c:pt>
                <c:pt idx="1041">
                  <c:v>919.0966273537017</c:v>
                </c:pt>
                <c:pt idx="1042">
                  <c:v>917.5050742118402</c:v>
                </c:pt>
                <c:pt idx="1043">
                  <c:v>917.093687229442</c:v>
                </c:pt>
                <c:pt idx="1044">
                  <c:v>919.5770090599747</c:v>
                </c:pt>
                <c:pt idx="1045">
                  <c:v>916.6416544812347</c:v>
                </c:pt>
                <c:pt idx="1046">
                  <c:v>918.2376991743267</c:v>
                </c:pt>
                <c:pt idx="1047">
                  <c:v>922.5421635448523</c:v>
                </c:pt>
                <c:pt idx="1048">
                  <c:v>922.0549833817524</c:v>
                </c:pt>
                <c:pt idx="1049">
                  <c:v>925.4614463552089</c:v>
                </c:pt>
                <c:pt idx="1050">
                  <c:v>925.9278166272144</c:v>
                </c:pt>
                <c:pt idx="1051">
                  <c:v>922.8649374539809</c:v>
                </c:pt>
                <c:pt idx="1052">
                  <c:v>926.899643519147</c:v>
                </c:pt>
                <c:pt idx="1053">
                  <c:v>924.3802184561915</c:v>
                </c:pt>
                <c:pt idx="1054">
                  <c:v>926.903292408746</c:v>
                </c:pt>
                <c:pt idx="1055">
                  <c:v>928.0372588117636</c:v>
                </c:pt>
                <c:pt idx="1056">
                  <c:v>925.8875368339228</c:v>
                </c:pt>
                <c:pt idx="1057">
                  <c:v>926.4732696545116</c:v>
                </c:pt>
                <c:pt idx="1058">
                  <c:v>925.9159400551368</c:v>
                </c:pt>
                <c:pt idx="1059">
                  <c:v>916.9025282486531</c:v>
                </c:pt>
                <c:pt idx="1060">
                  <c:v>914.198438298364</c:v>
                </c:pt>
                <c:pt idx="1061">
                  <c:v>915.3521830072998</c:v>
                </c:pt>
                <c:pt idx="1062">
                  <c:v>915.3429549792567</c:v>
                </c:pt>
                <c:pt idx="1063">
                  <c:v>919.6118578257307</c:v>
                </c:pt>
                <c:pt idx="1064">
                  <c:v>918.5630941374204</c:v>
                </c:pt>
                <c:pt idx="1065">
                  <c:v>918.3739672293736</c:v>
                </c:pt>
                <c:pt idx="1066">
                  <c:v>919.6769140308211</c:v>
                </c:pt>
                <c:pt idx="1067">
                  <c:v>920.1657344936418</c:v>
                </c:pt>
                <c:pt idx="1068">
                  <c:v>917.8344782852563</c:v>
                </c:pt>
                <c:pt idx="1069">
                  <c:v>913.9085926739335</c:v>
                </c:pt>
                <c:pt idx="1070">
                  <c:v>911.0317326251348</c:v>
                </c:pt>
                <c:pt idx="1071">
                  <c:v>909.689478747566</c:v>
                </c:pt>
                <c:pt idx="1072">
                  <c:v>926.1619388660321</c:v>
                </c:pt>
                <c:pt idx="1073">
                  <c:v>918.6335733497078</c:v>
                </c:pt>
                <c:pt idx="1074">
                  <c:v>921.20187297898</c:v>
                </c:pt>
                <c:pt idx="1075">
                  <c:v>928.5652117133707</c:v>
                </c:pt>
                <c:pt idx="1076">
                  <c:v>921.745467622533</c:v>
                </c:pt>
                <c:pt idx="1077">
                  <c:v>918.2582136428756</c:v>
                </c:pt>
                <c:pt idx="1078">
                  <c:v>925.6459267134047</c:v>
                </c:pt>
              </c:numCache>
            </c:numRef>
          </c:xVal>
          <c:yVal>
            <c:numRef>
              <c:f>Data!$AJ$164:$AJ$1242</c:f>
              <c:numCache>
                <c:formatCode>0.00</c:formatCode>
                <c:ptCount val="1079"/>
                <c:pt idx="0">
                  <c:v>0.0048755480623107</c:v>
                </c:pt>
                <c:pt idx="1">
                  <c:v>0.0320609030041457</c:v>
                </c:pt>
                <c:pt idx="2">
                  <c:v>0.0250777241571404</c:v>
                </c:pt>
                <c:pt idx="3">
                  <c:v>0.014682590405543</c:v>
                </c:pt>
                <c:pt idx="4">
                  <c:v>0.0563609020126961</c:v>
                </c:pt>
                <c:pt idx="5">
                  <c:v>0.0273078091818995</c:v>
                </c:pt>
                <c:pt idx="6">
                  <c:v>0.00734198349295177</c:v>
                </c:pt>
                <c:pt idx="7">
                  <c:v>0.0147621719617154</c:v>
                </c:pt>
                <c:pt idx="8">
                  <c:v>0.0322223222353901</c:v>
                </c:pt>
                <c:pt idx="9">
                  <c:v>0.00742538126608001</c:v>
                </c:pt>
                <c:pt idx="10">
                  <c:v>0.0590315225220034</c:v>
                </c:pt>
                <c:pt idx="11">
                  <c:v>0.0124867649194089</c:v>
                </c:pt>
                <c:pt idx="12">
                  <c:v>0.0292425049401774</c:v>
                </c:pt>
                <c:pt idx="13">
                  <c:v>0.020024269789742</c:v>
                </c:pt>
                <c:pt idx="14">
                  <c:v>0.0123010454082952</c:v>
                </c:pt>
                <c:pt idx="15">
                  <c:v>0.0317841005970803</c:v>
                </c:pt>
                <c:pt idx="16">
                  <c:v>0.0073403853137508</c:v>
                </c:pt>
                <c:pt idx="17">
                  <c:v>0.0</c:v>
                </c:pt>
                <c:pt idx="18">
                  <c:v>0.0107277779932803</c:v>
                </c:pt>
                <c:pt idx="19">
                  <c:v>0.0213906699405822</c:v>
                </c:pt>
                <c:pt idx="20">
                  <c:v>0.202854223077105</c:v>
                </c:pt>
                <c:pt idx="21">
                  <c:v>0.136864306298973</c:v>
                </c:pt>
                <c:pt idx="22">
                  <c:v>0.201155357520965</c:v>
                </c:pt>
                <c:pt idx="23">
                  <c:v>0.162962303243632</c:v>
                </c:pt>
                <c:pt idx="24">
                  <c:v>0.0252474296412409</c:v>
                </c:pt>
                <c:pt idx="25">
                  <c:v>0.038594707973598</c:v>
                </c:pt>
                <c:pt idx="26">
                  <c:v>0.0397698812658238</c:v>
                </c:pt>
                <c:pt idx="27">
                  <c:v>0.0435607745036142</c:v>
                </c:pt>
                <c:pt idx="28">
                  <c:v>0.0358544172376858</c:v>
                </c:pt>
                <c:pt idx="29">
                  <c:v>0.0439078639961621</c:v>
                </c:pt>
                <c:pt idx="30">
                  <c:v>0.0378211965288842</c:v>
                </c:pt>
                <c:pt idx="31">
                  <c:v>0.0392641621646495</c:v>
                </c:pt>
                <c:pt idx="32">
                  <c:v>0.0419324230508495</c:v>
                </c:pt>
                <c:pt idx="33">
                  <c:v>0.0396167986858775</c:v>
                </c:pt>
                <c:pt idx="34">
                  <c:v>0.0406063530964165</c:v>
                </c:pt>
                <c:pt idx="35">
                  <c:v>0.0429676312437421</c:v>
                </c:pt>
                <c:pt idx="36">
                  <c:v>0.0419148871094701</c:v>
                </c:pt>
                <c:pt idx="37">
                  <c:v>0.0433333642585452</c:v>
                </c:pt>
                <c:pt idx="38">
                  <c:v>0.0373710400210624</c:v>
                </c:pt>
                <c:pt idx="39">
                  <c:v>0.0428675540615423</c:v>
                </c:pt>
                <c:pt idx="40">
                  <c:v>0.0402147030390173</c:v>
                </c:pt>
                <c:pt idx="41">
                  <c:v>0.0418754864179951</c:v>
                </c:pt>
                <c:pt idx="42">
                  <c:v>0.040171642642853</c:v>
                </c:pt>
                <c:pt idx="43">
                  <c:v>0.0433358940534091</c:v>
                </c:pt>
                <c:pt idx="44">
                  <c:v>0.0343620022321328</c:v>
                </c:pt>
                <c:pt idx="45">
                  <c:v>0.0446989421236505</c:v>
                </c:pt>
                <c:pt idx="46">
                  <c:v>0.0439355919332906</c:v>
                </c:pt>
                <c:pt idx="47">
                  <c:v>0.0423059044554939</c:v>
                </c:pt>
                <c:pt idx="48">
                  <c:v>0.0432551877313128</c:v>
                </c:pt>
                <c:pt idx="49">
                  <c:v>0.039470508488893</c:v>
                </c:pt>
                <c:pt idx="50">
                  <c:v>0.0424439255582411</c:v>
                </c:pt>
                <c:pt idx="51">
                  <c:v>0.03247794945967</c:v>
                </c:pt>
                <c:pt idx="52">
                  <c:v>0.0325981286888227</c:v>
                </c:pt>
                <c:pt idx="53">
                  <c:v>0.0434848425817929</c:v>
                </c:pt>
                <c:pt idx="54">
                  <c:v>0.0419284467784205</c:v>
                </c:pt>
                <c:pt idx="55">
                  <c:v>0.0400029689870057</c:v>
                </c:pt>
                <c:pt idx="56">
                  <c:v>0.0382540318477587</c:v>
                </c:pt>
                <c:pt idx="57">
                  <c:v>0.0445035703592652</c:v>
                </c:pt>
                <c:pt idx="58">
                  <c:v>0.0396150935617969</c:v>
                </c:pt>
                <c:pt idx="59">
                  <c:v>0.042745593424296</c:v>
                </c:pt>
                <c:pt idx="60">
                  <c:v>0.0346289218325932</c:v>
                </c:pt>
                <c:pt idx="61">
                  <c:v>0.0432270628863012</c:v>
                </c:pt>
                <c:pt idx="62">
                  <c:v>0.036316678193132</c:v>
                </c:pt>
                <c:pt idx="63">
                  <c:v>0.0401645139737683</c:v>
                </c:pt>
                <c:pt idx="64">
                  <c:v>0.0361139466197597</c:v>
                </c:pt>
                <c:pt idx="65">
                  <c:v>0.0261452664318934</c:v>
                </c:pt>
                <c:pt idx="66">
                  <c:v>0.0418704660895621</c:v>
                </c:pt>
                <c:pt idx="67">
                  <c:v>0.0349702888223102</c:v>
                </c:pt>
                <c:pt idx="68">
                  <c:v>0.0429143675838008</c:v>
                </c:pt>
                <c:pt idx="69">
                  <c:v>0.0350137176795494</c:v>
                </c:pt>
                <c:pt idx="70">
                  <c:v>0.0438799287967288</c:v>
                </c:pt>
                <c:pt idx="71">
                  <c:v>0.0370047469251927</c:v>
                </c:pt>
                <c:pt idx="72">
                  <c:v>0.0391503849405591</c:v>
                </c:pt>
                <c:pt idx="73">
                  <c:v>0.0362645936741536</c:v>
                </c:pt>
                <c:pt idx="74">
                  <c:v>0.0416677928383089</c:v>
                </c:pt>
                <c:pt idx="75">
                  <c:v>0.0241021443357948</c:v>
                </c:pt>
                <c:pt idx="76">
                  <c:v>0.0401091501756375</c:v>
                </c:pt>
                <c:pt idx="77">
                  <c:v>0.039297566797459</c:v>
                </c:pt>
                <c:pt idx="78">
                  <c:v>0.029105112890451</c:v>
                </c:pt>
                <c:pt idx="79">
                  <c:v>0.0401314558757731</c:v>
                </c:pt>
                <c:pt idx="80">
                  <c:v>0.0376695597731064</c:v>
                </c:pt>
                <c:pt idx="81">
                  <c:v>0.0262934588633615</c:v>
                </c:pt>
                <c:pt idx="82">
                  <c:v>0.0384351045609498</c:v>
                </c:pt>
                <c:pt idx="83">
                  <c:v>0.0433723730742722</c:v>
                </c:pt>
                <c:pt idx="84">
                  <c:v>0.0383685636245387</c:v>
                </c:pt>
                <c:pt idx="85">
                  <c:v>0.0372836167068448</c:v>
                </c:pt>
                <c:pt idx="86">
                  <c:v>0.038941492928023</c:v>
                </c:pt>
                <c:pt idx="87">
                  <c:v>0.038297640610795</c:v>
                </c:pt>
                <c:pt idx="88">
                  <c:v>0.0383592436179917</c:v>
                </c:pt>
                <c:pt idx="89">
                  <c:v>0.0360868783891627</c:v>
                </c:pt>
                <c:pt idx="90">
                  <c:v>0.0399631960434216</c:v>
                </c:pt>
                <c:pt idx="91">
                  <c:v>0.0372668474215744</c:v>
                </c:pt>
                <c:pt idx="92">
                  <c:v>0.0355319769778927</c:v>
                </c:pt>
                <c:pt idx="93">
                  <c:v>0.0321913057290284</c:v>
                </c:pt>
                <c:pt idx="94">
                  <c:v>0.0443426061752859</c:v>
                </c:pt>
                <c:pt idx="95">
                  <c:v>0.0388445091152266</c:v>
                </c:pt>
                <c:pt idx="96">
                  <c:v>0.0384862862117376</c:v>
                </c:pt>
                <c:pt idx="97">
                  <c:v>0.0332108212936921</c:v>
                </c:pt>
                <c:pt idx="98">
                  <c:v>0.0375499261022744</c:v>
                </c:pt>
                <c:pt idx="99">
                  <c:v>0.0247497133119765</c:v>
                </c:pt>
                <c:pt idx="100">
                  <c:v>0.0404058041683305</c:v>
                </c:pt>
                <c:pt idx="101">
                  <c:v>0.0412645119307509</c:v>
                </c:pt>
                <c:pt idx="102">
                  <c:v>0.0385295351198257</c:v>
                </c:pt>
                <c:pt idx="103">
                  <c:v>0.039627881600159</c:v>
                </c:pt>
                <c:pt idx="104">
                  <c:v>0.0430761919638778</c:v>
                </c:pt>
                <c:pt idx="105">
                  <c:v>0.0354038189699358</c:v>
                </c:pt>
                <c:pt idx="106">
                  <c:v>0.0340465324352011</c:v>
                </c:pt>
                <c:pt idx="107">
                  <c:v>0.0306861406274224</c:v>
                </c:pt>
                <c:pt idx="108">
                  <c:v>0.0389255266405639</c:v>
                </c:pt>
                <c:pt idx="109">
                  <c:v>0.0344547150019953</c:v>
                </c:pt>
                <c:pt idx="110">
                  <c:v>0.0368276324757462</c:v>
                </c:pt>
                <c:pt idx="111">
                  <c:v>0.0382493142183875</c:v>
                </c:pt>
                <c:pt idx="112">
                  <c:v>0.0331774556349119</c:v>
                </c:pt>
                <c:pt idx="113">
                  <c:v>0.0314321687188016</c:v>
                </c:pt>
                <c:pt idx="114">
                  <c:v>0.0337099750144777</c:v>
                </c:pt>
                <c:pt idx="115">
                  <c:v>0.0371378803068838</c:v>
                </c:pt>
                <c:pt idx="116">
                  <c:v>0.0401883218735794</c:v>
                </c:pt>
                <c:pt idx="117">
                  <c:v>0.0358741765863579</c:v>
                </c:pt>
                <c:pt idx="118">
                  <c:v>0.0393474779371201</c:v>
                </c:pt>
                <c:pt idx="119">
                  <c:v>0.0407128707894946</c:v>
                </c:pt>
                <c:pt idx="120">
                  <c:v>0.0577728597308628</c:v>
                </c:pt>
                <c:pt idx="121">
                  <c:v>0.0295536399500506</c:v>
                </c:pt>
                <c:pt idx="122">
                  <c:v>0.0315640571228217</c:v>
                </c:pt>
                <c:pt idx="123">
                  <c:v>0.034341311184045</c:v>
                </c:pt>
                <c:pt idx="124">
                  <c:v>0.0300171826850018</c:v>
                </c:pt>
                <c:pt idx="125">
                  <c:v>0.0350282677543212</c:v>
                </c:pt>
                <c:pt idx="126">
                  <c:v>0.0386415425019655</c:v>
                </c:pt>
                <c:pt idx="127">
                  <c:v>0.0349998179964152</c:v>
                </c:pt>
                <c:pt idx="128">
                  <c:v>0.0297599111966185</c:v>
                </c:pt>
                <c:pt idx="129">
                  <c:v>0.0366963280452242</c:v>
                </c:pt>
                <c:pt idx="130">
                  <c:v>0.034806156153312</c:v>
                </c:pt>
                <c:pt idx="131">
                  <c:v>0.0294164658777696</c:v>
                </c:pt>
                <c:pt idx="132">
                  <c:v>0.0337847133327801</c:v>
                </c:pt>
                <c:pt idx="133">
                  <c:v>0.0343054506557294</c:v>
                </c:pt>
                <c:pt idx="134">
                  <c:v>0.0293361688342573</c:v>
                </c:pt>
                <c:pt idx="135">
                  <c:v>0.0299545079297452</c:v>
                </c:pt>
                <c:pt idx="136">
                  <c:v>0.0377756360479059</c:v>
                </c:pt>
                <c:pt idx="137">
                  <c:v>0.0342287872211862</c:v>
                </c:pt>
                <c:pt idx="138">
                  <c:v>0.0360958142502264</c:v>
                </c:pt>
                <c:pt idx="139">
                  <c:v>0.0380843531599252</c:v>
                </c:pt>
                <c:pt idx="140">
                  <c:v>0.0284659015695213</c:v>
                </c:pt>
                <c:pt idx="141">
                  <c:v>0.0338846476434899</c:v>
                </c:pt>
                <c:pt idx="142">
                  <c:v>0.0344517471270627</c:v>
                </c:pt>
                <c:pt idx="143">
                  <c:v>0.0294821187111918</c:v>
                </c:pt>
                <c:pt idx="144">
                  <c:v>0.0330916411862219</c:v>
                </c:pt>
                <c:pt idx="145">
                  <c:v>0.0332550456080102</c:v>
                </c:pt>
                <c:pt idx="146">
                  <c:v>0.0376022671859269</c:v>
                </c:pt>
                <c:pt idx="147">
                  <c:v>0.0349271064970928</c:v>
                </c:pt>
                <c:pt idx="148">
                  <c:v>0.0342599471284534</c:v>
                </c:pt>
                <c:pt idx="149">
                  <c:v>0.0354414169057959</c:v>
                </c:pt>
                <c:pt idx="150">
                  <c:v>0.0377704466111702</c:v>
                </c:pt>
                <c:pt idx="151">
                  <c:v>0.0373079353214382</c:v>
                </c:pt>
                <c:pt idx="152">
                  <c:v>0.0363300751956299</c:v>
                </c:pt>
                <c:pt idx="153">
                  <c:v>0.033985164421481</c:v>
                </c:pt>
                <c:pt idx="154">
                  <c:v>0.0292420208522185</c:v>
                </c:pt>
                <c:pt idx="155">
                  <c:v>0.0329393522143603</c:v>
                </c:pt>
                <c:pt idx="156">
                  <c:v>0.0364452222260699</c:v>
                </c:pt>
                <c:pt idx="157">
                  <c:v>0.0329593093639457</c:v>
                </c:pt>
                <c:pt idx="158">
                  <c:v>0.0379346399717594</c:v>
                </c:pt>
                <c:pt idx="159">
                  <c:v>0.0354842952831951</c:v>
                </c:pt>
                <c:pt idx="160">
                  <c:v>0.0325503595112571</c:v>
                </c:pt>
                <c:pt idx="161">
                  <c:v>0.0326635015982858</c:v>
                </c:pt>
                <c:pt idx="162">
                  <c:v>0.0378884577259376</c:v>
                </c:pt>
                <c:pt idx="163">
                  <c:v>0.0329834724664659</c:v>
                </c:pt>
                <c:pt idx="164">
                  <c:v>0.0345147760870926</c:v>
                </c:pt>
                <c:pt idx="165">
                  <c:v>0.0355722309270255</c:v>
                </c:pt>
                <c:pt idx="166">
                  <c:v>0.02977568548292</c:v>
                </c:pt>
                <c:pt idx="167">
                  <c:v>0.0352947156356403</c:v>
                </c:pt>
                <c:pt idx="168">
                  <c:v>0.0365002461115865</c:v>
                </c:pt>
                <c:pt idx="169">
                  <c:v>0.0332512606276856</c:v>
                </c:pt>
                <c:pt idx="170">
                  <c:v>0.0293444493600164</c:v>
                </c:pt>
                <c:pt idx="171">
                  <c:v>0.0318775252466872</c:v>
                </c:pt>
                <c:pt idx="172">
                  <c:v>0.035525271706848</c:v>
                </c:pt>
                <c:pt idx="173">
                  <c:v>0.0343241142455482</c:v>
                </c:pt>
                <c:pt idx="174">
                  <c:v>0.0318681259846872</c:v>
                </c:pt>
                <c:pt idx="175">
                  <c:v>0.0299508606887073</c:v>
                </c:pt>
                <c:pt idx="176">
                  <c:v>0.0321191030038126</c:v>
                </c:pt>
                <c:pt idx="177">
                  <c:v>0.0330845123618124</c:v>
                </c:pt>
                <c:pt idx="178">
                  <c:v>0.0295004885893976</c:v>
                </c:pt>
                <c:pt idx="179">
                  <c:v>0.035006004135738</c:v>
                </c:pt>
                <c:pt idx="180">
                  <c:v>0.0330801930257353</c:v>
                </c:pt>
                <c:pt idx="181">
                  <c:v>0.0272354834779978</c:v>
                </c:pt>
                <c:pt idx="182">
                  <c:v>0.0330525517018971</c:v>
                </c:pt>
                <c:pt idx="183">
                  <c:v>0.0325098731945071</c:v>
                </c:pt>
                <c:pt idx="184">
                  <c:v>0.0271358784944039</c:v>
                </c:pt>
                <c:pt idx="185">
                  <c:v>0.0342711482211599</c:v>
                </c:pt>
                <c:pt idx="186">
                  <c:v>0.0314310802604923</c:v>
                </c:pt>
                <c:pt idx="187">
                  <c:v>0.0336076590670242</c:v>
                </c:pt>
                <c:pt idx="188">
                  <c:v>0.0317396108618695</c:v>
                </c:pt>
                <c:pt idx="189">
                  <c:v>0.0317937277435266</c:v>
                </c:pt>
                <c:pt idx="190">
                  <c:v>0.0306520258115435</c:v>
                </c:pt>
                <c:pt idx="191">
                  <c:v>0.0349788041768323</c:v>
                </c:pt>
                <c:pt idx="192">
                  <c:v>0.0322700653914927</c:v>
                </c:pt>
                <c:pt idx="193">
                  <c:v>0.030984606728008</c:v>
                </c:pt>
                <c:pt idx="194">
                  <c:v>0.03215629917735</c:v>
                </c:pt>
                <c:pt idx="195">
                  <c:v>0.0324502403689022</c:v>
                </c:pt>
                <c:pt idx="196">
                  <c:v>0.0320569753078271</c:v>
                </c:pt>
                <c:pt idx="197">
                  <c:v>0.0266035045294344</c:v>
                </c:pt>
                <c:pt idx="198">
                  <c:v>0.0335374430036462</c:v>
                </c:pt>
                <c:pt idx="199">
                  <c:v>0.0344367101515001</c:v>
                </c:pt>
                <c:pt idx="200">
                  <c:v>0.0338572592253236</c:v>
                </c:pt>
                <c:pt idx="201">
                  <c:v>0.0325590690589676</c:v>
                </c:pt>
                <c:pt idx="202">
                  <c:v>0.0467210721812012</c:v>
                </c:pt>
                <c:pt idx="203">
                  <c:v>0.0318563477441896</c:v>
                </c:pt>
                <c:pt idx="204">
                  <c:v>0.0323756154945886</c:v>
                </c:pt>
                <c:pt idx="205">
                  <c:v>0.033638327880527</c:v>
                </c:pt>
                <c:pt idx="206">
                  <c:v>0.0360328911803608</c:v>
                </c:pt>
                <c:pt idx="207">
                  <c:v>0.0313303858523915</c:v>
                </c:pt>
                <c:pt idx="208">
                  <c:v>0.0304092362427122</c:v>
                </c:pt>
                <c:pt idx="209">
                  <c:v>0.0285165121168641</c:v>
                </c:pt>
                <c:pt idx="210">
                  <c:v>0.0319258078189349</c:v>
                </c:pt>
                <c:pt idx="211">
                  <c:v>0.0313078663125875</c:v>
                </c:pt>
                <c:pt idx="212">
                  <c:v>0.0284043717639593</c:v>
                </c:pt>
                <c:pt idx="213">
                  <c:v>0.0317797369550674</c:v>
                </c:pt>
                <c:pt idx="214">
                  <c:v>0.0308474220200149</c:v>
                </c:pt>
                <c:pt idx="215">
                  <c:v>0.0319835982055141</c:v>
                </c:pt>
                <c:pt idx="216">
                  <c:v>0.0312250955851719</c:v>
                </c:pt>
                <c:pt idx="217">
                  <c:v>0.0282591778402695</c:v>
                </c:pt>
                <c:pt idx="218">
                  <c:v>0.0331839970842081</c:v>
                </c:pt>
                <c:pt idx="219">
                  <c:v>0.0315454812469949</c:v>
                </c:pt>
                <c:pt idx="220">
                  <c:v>0.0315304051955902</c:v>
                </c:pt>
                <c:pt idx="221">
                  <c:v>0.0299994020037937</c:v>
                </c:pt>
                <c:pt idx="222">
                  <c:v>0.0314166248296634</c:v>
                </c:pt>
                <c:pt idx="223">
                  <c:v>0.030004765238518</c:v>
                </c:pt>
                <c:pt idx="224">
                  <c:v>0.0296494062731904</c:v>
                </c:pt>
                <c:pt idx="225">
                  <c:v>0.0292011394864212</c:v>
                </c:pt>
                <c:pt idx="226">
                  <c:v>0.0333904548576639</c:v>
                </c:pt>
                <c:pt idx="227">
                  <c:v>0.0315454861142209</c:v>
                </c:pt>
                <c:pt idx="228">
                  <c:v>0.0288168713551981</c:v>
                </c:pt>
                <c:pt idx="229">
                  <c:v>0.0311997242989899</c:v>
                </c:pt>
                <c:pt idx="230">
                  <c:v>0.0278809801748834</c:v>
                </c:pt>
                <c:pt idx="231">
                  <c:v>0.030651391043315</c:v>
                </c:pt>
                <c:pt idx="232">
                  <c:v>0.0318486829037458</c:v>
                </c:pt>
                <c:pt idx="233">
                  <c:v>0.0290949288478191</c:v>
                </c:pt>
                <c:pt idx="234">
                  <c:v>0.0320069105021151</c:v>
                </c:pt>
                <c:pt idx="235">
                  <c:v>0.0289348868871903</c:v>
                </c:pt>
                <c:pt idx="236">
                  <c:v>0.031716048390786</c:v>
                </c:pt>
                <c:pt idx="237">
                  <c:v>0.0291540404900978</c:v>
                </c:pt>
                <c:pt idx="238">
                  <c:v>0.0540161671832591</c:v>
                </c:pt>
                <c:pt idx="239">
                  <c:v>0.0347373186839247</c:v>
                </c:pt>
                <c:pt idx="240">
                  <c:v>0.0304720084220953</c:v>
                </c:pt>
                <c:pt idx="241">
                  <c:v>0.0297895407661837</c:v>
                </c:pt>
                <c:pt idx="242">
                  <c:v>0.0295855985011584</c:v>
                </c:pt>
                <c:pt idx="243">
                  <c:v>0.0319827998137225</c:v>
                </c:pt>
                <c:pt idx="244">
                  <c:v>0.0324096427126703</c:v>
                </c:pt>
                <c:pt idx="245">
                  <c:v>0.0315369925451691</c:v>
                </c:pt>
                <c:pt idx="246">
                  <c:v>0.0278442156403295</c:v>
                </c:pt>
                <c:pt idx="247">
                  <c:v>0.0312302097892032</c:v>
                </c:pt>
                <c:pt idx="248">
                  <c:v>0.034092270240513</c:v>
                </c:pt>
                <c:pt idx="249">
                  <c:v>0.0316672377626593</c:v>
                </c:pt>
                <c:pt idx="250">
                  <c:v>0.0312998810686946</c:v>
                </c:pt>
                <c:pt idx="251">
                  <c:v>0.0322400020011473</c:v>
                </c:pt>
                <c:pt idx="252">
                  <c:v>0.0321680382051678</c:v>
                </c:pt>
                <c:pt idx="253">
                  <c:v>0.0311974290745682</c:v>
                </c:pt>
                <c:pt idx="254">
                  <c:v>0.0315047301632944</c:v>
                </c:pt>
                <c:pt idx="255">
                  <c:v>0.0298950155725391</c:v>
                </c:pt>
                <c:pt idx="256">
                  <c:v>0.03276826889454</c:v>
                </c:pt>
                <c:pt idx="257">
                  <c:v>0.0323728627520962</c:v>
                </c:pt>
                <c:pt idx="258">
                  <c:v>0.0311274039444369</c:v>
                </c:pt>
                <c:pt idx="259">
                  <c:v>0.0327508564917506</c:v>
                </c:pt>
                <c:pt idx="260">
                  <c:v>0.0359336973022028</c:v>
                </c:pt>
                <c:pt idx="261">
                  <c:v>0.0319125783517748</c:v>
                </c:pt>
                <c:pt idx="262">
                  <c:v>0.0334538507866016</c:v>
                </c:pt>
                <c:pt idx="263">
                  <c:v>0.0285321393521806</c:v>
                </c:pt>
                <c:pt idx="264">
                  <c:v>0.0295978883427534</c:v>
                </c:pt>
                <c:pt idx="265">
                  <c:v>0.0313284818059602</c:v>
                </c:pt>
                <c:pt idx="266">
                  <c:v>0.0283825035782196</c:v>
                </c:pt>
                <c:pt idx="267">
                  <c:v>0.0331064836665869</c:v>
                </c:pt>
                <c:pt idx="268">
                  <c:v>0.0329378723124285</c:v>
                </c:pt>
                <c:pt idx="269">
                  <c:v>0.0330659866712724</c:v>
                </c:pt>
                <c:pt idx="270">
                  <c:v>0.0308817015845824</c:v>
                </c:pt>
                <c:pt idx="271">
                  <c:v>0.0337155186225815</c:v>
                </c:pt>
                <c:pt idx="272">
                  <c:v>0.0352405559457669</c:v>
                </c:pt>
                <c:pt idx="273">
                  <c:v>0.0306356462058097</c:v>
                </c:pt>
                <c:pt idx="274">
                  <c:v>0.0303109566333933</c:v>
                </c:pt>
                <c:pt idx="275">
                  <c:v>0.0278910351373122</c:v>
                </c:pt>
                <c:pt idx="276">
                  <c:v>0.0263976386326015</c:v>
                </c:pt>
                <c:pt idx="277">
                  <c:v>0.0300274539060586</c:v>
                </c:pt>
                <c:pt idx="278">
                  <c:v>0.0310355072036613</c:v>
                </c:pt>
                <c:pt idx="279">
                  <c:v>0.0308860961548853</c:v>
                </c:pt>
                <c:pt idx="280">
                  <c:v>0.0308311119938298</c:v>
                </c:pt>
                <c:pt idx="281">
                  <c:v>0.0294670228135197</c:v>
                </c:pt>
                <c:pt idx="282">
                  <c:v>0.0329781527489409</c:v>
                </c:pt>
                <c:pt idx="283">
                  <c:v>0.0311942039131129</c:v>
                </c:pt>
                <c:pt idx="284">
                  <c:v>0.0359017332403048</c:v>
                </c:pt>
                <c:pt idx="285">
                  <c:v>0.0267019299250281</c:v>
                </c:pt>
                <c:pt idx="286">
                  <c:v>0.0321864834611575</c:v>
                </c:pt>
                <c:pt idx="287">
                  <c:v>0.0317857533690904</c:v>
                </c:pt>
                <c:pt idx="288">
                  <c:v>0.0289073000954271</c:v>
                </c:pt>
                <c:pt idx="289">
                  <c:v>0.0308031262434909</c:v>
                </c:pt>
                <c:pt idx="290">
                  <c:v>0.0284305016608562</c:v>
                </c:pt>
                <c:pt idx="291">
                  <c:v>0.0287171735097582</c:v>
                </c:pt>
                <c:pt idx="292">
                  <c:v>0.0308702486652741</c:v>
                </c:pt>
                <c:pt idx="293">
                  <c:v>0.0328986396734396</c:v>
                </c:pt>
                <c:pt idx="294">
                  <c:v>0.0284948307136087</c:v>
                </c:pt>
                <c:pt idx="295">
                  <c:v>0.0303650274552154</c:v>
                </c:pt>
                <c:pt idx="296">
                  <c:v>0.0322295875942109</c:v>
                </c:pt>
                <c:pt idx="297">
                  <c:v>0.0312192587898792</c:v>
                </c:pt>
                <c:pt idx="298">
                  <c:v>0.030633374669295</c:v>
                </c:pt>
                <c:pt idx="299">
                  <c:v>0.0279852754164949</c:v>
                </c:pt>
                <c:pt idx="300">
                  <c:v>0.0296588166888923</c:v>
                </c:pt>
                <c:pt idx="301">
                  <c:v>0.0298914448288534</c:v>
                </c:pt>
                <c:pt idx="302">
                  <c:v>0.0298299859798778</c:v>
                </c:pt>
                <c:pt idx="303">
                  <c:v>0.0309664656507719</c:v>
                </c:pt>
                <c:pt idx="304">
                  <c:v>0.0313473539283392</c:v>
                </c:pt>
                <c:pt idx="305">
                  <c:v>0.0311304716417778</c:v>
                </c:pt>
                <c:pt idx="306">
                  <c:v>0.0297366047288581</c:v>
                </c:pt>
                <c:pt idx="307">
                  <c:v>0.0280535598417645</c:v>
                </c:pt>
                <c:pt idx="308">
                  <c:v>0.0265109894201418</c:v>
                </c:pt>
                <c:pt idx="309">
                  <c:v>0.0314706252095562</c:v>
                </c:pt>
                <c:pt idx="310">
                  <c:v>0.0321541776996873</c:v>
                </c:pt>
                <c:pt idx="311">
                  <c:v>0.0286140892818001</c:v>
                </c:pt>
                <c:pt idx="312">
                  <c:v>0.0282638773141396</c:v>
                </c:pt>
                <c:pt idx="313">
                  <c:v>0.0304192799045045</c:v>
                </c:pt>
                <c:pt idx="314">
                  <c:v>0.0277544381920831</c:v>
                </c:pt>
                <c:pt idx="315">
                  <c:v>0.0301938477634209</c:v>
                </c:pt>
                <c:pt idx="316">
                  <c:v>0.0310326857210713</c:v>
                </c:pt>
                <c:pt idx="317">
                  <c:v>0.0289577023233171</c:v>
                </c:pt>
                <c:pt idx="318">
                  <c:v>0.0319020485426931</c:v>
                </c:pt>
                <c:pt idx="319">
                  <c:v>0.0286893796635338</c:v>
                </c:pt>
                <c:pt idx="320">
                  <c:v>0.0298321837274084</c:v>
                </c:pt>
                <c:pt idx="321">
                  <c:v>0.0314151443862534</c:v>
                </c:pt>
                <c:pt idx="322">
                  <c:v>0.0302246674066278</c:v>
                </c:pt>
                <c:pt idx="323">
                  <c:v>0.0287372964372862</c:v>
                </c:pt>
                <c:pt idx="324">
                  <c:v>0.0278937371737685</c:v>
                </c:pt>
                <c:pt idx="325">
                  <c:v>0.0304268536394087</c:v>
                </c:pt>
                <c:pt idx="326">
                  <c:v>0.0284776997840624</c:v>
                </c:pt>
                <c:pt idx="327">
                  <c:v>0.029146171545263</c:v>
                </c:pt>
                <c:pt idx="328">
                  <c:v>0.0278360314246077</c:v>
                </c:pt>
                <c:pt idx="329">
                  <c:v>0.0287000371345789</c:v>
                </c:pt>
                <c:pt idx="330">
                  <c:v>0.0314049527603441</c:v>
                </c:pt>
                <c:pt idx="331">
                  <c:v>0.0306050859140939</c:v>
                </c:pt>
                <c:pt idx="332">
                  <c:v>0.0274041727434788</c:v>
                </c:pt>
                <c:pt idx="333">
                  <c:v>0.0297709191685234</c:v>
                </c:pt>
                <c:pt idx="334">
                  <c:v>0.0306816128442043</c:v>
                </c:pt>
                <c:pt idx="335">
                  <c:v>0.0293805345772612</c:v>
                </c:pt>
                <c:pt idx="336">
                  <c:v>0.0321160175576486</c:v>
                </c:pt>
                <c:pt idx="337">
                  <c:v>0.0302602013830173</c:v>
                </c:pt>
                <c:pt idx="338">
                  <c:v>0.0293961176335289</c:v>
                </c:pt>
                <c:pt idx="339">
                  <c:v>0.0283227078270452</c:v>
                </c:pt>
                <c:pt idx="340">
                  <c:v>0.0274293356351415</c:v>
                </c:pt>
                <c:pt idx="341">
                  <c:v>0.0308634482337013</c:v>
                </c:pt>
                <c:pt idx="342">
                  <c:v>0.0296685017734723</c:v>
                </c:pt>
                <c:pt idx="343">
                  <c:v>0.0273775522405286</c:v>
                </c:pt>
                <c:pt idx="344">
                  <c:v>0.0321572172910229</c:v>
                </c:pt>
                <c:pt idx="345">
                  <c:v>0.0281444932084512</c:v>
                </c:pt>
                <c:pt idx="346">
                  <c:v>0.0348585668087409</c:v>
                </c:pt>
                <c:pt idx="347">
                  <c:v>0.0149686965980054</c:v>
                </c:pt>
                <c:pt idx="348">
                  <c:v>0.00997810886877605</c:v>
                </c:pt>
                <c:pt idx="349">
                  <c:v>0.0171479176924799</c:v>
                </c:pt>
                <c:pt idx="350">
                  <c:v>0.0406845429716455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0.180233610834426</c:v>
                </c:pt>
                <c:pt idx="355">
                  <c:v>0.0367755215139123</c:v>
                </c:pt>
                <c:pt idx="356">
                  <c:v>0.00803415648093928</c:v>
                </c:pt>
                <c:pt idx="357">
                  <c:v>0.00553502821892756</c:v>
                </c:pt>
                <c:pt idx="358">
                  <c:v>0.0181281980481031</c:v>
                </c:pt>
                <c:pt idx="359">
                  <c:v>0.0145333794892721</c:v>
                </c:pt>
                <c:pt idx="360">
                  <c:v>0.0133189931066781</c:v>
                </c:pt>
                <c:pt idx="361">
                  <c:v>0.0123362348429875</c:v>
                </c:pt>
                <c:pt idx="362">
                  <c:v>0.0166198721491405</c:v>
                </c:pt>
                <c:pt idx="363">
                  <c:v>0.00819377883748863</c:v>
                </c:pt>
                <c:pt idx="364">
                  <c:v>0.00772025985086014</c:v>
                </c:pt>
                <c:pt idx="365">
                  <c:v>0.0143427909134129</c:v>
                </c:pt>
                <c:pt idx="366">
                  <c:v>0.0116905844690489</c:v>
                </c:pt>
                <c:pt idx="367">
                  <c:v>0.01099945109728</c:v>
                </c:pt>
                <c:pt idx="368">
                  <c:v>0.00733976266782829</c:v>
                </c:pt>
                <c:pt idx="369">
                  <c:v>0.00806970074788566</c:v>
                </c:pt>
                <c:pt idx="370">
                  <c:v>0.00843054615166402</c:v>
                </c:pt>
                <c:pt idx="371">
                  <c:v>0.0181033231628478</c:v>
                </c:pt>
                <c:pt idx="372">
                  <c:v>0.0172700030868447</c:v>
                </c:pt>
                <c:pt idx="373">
                  <c:v>0.0165748318105835</c:v>
                </c:pt>
                <c:pt idx="374">
                  <c:v>0.0127003067600309</c:v>
                </c:pt>
                <c:pt idx="375">
                  <c:v>0.0162085402323046</c:v>
                </c:pt>
                <c:pt idx="376">
                  <c:v>0.023747342742791</c:v>
                </c:pt>
                <c:pt idx="377">
                  <c:v>0.0139481185254316</c:v>
                </c:pt>
                <c:pt idx="378">
                  <c:v>0.0155669985640974</c:v>
                </c:pt>
                <c:pt idx="379">
                  <c:v>0.00601260115836221</c:v>
                </c:pt>
                <c:pt idx="380">
                  <c:v>0.0097947091237989</c:v>
                </c:pt>
                <c:pt idx="381">
                  <c:v>0.00635320571898467</c:v>
                </c:pt>
                <c:pt idx="382">
                  <c:v>0.00540805275266161</c:v>
                </c:pt>
                <c:pt idx="383">
                  <c:v>0.00602981087618889</c:v>
                </c:pt>
                <c:pt idx="384">
                  <c:v>0.0120144484110185</c:v>
                </c:pt>
                <c:pt idx="385">
                  <c:v>0.0119256247323071</c:v>
                </c:pt>
                <c:pt idx="386">
                  <c:v>0.00646039132090807</c:v>
                </c:pt>
                <c:pt idx="387">
                  <c:v>0.00444225459825464</c:v>
                </c:pt>
                <c:pt idx="388">
                  <c:v>0.0220003879412506</c:v>
                </c:pt>
                <c:pt idx="389">
                  <c:v>0.0148954551216349</c:v>
                </c:pt>
                <c:pt idx="390">
                  <c:v>0.0168067005588077</c:v>
                </c:pt>
                <c:pt idx="391">
                  <c:v>0.0190639678433244</c:v>
                </c:pt>
                <c:pt idx="392">
                  <c:v>0.00530967812607831</c:v>
                </c:pt>
                <c:pt idx="393">
                  <c:v>0.00430192494095908</c:v>
                </c:pt>
                <c:pt idx="394">
                  <c:v>0.0066547174817377</c:v>
                </c:pt>
                <c:pt idx="395">
                  <c:v>0.00443612469543443</c:v>
                </c:pt>
                <c:pt idx="396">
                  <c:v>0.00612526503423838</c:v>
                </c:pt>
                <c:pt idx="397">
                  <c:v>0.00420554442739245</c:v>
                </c:pt>
                <c:pt idx="398">
                  <c:v>0.00529586212327164</c:v>
                </c:pt>
                <c:pt idx="399">
                  <c:v>0.00511248014180067</c:v>
                </c:pt>
                <c:pt idx="400">
                  <c:v>0.00330066617001396</c:v>
                </c:pt>
                <c:pt idx="401">
                  <c:v>0.00865894893825272</c:v>
                </c:pt>
                <c:pt idx="402">
                  <c:v>0.00944377327023378</c:v>
                </c:pt>
                <c:pt idx="403">
                  <c:v>0.0135711193002515</c:v>
                </c:pt>
                <c:pt idx="404">
                  <c:v>0.0236833185327361</c:v>
                </c:pt>
                <c:pt idx="405">
                  <c:v>0.0250299770500734</c:v>
                </c:pt>
                <c:pt idx="406">
                  <c:v>0.0248100186076816</c:v>
                </c:pt>
                <c:pt idx="407">
                  <c:v>0.0262670410547229</c:v>
                </c:pt>
                <c:pt idx="408">
                  <c:v>0.0281359803026018</c:v>
                </c:pt>
                <c:pt idx="409">
                  <c:v>0.0299486989864005</c:v>
                </c:pt>
                <c:pt idx="410">
                  <c:v>0.024848151966674</c:v>
                </c:pt>
                <c:pt idx="411">
                  <c:v>0.0262410748552301</c:v>
                </c:pt>
                <c:pt idx="412">
                  <c:v>0.0278793740092984</c:v>
                </c:pt>
                <c:pt idx="413">
                  <c:v>0.0277983966513904</c:v>
                </c:pt>
                <c:pt idx="414">
                  <c:v>0.0318868026993701</c:v>
                </c:pt>
                <c:pt idx="415">
                  <c:v>0.0206733019685992</c:v>
                </c:pt>
                <c:pt idx="416">
                  <c:v>0.0133160660430157</c:v>
                </c:pt>
                <c:pt idx="417">
                  <c:v>0.00947548018169624</c:v>
                </c:pt>
                <c:pt idx="418">
                  <c:v>0.00788369085224749</c:v>
                </c:pt>
                <c:pt idx="419">
                  <c:v>0.00807559899710501</c:v>
                </c:pt>
                <c:pt idx="420">
                  <c:v>0.0172122344755627</c:v>
                </c:pt>
                <c:pt idx="421">
                  <c:v>0.0208638293860109</c:v>
                </c:pt>
                <c:pt idx="422">
                  <c:v>0.0222389600816222</c:v>
                </c:pt>
                <c:pt idx="423">
                  <c:v>0.00891013511478609</c:v>
                </c:pt>
                <c:pt idx="424">
                  <c:v>0.00816347815549695</c:v>
                </c:pt>
                <c:pt idx="425">
                  <c:v>0.00812802978178</c:v>
                </c:pt>
                <c:pt idx="426">
                  <c:v>0.00623132376150896</c:v>
                </c:pt>
                <c:pt idx="427">
                  <c:v>0.00609299736313277</c:v>
                </c:pt>
                <c:pt idx="428">
                  <c:v>0.0105657938840389</c:v>
                </c:pt>
                <c:pt idx="429">
                  <c:v>0.00406473878609073</c:v>
                </c:pt>
                <c:pt idx="430">
                  <c:v>0.014057536925589</c:v>
                </c:pt>
                <c:pt idx="431">
                  <c:v>0.021078431401629</c:v>
                </c:pt>
                <c:pt idx="432">
                  <c:v>0.0200499145552798</c:v>
                </c:pt>
                <c:pt idx="433">
                  <c:v>0.0249524550834867</c:v>
                </c:pt>
                <c:pt idx="434">
                  <c:v>0.0128516865974031</c:v>
                </c:pt>
                <c:pt idx="435">
                  <c:v>0.011019615248481</c:v>
                </c:pt>
                <c:pt idx="436">
                  <c:v>0.013729113799976</c:v>
                </c:pt>
                <c:pt idx="437">
                  <c:v>0.00831799050264017</c:v>
                </c:pt>
                <c:pt idx="438">
                  <c:v>0.0131624619797648</c:v>
                </c:pt>
                <c:pt idx="439">
                  <c:v>0.00889594569750757</c:v>
                </c:pt>
                <c:pt idx="440">
                  <c:v>0.00763793187403496</c:v>
                </c:pt>
                <c:pt idx="441">
                  <c:v>0.0122784687091701</c:v>
                </c:pt>
                <c:pt idx="442">
                  <c:v>0.00815586969247433</c:v>
                </c:pt>
                <c:pt idx="443">
                  <c:v>0.0135214876135444</c:v>
                </c:pt>
                <c:pt idx="444">
                  <c:v>0.00730279162849348</c:v>
                </c:pt>
                <c:pt idx="445">
                  <c:v>0.0111638612441813</c:v>
                </c:pt>
                <c:pt idx="446">
                  <c:v>0.00689230201948505</c:v>
                </c:pt>
                <c:pt idx="447">
                  <c:v>0.00455894275509585</c:v>
                </c:pt>
                <c:pt idx="448">
                  <c:v>0.00839877605046521</c:v>
                </c:pt>
                <c:pt idx="449">
                  <c:v>0.00542424410913776</c:v>
                </c:pt>
                <c:pt idx="450">
                  <c:v>0.0117469640257114</c:v>
                </c:pt>
                <c:pt idx="451">
                  <c:v>0.0137284086694094</c:v>
                </c:pt>
                <c:pt idx="452">
                  <c:v>0.0138706805510727</c:v>
                </c:pt>
                <c:pt idx="453">
                  <c:v>0.00884785793802094</c:v>
                </c:pt>
                <c:pt idx="454">
                  <c:v>0.0019231275528202</c:v>
                </c:pt>
                <c:pt idx="455">
                  <c:v>0.0101498392280645</c:v>
                </c:pt>
                <c:pt idx="456">
                  <c:v>0.00173558209150673</c:v>
                </c:pt>
                <c:pt idx="457">
                  <c:v>0.0022670909795862</c:v>
                </c:pt>
                <c:pt idx="458">
                  <c:v>0.00607275118433414</c:v>
                </c:pt>
                <c:pt idx="459">
                  <c:v>0.00379156178835051</c:v>
                </c:pt>
                <c:pt idx="460">
                  <c:v>0.00604830798692546</c:v>
                </c:pt>
                <c:pt idx="461">
                  <c:v>0.00653522062424237</c:v>
                </c:pt>
                <c:pt idx="462">
                  <c:v>0.00690260616117887</c:v>
                </c:pt>
                <c:pt idx="463">
                  <c:v>0.00487517408989925</c:v>
                </c:pt>
                <c:pt idx="464">
                  <c:v>0.00373066642032497</c:v>
                </c:pt>
                <c:pt idx="465">
                  <c:v>0.00157065015910855</c:v>
                </c:pt>
                <c:pt idx="466">
                  <c:v>0.00347773677804891</c:v>
                </c:pt>
                <c:pt idx="467">
                  <c:v>0.00362044247481089</c:v>
                </c:pt>
                <c:pt idx="468">
                  <c:v>0.00760871747823762</c:v>
                </c:pt>
                <c:pt idx="469">
                  <c:v>0.0192347424777666</c:v>
                </c:pt>
                <c:pt idx="470">
                  <c:v>0.00943090189245002</c:v>
                </c:pt>
                <c:pt idx="471">
                  <c:v>0.00569470193063221</c:v>
                </c:pt>
                <c:pt idx="472">
                  <c:v>0.00385837846472068</c:v>
                </c:pt>
                <c:pt idx="473">
                  <c:v>0.00572247232679833</c:v>
                </c:pt>
                <c:pt idx="474">
                  <c:v>0.00378784619382829</c:v>
                </c:pt>
                <c:pt idx="475">
                  <c:v>0.00593777287514678</c:v>
                </c:pt>
                <c:pt idx="476">
                  <c:v>0.0134006500441669</c:v>
                </c:pt>
                <c:pt idx="477">
                  <c:v>0.0096024570733649</c:v>
                </c:pt>
                <c:pt idx="478">
                  <c:v>0.0121178860637503</c:v>
                </c:pt>
                <c:pt idx="479">
                  <c:v>0.0110925717840129</c:v>
                </c:pt>
                <c:pt idx="480">
                  <c:v>0.0105302873171373</c:v>
                </c:pt>
                <c:pt idx="481">
                  <c:v>0.0127626553087216</c:v>
                </c:pt>
                <c:pt idx="482">
                  <c:v>0.014335540467746</c:v>
                </c:pt>
                <c:pt idx="483">
                  <c:v>0.0162550500147087</c:v>
                </c:pt>
                <c:pt idx="484">
                  <c:v>0.020734365647155</c:v>
                </c:pt>
                <c:pt idx="485">
                  <c:v>0.0150838289988398</c:v>
                </c:pt>
                <c:pt idx="486">
                  <c:v>0.0117358573919609</c:v>
                </c:pt>
                <c:pt idx="487">
                  <c:v>0.0117139279351435</c:v>
                </c:pt>
                <c:pt idx="488">
                  <c:v>0.0119402076937149</c:v>
                </c:pt>
                <c:pt idx="489">
                  <c:v>0.0141908907246389</c:v>
                </c:pt>
                <c:pt idx="490">
                  <c:v>0.0152002614114735</c:v>
                </c:pt>
                <c:pt idx="491">
                  <c:v>0.0111513582603217</c:v>
                </c:pt>
                <c:pt idx="492">
                  <c:v>0.0146162122698554</c:v>
                </c:pt>
                <c:pt idx="493">
                  <c:v>0.0107895320883368</c:v>
                </c:pt>
                <c:pt idx="494">
                  <c:v>0.00703139712209175</c:v>
                </c:pt>
                <c:pt idx="495">
                  <c:v>0.00488579977731243</c:v>
                </c:pt>
                <c:pt idx="496">
                  <c:v>0.00683685856293469</c:v>
                </c:pt>
                <c:pt idx="497">
                  <c:v>0.00568527230544895</c:v>
                </c:pt>
                <c:pt idx="498">
                  <c:v>0.00810127662279949</c:v>
                </c:pt>
                <c:pt idx="499">
                  <c:v>0.00587391085859861</c:v>
                </c:pt>
                <c:pt idx="500">
                  <c:v>0.00593398869010544</c:v>
                </c:pt>
                <c:pt idx="501">
                  <c:v>0.00926986025064401</c:v>
                </c:pt>
                <c:pt idx="502">
                  <c:v>0.0105573209929304</c:v>
                </c:pt>
                <c:pt idx="503">
                  <c:v>0.00976079936419006</c:v>
                </c:pt>
                <c:pt idx="504">
                  <c:v>0.00844034898940632</c:v>
                </c:pt>
                <c:pt idx="505">
                  <c:v>0.00920011330547284</c:v>
                </c:pt>
                <c:pt idx="506">
                  <c:v>0.00575607010065308</c:v>
                </c:pt>
                <c:pt idx="507">
                  <c:v>0.0130085279177911</c:v>
                </c:pt>
                <c:pt idx="508">
                  <c:v>0.00841273740938123</c:v>
                </c:pt>
                <c:pt idx="509">
                  <c:v>0.00462831500298489</c:v>
                </c:pt>
                <c:pt idx="510">
                  <c:v>0.00918465833799622</c:v>
                </c:pt>
                <c:pt idx="511">
                  <c:v>0.013328140665876</c:v>
                </c:pt>
                <c:pt idx="512">
                  <c:v>0.00515130545433878</c:v>
                </c:pt>
                <c:pt idx="513">
                  <c:v>0.0070495228141409</c:v>
                </c:pt>
                <c:pt idx="514">
                  <c:v>0.00798581187085333</c:v>
                </c:pt>
                <c:pt idx="515">
                  <c:v>0.00372912598500082</c:v>
                </c:pt>
                <c:pt idx="516">
                  <c:v>0.0204165305955866</c:v>
                </c:pt>
                <c:pt idx="517">
                  <c:v>0.0242564988406859</c:v>
                </c:pt>
                <c:pt idx="518">
                  <c:v>0.00852111408046872</c:v>
                </c:pt>
                <c:pt idx="519">
                  <c:v>0.00722027089359334</c:v>
                </c:pt>
                <c:pt idx="520">
                  <c:v>0.00504947291504735</c:v>
                </c:pt>
                <c:pt idx="521">
                  <c:v>0.00707928361486513</c:v>
                </c:pt>
                <c:pt idx="522">
                  <c:v>0.00521065767968356</c:v>
                </c:pt>
                <c:pt idx="523">
                  <c:v>0.0123214158254924</c:v>
                </c:pt>
                <c:pt idx="524">
                  <c:v>0.00878332556753509</c:v>
                </c:pt>
                <c:pt idx="525">
                  <c:v>0.00633643229497632</c:v>
                </c:pt>
                <c:pt idx="526">
                  <c:v>0.00943628348349155</c:v>
                </c:pt>
                <c:pt idx="527">
                  <c:v>0.00382261198297552</c:v>
                </c:pt>
                <c:pt idx="528">
                  <c:v>0.00673888584941706</c:v>
                </c:pt>
                <c:pt idx="529">
                  <c:v>0.0139738917678892</c:v>
                </c:pt>
                <c:pt idx="530">
                  <c:v>0.0169808067670032</c:v>
                </c:pt>
                <c:pt idx="531">
                  <c:v>0.0185452669935112</c:v>
                </c:pt>
                <c:pt idx="532">
                  <c:v>0.0103264118775943</c:v>
                </c:pt>
                <c:pt idx="533">
                  <c:v>0.00976693531450944</c:v>
                </c:pt>
                <c:pt idx="534">
                  <c:v>0.0128581052746268</c:v>
                </c:pt>
                <c:pt idx="535">
                  <c:v>0.00882095834741016</c:v>
                </c:pt>
                <c:pt idx="536">
                  <c:v>0.00907314350301697</c:v>
                </c:pt>
                <c:pt idx="537">
                  <c:v>0.00920627743177878</c:v>
                </c:pt>
                <c:pt idx="538">
                  <c:v>0.00583449170719281</c:v>
                </c:pt>
                <c:pt idx="539">
                  <c:v>0.00643005751336274</c:v>
                </c:pt>
                <c:pt idx="540">
                  <c:v>0.00781374753788283</c:v>
                </c:pt>
                <c:pt idx="541">
                  <c:v>0.00599372874809566</c:v>
                </c:pt>
                <c:pt idx="542">
                  <c:v>0.00732972297184882</c:v>
                </c:pt>
                <c:pt idx="543">
                  <c:v>0.00922317156001135</c:v>
                </c:pt>
                <c:pt idx="544">
                  <c:v>0.00884675951269979</c:v>
                </c:pt>
                <c:pt idx="545">
                  <c:v>0.0088439951301224</c:v>
                </c:pt>
                <c:pt idx="546">
                  <c:v>0.00880391572039857</c:v>
                </c:pt>
                <c:pt idx="547">
                  <c:v>0.00986489167997299</c:v>
                </c:pt>
                <c:pt idx="548">
                  <c:v>0.0126808870009481</c:v>
                </c:pt>
                <c:pt idx="549">
                  <c:v>0.00803683404943652</c:v>
                </c:pt>
                <c:pt idx="550">
                  <c:v>0.00950692206079395</c:v>
                </c:pt>
                <c:pt idx="551">
                  <c:v>0.0177846063189881</c:v>
                </c:pt>
                <c:pt idx="552">
                  <c:v>0.0182347731752031</c:v>
                </c:pt>
                <c:pt idx="553">
                  <c:v>0.0114362061202922</c:v>
                </c:pt>
                <c:pt idx="554">
                  <c:v>0.012770330334212</c:v>
                </c:pt>
                <c:pt idx="555">
                  <c:v>0.0120483386159561</c:v>
                </c:pt>
                <c:pt idx="556">
                  <c:v>0.00110845079368641</c:v>
                </c:pt>
                <c:pt idx="557">
                  <c:v>0.00569781086714953</c:v>
                </c:pt>
                <c:pt idx="558">
                  <c:v>0.00403907861816531</c:v>
                </c:pt>
                <c:pt idx="559">
                  <c:v>0.0049216182069576</c:v>
                </c:pt>
                <c:pt idx="560">
                  <c:v>0.00273144567274286</c:v>
                </c:pt>
                <c:pt idx="561">
                  <c:v>0.00463094446465114</c:v>
                </c:pt>
                <c:pt idx="562">
                  <c:v>0.0034933770066433</c:v>
                </c:pt>
                <c:pt idx="563">
                  <c:v>0.00413127171706865</c:v>
                </c:pt>
                <c:pt idx="564">
                  <c:v>0.00351228536504632</c:v>
                </c:pt>
                <c:pt idx="565">
                  <c:v>0.00349456878788653</c:v>
                </c:pt>
                <c:pt idx="566">
                  <c:v>0.00208950304629517</c:v>
                </c:pt>
                <c:pt idx="567">
                  <c:v>0.010717337155272</c:v>
                </c:pt>
                <c:pt idx="568">
                  <c:v>0.0131439930890789</c:v>
                </c:pt>
                <c:pt idx="569">
                  <c:v>0.0102740689616963</c:v>
                </c:pt>
                <c:pt idx="570">
                  <c:v>0.0314314680505068</c:v>
                </c:pt>
                <c:pt idx="571">
                  <c:v>0.044980926837145</c:v>
                </c:pt>
                <c:pt idx="572">
                  <c:v>0.0180136910395128</c:v>
                </c:pt>
                <c:pt idx="573">
                  <c:v>0.0360826861074685</c:v>
                </c:pt>
                <c:pt idx="574">
                  <c:v>0.0300524323257175</c:v>
                </c:pt>
                <c:pt idx="575">
                  <c:v>0.0371632739828968</c:v>
                </c:pt>
                <c:pt idx="576">
                  <c:v>0.0146004870007719</c:v>
                </c:pt>
                <c:pt idx="577">
                  <c:v>0.0171629438790961</c:v>
                </c:pt>
                <c:pt idx="578">
                  <c:v>0.0141197278863576</c:v>
                </c:pt>
                <c:pt idx="579">
                  <c:v>0.0117263708268705</c:v>
                </c:pt>
                <c:pt idx="580">
                  <c:v>0.029966378093105</c:v>
                </c:pt>
                <c:pt idx="581">
                  <c:v>0.025026821516314</c:v>
                </c:pt>
                <c:pt idx="582">
                  <c:v>0.0329321109153917</c:v>
                </c:pt>
                <c:pt idx="583">
                  <c:v>0.034076508371259</c:v>
                </c:pt>
                <c:pt idx="584">
                  <c:v>0.0391657410176951</c:v>
                </c:pt>
                <c:pt idx="585">
                  <c:v>0.0435615438205567</c:v>
                </c:pt>
                <c:pt idx="586">
                  <c:v>0.041274989291482</c:v>
                </c:pt>
                <c:pt idx="587">
                  <c:v>0.0483308211694677</c:v>
                </c:pt>
                <c:pt idx="588">
                  <c:v>0.0165242179200209</c:v>
                </c:pt>
                <c:pt idx="589">
                  <c:v>0.0271459364428857</c:v>
                </c:pt>
                <c:pt idx="590">
                  <c:v>0.0365559703363195</c:v>
                </c:pt>
                <c:pt idx="591">
                  <c:v>0.041808761882189</c:v>
                </c:pt>
                <c:pt idx="592">
                  <c:v>0.0197760290491363</c:v>
                </c:pt>
                <c:pt idx="593">
                  <c:v>0.0412959242575889</c:v>
                </c:pt>
                <c:pt idx="594">
                  <c:v>0.0354051490322829</c:v>
                </c:pt>
                <c:pt idx="595">
                  <c:v>0.0437151119285449</c:v>
                </c:pt>
                <c:pt idx="596">
                  <c:v>0.0397188601111032</c:v>
                </c:pt>
                <c:pt idx="597">
                  <c:v>0.0419074406596707</c:v>
                </c:pt>
                <c:pt idx="598">
                  <c:v>0.0481388129278053</c:v>
                </c:pt>
                <c:pt idx="599">
                  <c:v>0.029541241944832</c:v>
                </c:pt>
                <c:pt idx="600">
                  <c:v>0.045464516518313</c:v>
                </c:pt>
                <c:pt idx="601">
                  <c:v>0.0536493197910852</c:v>
                </c:pt>
                <c:pt idx="602">
                  <c:v>0.0458337786774425</c:v>
                </c:pt>
                <c:pt idx="603">
                  <c:v>0.0356115869630654</c:v>
                </c:pt>
                <c:pt idx="604">
                  <c:v>0.0484775888747202</c:v>
                </c:pt>
                <c:pt idx="605">
                  <c:v>0.0431852587356904</c:v>
                </c:pt>
                <c:pt idx="606">
                  <c:v>0.0351248763864468</c:v>
                </c:pt>
                <c:pt idx="607">
                  <c:v>0.0557701276609957</c:v>
                </c:pt>
                <c:pt idx="608">
                  <c:v>0.031194767031869</c:v>
                </c:pt>
                <c:pt idx="609">
                  <c:v>0.0216707347155981</c:v>
                </c:pt>
                <c:pt idx="610">
                  <c:v>0.0543607106301804</c:v>
                </c:pt>
                <c:pt idx="611">
                  <c:v>0.0479967883000763</c:v>
                </c:pt>
                <c:pt idx="612">
                  <c:v>0.0409809956963795</c:v>
                </c:pt>
                <c:pt idx="613">
                  <c:v>0.0636103359478186</c:v>
                </c:pt>
                <c:pt idx="614">
                  <c:v>0.0458067903042923</c:v>
                </c:pt>
                <c:pt idx="615">
                  <c:v>0.0429665942598851</c:v>
                </c:pt>
                <c:pt idx="616">
                  <c:v>0.0501046930987453</c:v>
                </c:pt>
                <c:pt idx="617">
                  <c:v>0.0479650691708376</c:v>
                </c:pt>
                <c:pt idx="618">
                  <c:v>0.0491773734320875</c:v>
                </c:pt>
                <c:pt idx="619">
                  <c:v>0.0538276353326784</c:v>
                </c:pt>
                <c:pt idx="620">
                  <c:v>0.0331331177407361</c:v>
                </c:pt>
                <c:pt idx="621">
                  <c:v>0.0509819498761941</c:v>
                </c:pt>
                <c:pt idx="622">
                  <c:v>0.0594950250924997</c:v>
                </c:pt>
                <c:pt idx="623">
                  <c:v>0.0376004752288356</c:v>
                </c:pt>
                <c:pt idx="624">
                  <c:v>0.0516950286767319</c:v>
                </c:pt>
                <c:pt idx="625">
                  <c:v>0.0492676350327633</c:v>
                </c:pt>
                <c:pt idx="626">
                  <c:v>0.0407719353107359</c:v>
                </c:pt>
                <c:pt idx="627">
                  <c:v>0.0396966955571435</c:v>
                </c:pt>
                <c:pt idx="628">
                  <c:v>0.0413082725505689</c:v>
                </c:pt>
                <c:pt idx="629">
                  <c:v>0.04008626010137</c:v>
                </c:pt>
                <c:pt idx="630">
                  <c:v>0.0448316108603096</c:v>
                </c:pt>
                <c:pt idx="631">
                  <c:v>0.0491488437625714</c:v>
                </c:pt>
                <c:pt idx="632">
                  <c:v>0.0443319979626107</c:v>
                </c:pt>
                <c:pt idx="633">
                  <c:v>0.0355830043914267</c:v>
                </c:pt>
                <c:pt idx="634">
                  <c:v>0.0375118315222601</c:v>
                </c:pt>
                <c:pt idx="635">
                  <c:v>0.043402469026595</c:v>
                </c:pt>
                <c:pt idx="636">
                  <c:v>0.0265445011819027</c:v>
                </c:pt>
                <c:pt idx="637">
                  <c:v>0.0486749160090329</c:v>
                </c:pt>
                <c:pt idx="638">
                  <c:v>0.0223049801459652</c:v>
                </c:pt>
                <c:pt idx="639">
                  <c:v>0.0412826930227304</c:v>
                </c:pt>
                <c:pt idx="640">
                  <c:v>0.0415502074530281</c:v>
                </c:pt>
                <c:pt idx="641">
                  <c:v>0.0358723542041317</c:v>
                </c:pt>
                <c:pt idx="642">
                  <c:v>0.0497981415213065</c:v>
                </c:pt>
                <c:pt idx="643">
                  <c:v>0.0524249630390121</c:v>
                </c:pt>
                <c:pt idx="644">
                  <c:v>0.0372040312555535</c:v>
                </c:pt>
                <c:pt idx="645">
                  <c:v>0.025399210370743</c:v>
                </c:pt>
                <c:pt idx="646">
                  <c:v>0.0366413006426846</c:v>
                </c:pt>
                <c:pt idx="647">
                  <c:v>0.0503337949536919</c:v>
                </c:pt>
                <c:pt idx="648">
                  <c:v>0.0349559082104102</c:v>
                </c:pt>
                <c:pt idx="649">
                  <c:v>0.0414228666219006</c:v>
                </c:pt>
                <c:pt idx="650">
                  <c:v>0.0419336962553746</c:v>
                </c:pt>
                <c:pt idx="651">
                  <c:v>0.0447748596078977</c:v>
                </c:pt>
                <c:pt idx="652">
                  <c:v>0.0305986379445422</c:v>
                </c:pt>
                <c:pt idx="653">
                  <c:v>0.0205509156905195</c:v>
                </c:pt>
                <c:pt idx="654">
                  <c:v>0.0314575060998004</c:v>
                </c:pt>
                <c:pt idx="655">
                  <c:v>0.0441521200172378</c:v>
                </c:pt>
                <c:pt idx="656">
                  <c:v>0.0429363134782312</c:v>
                </c:pt>
                <c:pt idx="657">
                  <c:v>0.0235452668647677</c:v>
                </c:pt>
                <c:pt idx="658">
                  <c:v>0.0373742710778959</c:v>
                </c:pt>
                <c:pt idx="659">
                  <c:v>0.0361387435913027</c:v>
                </c:pt>
                <c:pt idx="660">
                  <c:v>0.0318499632728517</c:v>
                </c:pt>
                <c:pt idx="661">
                  <c:v>0.0365194892607334</c:v>
                </c:pt>
                <c:pt idx="662">
                  <c:v>0.0359216835238408</c:v>
                </c:pt>
                <c:pt idx="663">
                  <c:v>0.0434658565298337</c:v>
                </c:pt>
                <c:pt idx="664">
                  <c:v>0.0422265357362189</c:v>
                </c:pt>
                <c:pt idx="665">
                  <c:v>0.0397099142388669</c:v>
                </c:pt>
                <c:pt idx="666">
                  <c:v>0.0353222208107623</c:v>
                </c:pt>
                <c:pt idx="667">
                  <c:v>0.0450178026159418</c:v>
                </c:pt>
                <c:pt idx="668">
                  <c:v>0.0417043286864384</c:v>
                </c:pt>
                <c:pt idx="669">
                  <c:v>0.0358906740131723</c:v>
                </c:pt>
                <c:pt idx="670">
                  <c:v>0.0300380799068165</c:v>
                </c:pt>
                <c:pt idx="671">
                  <c:v>0.0342520934667194</c:v>
                </c:pt>
                <c:pt idx="672">
                  <c:v>0.0367278114424453</c:v>
                </c:pt>
                <c:pt idx="673">
                  <c:v>0.0426279534816434</c:v>
                </c:pt>
                <c:pt idx="674">
                  <c:v>0.0319178278982823</c:v>
                </c:pt>
                <c:pt idx="675">
                  <c:v>0.0311516165557248</c:v>
                </c:pt>
                <c:pt idx="676">
                  <c:v>0.0395319465741792</c:v>
                </c:pt>
                <c:pt idx="677">
                  <c:v>0.0402216172097246</c:v>
                </c:pt>
                <c:pt idx="678">
                  <c:v>0.0378112015507583</c:v>
                </c:pt>
                <c:pt idx="679">
                  <c:v>0.0342311113323007</c:v>
                </c:pt>
                <c:pt idx="680">
                  <c:v>0.0387611106711254</c:v>
                </c:pt>
                <c:pt idx="681">
                  <c:v>0.0330507553725212</c:v>
                </c:pt>
                <c:pt idx="682">
                  <c:v>0.0367053231250157</c:v>
                </c:pt>
                <c:pt idx="683">
                  <c:v>0.0361957741051594</c:v>
                </c:pt>
                <c:pt idx="684">
                  <c:v>0.0381199693080555</c:v>
                </c:pt>
                <c:pt idx="685">
                  <c:v>0.0431504710320714</c:v>
                </c:pt>
                <c:pt idx="686">
                  <c:v>0.0280155084514171</c:v>
                </c:pt>
                <c:pt idx="687">
                  <c:v>0.0383678168006123</c:v>
                </c:pt>
                <c:pt idx="688">
                  <c:v>0.0436387118483722</c:v>
                </c:pt>
                <c:pt idx="689">
                  <c:v>0.0395517075468582</c:v>
                </c:pt>
                <c:pt idx="690">
                  <c:v>0.0383140630220273</c:v>
                </c:pt>
                <c:pt idx="691">
                  <c:v>0.035103596633025</c:v>
                </c:pt>
                <c:pt idx="692">
                  <c:v>0.0425950854198265</c:v>
                </c:pt>
                <c:pt idx="693">
                  <c:v>0.0314592657584752</c:v>
                </c:pt>
                <c:pt idx="694">
                  <c:v>0.0427491663743559</c:v>
                </c:pt>
                <c:pt idx="695">
                  <c:v>0.021540582015426</c:v>
                </c:pt>
                <c:pt idx="696">
                  <c:v>0.0287391511225439</c:v>
                </c:pt>
                <c:pt idx="697">
                  <c:v>0.015035248192901</c:v>
                </c:pt>
                <c:pt idx="698">
                  <c:v>0.0239559392095912</c:v>
                </c:pt>
                <c:pt idx="699">
                  <c:v>0.0193396276964737</c:v>
                </c:pt>
                <c:pt idx="700">
                  <c:v>0.0248326991923534</c:v>
                </c:pt>
                <c:pt idx="701">
                  <c:v>0.0328065743546164</c:v>
                </c:pt>
                <c:pt idx="702">
                  <c:v>0.0306579194984364</c:v>
                </c:pt>
                <c:pt idx="703">
                  <c:v>0.0226422143629777</c:v>
                </c:pt>
                <c:pt idx="704">
                  <c:v>0.0187796843900452</c:v>
                </c:pt>
                <c:pt idx="705">
                  <c:v>0.0248152601721968</c:v>
                </c:pt>
                <c:pt idx="706">
                  <c:v>0.0197486358932604</c:v>
                </c:pt>
                <c:pt idx="707">
                  <c:v>0.0226033066992249</c:v>
                </c:pt>
                <c:pt idx="708">
                  <c:v>0.0311203814308096</c:v>
                </c:pt>
                <c:pt idx="709">
                  <c:v>0.0239870830307477</c:v>
                </c:pt>
                <c:pt idx="710">
                  <c:v>0.0186158155861421</c:v>
                </c:pt>
                <c:pt idx="711">
                  <c:v>0.0261544738955693</c:v>
                </c:pt>
                <c:pt idx="712">
                  <c:v>0.0254111090069456</c:v>
                </c:pt>
                <c:pt idx="713">
                  <c:v>0.0289675634393199</c:v>
                </c:pt>
                <c:pt idx="714">
                  <c:v>0.0263580558702295</c:v>
                </c:pt>
                <c:pt idx="715">
                  <c:v>0.0336367071649314</c:v>
                </c:pt>
                <c:pt idx="716">
                  <c:v>0.0290785218110862</c:v>
                </c:pt>
                <c:pt idx="717">
                  <c:v>0.0315079047187285</c:v>
                </c:pt>
                <c:pt idx="718">
                  <c:v>0.0260475851504028</c:v>
                </c:pt>
                <c:pt idx="719">
                  <c:v>0.0362590977617687</c:v>
                </c:pt>
                <c:pt idx="720">
                  <c:v>0.0116896122859993</c:v>
                </c:pt>
                <c:pt idx="721">
                  <c:v>0.0284586187788303</c:v>
                </c:pt>
                <c:pt idx="722">
                  <c:v>0.0304455335480079</c:v>
                </c:pt>
                <c:pt idx="723">
                  <c:v>0.0307565167515148</c:v>
                </c:pt>
                <c:pt idx="724">
                  <c:v>0.0339014014974331</c:v>
                </c:pt>
                <c:pt idx="725">
                  <c:v>0.0427952955869628</c:v>
                </c:pt>
                <c:pt idx="726">
                  <c:v>0.0356860290453298</c:v>
                </c:pt>
                <c:pt idx="727">
                  <c:v>0.0285475455464433</c:v>
                </c:pt>
                <c:pt idx="728">
                  <c:v>0.0383784219128659</c:v>
                </c:pt>
                <c:pt idx="729">
                  <c:v>0.024039072832217</c:v>
                </c:pt>
                <c:pt idx="730">
                  <c:v>0.0206444946988677</c:v>
                </c:pt>
                <c:pt idx="731">
                  <c:v>0.0295521141599807</c:v>
                </c:pt>
                <c:pt idx="732">
                  <c:v>0.0374487004966858</c:v>
                </c:pt>
                <c:pt idx="733">
                  <c:v>0.0483473849356113</c:v>
                </c:pt>
                <c:pt idx="734">
                  <c:v>0.0535236629584506</c:v>
                </c:pt>
                <c:pt idx="735">
                  <c:v>0.0229107027324499</c:v>
                </c:pt>
                <c:pt idx="736">
                  <c:v>0.0206384589732039</c:v>
                </c:pt>
                <c:pt idx="737">
                  <c:v>0.0403466407468341</c:v>
                </c:pt>
                <c:pt idx="738">
                  <c:v>0.0130408937451606</c:v>
                </c:pt>
                <c:pt idx="739">
                  <c:v>0.0130464013796871</c:v>
                </c:pt>
                <c:pt idx="740">
                  <c:v>0.0439856069887388</c:v>
                </c:pt>
                <c:pt idx="741">
                  <c:v>0.0367506438647898</c:v>
                </c:pt>
                <c:pt idx="742">
                  <c:v>0.0106068481701775</c:v>
                </c:pt>
                <c:pt idx="743">
                  <c:v>0.0151046821821244</c:v>
                </c:pt>
                <c:pt idx="744">
                  <c:v>0.0159524983709195</c:v>
                </c:pt>
                <c:pt idx="745">
                  <c:v>0.0259493381779929</c:v>
                </c:pt>
                <c:pt idx="746">
                  <c:v>0.0349740511242448</c:v>
                </c:pt>
                <c:pt idx="747">
                  <c:v>0.044347154290059</c:v>
                </c:pt>
                <c:pt idx="748">
                  <c:v>0.037910793312297</c:v>
                </c:pt>
                <c:pt idx="749">
                  <c:v>0.0382943458096169</c:v>
                </c:pt>
                <c:pt idx="750">
                  <c:v>0.0133853853559389</c:v>
                </c:pt>
                <c:pt idx="751">
                  <c:v>0.0140093091660557</c:v>
                </c:pt>
                <c:pt idx="752">
                  <c:v>0.0210227889920884</c:v>
                </c:pt>
                <c:pt idx="753">
                  <c:v>0.0252175755146373</c:v>
                </c:pt>
                <c:pt idx="754">
                  <c:v>0.0372133918486654</c:v>
                </c:pt>
                <c:pt idx="755">
                  <c:v>0.0272545228443862</c:v>
                </c:pt>
                <c:pt idx="756">
                  <c:v>0.0183618580275518</c:v>
                </c:pt>
                <c:pt idx="757">
                  <c:v>0.0163558618934907</c:v>
                </c:pt>
                <c:pt idx="758">
                  <c:v>0.0116161929510475</c:v>
                </c:pt>
                <c:pt idx="759">
                  <c:v>0.0140522835770314</c:v>
                </c:pt>
                <c:pt idx="760">
                  <c:v>0.0443672677112592</c:v>
                </c:pt>
                <c:pt idx="761">
                  <c:v>0.0362549174639246</c:v>
                </c:pt>
                <c:pt idx="762">
                  <c:v>0.0537440807352937</c:v>
                </c:pt>
                <c:pt idx="763">
                  <c:v>0.0463460244468079</c:v>
                </c:pt>
                <c:pt idx="764">
                  <c:v>0.0488726612131645</c:v>
                </c:pt>
                <c:pt idx="765">
                  <c:v>0.0392968445203734</c:v>
                </c:pt>
                <c:pt idx="766">
                  <c:v>0.0483907988475507</c:v>
                </c:pt>
                <c:pt idx="767">
                  <c:v>0.0419082004802228</c:v>
                </c:pt>
                <c:pt idx="768">
                  <c:v>0.0434812833844107</c:v>
                </c:pt>
                <c:pt idx="769">
                  <c:v>0.0477482025834205</c:v>
                </c:pt>
                <c:pt idx="770">
                  <c:v>0.0363963145133927</c:v>
                </c:pt>
                <c:pt idx="771">
                  <c:v>0.0396825660689921</c:v>
                </c:pt>
                <c:pt idx="772">
                  <c:v>0.0250614930873952</c:v>
                </c:pt>
                <c:pt idx="773">
                  <c:v>0.0508291457469485</c:v>
                </c:pt>
                <c:pt idx="774">
                  <c:v>0.0145857587825748</c:v>
                </c:pt>
                <c:pt idx="775">
                  <c:v>0.0557238495385316</c:v>
                </c:pt>
                <c:pt idx="776">
                  <c:v>0.0629037936612693</c:v>
                </c:pt>
                <c:pt idx="777">
                  <c:v>0.00825084058636581</c:v>
                </c:pt>
                <c:pt idx="778">
                  <c:v>0.00378447511022645</c:v>
                </c:pt>
                <c:pt idx="779">
                  <c:v>0.00756807167127123</c:v>
                </c:pt>
                <c:pt idx="780">
                  <c:v>0.0101453730530564</c:v>
                </c:pt>
                <c:pt idx="781">
                  <c:v>0.014361390390356</c:v>
                </c:pt>
                <c:pt idx="782">
                  <c:v>0.00309727665327589</c:v>
                </c:pt>
                <c:pt idx="783">
                  <c:v>0.00870681431885531</c:v>
                </c:pt>
                <c:pt idx="784">
                  <c:v>0.0124869351610551</c:v>
                </c:pt>
                <c:pt idx="785">
                  <c:v>0.00797284853496298</c:v>
                </c:pt>
                <c:pt idx="786">
                  <c:v>0.0</c:v>
                </c:pt>
                <c:pt idx="787">
                  <c:v>0.0080607793828401</c:v>
                </c:pt>
                <c:pt idx="788">
                  <c:v>0.00245855057225091</c:v>
                </c:pt>
                <c:pt idx="789">
                  <c:v>0.00371740774539224</c:v>
                </c:pt>
                <c:pt idx="790">
                  <c:v>0.00673243804270199</c:v>
                </c:pt>
                <c:pt idx="791">
                  <c:v>0.0073599249465043</c:v>
                </c:pt>
                <c:pt idx="792">
                  <c:v>0.00546073108937345</c:v>
                </c:pt>
                <c:pt idx="793">
                  <c:v>0.00487777397503133</c:v>
                </c:pt>
                <c:pt idx="794">
                  <c:v>0.00247977021345425</c:v>
                </c:pt>
                <c:pt idx="795">
                  <c:v>0.0125331082634866</c:v>
                </c:pt>
                <c:pt idx="796">
                  <c:v>0.00993640523434709</c:v>
                </c:pt>
                <c:pt idx="797">
                  <c:v>0.00992290049214766</c:v>
                </c:pt>
                <c:pt idx="798">
                  <c:v>0.00865254436963112</c:v>
                </c:pt>
                <c:pt idx="799">
                  <c:v>0.0155597430658386</c:v>
                </c:pt>
                <c:pt idx="800">
                  <c:v>0.000619409312490829</c:v>
                </c:pt>
                <c:pt idx="801">
                  <c:v>0.0160953203974327</c:v>
                </c:pt>
                <c:pt idx="802">
                  <c:v>0.0113336129875335</c:v>
                </c:pt>
                <c:pt idx="803">
                  <c:v>0.0171093618239241</c:v>
                </c:pt>
                <c:pt idx="804">
                  <c:v>0.0170279000188054</c:v>
                </c:pt>
                <c:pt idx="805">
                  <c:v>0.00743537269523799</c:v>
                </c:pt>
                <c:pt idx="806">
                  <c:v>0.0151730476924915</c:v>
                </c:pt>
                <c:pt idx="807">
                  <c:v>0.0137524282654822</c:v>
                </c:pt>
                <c:pt idx="808">
                  <c:v>0.0212303597825321</c:v>
                </c:pt>
                <c:pt idx="809">
                  <c:v>0.0195022600646162</c:v>
                </c:pt>
                <c:pt idx="810">
                  <c:v>0.0158674389988852</c:v>
                </c:pt>
                <c:pt idx="811">
                  <c:v>0.0144237154310278</c:v>
                </c:pt>
                <c:pt idx="812">
                  <c:v>0.0150571788355041</c:v>
                </c:pt>
                <c:pt idx="813">
                  <c:v>0.00815725711493725</c:v>
                </c:pt>
                <c:pt idx="814">
                  <c:v>0.0244834601217542</c:v>
                </c:pt>
                <c:pt idx="815">
                  <c:v>0.0180317894000133</c:v>
                </c:pt>
                <c:pt idx="816">
                  <c:v>0.0216762792661056</c:v>
                </c:pt>
                <c:pt idx="817">
                  <c:v>0.0242932020803664</c:v>
                </c:pt>
                <c:pt idx="818">
                  <c:v>0.0136237485984815</c:v>
                </c:pt>
                <c:pt idx="819">
                  <c:v>0.0270780818328331</c:v>
                </c:pt>
                <c:pt idx="820">
                  <c:v>0.00428116582395095</c:v>
                </c:pt>
                <c:pt idx="821">
                  <c:v>0.0110327869872141</c:v>
                </c:pt>
                <c:pt idx="822">
                  <c:v>0.0140220890805852</c:v>
                </c:pt>
                <c:pt idx="823">
                  <c:v>0.00979052085937645</c:v>
                </c:pt>
                <c:pt idx="824">
                  <c:v>0.0147808315878342</c:v>
                </c:pt>
                <c:pt idx="825">
                  <c:v>0.0244161524650876</c:v>
                </c:pt>
                <c:pt idx="826">
                  <c:v>0.0234473705522191</c:v>
                </c:pt>
                <c:pt idx="827">
                  <c:v>0.0177231554238874</c:v>
                </c:pt>
                <c:pt idx="828">
                  <c:v>0.0196325543784984</c:v>
                </c:pt>
                <c:pt idx="829">
                  <c:v>0.0227366311023403</c:v>
                </c:pt>
                <c:pt idx="830">
                  <c:v>0.0145211047183375</c:v>
                </c:pt>
                <c:pt idx="831">
                  <c:v>0.0157871209349484</c:v>
                </c:pt>
                <c:pt idx="832">
                  <c:v>0.0268099937397812</c:v>
                </c:pt>
                <c:pt idx="833">
                  <c:v>0.0182941975199915</c:v>
                </c:pt>
                <c:pt idx="834">
                  <c:v>0.0200761903095665</c:v>
                </c:pt>
                <c:pt idx="835">
                  <c:v>0.00309997579874286</c:v>
                </c:pt>
                <c:pt idx="836">
                  <c:v>0.0170296891613251</c:v>
                </c:pt>
                <c:pt idx="837">
                  <c:v>0.0124173863971086</c:v>
                </c:pt>
                <c:pt idx="838">
                  <c:v>0.0113082952952971</c:v>
                </c:pt>
                <c:pt idx="839">
                  <c:v>0.02119090135442</c:v>
                </c:pt>
                <c:pt idx="840">
                  <c:v>0.0185176392614652</c:v>
                </c:pt>
                <c:pt idx="841">
                  <c:v>0.0122470786540405</c:v>
                </c:pt>
                <c:pt idx="842">
                  <c:v>0.0182188231289116</c:v>
                </c:pt>
                <c:pt idx="843">
                  <c:v>0.0171270003523947</c:v>
                </c:pt>
                <c:pt idx="844">
                  <c:v>0.0116738026163836</c:v>
                </c:pt>
                <c:pt idx="845">
                  <c:v>0.0116999305034319</c:v>
                </c:pt>
                <c:pt idx="846">
                  <c:v>0.00867092436338018</c:v>
                </c:pt>
                <c:pt idx="847">
                  <c:v>0.00989756213237249</c:v>
                </c:pt>
                <c:pt idx="848">
                  <c:v>0.0123876635485016</c:v>
                </c:pt>
                <c:pt idx="849">
                  <c:v>0.0203203303689235</c:v>
                </c:pt>
                <c:pt idx="850">
                  <c:v>0.0134912871456221</c:v>
                </c:pt>
                <c:pt idx="851">
                  <c:v>0.012514613479518</c:v>
                </c:pt>
                <c:pt idx="852">
                  <c:v>0.0118676511029596</c:v>
                </c:pt>
                <c:pt idx="853">
                  <c:v>0.00184779907736513</c:v>
                </c:pt>
                <c:pt idx="854">
                  <c:v>0.0106519153616694</c:v>
                </c:pt>
                <c:pt idx="855">
                  <c:v>0.00305592596098418</c:v>
                </c:pt>
                <c:pt idx="856">
                  <c:v>0.0104812658226166</c:v>
                </c:pt>
                <c:pt idx="857">
                  <c:v>0.0131784581948748</c:v>
                </c:pt>
                <c:pt idx="858">
                  <c:v>0.0162316153009523</c:v>
                </c:pt>
                <c:pt idx="859">
                  <c:v>0.0126148222294362</c:v>
                </c:pt>
                <c:pt idx="860">
                  <c:v>0.0217590806694422</c:v>
                </c:pt>
                <c:pt idx="861">
                  <c:v>0.0283360172325068</c:v>
                </c:pt>
                <c:pt idx="862">
                  <c:v>0.0143283440403258</c:v>
                </c:pt>
                <c:pt idx="863">
                  <c:v>0.0124585656539822</c:v>
                </c:pt>
                <c:pt idx="864">
                  <c:v>0.0107106536863654</c:v>
                </c:pt>
                <c:pt idx="865">
                  <c:v>0.0143263198453349</c:v>
                </c:pt>
                <c:pt idx="866">
                  <c:v>0.0106788936115065</c:v>
                </c:pt>
                <c:pt idx="867">
                  <c:v>0.0149947868115173</c:v>
                </c:pt>
                <c:pt idx="868">
                  <c:v>0.00935135849495695</c:v>
                </c:pt>
                <c:pt idx="869">
                  <c:v>0.00440718576001244</c:v>
                </c:pt>
                <c:pt idx="870">
                  <c:v>0.0155676787241264</c:v>
                </c:pt>
                <c:pt idx="871">
                  <c:v>0.0137182706139277</c:v>
                </c:pt>
                <c:pt idx="872">
                  <c:v>0.0105846281215438</c:v>
                </c:pt>
                <c:pt idx="873">
                  <c:v>0.0105470070144784</c:v>
                </c:pt>
                <c:pt idx="874">
                  <c:v>0.00868318917397424</c:v>
                </c:pt>
                <c:pt idx="875">
                  <c:v>0.0123621387154056</c:v>
                </c:pt>
                <c:pt idx="876">
                  <c:v>0.0178169550463326</c:v>
                </c:pt>
                <c:pt idx="877">
                  <c:v>0.0165594763166678</c:v>
                </c:pt>
                <c:pt idx="878">
                  <c:v>0.0169527428340386</c:v>
                </c:pt>
                <c:pt idx="879">
                  <c:v>0.0178496721874642</c:v>
                </c:pt>
                <c:pt idx="880">
                  <c:v>0.0166443599163899</c:v>
                </c:pt>
                <c:pt idx="881">
                  <c:v>0.0166844603184992</c:v>
                </c:pt>
                <c:pt idx="882">
                  <c:v>0.0111066590262431</c:v>
                </c:pt>
                <c:pt idx="883">
                  <c:v>0.00992346399757759</c:v>
                </c:pt>
                <c:pt idx="884">
                  <c:v>0.0172642748776933</c:v>
                </c:pt>
                <c:pt idx="885">
                  <c:v>0.0206094045830963</c:v>
                </c:pt>
                <c:pt idx="886">
                  <c:v>0.0162020001074366</c:v>
                </c:pt>
                <c:pt idx="887">
                  <c:v>0.0141524228265972</c:v>
                </c:pt>
                <c:pt idx="888">
                  <c:v>0.0149190184935614</c:v>
                </c:pt>
                <c:pt idx="889">
                  <c:v>0.015603692804039</c:v>
                </c:pt>
                <c:pt idx="890">
                  <c:v>0.0111419103970329</c:v>
                </c:pt>
                <c:pt idx="891">
                  <c:v>0.0141331719381657</c:v>
                </c:pt>
                <c:pt idx="892">
                  <c:v>0.0158676025410073</c:v>
                </c:pt>
                <c:pt idx="893">
                  <c:v>0.015200702708505</c:v>
                </c:pt>
                <c:pt idx="894">
                  <c:v>0.0100188802733701</c:v>
                </c:pt>
                <c:pt idx="895">
                  <c:v>0.0155470803077834</c:v>
                </c:pt>
                <c:pt idx="896">
                  <c:v>0.0144746740352308</c:v>
                </c:pt>
                <c:pt idx="897">
                  <c:v>0.00809013132732451</c:v>
                </c:pt>
                <c:pt idx="898">
                  <c:v>0.0138979681740847</c:v>
                </c:pt>
                <c:pt idx="899">
                  <c:v>0.01003978195585</c:v>
                </c:pt>
                <c:pt idx="900">
                  <c:v>0.0144366878474832</c:v>
                </c:pt>
                <c:pt idx="901">
                  <c:v>0.0276380322087478</c:v>
                </c:pt>
                <c:pt idx="902">
                  <c:v>0.0274041333302852</c:v>
                </c:pt>
                <c:pt idx="903">
                  <c:v>0.0156826770190072</c:v>
                </c:pt>
                <c:pt idx="904">
                  <c:v>0.0235304864585215</c:v>
                </c:pt>
                <c:pt idx="905">
                  <c:v>0.00881841980071973</c:v>
                </c:pt>
                <c:pt idx="906">
                  <c:v>0.00186789829054983</c:v>
                </c:pt>
                <c:pt idx="907">
                  <c:v>0.0235394311577053</c:v>
                </c:pt>
                <c:pt idx="908">
                  <c:v>0.0177411249938585</c:v>
                </c:pt>
                <c:pt idx="909">
                  <c:v>0.0111882406295061</c:v>
                </c:pt>
                <c:pt idx="910">
                  <c:v>0.0228142586203355</c:v>
                </c:pt>
                <c:pt idx="911">
                  <c:v>0.0145568021678514</c:v>
                </c:pt>
                <c:pt idx="912">
                  <c:v>0.0171876916121751</c:v>
                </c:pt>
                <c:pt idx="913">
                  <c:v>0.025062405671245</c:v>
                </c:pt>
                <c:pt idx="914">
                  <c:v>0.0271430674377125</c:v>
                </c:pt>
                <c:pt idx="915">
                  <c:v>0.00996291490857247</c:v>
                </c:pt>
                <c:pt idx="916">
                  <c:v>0.0120362962332642</c:v>
                </c:pt>
                <c:pt idx="917">
                  <c:v>0.0156265232746551</c:v>
                </c:pt>
                <c:pt idx="918">
                  <c:v>0.020657945099575</c:v>
                </c:pt>
                <c:pt idx="919">
                  <c:v>0.0195971655853564</c:v>
                </c:pt>
                <c:pt idx="920">
                  <c:v>0.0205859538304873</c:v>
                </c:pt>
                <c:pt idx="921">
                  <c:v>0.0119521299675586</c:v>
                </c:pt>
                <c:pt idx="922">
                  <c:v>0.00745904338132799</c:v>
                </c:pt>
                <c:pt idx="923">
                  <c:v>0.00491866598899151</c:v>
                </c:pt>
                <c:pt idx="924">
                  <c:v>0.00570290307649234</c:v>
                </c:pt>
                <c:pt idx="925">
                  <c:v>0.0132638666069227</c:v>
                </c:pt>
                <c:pt idx="926">
                  <c:v>0.0113152667102517</c:v>
                </c:pt>
                <c:pt idx="927">
                  <c:v>0.0176985056678318</c:v>
                </c:pt>
                <c:pt idx="928">
                  <c:v>0.0164788269715746</c:v>
                </c:pt>
                <c:pt idx="929">
                  <c:v>0.0132957486339717</c:v>
                </c:pt>
                <c:pt idx="930">
                  <c:v>0.0188725226089938</c:v>
                </c:pt>
                <c:pt idx="931">
                  <c:v>0.0151740767783169</c:v>
                </c:pt>
                <c:pt idx="932">
                  <c:v>0.0120223502620186</c:v>
                </c:pt>
                <c:pt idx="933">
                  <c:v>0.0175763589595903</c:v>
                </c:pt>
                <c:pt idx="934">
                  <c:v>0.0101006958064267</c:v>
                </c:pt>
                <c:pt idx="935">
                  <c:v>0.0164029233275568</c:v>
                </c:pt>
                <c:pt idx="936">
                  <c:v>0.0131647886878143</c:v>
                </c:pt>
                <c:pt idx="937">
                  <c:v>0.00122800679120815</c:v>
                </c:pt>
                <c:pt idx="938">
                  <c:v>0.0</c:v>
                </c:pt>
                <c:pt idx="939">
                  <c:v>0.00503460881555842</c:v>
                </c:pt>
                <c:pt idx="940">
                  <c:v>0.00985316874699181</c:v>
                </c:pt>
                <c:pt idx="941">
                  <c:v>0.00160623856491504</c:v>
                </c:pt>
                <c:pt idx="942">
                  <c:v>0.0</c:v>
                </c:pt>
                <c:pt idx="943">
                  <c:v>0.00671016992628382</c:v>
                </c:pt>
                <c:pt idx="944">
                  <c:v>0.0157508647695776</c:v>
                </c:pt>
                <c:pt idx="945">
                  <c:v>0.0089480538160055</c:v>
                </c:pt>
                <c:pt idx="946">
                  <c:v>0.0154129012420726</c:v>
                </c:pt>
                <c:pt idx="947">
                  <c:v>0.00738959384626214</c:v>
                </c:pt>
                <c:pt idx="948">
                  <c:v>0.0188422676919513</c:v>
                </c:pt>
                <c:pt idx="949">
                  <c:v>0.0120069879564059</c:v>
                </c:pt>
                <c:pt idx="950">
                  <c:v>0.0152291519424953</c:v>
                </c:pt>
                <c:pt idx="951">
                  <c:v>0.0155451105909123</c:v>
                </c:pt>
                <c:pt idx="952">
                  <c:v>0.010145293408839</c:v>
                </c:pt>
                <c:pt idx="953">
                  <c:v>0.00847670022358592</c:v>
                </c:pt>
                <c:pt idx="954">
                  <c:v>0.0172965261618658</c:v>
                </c:pt>
                <c:pt idx="955">
                  <c:v>0.0174976174199684</c:v>
                </c:pt>
                <c:pt idx="956">
                  <c:v>0.00892511119531184</c:v>
                </c:pt>
                <c:pt idx="957">
                  <c:v>0.00909568783731485</c:v>
                </c:pt>
                <c:pt idx="958">
                  <c:v>0.0147431977246175</c:v>
                </c:pt>
                <c:pt idx="959">
                  <c:v>0.00273621501453288</c:v>
                </c:pt>
                <c:pt idx="960">
                  <c:v>0.00457216048965257</c:v>
                </c:pt>
                <c:pt idx="961">
                  <c:v>0.0073907006316493</c:v>
                </c:pt>
                <c:pt idx="962">
                  <c:v>0.0148544646748256</c:v>
                </c:pt>
                <c:pt idx="963">
                  <c:v>0.0119984624269074</c:v>
                </c:pt>
                <c:pt idx="964">
                  <c:v>0.0046177460669565</c:v>
                </c:pt>
                <c:pt idx="965">
                  <c:v>0.0</c:v>
                </c:pt>
                <c:pt idx="966">
                  <c:v>0.0</c:v>
                </c:pt>
                <c:pt idx="967">
                  <c:v>0.00688340436595441</c:v>
                </c:pt>
                <c:pt idx="968">
                  <c:v>0.00645178412222719</c:v>
                </c:pt>
                <c:pt idx="969">
                  <c:v>0.0036704453348947</c:v>
                </c:pt>
                <c:pt idx="970">
                  <c:v>0.00599469170120035</c:v>
                </c:pt>
                <c:pt idx="971">
                  <c:v>0.0</c:v>
                </c:pt>
                <c:pt idx="972">
                  <c:v>0.000687067992563174</c:v>
                </c:pt>
                <c:pt idx="973">
                  <c:v>0.00598075044295516</c:v>
                </c:pt>
                <c:pt idx="974">
                  <c:v>0.00850870511679101</c:v>
                </c:pt>
                <c:pt idx="975">
                  <c:v>0.00160761222990525</c:v>
                </c:pt>
                <c:pt idx="976">
                  <c:v>0.0121820858942598</c:v>
                </c:pt>
                <c:pt idx="977">
                  <c:v>0.00365219880588232</c:v>
                </c:pt>
                <c:pt idx="978">
                  <c:v>0.00435190618585716</c:v>
                </c:pt>
                <c:pt idx="979">
                  <c:v>0.00314329164355356</c:v>
                </c:pt>
                <c:pt idx="980">
                  <c:v>0.00437788194510601</c:v>
                </c:pt>
                <c:pt idx="981">
                  <c:v>0.00125638924455006</c:v>
                </c:pt>
                <c:pt idx="982">
                  <c:v>0.00560800630644403</c:v>
                </c:pt>
                <c:pt idx="983">
                  <c:v>0.00440433491786838</c:v>
                </c:pt>
                <c:pt idx="984">
                  <c:v>0.00557469398201928</c:v>
                </c:pt>
                <c:pt idx="985">
                  <c:v>0.0037414509354364</c:v>
                </c:pt>
                <c:pt idx="986">
                  <c:v>0.0244853371053833</c:v>
                </c:pt>
                <c:pt idx="987">
                  <c:v>0.0274665934519475</c:v>
                </c:pt>
                <c:pt idx="988">
                  <c:v>0.02463882336398</c:v>
                </c:pt>
                <c:pt idx="989">
                  <c:v>0.0292138190125262</c:v>
                </c:pt>
                <c:pt idx="990">
                  <c:v>0.0328205654518244</c:v>
                </c:pt>
                <c:pt idx="991">
                  <c:v>0.00186669612001313</c:v>
                </c:pt>
                <c:pt idx="992">
                  <c:v>0.00681032662191672</c:v>
                </c:pt>
                <c:pt idx="993">
                  <c:v>0.00995932271022153</c:v>
                </c:pt>
                <c:pt idx="994">
                  <c:v>0.0139363760663068</c:v>
                </c:pt>
                <c:pt idx="995">
                  <c:v>0.00315796674778987</c:v>
                </c:pt>
                <c:pt idx="996">
                  <c:v>0.00939699271393312</c:v>
                </c:pt>
                <c:pt idx="997">
                  <c:v>0.0169395963444706</c:v>
                </c:pt>
                <c:pt idx="998">
                  <c:v>0.00440200360390953</c:v>
                </c:pt>
                <c:pt idx="999">
                  <c:v>0.0106803782807854</c:v>
                </c:pt>
                <c:pt idx="1000">
                  <c:v>0.00737418505479902</c:v>
                </c:pt>
                <c:pt idx="1001">
                  <c:v>0.00124740295581046</c:v>
                </c:pt>
                <c:pt idx="1002">
                  <c:v>0.00611644817309657</c:v>
                </c:pt>
                <c:pt idx="1003">
                  <c:v>0.0</c:v>
                </c:pt>
                <c:pt idx="1004">
                  <c:v>0.00124263441025309</c:v>
                </c:pt>
                <c:pt idx="1005">
                  <c:v>0.0117914947342583</c:v>
                </c:pt>
                <c:pt idx="1006">
                  <c:v>0.00802976127938567</c:v>
                </c:pt>
                <c:pt idx="1007">
                  <c:v>0.0</c:v>
                </c:pt>
                <c:pt idx="1008">
                  <c:v>0.00369883572691909</c:v>
                </c:pt>
                <c:pt idx="1009">
                  <c:v>4.89442589110321E-7</c:v>
                </c:pt>
                <c:pt idx="1010">
                  <c:v>0.0</c:v>
                </c:pt>
                <c:pt idx="1011">
                  <c:v>0.00936385365878707</c:v>
                </c:pt>
                <c:pt idx="1012">
                  <c:v>0.00689107506765794</c:v>
                </c:pt>
                <c:pt idx="1013">
                  <c:v>0.0224154856993653</c:v>
                </c:pt>
                <c:pt idx="1014">
                  <c:v>0.0175720646510201</c:v>
                </c:pt>
                <c:pt idx="1015">
                  <c:v>0.017358839738025</c:v>
                </c:pt>
                <c:pt idx="1016">
                  <c:v>0.0193887201393788</c:v>
                </c:pt>
                <c:pt idx="1017">
                  <c:v>0.019243359212827</c:v>
                </c:pt>
                <c:pt idx="1018">
                  <c:v>0.00444792075594282</c:v>
                </c:pt>
                <c:pt idx="1019">
                  <c:v>0.0136893101354023</c:v>
                </c:pt>
                <c:pt idx="1020">
                  <c:v>0.00936385365878707</c:v>
                </c:pt>
                <c:pt idx="1021">
                  <c:v>0.00689107506765794</c:v>
                </c:pt>
                <c:pt idx="1022">
                  <c:v>0.0224154856993653</c:v>
                </c:pt>
                <c:pt idx="1023">
                  <c:v>0.0175720646510201</c:v>
                </c:pt>
                <c:pt idx="1024">
                  <c:v>0.017358839738025</c:v>
                </c:pt>
                <c:pt idx="1025">
                  <c:v>0.0193887201393788</c:v>
                </c:pt>
                <c:pt idx="1026">
                  <c:v>0.019243359212827</c:v>
                </c:pt>
                <c:pt idx="1027">
                  <c:v>0.00444792075594282</c:v>
                </c:pt>
                <c:pt idx="1028">
                  <c:v>0.0136893101354023</c:v>
                </c:pt>
                <c:pt idx="1029">
                  <c:v>0.00876651736003305</c:v>
                </c:pt>
                <c:pt idx="1030">
                  <c:v>0.0109636343732852</c:v>
                </c:pt>
                <c:pt idx="1031">
                  <c:v>0.00137253210934006</c:v>
                </c:pt>
                <c:pt idx="1032">
                  <c:v>0.0124384867012889</c:v>
                </c:pt>
                <c:pt idx="1033">
                  <c:v>0.005249674512563</c:v>
                </c:pt>
                <c:pt idx="1034">
                  <c:v>0.0445691287909297</c:v>
                </c:pt>
                <c:pt idx="1035">
                  <c:v>0.0</c:v>
                </c:pt>
                <c:pt idx="1036">
                  <c:v>0.00754251684647989</c:v>
                </c:pt>
                <c:pt idx="1037">
                  <c:v>0.0</c:v>
                </c:pt>
                <c:pt idx="1038">
                  <c:v>0.0102834348948388</c:v>
                </c:pt>
                <c:pt idx="1039">
                  <c:v>0.00248852545792665</c:v>
                </c:pt>
                <c:pt idx="1040">
                  <c:v>0.00376996885380028</c:v>
                </c:pt>
                <c:pt idx="1041">
                  <c:v>0.00251495874079788</c:v>
                </c:pt>
                <c:pt idx="1042">
                  <c:v>0.0</c:v>
                </c:pt>
                <c:pt idx="1043">
                  <c:v>0.00497396800249278</c:v>
                </c:pt>
                <c:pt idx="1044">
                  <c:v>0.00373044398842343</c:v>
                </c:pt>
                <c:pt idx="1045">
                  <c:v>0.0</c:v>
                </c:pt>
                <c:pt idx="1046">
                  <c:v>0.00740371330520425</c:v>
                </c:pt>
                <c:pt idx="1047">
                  <c:v>0.00872993386975582</c:v>
                </c:pt>
                <c:pt idx="1048">
                  <c:v>0.0186515605364565</c:v>
                </c:pt>
                <c:pt idx="1049">
                  <c:v>0.0107337879480635</c:v>
                </c:pt>
                <c:pt idx="1050">
                  <c:v>0.0131305433576584</c:v>
                </c:pt>
                <c:pt idx="1051">
                  <c:v>0.00683252108029138</c:v>
                </c:pt>
                <c:pt idx="1052">
                  <c:v>0.0132327687070901</c:v>
                </c:pt>
                <c:pt idx="1053">
                  <c:v>0.00755012928547237</c:v>
                </c:pt>
                <c:pt idx="1054">
                  <c:v>0.00988105539528626</c:v>
                </c:pt>
                <c:pt idx="1055">
                  <c:v>0.0106346562175535</c:v>
                </c:pt>
                <c:pt idx="1056">
                  <c:v>0.00811586037845845</c:v>
                </c:pt>
                <c:pt idx="1057">
                  <c:v>0.0225159869004089</c:v>
                </c:pt>
                <c:pt idx="1058">
                  <c:v>0.013592452536163</c:v>
                </c:pt>
                <c:pt idx="1059">
                  <c:v>0.00124920122951888</c:v>
                </c:pt>
                <c:pt idx="1060">
                  <c:v>0.00306601945304009</c:v>
                </c:pt>
                <c:pt idx="1061">
                  <c:v>0.000615490870816197</c:v>
                </c:pt>
                <c:pt idx="1062">
                  <c:v>0.00797607745658727</c:v>
                </c:pt>
                <c:pt idx="1063">
                  <c:v>0.0056104101826234</c:v>
                </c:pt>
                <c:pt idx="1064">
                  <c:v>0.0101027420108181</c:v>
                </c:pt>
                <c:pt idx="1065">
                  <c:v>0.00627057500956984</c:v>
                </c:pt>
                <c:pt idx="1066">
                  <c:v>2.50440331683877E-7</c:v>
                </c:pt>
                <c:pt idx="1067">
                  <c:v>0.0145500338074047</c:v>
                </c:pt>
                <c:pt idx="1068">
                  <c:v>0.0207570105951885</c:v>
                </c:pt>
                <c:pt idx="1069">
                  <c:v>0.00124766234273402</c:v>
                </c:pt>
                <c:pt idx="1070">
                  <c:v>0.00500302681248858</c:v>
                </c:pt>
                <c:pt idx="1071">
                  <c:v>0.00874150119361794</c:v>
                </c:pt>
                <c:pt idx="1072">
                  <c:v>0.0271871804731205</c:v>
                </c:pt>
                <c:pt idx="1073">
                  <c:v>0.0147927131562971</c:v>
                </c:pt>
                <c:pt idx="1074">
                  <c:v>0.01235199879076</c:v>
                </c:pt>
                <c:pt idx="1075">
                  <c:v>0.105695287497545</c:v>
                </c:pt>
                <c:pt idx="1076">
                  <c:v>0.0220309730071031</c:v>
                </c:pt>
                <c:pt idx="1077">
                  <c:v>0.00741275124814903</c:v>
                </c:pt>
                <c:pt idx="1078">
                  <c:v>0.0124782333232263</c:v>
                </c:pt>
              </c:numCache>
            </c:numRef>
          </c:yVal>
        </c:ser>
        <c:ser>
          <c:idx val="9"/>
          <c:order val="12"/>
          <c:tx>
            <c:strRef>
              <c:f>Data!$D$1395</c:f>
              <c:strCache>
                <c:ptCount val="1"/>
                <c:pt idx="0">
                  <c:v>Synthetic-Melt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Data!$AQ$1395:$AQ$1435</c:f>
              <c:numCache>
                <c:formatCode>0.00</c:formatCode>
                <c:ptCount val="41"/>
                <c:pt idx="0">
                  <c:v>918.238835126051</c:v>
                </c:pt>
                <c:pt idx="1">
                  <c:v>924.0553865364427</c:v>
                </c:pt>
                <c:pt idx="2">
                  <c:v>914.330919875158</c:v>
                </c:pt>
                <c:pt idx="3">
                  <c:v>916.5687067526165</c:v>
                </c:pt>
                <c:pt idx="4">
                  <c:v>917.1173767919332</c:v>
                </c:pt>
                <c:pt idx="5">
                  <c:v>918.3169548393751</c:v>
                </c:pt>
                <c:pt idx="6">
                  <c:v>927.6033308150248</c:v>
                </c:pt>
                <c:pt idx="7">
                  <c:v>902.1704711731078</c:v>
                </c:pt>
                <c:pt idx="8">
                  <c:v>921.8544830499687</c:v>
                </c:pt>
                <c:pt idx="9">
                  <c:v>924.3253900822633</c:v>
                </c:pt>
                <c:pt idx="10">
                  <c:v>918.607464987433</c:v>
                </c:pt>
                <c:pt idx="11">
                  <c:v>927.8322177546499</c:v>
                </c:pt>
                <c:pt idx="12">
                  <c:v>924.2272167659869</c:v>
                </c:pt>
                <c:pt idx="13">
                  <c:v>928.3993241600147</c:v>
                </c:pt>
                <c:pt idx="14">
                  <c:v>923.0469833147505</c:v>
                </c:pt>
                <c:pt idx="15">
                  <c:v>923.1899167369324</c:v>
                </c:pt>
                <c:pt idx="16">
                  <c:v>933.3995485597147</c:v>
                </c:pt>
                <c:pt idx="17">
                  <c:v>932.1640365050775</c:v>
                </c:pt>
                <c:pt idx="18">
                  <c:v>926.3249037466904</c:v>
                </c:pt>
                <c:pt idx="19">
                  <c:v>931.1182801942683</c:v>
                </c:pt>
                <c:pt idx="20">
                  <c:v>920.6112053728043</c:v>
                </c:pt>
                <c:pt idx="21">
                  <c:v>924.1156644269015</c:v>
                </c:pt>
                <c:pt idx="22">
                  <c:v>923.0898567483666</c:v>
                </c:pt>
                <c:pt idx="23">
                  <c:v>915.7731623542451</c:v>
                </c:pt>
                <c:pt idx="24">
                  <c:v>921.4378161220476</c:v>
                </c:pt>
                <c:pt idx="25">
                  <c:v>935.6391416210814</c:v>
                </c:pt>
                <c:pt idx="26">
                  <c:v>930.9908111391263</c:v>
                </c:pt>
                <c:pt idx="27">
                  <c:v>929.1433884208325</c:v>
                </c:pt>
                <c:pt idx="28">
                  <c:v>930.5796408320264</c:v>
                </c:pt>
                <c:pt idx="29">
                  <c:v>927.2872980599689</c:v>
                </c:pt>
                <c:pt idx="30">
                  <c:v>930.422787560646</c:v>
                </c:pt>
                <c:pt idx="31">
                  <c:v>926.5921757417416</c:v>
                </c:pt>
                <c:pt idx="32">
                  <c:v>919.3027544942034</c:v>
                </c:pt>
                <c:pt idx="33">
                  <c:v>920.1011444691136</c:v>
                </c:pt>
                <c:pt idx="34">
                  <c:v>931.4252395485078</c:v>
                </c:pt>
                <c:pt idx="35">
                  <c:v>920.4426497661503</c:v>
                </c:pt>
                <c:pt idx="36">
                  <c:v>918.1818502905006</c:v>
                </c:pt>
                <c:pt idx="37">
                  <c:v>914.8315474653633</c:v>
                </c:pt>
                <c:pt idx="38">
                  <c:v>925.4199958318933</c:v>
                </c:pt>
                <c:pt idx="39">
                  <c:v>919.2234672714686</c:v>
                </c:pt>
                <c:pt idx="40">
                  <c:v>910.175879580326</c:v>
                </c:pt>
              </c:numCache>
            </c:numRef>
          </c:xVal>
          <c:yVal>
            <c:numRef>
              <c:f>Data!$AJ$1395:$AJ$1435</c:f>
              <c:numCache>
                <c:formatCode>0.00</c:formatCode>
                <c:ptCount val="41"/>
                <c:pt idx="0">
                  <c:v>0.0172740273622764</c:v>
                </c:pt>
                <c:pt idx="1">
                  <c:v>0.0202075204718216</c:v>
                </c:pt>
                <c:pt idx="2">
                  <c:v>0.0124493825383694</c:v>
                </c:pt>
                <c:pt idx="3">
                  <c:v>0.0150258755675078</c:v>
                </c:pt>
                <c:pt idx="4">
                  <c:v>0.0176246072174901</c:v>
                </c:pt>
                <c:pt idx="5">
                  <c:v>0.0147731969180066</c:v>
                </c:pt>
                <c:pt idx="6">
                  <c:v>0.0175830624336141</c:v>
                </c:pt>
                <c:pt idx="7">
                  <c:v>0.00240521304148625</c:v>
                </c:pt>
                <c:pt idx="8">
                  <c:v>0.0221950913505139</c:v>
                </c:pt>
                <c:pt idx="9">
                  <c:v>0.0178442586697836</c:v>
                </c:pt>
                <c:pt idx="10">
                  <c:v>0.0148559842721534</c:v>
                </c:pt>
                <c:pt idx="11">
                  <c:v>0.00520298028051041</c:v>
                </c:pt>
                <c:pt idx="12">
                  <c:v>0.00847575540249673</c:v>
                </c:pt>
                <c:pt idx="13">
                  <c:v>0.0130447690694091</c:v>
                </c:pt>
                <c:pt idx="14">
                  <c:v>0.0131519549114578</c:v>
                </c:pt>
                <c:pt idx="15">
                  <c:v>0.0166960606412514</c:v>
                </c:pt>
                <c:pt idx="16">
                  <c:v>0.0299532159057099</c:v>
                </c:pt>
                <c:pt idx="17">
                  <c:v>0.0165491448725062</c:v>
                </c:pt>
                <c:pt idx="18">
                  <c:v>0.0208306286389516</c:v>
                </c:pt>
                <c:pt idx="19">
                  <c:v>0.0140088597717919</c:v>
                </c:pt>
                <c:pt idx="20">
                  <c:v>0.010523285021279</c:v>
                </c:pt>
                <c:pt idx="21">
                  <c:v>0.0128374813338688</c:v>
                </c:pt>
                <c:pt idx="22">
                  <c:v>0.0127313646570375</c:v>
                </c:pt>
                <c:pt idx="23">
                  <c:v>0.0137807329256698</c:v>
                </c:pt>
                <c:pt idx="24">
                  <c:v>0.00989219453756117</c:v>
                </c:pt>
                <c:pt idx="25">
                  <c:v>0.0223002410071288</c:v>
                </c:pt>
                <c:pt idx="26">
                  <c:v>0.00776542618393747</c:v>
                </c:pt>
                <c:pt idx="27">
                  <c:v>0.0156757910232386</c:v>
                </c:pt>
                <c:pt idx="28">
                  <c:v>0.0118378923841219</c:v>
                </c:pt>
                <c:pt idx="29">
                  <c:v>0.0171798909249431</c:v>
                </c:pt>
                <c:pt idx="30">
                  <c:v>0.00350398226374587</c:v>
                </c:pt>
                <c:pt idx="31">
                  <c:v>0.00892387141781177</c:v>
                </c:pt>
                <c:pt idx="32">
                  <c:v>0.0120447462663652</c:v>
                </c:pt>
                <c:pt idx="33">
                  <c:v>0.0137108443380209</c:v>
                </c:pt>
                <c:pt idx="34">
                  <c:v>0.00931692596402037</c:v>
                </c:pt>
                <c:pt idx="35">
                  <c:v>0.0179830735118098</c:v>
                </c:pt>
                <c:pt idx="36">
                  <c:v>0.0205851860563459</c:v>
                </c:pt>
                <c:pt idx="37">
                  <c:v>0.0259533783470152</c:v>
                </c:pt>
                <c:pt idx="38">
                  <c:v>0.0129615818964402</c:v>
                </c:pt>
                <c:pt idx="39">
                  <c:v>0.0194122066312346</c:v>
                </c:pt>
                <c:pt idx="40">
                  <c:v>0.0210714900261753</c:v>
                </c:pt>
              </c:numCache>
            </c:numRef>
          </c:yVal>
        </c:ser>
        <c:dLbls/>
        <c:axId val="571161528"/>
        <c:axId val="571173448"/>
      </c:scatterChart>
      <c:valAx>
        <c:axId val="57116152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+mn-lt"/>
                  </a:rPr>
                  <a:t>Molar Volume (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Å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3</a:t>
                </a:r>
                <a:r>
                  <a:rPr lang="en-US" sz="12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)</a:t>
                </a:r>
                <a:endParaRPr lang="en-US" sz="1200">
                  <a:solidFill>
                    <a:sysClr val="windowText" lastClr="000000"/>
                  </a:solidFill>
                  <a:latin typeface="+mn-lt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73448"/>
        <c:crosses val="autoZero"/>
        <c:crossBetween val="midCat"/>
      </c:valAx>
      <c:valAx>
        <c:axId val="571173448"/>
        <c:scaling>
          <c:orientation val="minMax"/>
          <c:max val="2.15"/>
          <c:min val="0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Cl (apfu)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61528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Linkage Group Correlation</a:t>
            </a:r>
          </a:p>
        </c:rich>
      </c:tx>
      <c:layout/>
      <c:spPr>
        <a:noFill/>
        <a:ln>
          <a:noFill/>
        </a:ln>
        <a:effectLst/>
      </c:spPr>
    </c:title>
    <c:plotArea>
      <c:layout/>
      <c:scatterChart>
        <c:scatterStyle val="lineMarker"/>
        <c:ser>
          <c:idx val="2"/>
          <c:order val="0"/>
          <c:tx>
            <c:strRef>
              <c:f>Cutdown!$M$60</c:f>
              <c:strCache>
                <c:ptCount val="1"/>
                <c:pt idx="0">
                  <c:v>Glass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1"/>
            <c:trendlineLbl>
              <c:layout>
                <c:manualLayout>
                  <c:x val="0.0483321641748063"/>
                  <c:y val="0.095538931274357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Cutdown!$L$2:$L$15</c:f>
              <c:numCache>
                <c:formatCode>General</c:formatCode>
                <c:ptCount val="14"/>
                <c:pt idx="0">
                  <c:v>0.2973</c:v>
                </c:pt>
                <c:pt idx="1">
                  <c:v>0.85405</c:v>
                </c:pt>
                <c:pt idx="2">
                  <c:v>0.5274</c:v>
                </c:pt>
                <c:pt idx="3">
                  <c:v>0.2538</c:v>
                </c:pt>
                <c:pt idx="4">
                  <c:v>0.38205</c:v>
                </c:pt>
                <c:pt idx="5">
                  <c:v>0.10295</c:v>
                </c:pt>
                <c:pt idx="6">
                  <c:v>0.5604</c:v>
                </c:pt>
                <c:pt idx="7">
                  <c:v>0.3646</c:v>
                </c:pt>
                <c:pt idx="8">
                  <c:v>0.0724</c:v>
                </c:pt>
                <c:pt idx="9">
                  <c:v>0.0390333333333333</c:v>
                </c:pt>
                <c:pt idx="10">
                  <c:v>0.212</c:v>
                </c:pt>
                <c:pt idx="11">
                  <c:v>0.2209</c:v>
                </c:pt>
                <c:pt idx="12">
                  <c:v>0.3958</c:v>
                </c:pt>
                <c:pt idx="13">
                  <c:v>0.7277</c:v>
                </c:pt>
              </c:numCache>
            </c:numRef>
          </c:xVal>
          <c:yVal>
            <c:numRef>
              <c:f>Cutdown!$M$2:$M$15</c:f>
              <c:numCache>
                <c:formatCode>General</c:formatCode>
                <c:ptCount val="14"/>
                <c:pt idx="0">
                  <c:v>0.0941</c:v>
                </c:pt>
                <c:pt idx="1">
                  <c:v>0.29535</c:v>
                </c:pt>
                <c:pt idx="2">
                  <c:v>0.2786</c:v>
                </c:pt>
                <c:pt idx="3">
                  <c:v>0.1187</c:v>
                </c:pt>
                <c:pt idx="4">
                  <c:v>0.03425</c:v>
                </c:pt>
                <c:pt idx="5">
                  <c:v>0.00065</c:v>
                </c:pt>
                <c:pt idx="6">
                  <c:v>0.0726</c:v>
                </c:pt>
                <c:pt idx="7">
                  <c:v>0.12405</c:v>
                </c:pt>
                <c:pt idx="8">
                  <c:v>0.13305</c:v>
                </c:pt>
                <c:pt idx="9">
                  <c:v>0.2839</c:v>
                </c:pt>
                <c:pt idx="10">
                  <c:v>0.35315</c:v>
                </c:pt>
                <c:pt idx="11">
                  <c:v>0.297175</c:v>
                </c:pt>
                <c:pt idx="12">
                  <c:v>0.0969</c:v>
                </c:pt>
                <c:pt idx="13">
                  <c:v>0.2223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B0B7-4B22-83F0-0B999F16205C}"/>
            </c:ext>
          </c:extLst>
        </c:ser>
        <c:axId val="673445400"/>
        <c:axId val="569863192"/>
      </c:scatterChart>
      <c:valAx>
        <c:axId val="6734454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Alt</a:t>
                </a:r>
                <a:r>
                  <a:rPr lang="en-US" baseline="0" dirty="0"/>
                  <a:t> </a:t>
                </a:r>
                <a:r>
                  <a:rPr lang="en-US" baseline="0" dirty="0" err="1" smtClean="0"/>
                  <a:t>Cl</a:t>
                </a:r>
                <a:r>
                  <a:rPr lang="en-US" baseline="0" dirty="0" smtClean="0"/>
                  <a:t> (wt%)</a:t>
                </a: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863192"/>
        <c:crosses val="autoZero"/>
        <c:crossBetween val="midCat"/>
      </c:valAx>
      <c:valAx>
        <c:axId val="5698631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Glass</a:t>
                </a:r>
                <a:r>
                  <a:rPr lang="en-US" baseline="0" dirty="0"/>
                  <a:t> </a:t>
                </a:r>
                <a:r>
                  <a:rPr lang="en-US" baseline="0" dirty="0" err="1" smtClean="0"/>
                  <a:t>Cl</a:t>
                </a:r>
                <a:r>
                  <a:rPr lang="en-US" baseline="0" dirty="0" smtClean="0"/>
                  <a:t> (wt%)</a:t>
                </a: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445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barChart>
        <c:barDir val="col"/>
        <c:grouping val="clustered"/>
        <c:ser>
          <c:idx val="0"/>
          <c:order val="0"/>
          <c:tx>
            <c:strRef>
              <c:f>Histogram!$F$1</c:f>
              <c:strCache>
                <c:ptCount val="1"/>
                <c:pt idx="0">
                  <c:v>LafAlt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Histogram!$E$3:$E$26</c:f>
              <c:numCache>
                <c:formatCode>General</c:formatCode>
                <c:ptCount val="24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</c:numCache>
            </c:numRef>
          </c:cat>
          <c:val>
            <c:numRef>
              <c:f>Histogram!$F$3:$F$26</c:f>
              <c:numCache>
                <c:formatCode>General</c:formatCode>
                <c:ptCount val="24"/>
                <c:pt idx="0">
                  <c:v>0.0</c:v>
                </c:pt>
                <c:pt idx="1">
                  <c:v>15.0</c:v>
                </c:pt>
                <c:pt idx="2">
                  <c:v>5.0</c:v>
                </c:pt>
                <c:pt idx="3">
                  <c:v>3.0</c:v>
                </c:pt>
                <c:pt idx="4">
                  <c:v>0.0</c:v>
                </c:pt>
                <c:pt idx="5">
                  <c:v>2.0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9CE-42E5-8151-FF158A1D3E9A}"/>
            </c:ext>
          </c:extLst>
        </c:ser>
        <c:ser>
          <c:idx val="1"/>
          <c:order val="1"/>
          <c:tx>
            <c:strRef>
              <c:f>Histogram!$H$1</c:f>
              <c:strCache>
                <c:ptCount val="1"/>
                <c:pt idx="0">
                  <c:v>NakAlt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numRef>
              <c:f>Histogram!$E$3:$E$26</c:f>
              <c:numCache>
                <c:formatCode>General</c:formatCode>
                <c:ptCount val="24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</c:numCache>
            </c:numRef>
          </c:cat>
          <c:val>
            <c:numRef>
              <c:f>Histogram!$H$3:$H$26</c:f>
              <c:numCache>
                <c:formatCode>General</c:formatCode>
                <c:ptCount val="2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4.0</c:v>
                </c:pt>
                <c:pt idx="7">
                  <c:v>2.0</c:v>
                </c:pt>
                <c:pt idx="8">
                  <c:v>5.0</c:v>
                </c:pt>
                <c:pt idx="9">
                  <c:v>3.0</c:v>
                </c:pt>
                <c:pt idx="10">
                  <c:v>1.0</c:v>
                </c:pt>
                <c:pt idx="11">
                  <c:v>2.0</c:v>
                </c:pt>
                <c:pt idx="12">
                  <c:v>2.0</c:v>
                </c:pt>
                <c:pt idx="13">
                  <c:v>0.0</c:v>
                </c:pt>
                <c:pt idx="14">
                  <c:v>1.0</c:v>
                </c:pt>
                <c:pt idx="15">
                  <c:v>4.0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9CE-42E5-8151-FF158A1D3E9A}"/>
            </c:ext>
          </c:extLst>
        </c:ser>
        <c:axId val="471312472"/>
        <c:axId val="611849512"/>
      </c:barChart>
      <c:catAx>
        <c:axId val="47131247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Wt%</a:t>
                </a:r>
                <a:r>
                  <a:rPr lang="en-US" baseline="0"/>
                  <a:t> Cl</a:t>
                </a:r>
                <a:endParaRPr lang="en-US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849512"/>
        <c:crosses val="autoZero"/>
        <c:auto val="1"/>
        <c:lblAlgn val="ctr"/>
        <c:lblOffset val="100"/>
      </c:catAx>
      <c:valAx>
        <c:axId val="611849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31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barChart>
        <c:barDir val="col"/>
        <c:grouping val="clustered"/>
        <c:ser>
          <c:idx val="2"/>
          <c:order val="0"/>
          <c:tx>
            <c:strRef>
              <c:f>'[nakhlites-sandbox.xlsx]Histogram'!$J$1</c:f>
              <c:strCache>
                <c:ptCount val="1"/>
                <c:pt idx="0">
                  <c:v>LafGlass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cat>
            <c:numRef>
              <c:f>'[nakhlites-sandbox.xlsx]Histogram'!$E$3:$E$26</c:f>
              <c:numCache>
                <c:formatCode>General</c:formatCode>
                <c:ptCount val="24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</c:numCache>
            </c:numRef>
          </c:cat>
          <c:val>
            <c:numRef>
              <c:f>'[nakhlites-sandbox.xlsx]Histogram'!$J$3:$J$26</c:f>
              <c:numCache>
                <c:formatCode>General</c:formatCode>
                <c:ptCount val="24"/>
                <c:pt idx="0">
                  <c:v>0.0</c:v>
                </c:pt>
                <c:pt idx="1">
                  <c:v>2.0</c:v>
                </c:pt>
                <c:pt idx="2">
                  <c:v>0.0</c:v>
                </c:pt>
                <c:pt idx="3">
                  <c:v>1.0</c:v>
                </c:pt>
                <c:pt idx="4">
                  <c:v>1.0</c:v>
                </c:pt>
                <c:pt idx="5">
                  <c:v>0.0</c:v>
                </c:pt>
                <c:pt idx="6">
                  <c:v>3.0</c:v>
                </c:pt>
                <c:pt idx="7">
                  <c:v>3.0</c:v>
                </c:pt>
                <c:pt idx="8">
                  <c:v>4.0</c:v>
                </c:pt>
                <c:pt idx="9">
                  <c:v>1.0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4C2-4FD2-9D3C-499BB02D7157}"/>
            </c:ext>
          </c:extLst>
        </c:ser>
        <c:ser>
          <c:idx val="3"/>
          <c:order val="1"/>
          <c:tx>
            <c:strRef>
              <c:f>'[nakhlites-sandbox.xlsx]Histogram'!$L$1</c:f>
              <c:strCache>
                <c:ptCount val="1"/>
                <c:pt idx="0">
                  <c:v>NakGlass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'[nakhlites-sandbox.xlsx]Histogram'!$E$3:$E$26</c:f>
              <c:numCache>
                <c:formatCode>General</c:formatCode>
                <c:ptCount val="24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</c:numCache>
            </c:numRef>
          </c:cat>
          <c:val>
            <c:numRef>
              <c:f>'[nakhlites-sandbox.xlsx]Histogram'!$L$3:$L$26</c:f>
              <c:numCache>
                <c:formatCode>General</c:formatCode>
                <c:ptCount val="24"/>
                <c:pt idx="0">
                  <c:v>3.0</c:v>
                </c:pt>
                <c:pt idx="1">
                  <c:v>14.0</c:v>
                </c:pt>
                <c:pt idx="2">
                  <c:v>9.0</c:v>
                </c:pt>
                <c:pt idx="3">
                  <c:v>9.0</c:v>
                </c:pt>
                <c:pt idx="4">
                  <c:v>6.0</c:v>
                </c:pt>
                <c:pt idx="5">
                  <c:v>5.0</c:v>
                </c:pt>
                <c:pt idx="6">
                  <c:v>8.0</c:v>
                </c:pt>
                <c:pt idx="7">
                  <c:v>5.0</c:v>
                </c:pt>
                <c:pt idx="8">
                  <c:v>5.0</c:v>
                </c:pt>
                <c:pt idx="9">
                  <c:v>2.0</c:v>
                </c:pt>
                <c:pt idx="10">
                  <c:v>1.0</c:v>
                </c:pt>
                <c:pt idx="11">
                  <c:v>2.0</c:v>
                </c:pt>
                <c:pt idx="12">
                  <c:v>0.0</c:v>
                </c:pt>
                <c:pt idx="13">
                  <c:v>2.0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4C2-4FD2-9D3C-499BB02D7157}"/>
            </c:ext>
          </c:extLst>
        </c:ser>
        <c:axId val="440898984"/>
        <c:axId val="440680600"/>
      </c:barChart>
      <c:catAx>
        <c:axId val="44089898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Wt%</a:t>
                </a:r>
                <a:r>
                  <a:rPr lang="en-US" baseline="0"/>
                  <a:t> Cl</a:t>
                </a:r>
                <a:endParaRPr lang="en-US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680600"/>
        <c:crosses val="autoZero"/>
        <c:auto val="1"/>
        <c:lblAlgn val="ctr"/>
        <c:lblOffset val="100"/>
      </c:catAx>
      <c:valAx>
        <c:axId val="4406806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898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F7598-CBB1-024A-9743-BB05D5BA7B8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BFEE0-79AF-AC48-B625-B4017AF432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D1A6-0E7F-4769-B263-8A8B431F6952}" type="datetimeFigureOut">
              <a:rPr lang="en-US" smtClean="0"/>
              <a:pPr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1C9D8-FB61-42DC-961C-5ECAC309E5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549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97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587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487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5488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42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455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1411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9829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936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936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936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552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90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67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007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2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6415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80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65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1C9D8-FB61-42DC-961C-5ECAC309E5B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81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70A-67DC-4C29-923A-7C480129C358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053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FC2A-7149-4F43-BB05-D7E4AF84B5BA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250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1BA9-7DDD-4126-88B1-A6DFCBB4AFC5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05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5245-A8F0-492A-A98A-D847FD6575C0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82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97CB-45B0-4E0A-80C1-0522D20FA83F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09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DC2B-5961-4610-8864-707C25643243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767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B66B-B120-453F-A518-2BDDA3640E85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85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3497-A614-4E15-B58C-A513320A3FAD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006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B8B7-9504-4332-BE0E-2B60A3ACD41A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034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2FAC-0367-4969-8BF6-8A0986C5603E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188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5960-F78C-42C3-B688-9EEB9C9808EA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307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1F66-D851-405C-9353-B0CAD9D214F6}" type="datetime1">
              <a:rPr lang="en-US" smtClean="0"/>
              <a:pPr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AC96-FB8C-4A27-906A-4DE843B2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724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7851" TargetMode="External"/><Relationship Id="rId20" Type="http://schemas.openxmlformats.org/officeDocument/2006/relationships/image" Target="../media/image8.emf"/><Relationship Id="rId21" Type="http://schemas.openxmlformats.org/officeDocument/2006/relationships/image" Target="../media/image9.emf"/><Relationship Id="rId10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7921" TargetMode="External"/><Relationship Id="rId11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6651" TargetMode="External"/><Relationship Id="rId12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52370" TargetMode="External"/><Relationship Id="rId13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52357" TargetMode="External"/><Relationship Id="rId14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49470" TargetMode="External"/><Relationship Id="rId15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51557" TargetMode="External"/><Relationship Id="rId16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52356" TargetMode="External"/><Relationship Id="rId17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61813" TargetMode="External"/><Relationship Id="rId18" Type="http://schemas.openxmlformats.org/officeDocument/2006/relationships/image" Target="../media/image6.emf"/><Relationship Id="rId19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6898" TargetMode="External"/><Relationship Id="rId4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2412" TargetMode="External"/><Relationship Id="rId5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10950" TargetMode="External"/><Relationship Id="rId6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24355" TargetMode="External"/><Relationship Id="rId7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24357" TargetMode="External"/><Relationship Id="rId8" Type="http://schemas.openxmlformats.org/officeDocument/2006/relationships/hyperlink" Target="http://www.lpi.usra.edu/meteor/metbull.php?sea=nakhlite&amp;sfor=types&amp;ants=&amp;falls=&amp;valids=&amp;stype=contains&amp;lrec=500&amp;map=ge&amp;browse=&amp;country=All&amp;srt=name&amp;categ=Martian+meteorites&amp;mblist=All&amp;rect=&amp;phot=&amp;snew=0&amp;pnt=Normal%20table&amp;code=24356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9.gi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571" y="2694869"/>
            <a:ext cx="2496457" cy="209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5506" t="4941" r="1115" b="2288"/>
          <a:stretch/>
        </p:blipFill>
        <p:spPr>
          <a:xfrm>
            <a:off x="5261510" y="2729710"/>
            <a:ext cx="2500384" cy="2106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64" y="128016"/>
            <a:ext cx="8971807" cy="2193290"/>
          </a:xfrm>
          <a:effectLst>
            <a:glow rad="88900">
              <a:schemeClr val="tx1">
                <a:lumMod val="95000"/>
                <a:lumOff val="5000"/>
                <a:alpha val="92000"/>
              </a:schemeClr>
            </a:glow>
          </a:effectLst>
          <a:scene3d>
            <a:camera prst="orthographicFront"/>
            <a:lightRig rig="threePt" dir="t"/>
          </a:scene3d>
          <a:sp3d extrusionH="25400">
            <a:bevelT w="101600" prst="riblet"/>
          </a:sp3d>
        </p:spPr>
        <p:txBody>
          <a:bodyPr anchor="t">
            <a:noAutofit/>
          </a:bodyPr>
          <a:lstStyle/>
          <a:p>
            <a:pPr algn="l"/>
            <a:r>
              <a:rPr lang="en-US" sz="5400" b="1" dirty="0" smtClean="0">
                <a:ln w="6350">
                  <a:noFill/>
                </a:ln>
                <a:solidFill>
                  <a:schemeClr val="accent6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Role of chlorine in the </a:t>
            </a:r>
            <a:r>
              <a:rPr lang="en-US" sz="5400" b="1" dirty="0" err="1" smtClean="0">
                <a:ln w="6350">
                  <a:noFill/>
                </a:ln>
                <a:solidFill>
                  <a:schemeClr val="accent6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petrogenesis</a:t>
            </a:r>
            <a:r>
              <a:rPr lang="en-US" sz="5400" b="1" dirty="0" smtClean="0">
                <a:ln w="6350">
                  <a:noFill/>
                </a:ln>
                <a:solidFill>
                  <a:schemeClr val="accent6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 of the </a:t>
            </a:r>
            <a:r>
              <a:rPr lang="en-US" sz="5400" b="1" dirty="0" err="1" smtClean="0">
                <a:ln w="6350">
                  <a:noFill/>
                </a:ln>
                <a:solidFill>
                  <a:schemeClr val="accent6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nakhlites</a:t>
            </a:r>
            <a:endParaRPr lang="en-US" sz="5400" b="1" dirty="0">
              <a:ln w="6350">
                <a:noFill/>
              </a:ln>
              <a:solidFill>
                <a:schemeClr val="accent6"/>
              </a:solidFill>
              <a:effectLst>
                <a:glow rad="63500">
                  <a:schemeClr val="tx1"/>
                </a:glo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7484" y="6027489"/>
            <a:ext cx="5216687" cy="712625"/>
          </a:xfrm>
        </p:spPr>
        <p:txBody>
          <a:bodyPr>
            <a:normAutofit fontScale="775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/>
              <a:t>Paul </a:t>
            </a:r>
            <a:r>
              <a:rPr lang="en-US" b="1" dirty="0" err="1" smtClean="0"/>
              <a:t>Giesting</a:t>
            </a:r>
            <a:r>
              <a:rPr lang="en-US" b="1" dirty="0" smtClean="0"/>
              <a:t>, Justin </a:t>
            </a:r>
            <a:r>
              <a:rPr lang="en-US" b="1" dirty="0" err="1" smtClean="0"/>
              <a:t>Filiberto</a:t>
            </a:r>
            <a:r>
              <a:rPr lang="en-US" b="1" dirty="0" smtClean="0"/>
              <a:t>, and Allan </a:t>
            </a:r>
            <a:r>
              <a:rPr lang="en-US" b="1" dirty="0" err="1" smtClean="0"/>
              <a:t>Patchen</a:t>
            </a:r>
            <a:endParaRPr lang="en-US" b="1" dirty="0" smtClean="0"/>
          </a:p>
          <a:p>
            <a:pPr algn="l">
              <a:spcBef>
                <a:spcPts val="0"/>
              </a:spcBef>
            </a:pPr>
            <a:r>
              <a:rPr lang="en-US" dirty="0"/>
              <a:t>University of </a:t>
            </a:r>
            <a:r>
              <a:rPr lang="en-US" dirty="0" smtClean="0"/>
              <a:t>Tennessee, </a:t>
            </a:r>
            <a:r>
              <a:rPr lang="en-US" dirty="0" smtClean="0"/>
              <a:t>Knoxville</a:t>
            </a:r>
          </a:p>
          <a:p>
            <a:pPr algn="l">
              <a:spcBef>
                <a:spcPts val="0"/>
              </a:spcBef>
            </a:pPr>
            <a:r>
              <a:rPr lang="en-US" dirty="0" smtClean="0"/>
              <a:t>Southern Illinois University, Carbondale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26021" y="5957077"/>
            <a:ext cx="1408564" cy="853450"/>
            <a:chOff x="4034701" y="5545151"/>
            <a:chExt cx="2054133" cy="1244600"/>
          </a:xfrm>
        </p:grpSpPr>
        <p:sp>
          <p:nvSpPr>
            <p:cNvPr id="13" name="Rectangle 12"/>
            <p:cNvSpPr/>
            <p:nvPr/>
          </p:nvSpPr>
          <p:spPr>
            <a:xfrm>
              <a:off x="4034701" y="5545151"/>
              <a:ext cx="2054133" cy="1244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130767" y="5626624"/>
              <a:ext cx="1914433" cy="10816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9" y="5946198"/>
            <a:ext cx="1047750" cy="876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r="62355"/>
          <a:stretch/>
        </p:blipFill>
        <p:spPr>
          <a:xfrm>
            <a:off x="1138509" y="5945106"/>
            <a:ext cx="1142132" cy="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3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Amphibole – crystal chemistry &amp; Cl</a:t>
            </a:r>
            <a:endParaRPr lang="en-US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1359580"/>
          </a:xfrm>
        </p:spPr>
        <p:txBody>
          <a:bodyPr>
            <a:normAutofit/>
          </a:bodyPr>
          <a:lstStyle/>
          <a:p>
            <a:r>
              <a:rPr lang="en-US" u="sng" dirty="0" smtClean="0"/>
              <a:t>AB</a:t>
            </a:r>
            <a:r>
              <a:rPr lang="en-US" u="sng" baseline="-25000" dirty="0" smtClean="0"/>
              <a:t>2</a:t>
            </a:r>
            <a:r>
              <a:rPr lang="en-US" u="sng" dirty="0" smtClean="0"/>
              <a:t>M</a:t>
            </a:r>
            <a:r>
              <a:rPr lang="en-US" u="sng" baseline="-25000" dirty="0" smtClean="0"/>
              <a:t>5</a:t>
            </a:r>
            <a:r>
              <a:rPr lang="en-US" u="sng" dirty="0" smtClean="0"/>
              <a:t>T</a:t>
            </a:r>
            <a:r>
              <a:rPr lang="en-US" u="sng" baseline="-25000" dirty="0" smtClean="0"/>
              <a:t>8</a:t>
            </a:r>
            <a:r>
              <a:rPr lang="en-US" u="sng" dirty="0" smtClean="0"/>
              <a:t>O</a:t>
            </a:r>
            <a:r>
              <a:rPr lang="en-US" u="sng" baseline="-25000" dirty="0" smtClean="0"/>
              <a:t>22</a:t>
            </a:r>
            <a:r>
              <a:rPr lang="en-US" u="sng" dirty="0" smtClean="0"/>
              <a:t>X</a:t>
            </a:r>
            <a:r>
              <a:rPr lang="en-US" u="sng" baseline="-25000" dirty="0" smtClean="0"/>
              <a:t>2</a:t>
            </a:r>
            <a:r>
              <a:rPr lang="en-US" baseline="-25000" dirty="0" smtClean="0"/>
              <a:t>	</a:t>
            </a:r>
            <a:r>
              <a:rPr lang="en-US" dirty="0" smtClean="0"/>
              <a:t>M = M(1,2,3)</a:t>
            </a:r>
            <a:endParaRPr lang="en-US" baseline="-25000" dirty="0" smtClean="0"/>
          </a:p>
          <a:p>
            <a:r>
              <a:rPr lang="en-US" dirty="0" smtClean="0"/>
              <a:t>A = A		T = T(1,2)</a:t>
            </a:r>
          </a:p>
          <a:p>
            <a:r>
              <a:rPr lang="en-US" dirty="0" smtClean="0"/>
              <a:t>B = M(4)	X = O(3)</a:t>
            </a:r>
            <a:endParaRPr lang="en-US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0238" y="3174084"/>
            <a:ext cx="3868737" cy="234657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25843" y="2505075"/>
            <a:ext cx="2494401" cy="3684588"/>
          </a:xfr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613" y="5587087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Hawthorne &amp; </a:t>
            </a:r>
            <a:r>
              <a:rPr lang="en-US" sz="1400" dirty="0" err="1" smtClean="0"/>
              <a:t>Oberti</a:t>
            </a:r>
            <a:r>
              <a:rPr lang="en-US" sz="1400" dirty="0" smtClean="0"/>
              <a:t>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118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Volume - Cl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8" name="Content Placeholder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371453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018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Terrestrial localities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26649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6070057" y="1995714"/>
            <a:ext cx="1702343" cy="1045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46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Terrestrial localities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26649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718457" y="4100286"/>
            <a:ext cx="907143" cy="2322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178" y="4521201"/>
            <a:ext cx="907143" cy="2322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8457" y="4753429"/>
            <a:ext cx="907143" cy="2322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70057" y="1995714"/>
            <a:ext cx="1702343" cy="1045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018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Experiments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4850" y="594944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 et al. 2016, in press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6893" y="438121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kaersutite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70057" y="3365773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potassic-chloro-hastingsite</a:t>
            </a:r>
            <a:endParaRPr lang="en-US" sz="1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14850" y="1230824"/>
            <a:ext cx="3886200" cy="1942525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14850" y="3183325"/>
            <a:ext cx="3886200" cy="27035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05" y="3173349"/>
            <a:ext cx="4047751" cy="27135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9205" y="5949439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Jenkins et al. 2015 (GSA abstract)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70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Experiments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4850" y="594944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 et al. 2016, in press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6893" y="438121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kaersutite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70057" y="3365773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potassic-chloro-hastingsite</a:t>
            </a:r>
            <a:endParaRPr lang="en-US" sz="1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14850" y="1230824"/>
            <a:ext cx="3886200" cy="1942525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14850" y="3183325"/>
            <a:ext cx="3886200" cy="27035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05" y="3173349"/>
            <a:ext cx="4047751" cy="27135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9205" y="5949439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Jenkins et al. 2015 (GSA abstract)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77371" y="3106057"/>
            <a:ext cx="326572" cy="2431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2586" y="3183325"/>
            <a:ext cx="326572" cy="2431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39542" y="3625141"/>
            <a:ext cx="1258861" cy="896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665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29150" y="2222631"/>
            <a:ext cx="3886200" cy="355732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Nakhlite</a:t>
            </a:r>
            <a:r>
              <a:rPr lang="en-US" sz="4000" dirty="0" smtClean="0"/>
              <a:t> amphibole: setup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537" y="615801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33262" y="1825625"/>
            <a:ext cx="3276975" cy="43513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05317" y="3967616"/>
            <a:ext cx="74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KCl</a:t>
            </a:r>
            <a:endParaRPr lang="en-US" dirty="0" smtClean="0"/>
          </a:p>
          <a:p>
            <a:r>
              <a:rPr lang="en-US" dirty="0" smtClean="0"/>
              <a:t>FeCl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5850164" y="4978463"/>
            <a:ext cx="325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Cumulus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943021" y="2798348"/>
            <a:ext cx="325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Fractionated Melt</a:t>
            </a:r>
          </a:p>
          <a:p>
            <a:pPr algn="ctr"/>
            <a:r>
              <a:rPr lang="en-US" sz="2400" dirty="0" smtClean="0"/>
              <a:t>Lower </a:t>
            </a:r>
            <a:r>
              <a:rPr lang="en-US" sz="2400" i="1" dirty="0" smtClean="0"/>
              <a:t>f</a:t>
            </a:r>
            <a:r>
              <a:rPr lang="en-US" sz="2400" dirty="0" smtClean="0"/>
              <a:t>(O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64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29150" y="2222631"/>
            <a:ext cx="3886200" cy="355732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Nakhlite</a:t>
            </a:r>
            <a:r>
              <a:rPr lang="en-US" sz="4000" dirty="0" smtClean="0"/>
              <a:t> amphibole: hot &amp; salty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537" y="6158010"/>
            <a:ext cx="325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33262" y="1825625"/>
            <a:ext cx="3276975" cy="43513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43171" y="3916816"/>
            <a:ext cx="74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KCl</a:t>
            </a:r>
            <a:endParaRPr lang="en-US" dirty="0" smtClean="0"/>
          </a:p>
          <a:p>
            <a:r>
              <a:rPr lang="en-US" dirty="0" smtClean="0"/>
              <a:t>FeCl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5850164" y="4978463"/>
            <a:ext cx="325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Cumulus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943021" y="2174145"/>
            <a:ext cx="325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Fluid </a:t>
            </a:r>
            <a:r>
              <a:rPr lang="en-US" sz="2400" dirty="0" err="1" smtClean="0"/>
              <a:t>Unmixing</a:t>
            </a:r>
            <a:endParaRPr lang="en-US" sz="2400" dirty="0"/>
          </a:p>
        </p:txBody>
      </p:sp>
      <p:sp>
        <p:nvSpPr>
          <p:cNvPr id="2" name="Right Arrow 1"/>
          <p:cNvSpPr/>
          <p:nvPr/>
        </p:nvSpPr>
        <p:spPr>
          <a:xfrm rot="18167984">
            <a:off x="6864933" y="2592431"/>
            <a:ext cx="1324448" cy="1033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Aqueous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 rot="14378210">
            <a:off x="4747367" y="2605773"/>
            <a:ext cx="1324448" cy="103310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Chloride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692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29150" y="2222631"/>
            <a:ext cx="3886200" cy="355732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Nakhlite</a:t>
            </a:r>
            <a:r>
              <a:rPr lang="en-US" sz="4000" dirty="0" smtClean="0"/>
              <a:t> amphibole: melt inclusions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0164" y="4978463"/>
            <a:ext cx="325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Cumulus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943021" y="2174145"/>
            <a:ext cx="325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Fluid Escape</a:t>
            </a:r>
            <a:endParaRPr lang="en-US" sz="2400" dirty="0"/>
          </a:p>
        </p:txBody>
      </p:sp>
      <p:sp>
        <p:nvSpPr>
          <p:cNvPr id="2" name="Right Arrow 1"/>
          <p:cNvSpPr/>
          <p:nvPr/>
        </p:nvSpPr>
        <p:spPr>
          <a:xfrm rot="16200000">
            <a:off x="7319337" y="1439045"/>
            <a:ext cx="1324448" cy="1033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Aqueous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4544564" y="1446788"/>
            <a:ext cx="1339935" cy="103310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Chloride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5529943" y="3127829"/>
            <a:ext cx="201140" cy="50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99200" y="2988828"/>
            <a:ext cx="101600" cy="4571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5086" y="3243943"/>
            <a:ext cx="116114" cy="4571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65009" y="2917371"/>
            <a:ext cx="140477" cy="7145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8650" y="2222631"/>
            <a:ext cx="3886200" cy="3557325"/>
          </a:xfrm>
        </p:spPr>
      </p:pic>
      <p:sp>
        <p:nvSpPr>
          <p:cNvPr id="26" name="Right Arrow 25"/>
          <p:cNvSpPr/>
          <p:nvPr/>
        </p:nvSpPr>
        <p:spPr>
          <a:xfrm rot="16200000">
            <a:off x="694470" y="2558393"/>
            <a:ext cx="1339935" cy="103310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Chloride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 rot="16200000">
            <a:off x="2236617" y="2400819"/>
            <a:ext cx="1324448" cy="1033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Aqueous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43020" y="3261826"/>
            <a:ext cx="325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Chloride Fluid Trapped</a:t>
            </a:r>
          </a:p>
          <a:p>
            <a:pPr algn="ctr"/>
            <a:r>
              <a:rPr lang="en-US" sz="2400" dirty="0" smtClean="0"/>
              <a:t>in Melt Inclusions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93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Next questions</a:t>
            </a:r>
            <a:endParaRPr lang="en-US" sz="4000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was the melt and fluid composition (OH/F/</a:t>
            </a:r>
            <a:r>
              <a:rPr lang="en-US" dirty="0" err="1" smtClean="0"/>
              <a:t>Cl</a:t>
            </a:r>
            <a:r>
              <a:rPr lang="en-US" dirty="0" smtClean="0"/>
              <a:t>) at every stage of the evolution of the NC magma chamber and flow?</a:t>
            </a:r>
          </a:p>
          <a:p>
            <a:r>
              <a:rPr lang="en-US" dirty="0" smtClean="0"/>
              <a:t>Can we deduce the timing of fluid addition?</a:t>
            </a:r>
          </a:p>
          <a:p>
            <a:r>
              <a:rPr lang="en-US" dirty="0" smtClean="0"/>
              <a:t>What about the K &amp; Fe that were needed to create extreme amphibole at the end of the process?</a:t>
            </a:r>
          </a:p>
          <a:p>
            <a:pPr lvl="1"/>
            <a:r>
              <a:rPr lang="en-US" dirty="0" smtClean="0"/>
              <a:t>Did these evolve internally or were they supplied by external fluid, magma, etc.?</a:t>
            </a:r>
          </a:p>
          <a:p>
            <a:pPr lvl="1"/>
            <a:r>
              <a:rPr lang="en-US" dirty="0" smtClean="0"/>
              <a:t>Were they really coordinated with </a:t>
            </a:r>
            <a:r>
              <a:rPr lang="en-US" dirty="0" err="1" smtClean="0"/>
              <a:t>Cl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Can we track Fe in melt &amp; fluid along with olivine &amp; </a:t>
            </a:r>
            <a:r>
              <a:rPr lang="en-US" dirty="0" err="1" smtClean="0"/>
              <a:t>augite</a:t>
            </a:r>
            <a:r>
              <a:rPr lang="en-US" dirty="0" smtClean="0"/>
              <a:t> composition?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93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77578"/>
            <a:ext cx="9144000" cy="1129127"/>
          </a:xfrm>
        </p:spPr>
        <p:txBody>
          <a:bodyPr/>
          <a:lstStyle/>
          <a:p>
            <a:r>
              <a:rPr lang="en-US" dirty="0" err="1" smtClean="0"/>
              <a:t>Nakhlites</a:t>
            </a:r>
            <a:r>
              <a:rPr lang="en-US" dirty="0" smtClean="0"/>
              <a:t>: Martian </a:t>
            </a:r>
            <a:r>
              <a:rPr lang="en-US" dirty="0" err="1" smtClean="0"/>
              <a:t>clinopyroxenite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5581545"/>
              </p:ext>
            </p:extLst>
          </p:nvPr>
        </p:nvGraphicFramePr>
        <p:xfrm>
          <a:off x="159658" y="1317636"/>
          <a:ext cx="4354783" cy="468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285"/>
                <a:gridCol w="907143"/>
                <a:gridCol w="435428"/>
                <a:gridCol w="1451927"/>
              </a:tblGrid>
              <a:tr h="2696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Abbreviation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dirty="0" err="1">
                          <a:hlinkClick r:id="rId3"/>
                        </a:rPr>
                        <a:t>Nakhla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1911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Buhayrah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Egypt</a:t>
                      </a: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4"/>
                        </a:rPr>
                        <a:t>Lafayette (stone)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1931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Indiana, USA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5"/>
                        </a:rPr>
                        <a:t>Governador Valadares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1958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Minas </a:t>
                      </a:r>
                      <a:r>
                        <a:rPr lang="en-US" sz="1200" dirty="0" err="1">
                          <a:effectLst/>
                        </a:rPr>
                        <a:t>Gerais</a:t>
                      </a:r>
                      <a:r>
                        <a:rPr lang="en-US" sz="1200" dirty="0">
                          <a:effectLst/>
                        </a:rPr>
                        <a:t>, Brazil</a:t>
                      </a: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6"/>
                        </a:rPr>
                        <a:t>Yamato </a:t>
                      </a:r>
                      <a:r>
                        <a:rPr lang="en-US" sz="1200" dirty="0" smtClean="0">
                          <a:hlinkClick r:id="rId6"/>
                        </a:rPr>
                        <a:t>000593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Y-000593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r>
                        <a:rPr lang="en-US" sz="1200">
                          <a:hlinkClick r:id="rId7"/>
                        </a:rPr>
                        <a:t>Yamato 000802</a:t>
                      </a:r>
                      <a:endParaRPr lang="en-US" sz="120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Y-000802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8"/>
                        </a:rPr>
                        <a:t>Yamato </a:t>
                      </a:r>
                      <a:r>
                        <a:rPr lang="en-US" sz="1200" u="none" dirty="0" smtClean="0">
                          <a:hlinkClick r:id="rId8"/>
                        </a:rPr>
                        <a:t>000749</a:t>
                      </a:r>
                      <a:endParaRPr lang="en-US" sz="1200" u="none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Y-000749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2000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9"/>
                        </a:rPr>
                        <a:t>Northwest Africa </a:t>
                      </a:r>
                      <a:r>
                        <a:rPr lang="en-US" sz="1200" dirty="0" smtClean="0">
                          <a:hlinkClick r:id="rId9"/>
                        </a:rPr>
                        <a:t>817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NWA 817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2000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Morocco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0"/>
                        </a:rPr>
                        <a:t>Northwest Africa </a:t>
                      </a:r>
                      <a:r>
                        <a:rPr lang="en-US" sz="1200" dirty="0" smtClean="0">
                          <a:hlinkClick r:id="rId10"/>
                        </a:rPr>
                        <a:t>998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NWA 998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2001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(Northwest Africa)</a:t>
                      </a:r>
                    </a:p>
                  </a:txBody>
                  <a:tcPr marL="41422" marR="41422" anchor="ctr"/>
                </a:tc>
              </a:tr>
              <a:tr h="269618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1"/>
                        </a:rPr>
                        <a:t>Miller Range </a:t>
                      </a:r>
                      <a:r>
                        <a:rPr lang="en-US" sz="1200" dirty="0" smtClean="0">
                          <a:hlinkClick r:id="rId11"/>
                        </a:rPr>
                        <a:t>03346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MIL 03346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2003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2"/>
                        </a:rPr>
                        <a:t>Miller Range </a:t>
                      </a:r>
                      <a:r>
                        <a:rPr lang="en-US" sz="1200" dirty="0" smtClean="0">
                          <a:hlinkClick r:id="rId12"/>
                        </a:rPr>
                        <a:t>090136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MIL 090136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3"/>
                        </a:rPr>
                        <a:t>Miller Range </a:t>
                      </a:r>
                      <a:r>
                        <a:rPr lang="en-US" sz="1200" dirty="0" smtClean="0">
                          <a:hlinkClick r:id="rId13"/>
                        </a:rPr>
                        <a:t>090032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MIL 090032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4"/>
                        </a:rPr>
                        <a:t>Northwest Africa </a:t>
                      </a:r>
                      <a:r>
                        <a:rPr lang="en-US" sz="1200" dirty="0" smtClean="0">
                          <a:hlinkClick r:id="rId14"/>
                        </a:rPr>
                        <a:t>5790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NWA 5790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(Northwest Africa)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5"/>
                        </a:rPr>
                        <a:t>Northwest Africa </a:t>
                      </a:r>
                      <a:r>
                        <a:rPr lang="en-US" sz="1200" dirty="0" smtClean="0">
                          <a:hlinkClick r:id="rId15"/>
                        </a:rPr>
                        <a:t>6148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NWA 6148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(Northwest Africa)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6"/>
                        </a:rPr>
                        <a:t>Miller Range </a:t>
                      </a:r>
                      <a:r>
                        <a:rPr lang="en-US" sz="1200" dirty="0" smtClean="0">
                          <a:hlinkClick r:id="rId16"/>
                        </a:rPr>
                        <a:t>090030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MIL 090030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2009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Antarctica</a:t>
                      </a:r>
                    </a:p>
                  </a:txBody>
                  <a:tcPr marL="41422" marR="41422" anchor="ctr"/>
                </a:tc>
              </a:tr>
              <a:tr h="307520"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17"/>
                        </a:rPr>
                        <a:t>Northwest Africa </a:t>
                      </a:r>
                      <a:r>
                        <a:rPr lang="en-US" sz="1200" dirty="0" smtClean="0">
                          <a:hlinkClick r:id="rId17"/>
                        </a:rPr>
                        <a:t>10153</a:t>
                      </a:r>
                      <a:endParaRPr lang="en-US" sz="1200" dirty="0"/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NWA 10153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2014</a:t>
                      </a:r>
                    </a:p>
                  </a:txBody>
                  <a:tcPr marL="41422" marR="4142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(Northwest Africa)</a:t>
                      </a:r>
                    </a:p>
                  </a:txBody>
                  <a:tcPr marL="41422" marR="41422" anchor="ctr"/>
                </a:tc>
              </a:tr>
            </a:tbl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18"/>
          <a:stretch>
            <a:fillRect/>
          </a:stretch>
        </p:blipFill>
        <p:spPr>
          <a:xfrm>
            <a:off x="4532559" y="1317635"/>
            <a:ext cx="2288370" cy="1765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6963" y="1319494"/>
            <a:ext cx="2302523" cy="1763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3" y="4978415"/>
            <a:ext cx="43760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Clockwise from top left: Lafayette, </a:t>
            </a:r>
            <a:r>
              <a:rPr lang="en-US" dirty="0" err="1" smtClean="0"/>
              <a:t>Nakhla</a:t>
            </a:r>
            <a:r>
              <a:rPr lang="en-US" dirty="0" smtClean="0"/>
              <a:t>, Y-000593, MIL 03346.  Field of view 2.2 mm wide for Lafayette and </a:t>
            </a:r>
            <a:r>
              <a:rPr lang="en-US" dirty="0" err="1" smtClean="0"/>
              <a:t>Nakhla</a:t>
            </a:r>
            <a:r>
              <a:rPr lang="en-US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Via the Mars Meteorite Compendium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32357" y="3090394"/>
            <a:ext cx="2297129" cy="1834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1"/>
          <a:srcRect l="3365" r="3283"/>
          <a:stretch/>
        </p:blipFill>
        <p:spPr>
          <a:xfrm>
            <a:off x="4532559" y="3097651"/>
            <a:ext cx="2284129" cy="1834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658" y="6005556"/>
            <a:ext cx="435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Meteoritical</a:t>
            </a:r>
            <a:r>
              <a:rPr lang="en-US" sz="1400" dirty="0" smtClean="0"/>
              <a:t> Bulletin Database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amph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20066"/>
            <a:ext cx="2057400" cy="365125"/>
          </a:xfrm>
        </p:spPr>
        <p:txBody>
          <a:bodyPr/>
          <a:lstStyle/>
          <a:p>
            <a:fld id="{84AAAC96-FB8C-4A27-906A-4DE843B25611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3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Nakhlite</a:t>
            </a:r>
            <a:r>
              <a:rPr lang="en-US" dirty="0" smtClean="0"/>
              <a:t> </a:t>
            </a:r>
            <a:r>
              <a:rPr lang="en-US" dirty="0" err="1" smtClean="0"/>
              <a:t>stratigraphy</a:t>
            </a:r>
            <a:r>
              <a:rPr lang="en-US" dirty="0" smtClean="0"/>
              <a:t> and volatile content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1966057"/>
            <a:ext cx="3886200" cy="4070474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8650" y="6036531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Melt inclusions at least partly shield melt and minerals from </a:t>
            </a:r>
            <a:r>
              <a:rPr lang="en-US" dirty="0" err="1" smtClean="0"/>
              <a:t>exsolution</a:t>
            </a:r>
            <a:r>
              <a:rPr lang="en-US" dirty="0" smtClean="0"/>
              <a:t> and loss (“degassing”) of volatile components</a:t>
            </a:r>
          </a:p>
          <a:p>
            <a:r>
              <a:rPr lang="en-US" dirty="0" smtClean="0"/>
              <a:t>Melt inclusion phases are available for NWA 2737, </a:t>
            </a:r>
            <a:r>
              <a:rPr lang="en-US" dirty="0" err="1" smtClean="0"/>
              <a:t>Chassigny</a:t>
            </a:r>
            <a:r>
              <a:rPr lang="en-US" dirty="0" smtClean="0"/>
              <a:t>, MIL </a:t>
            </a:r>
            <a:r>
              <a:rPr lang="en-US" dirty="0" err="1" smtClean="0"/>
              <a:t>nakhlites</a:t>
            </a:r>
            <a:r>
              <a:rPr lang="en-US" dirty="0" smtClean="0"/>
              <a:t>, and NWA 5790</a:t>
            </a:r>
          </a:p>
          <a:p>
            <a:r>
              <a:rPr lang="en-US" dirty="0" smtClean="0"/>
              <a:t>What about spots between?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Nakhla</a:t>
            </a:r>
            <a:r>
              <a:rPr lang="en-US" sz="4000" dirty="0" smtClean="0"/>
              <a:t> and </a:t>
            </a:r>
            <a:r>
              <a:rPr lang="en-US" sz="4000" dirty="0" err="1" smtClean="0"/>
              <a:t>scapolite</a:t>
            </a:r>
            <a:endParaRPr lang="en-US" sz="40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Marialitic</a:t>
            </a:r>
            <a:r>
              <a:rPr lang="en-US" dirty="0" smtClean="0"/>
              <a:t> (</a:t>
            </a:r>
            <a:r>
              <a:rPr lang="en-US" dirty="0" err="1" smtClean="0"/>
              <a:t>Cl</a:t>
            </a:r>
            <a:r>
              <a:rPr lang="en-US" dirty="0" smtClean="0"/>
              <a:t>-dominant) </a:t>
            </a:r>
            <a:r>
              <a:rPr lang="en-US" dirty="0" err="1" smtClean="0"/>
              <a:t>scapolite</a:t>
            </a:r>
            <a:r>
              <a:rPr lang="en-US" dirty="0" smtClean="0"/>
              <a:t> in </a:t>
            </a:r>
            <a:r>
              <a:rPr lang="en-US" dirty="0" err="1" smtClean="0"/>
              <a:t>Nakhla</a:t>
            </a:r>
            <a:r>
              <a:rPr lang="en-US" dirty="0" smtClean="0"/>
              <a:t> melt inclusion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Cl</a:t>
            </a:r>
            <a:r>
              <a:rPr lang="en-US" dirty="0" smtClean="0"/>
              <a:t>, but lacking Ca, K, Fe to make </a:t>
            </a:r>
            <a:r>
              <a:rPr lang="en-US" dirty="0" err="1" smtClean="0"/>
              <a:t>potassic-hastingsite</a:t>
            </a:r>
            <a:r>
              <a:rPr lang="en-US" dirty="0" smtClean="0"/>
              <a:t>, so </a:t>
            </a:r>
            <a:r>
              <a:rPr lang="en-US" dirty="0" err="1" smtClean="0"/>
              <a:t>Cl</a:t>
            </a:r>
            <a:r>
              <a:rPr lang="en-US" dirty="0" smtClean="0"/>
              <a:t> finds another silicate home</a:t>
            </a:r>
          </a:p>
          <a:p>
            <a:r>
              <a:rPr lang="en-US" dirty="0" smtClean="0"/>
              <a:t>Justin’s talk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Filiberto</a:t>
            </a:r>
            <a:r>
              <a:rPr lang="en-US" dirty="0" smtClean="0"/>
              <a:t> et al. 2014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61" y="2266855"/>
            <a:ext cx="4136233" cy="37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935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Lafayette apatite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Mars and the Nakhlites: Hot and Salty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46" y="1513195"/>
            <a:ext cx="6673946" cy="517047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Chassignite</a:t>
            </a:r>
            <a:r>
              <a:rPr lang="en-US" dirty="0" smtClean="0"/>
              <a:t> amphibole &amp; Lafayette apatite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Giesting</a:t>
            </a:r>
            <a:r>
              <a:rPr lang="en-US" dirty="0" smtClean="0"/>
              <a:t> et al. 2015 measured amphibole &amp; glass </a:t>
            </a:r>
            <a:r>
              <a:rPr lang="en-US" dirty="0" err="1" smtClean="0"/>
              <a:t>Cl</a:t>
            </a:r>
            <a:r>
              <a:rPr lang="en-US" dirty="0" smtClean="0"/>
              <a:t> in a melt inclusion and modeled melt OH content</a:t>
            </a:r>
          </a:p>
          <a:p>
            <a:pPr lvl="1"/>
            <a:r>
              <a:rPr lang="en-US" dirty="0" smtClean="0"/>
              <a:t>NWA 2737: 0.3 wt% </a:t>
            </a:r>
            <a:r>
              <a:rPr lang="en-US" dirty="0" err="1" smtClean="0"/>
              <a:t>Cl</a:t>
            </a:r>
            <a:r>
              <a:rPr lang="en-US" dirty="0" smtClean="0"/>
              <a:t>, 0.7 wt% H2O</a:t>
            </a:r>
          </a:p>
          <a:p>
            <a:pPr lvl="1"/>
            <a:r>
              <a:rPr lang="en-US" dirty="0" err="1" smtClean="0"/>
              <a:t>Chassigny</a:t>
            </a:r>
            <a:r>
              <a:rPr lang="en-US" dirty="0" smtClean="0"/>
              <a:t>: 0.3 wt% </a:t>
            </a:r>
            <a:r>
              <a:rPr lang="en-US" dirty="0" err="1" smtClean="0"/>
              <a:t>Cl</a:t>
            </a:r>
            <a:r>
              <a:rPr lang="en-US" dirty="0" smtClean="0"/>
              <a:t>, 0.4 wt% H2O</a:t>
            </a:r>
          </a:p>
          <a:p>
            <a:r>
              <a:rPr lang="en-US" dirty="0" smtClean="0"/>
              <a:t>Lafayette melt inclusion apatite has 0.3 </a:t>
            </a:r>
            <a:r>
              <a:rPr lang="en-US" dirty="0" err="1" smtClean="0"/>
              <a:t>apfu</a:t>
            </a:r>
            <a:r>
              <a:rPr lang="en-US" dirty="0" smtClean="0"/>
              <a:t> F, 0.5 </a:t>
            </a:r>
            <a:r>
              <a:rPr lang="en-US" dirty="0" err="1" smtClean="0"/>
              <a:t>apfu</a:t>
            </a:r>
            <a:r>
              <a:rPr lang="en-US" dirty="0" smtClean="0"/>
              <a:t> </a:t>
            </a:r>
            <a:r>
              <a:rPr lang="en-US" dirty="0" err="1" smtClean="0"/>
              <a:t>Cl</a:t>
            </a:r>
            <a:r>
              <a:rPr lang="en-US" dirty="0" smtClean="0"/>
              <a:t>, and presumably 0.2 </a:t>
            </a:r>
            <a:r>
              <a:rPr lang="en-US" dirty="0" err="1" smtClean="0"/>
              <a:t>apfu</a:t>
            </a:r>
            <a:r>
              <a:rPr lang="en-US" dirty="0" smtClean="0"/>
              <a:t> OH</a:t>
            </a:r>
          </a:p>
          <a:p>
            <a:pPr lvl="1"/>
            <a:r>
              <a:rPr lang="en-US" dirty="0" smtClean="0"/>
              <a:t>Using the K values in </a:t>
            </a:r>
            <a:r>
              <a:rPr lang="en-US" dirty="0" err="1" smtClean="0"/>
              <a:t>McCubbin</a:t>
            </a:r>
            <a:r>
              <a:rPr lang="en-US" dirty="0" smtClean="0"/>
              <a:t> et al. 2015, and measured values of 0.02 wt% F and 0.3 wt% </a:t>
            </a:r>
            <a:r>
              <a:rPr lang="en-US" dirty="0" err="1" smtClean="0"/>
              <a:t>Cl</a:t>
            </a:r>
            <a:r>
              <a:rPr lang="en-US" dirty="0" smtClean="0"/>
              <a:t> in glass, apatite model gives 0.5 wt% H2O in melt, with good agreement between F-OH &amp; </a:t>
            </a:r>
            <a:r>
              <a:rPr lang="en-US" dirty="0" err="1" smtClean="0"/>
              <a:t>Cl</a:t>
            </a:r>
            <a:r>
              <a:rPr lang="en-US" dirty="0" smtClean="0"/>
              <a:t>-OH values</a:t>
            </a:r>
          </a:p>
          <a:p>
            <a:r>
              <a:rPr lang="en-US" dirty="0" smtClean="0"/>
              <a:t>These few olivine melt inclusions in Lafayette &amp; </a:t>
            </a:r>
            <a:r>
              <a:rPr lang="en-US" dirty="0" err="1" smtClean="0"/>
              <a:t>Chassigny</a:t>
            </a:r>
            <a:r>
              <a:rPr lang="en-US" dirty="0" smtClean="0"/>
              <a:t> record similar OH &amp; </a:t>
            </a:r>
            <a:r>
              <a:rPr lang="en-US" dirty="0" err="1" smtClean="0"/>
              <a:t>Cl</a:t>
            </a:r>
            <a:r>
              <a:rPr lang="en-US" dirty="0" smtClean="0"/>
              <a:t> content.</a:t>
            </a:r>
          </a:p>
          <a:p>
            <a:r>
              <a:rPr lang="en-US" dirty="0" smtClean="0"/>
              <a:t>Perhaps we are not missing a lengthy stretch of pile between </a:t>
            </a:r>
            <a:r>
              <a:rPr lang="en-US" dirty="0" err="1" smtClean="0"/>
              <a:t>Chassigny</a:t>
            </a:r>
            <a:r>
              <a:rPr lang="en-US" dirty="0" smtClean="0"/>
              <a:t> &amp; Lafayette?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Lafayette &amp; </a:t>
            </a:r>
            <a:r>
              <a:rPr lang="en-US" dirty="0" err="1" smtClean="0"/>
              <a:t>Nakhla</a:t>
            </a:r>
            <a:r>
              <a:rPr lang="en-US" dirty="0" smtClean="0"/>
              <a:t> glass and low temperature phases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17" descr="Laf1505-6-meso1_1_BSE_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73" y="2349935"/>
            <a:ext cx="5396127" cy="3967152"/>
          </a:xfrm>
          <a:prstGeom prst="rect">
            <a:avLst/>
          </a:prstGeom>
        </p:spPr>
      </p:pic>
      <p:pic>
        <p:nvPicPr>
          <p:cNvPr id="19" name="Picture 18" descr="5891-1-aug-inc-w-ap_1_BSE Z_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2893"/>
            <a:ext cx="3984449" cy="28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Lafayette &amp; </a:t>
            </a:r>
            <a:r>
              <a:rPr lang="en-US" dirty="0" err="1" smtClean="0"/>
              <a:t>Nakhla</a:t>
            </a:r>
            <a:r>
              <a:rPr lang="en-US" dirty="0" smtClean="0"/>
              <a:t> glass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606231" y="1593869"/>
          <a:ext cx="6116093" cy="481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Lafayette &amp; </a:t>
            </a:r>
            <a:r>
              <a:rPr lang="en-US" dirty="0" err="1" smtClean="0"/>
              <a:t>Nakhla</a:t>
            </a:r>
            <a:r>
              <a:rPr lang="en-US" dirty="0" smtClean="0"/>
              <a:t> glass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0" y="1810646"/>
          <a:ext cx="4669277" cy="378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4681728" y="1835551"/>
          <a:ext cx="4462271" cy="378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David </a:t>
            </a:r>
            <a:r>
              <a:rPr lang="en-US" dirty="0" smtClean="0"/>
              <a:t>Jenkins, Albert Chan, Bailey Mueller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Hap </a:t>
            </a:r>
            <a:r>
              <a:rPr lang="en-US" dirty="0" err="1" smtClean="0"/>
              <a:t>McSween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Francis </a:t>
            </a:r>
            <a:r>
              <a:rPr lang="en-US" dirty="0" err="1" smtClean="0"/>
              <a:t>McCubbin</a:t>
            </a:r>
            <a:r>
              <a:rPr lang="en-US" dirty="0" smtClean="0"/>
              <a:t>, Frank </a:t>
            </a:r>
            <a:r>
              <a:rPr lang="en-US" dirty="0" err="1" smtClean="0"/>
              <a:t>Mazdab</a:t>
            </a:r>
            <a:r>
              <a:rPr lang="en-US" dirty="0" smtClean="0"/>
              <a:t>, Kevin </a:t>
            </a:r>
            <a:r>
              <a:rPr lang="en-US" dirty="0" smtClean="0"/>
              <a:t>Righter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Chem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Terrestrial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Synthetics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Hot &amp; Salty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84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Nakhlite</a:t>
            </a:r>
            <a:r>
              <a:rPr lang="en-US" dirty="0" smtClean="0"/>
              <a:t> stratigraphy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1966057"/>
            <a:ext cx="3886200" cy="4070474"/>
          </a:xfrm>
          <a:prstGeom prst="rect">
            <a:avLst/>
          </a:prstGeom>
        </p:spPr>
      </p:pic>
      <p:pic>
        <p:nvPicPr>
          <p:cNvPr id="2050" name="Picture 2" descr="Traverse 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0513" y="1968909"/>
            <a:ext cx="3468915" cy="40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amph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50" y="6036531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2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Nakhlites</a:t>
            </a:r>
            <a:r>
              <a:rPr lang="en-US" dirty="0" smtClean="0"/>
              <a:t>/</a:t>
            </a:r>
            <a:r>
              <a:rPr lang="en-US" dirty="0" err="1" smtClean="0"/>
              <a:t>chassignites</a:t>
            </a:r>
            <a:r>
              <a:rPr lang="en-US" dirty="0" smtClean="0"/>
              <a:t> at depth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4686" y="1607908"/>
            <a:ext cx="7354628" cy="4351338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amph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4686" y="5940293"/>
            <a:ext cx="3005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http://courses.washington.edu/ess439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58951" y="5940293"/>
            <a:ext cx="1589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Giesting et al.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887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r>
              <a:rPr lang="en-US" dirty="0" err="1" smtClean="0"/>
              <a:t>Nakhlites</a:t>
            </a:r>
            <a:r>
              <a:rPr lang="en-US" dirty="0" smtClean="0"/>
              <a:t>/</a:t>
            </a:r>
            <a:r>
              <a:rPr lang="en-US" dirty="0" err="1" smtClean="0"/>
              <a:t>chassignites</a:t>
            </a:r>
            <a:r>
              <a:rPr lang="en-US" dirty="0" smtClean="0"/>
              <a:t> at surface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amph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535" y="6012438"/>
            <a:ext cx="320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Maunua</a:t>
            </a:r>
            <a:r>
              <a:rPr lang="en-US" sz="1400" dirty="0" smtClean="0"/>
              <a:t> Ulu lava ponding in </a:t>
            </a:r>
            <a:r>
              <a:rPr lang="en-US" sz="1400" dirty="0" err="1" smtClean="0"/>
              <a:t>Aloi</a:t>
            </a:r>
            <a:r>
              <a:rPr lang="en-US" sz="1400" dirty="0" smtClean="0"/>
              <a:t> Crater</a:t>
            </a:r>
          </a:p>
          <a:p>
            <a:r>
              <a:rPr lang="en-US" sz="1400" dirty="0" smtClean="0"/>
              <a:t>NPS photos, 1969</a:t>
            </a:r>
            <a:endParaRPr lang="en-US" sz="1400" dirty="0"/>
          </a:p>
        </p:txBody>
      </p:sp>
      <p:pic>
        <p:nvPicPr>
          <p:cNvPr id="4102" name="Picture 6" descr="http://36.media.tumblr.com/tumblr_m1ehnykCcL1r4itgfo1_1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12" y="1518474"/>
            <a:ext cx="3421415" cy="22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Image result for aloi crater"/>
          <p:cNvSpPr>
            <a:spLocks noChangeAspect="1" noChangeArrowheads="1"/>
          </p:cNvSpPr>
          <p:nvPr/>
        </p:nvSpPr>
        <p:spPr bwMode="auto">
          <a:xfrm>
            <a:off x="874032" y="4042908"/>
            <a:ext cx="1416284" cy="14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12" y="3821792"/>
            <a:ext cx="3421415" cy="209846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074" b="12196"/>
          <a:stretch/>
        </p:blipFill>
        <p:spPr>
          <a:xfrm>
            <a:off x="4629150" y="3603067"/>
            <a:ext cx="3886200" cy="2409371"/>
          </a:xfrm>
        </p:spPr>
      </p:pic>
      <p:sp>
        <p:nvSpPr>
          <p:cNvPr id="13" name="TextBox 12"/>
          <p:cNvSpPr txBox="1"/>
          <p:nvPr/>
        </p:nvSpPr>
        <p:spPr>
          <a:xfrm>
            <a:off x="4686229" y="3734119"/>
            <a:ext cx="148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Quenched margin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152572" y="5397652"/>
            <a:ext cx="131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Cumulus augite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340498" y="5058331"/>
            <a:ext cx="1243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Rip-up clasts /</a:t>
            </a:r>
          </a:p>
          <a:p>
            <a:r>
              <a:rPr lang="en-US" sz="1400" dirty="0" smtClean="0"/>
              <a:t> “xenoliths”</a:t>
            </a:r>
          </a:p>
          <a:p>
            <a:r>
              <a:rPr lang="en-US" sz="1400" dirty="0" smtClean="0"/>
              <a:t> (</a:t>
            </a:r>
            <a:r>
              <a:rPr lang="en-US" sz="1400" dirty="0" err="1" smtClean="0"/>
              <a:t>chassignites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 NWA 998?)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3691" y="507807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Nakhla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081040" y="4846431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MIL 03346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4724981" y="4628877"/>
            <a:ext cx="961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NWA 5790</a:t>
            </a:r>
            <a:endParaRPr lang="en-US" sz="1400" dirty="0"/>
          </a:p>
        </p:txBody>
      </p:sp>
      <p:pic>
        <p:nvPicPr>
          <p:cNvPr id="4106" name="Picture 10" descr="Collection of xenolith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702490"/>
            <a:ext cx="2535918" cy="168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262515" y="1690689"/>
            <a:ext cx="1758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Dunite</a:t>
            </a:r>
            <a:r>
              <a:rPr lang="en-US" sz="1400" dirty="0" smtClean="0"/>
              <a:t> xenoliths in 1800-01 lava of </a:t>
            </a:r>
            <a:r>
              <a:rPr lang="en-US" sz="1400" dirty="0" err="1" smtClean="0"/>
              <a:t>Hualalai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32" idx="1"/>
          </p:cNvCxnSpPr>
          <p:nvPr/>
        </p:nvCxnSpPr>
        <p:spPr>
          <a:xfrm flipH="1" flipV="1">
            <a:off x="6850743" y="4846431"/>
            <a:ext cx="489755" cy="688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2" idx="1"/>
          </p:cNvCxnSpPr>
          <p:nvPr/>
        </p:nvCxnSpPr>
        <p:spPr>
          <a:xfrm flipV="1">
            <a:off x="7340498" y="4550595"/>
            <a:ext cx="0" cy="984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073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r>
              <a:rPr lang="en-US" dirty="0" err="1" smtClean="0"/>
              <a:t>Nakhlites</a:t>
            </a:r>
            <a:r>
              <a:rPr lang="en-US" dirty="0" smtClean="0"/>
              <a:t>/</a:t>
            </a:r>
            <a:r>
              <a:rPr lang="en-US" dirty="0" err="1" smtClean="0"/>
              <a:t>chassignites</a:t>
            </a:r>
            <a:r>
              <a:rPr lang="en-US" dirty="0" smtClean="0"/>
              <a:t> at surface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MIL/5790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amph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Nakhla thin se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76" y="1479440"/>
            <a:ext cx="3429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38" y="3886092"/>
            <a:ext cx="3419475" cy="2343150"/>
          </a:xfrm>
          <a:prstGeom prst="rect">
            <a:avLst/>
          </a:prstGeom>
        </p:spPr>
      </p:pic>
      <p:pic>
        <p:nvPicPr>
          <p:cNvPr id="3076" name="Picture 4" descr="Stratigraphic s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6003" y="1817798"/>
            <a:ext cx="24574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980" y="2334061"/>
            <a:ext cx="2753273" cy="288382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86500" y="5217887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66003" y="5808773"/>
            <a:ext cx="2457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Friedman Lentz et al. 1999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5256" y="1474762"/>
            <a:ext cx="20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Nakhla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8476" y="3886092"/>
            <a:ext cx="20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Theo’s Flow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535" y="6273694"/>
            <a:ext cx="2004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Field of view ~5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012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5126"/>
            <a:ext cx="8515350" cy="1325563"/>
          </a:xfrm>
        </p:spPr>
        <p:txBody>
          <a:bodyPr/>
          <a:lstStyle/>
          <a:p>
            <a:r>
              <a:rPr lang="en-US" dirty="0" smtClean="0"/>
              <a:t>MIL &amp; NWA 5790 </a:t>
            </a:r>
            <a:r>
              <a:rPr lang="en-US" dirty="0" err="1" smtClean="0"/>
              <a:t>intercumulus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&amp; melt inclusions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070115"/>
            <a:ext cx="3886200" cy="386235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38911" y="1333983"/>
            <a:ext cx="3693885" cy="5016762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370" y="5932473"/>
            <a:ext cx="414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</a:t>
            </a:r>
            <a:r>
              <a:rPr lang="en-US" sz="1400" dirty="0" err="1" smtClean="0"/>
              <a:t>Intercumulus</a:t>
            </a:r>
            <a:r>
              <a:rPr lang="en-US" sz="1400" dirty="0" smtClean="0"/>
              <a:t> area of MIL 03346; Day et al. 2006</a:t>
            </a:r>
          </a:p>
          <a:p>
            <a:r>
              <a:rPr lang="en-US" sz="1400" dirty="0" smtClean="0"/>
              <a:t>Right: Melt inclusions in MIL 03346; </a:t>
            </a:r>
            <a:r>
              <a:rPr lang="en-US" sz="1400" dirty="0" err="1" smtClean="0"/>
              <a:t>Sautter</a:t>
            </a:r>
            <a:r>
              <a:rPr lang="en-US" sz="1400" dirty="0" smtClean="0"/>
              <a:t> et al.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509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 &amp; NWA 5790 amphibole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8171" y="1825625"/>
            <a:ext cx="2827158" cy="43513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1580" y="1825625"/>
            <a:ext cx="3581340" cy="4351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90166" y="6158010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Sautter</a:t>
            </a:r>
            <a:r>
              <a:rPr lang="en-US" sz="1400" dirty="0" smtClean="0"/>
              <a:t> et al. 2006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723963" y="6158009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McCubbin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332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 &amp; NWA 5790 amphibole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AC96-FB8C-4A27-906A-4DE843B2561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4677"/>
            <a:ext cx="9144000" cy="3651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53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Nakhlites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259" y="-6781"/>
            <a:ext cx="176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MIL/5790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amph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1830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Crys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Chem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6065" y="-6781"/>
            <a:ext cx="14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Terrestrial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057" y="-6781"/>
            <a:ext cx="13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7662" y="-6781"/>
            <a:ext cx="1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Hot &amp; Salty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900043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632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4907</TotalTime>
  <Words>1304</Words>
  <Application>Microsoft Macintosh PowerPoint</Application>
  <PresentationFormat>On-screen Show (4:3)</PresentationFormat>
  <Paragraphs>402</Paragraphs>
  <Slides>27</Slides>
  <Notes>26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Role of chlorine in the petrogenesis of the nakhlites</vt:lpstr>
      <vt:lpstr>Nakhlites: Martian clinopyroxenite</vt:lpstr>
      <vt:lpstr>Nakhlite stratigraphy</vt:lpstr>
      <vt:lpstr>Nakhlites/chassignites at depth</vt:lpstr>
      <vt:lpstr>Nakhlites/chassignites at surface</vt:lpstr>
      <vt:lpstr>Nakhlites/chassignites at surface</vt:lpstr>
      <vt:lpstr>MIL &amp; NWA 5790 intercumulus &amp; melt inclusions</vt:lpstr>
      <vt:lpstr>MIL &amp; NWA 5790 amphibole</vt:lpstr>
      <vt:lpstr>MIL &amp; NWA 5790 amphibole</vt:lpstr>
      <vt:lpstr>Amphibole – crystal chemistry &amp; Cl</vt:lpstr>
      <vt:lpstr>Volume - Cl</vt:lpstr>
      <vt:lpstr>Terrestrial localities</vt:lpstr>
      <vt:lpstr>Terrestrial localities</vt:lpstr>
      <vt:lpstr>Experiments</vt:lpstr>
      <vt:lpstr>Experiments</vt:lpstr>
      <vt:lpstr>Nakhlite amphibole: setup</vt:lpstr>
      <vt:lpstr>Nakhlite amphibole: hot &amp; salty</vt:lpstr>
      <vt:lpstr>Nakhlite amphibole: melt inclusions</vt:lpstr>
      <vt:lpstr>Next questions</vt:lpstr>
      <vt:lpstr>Nakhlite stratigraphy and volatile content</vt:lpstr>
      <vt:lpstr>Nakhla and scapolite</vt:lpstr>
      <vt:lpstr>Lafayette apatite</vt:lpstr>
      <vt:lpstr>Chassignite amphibole &amp; Lafayette apatite</vt:lpstr>
      <vt:lpstr>Lafayette &amp; Nakhla glass and low temperature phases</vt:lpstr>
      <vt:lpstr>Lafayette &amp; Nakhla glass</vt:lpstr>
      <vt:lpstr>Lafayette &amp; Nakhla glass</vt:lpstr>
      <vt:lpstr>Acknowledgments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Deformation during syn-convergent extension along the Cordillera Blanca Shear Zone, Peru</dc:title>
  <dc:creator>Cam</dc:creator>
  <cp:lastModifiedBy>Reid Fischer</cp:lastModifiedBy>
  <cp:revision>276</cp:revision>
  <dcterms:created xsi:type="dcterms:W3CDTF">2016-09-27T03:32:25Z</dcterms:created>
  <dcterms:modified xsi:type="dcterms:W3CDTF">2016-09-27T05:38:40Z</dcterms:modified>
</cp:coreProperties>
</file>