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65" r:id="rId5"/>
    <p:sldId id="267" r:id="rId6"/>
    <p:sldId id="258" r:id="rId7"/>
    <p:sldId id="259" r:id="rId8"/>
    <p:sldId id="260" r:id="rId9"/>
    <p:sldId id="268" r:id="rId10"/>
    <p:sldId id="263" r:id="rId11"/>
    <p:sldId id="264" r:id="rId12"/>
    <p:sldId id="269" r:id="rId13"/>
    <p:sldId id="272" r:id="rId14"/>
    <p:sldId id="273" r:id="rId15"/>
    <p:sldId id="274" r:id="rId16"/>
    <p:sldId id="262" r:id="rId17"/>
    <p:sldId id="261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 scaleToFitPaper="1"/>
  <p:clrMru>
    <a:srgbClr val="600000"/>
    <a:srgbClr val="49004A"/>
    <a:srgbClr val="FFA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1342" autoAdjust="0"/>
  </p:normalViewPr>
  <p:slideViewPr>
    <p:cSldViewPr snapToGrid="0" snapToObjects="1">
      <p:cViewPr varScale="1">
        <p:scale>
          <a:sx n="66" d="100"/>
          <a:sy n="66" d="100"/>
        </p:scale>
        <p:origin x="-23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osloski:Downloads:Laura%20Schacter%20Data%20Set%20(4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3200">
                <a:solidFill>
                  <a:srgbClr val="FFFF00"/>
                </a:solidFill>
              </a:defRPr>
            </a:pPr>
            <a:r>
              <a:rPr lang="en-US" sz="3200">
                <a:solidFill>
                  <a:srgbClr val="FFFF00"/>
                </a:solidFill>
              </a:rPr>
              <a:t>Major Repair Scars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PIVOT!$C$15</c:f>
              <c:strCache>
                <c:ptCount val="1"/>
                <c:pt idx="0">
                  <c:v>Average of Repair Major</c:v>
                </c:pt>
              </c:strCache>
            </c:strRef>
          </c:tx>
          <c:spPr>
            <a:ln w="47625">
              <a:noFill/>
            </a:ln>
          </c:spPr>
          <c:marker>
            <c:symbol val="diamond"/>
            <c:size val="16"/>
          </c:marker>
          <c:trendline>
            <c:trendlineType val="linear"/>
            <c:dispRSqr val="1"/>
            <c:dispEq val="1"/>
            <c:trendlineLbl>
              <c:layout>
                <c:manualLayout>
                  <c:x val="0.175675381427357"/>
                  <c:y val="-0.273519391552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600"/>
                  </a:pPr>
                  <a:endParaRPr lang="en-US"/>
                </a:p>
              </c:txPr>
            </c:trendlineLbl>
          </c:trendline>
          <c:xVal>
            <c:numRef>
              <c:f>PIVOT!$B$16:$B$24</c:f>
              <c:numCache>
                <c:formatCode>General</c:formatCode>
                <c:ptCount val="9"/>
                <c:pt idx="0">
                  <c:v>3.826086956521739</c:v>
                </c:pt>
                <c:pt idx="1">
                  <c:v>2.842105263157895</c:v>
                </c:pt>
                <c:pt idx="2">
                  <c:v>3.764705882352941</c:v>
                </c:pt>
                <c:pt idx="3">
                  <c:v>3.0</c:v>
                </c:pt>
                <c:pt idx="4">
                  <c:v>3.064516129032258</c:v>
                </c:pt>
                <c:pt idx="5">
                  <c:v>3.43</c:v>
                </c:pt>
                <c:pt idx="6">
                  <c:v>3.6</c:v>
                </c:pt>
                <c:pt idx="7">
                  <c:v>3.5</c:v>
                </c:pt>
                <c:pt idx="8">
                  <c:v>2.93</c:v>
                </c:pt>
              </c:numCache>
            </c:numRef>
          </c:xVal>
          <c:yVal>
            <c:numRef>
              <c:f>PIVOT!$C$16:$C$24</c:f>
              <c:numCache>
                <c:formatCode>General</c:formatCode>
                <c:ptCount val="9"/>
                <c:pt idx="0">
                  <c:v>0.0434782608695652</c:v>
                </c:pt>
                <c:pt idx="1">
                  <c:v>0.210526315789474</c:v>
                </c:pt>
                <c:pt idx="2">
                  <c:v>0.0</c:v>
                </c:pt>
                <c:pt idx="3">
                  <c:v>0.176470588235294</c:v>
                </c:pt>
                <c:pt idx="4">
                  <c:v>0.064516129032258</c:v>
                </c:pt>
                <c:pt idx="5">
                  <c:v>0.23</c:v>
                </c:pt>
                <c:pt idx="6">
                  <c:v>0.1</c:v>
                </c:pt>
                <c:pt idx="7">
                  <c:v>0.1</c:v>
                </c:pt>
                <c:pt idx="8">
                  <c:v>0.13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7429720"/>
        <c:axId val="2137435432"/>
      </c:scatterChart>
      <c:valAx>
        <c:axId val="2137429720"/>
        <c:scaling>
          <c:orientation val="minMax"/>
          <c:min val="2.5"/>
        </c:scaling>
        <c:delete val="0"/>
        <c:axPos val="b"/>
        <c:title>
          <c:tx>
            <c:rich>
              <a:bodyPr/>
              <a:lstStyle/>
              <a:p>
                <a:pPr>
                  <a:defRPr sz="2600"/>
                </a:pPr>
                <a:r>
                  <a:rPr lang="en-US" sz="2600" dirty="0"/>
                  <a:t>Average </a:t>
                </a:r>
                <a:r>
                  <a:rPr lang="en-US" sz="2600" dirty="0" err="1"/>
                  <a:t>Taphonomic</a:t>
                </a:r>
                <a:r>
                  <a:rPr lang="en-US" sz="2600" dirty="0"/>
                  <a:t> </a:t>
                </a:r>
                <a:r>
                  <a:rPr lang="en-US" sz="2600" dirty="0" smtClean="0"/>
                  <a:t>Score, per shell</a:t>
                </a:r>
                <a:endParaRPr lang="en-US" sz="26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120000"/>
          <a:lstStyle/>
          <a:p>
            <a:pPr>
              <a:defRPr sz="2600"/>
            </a:pPr>
            <a:endParaRPr lang="en-US"/>
          </a:p>
        </c:txPr>
        <c:crossAx val="2137435432"/>
        <c:crosses val="autoZero"/>
        <c:crossBetween val="midCat"/>
      </c:valAx>
      <c:valAx>
        <c:axId val="21374354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600"/>
                </a:pPr>
                <a:r>
                  <a:rPr lang="en-US" sz="2600"/>
                  <a:t>Repair Frequency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600"/>
            </a:pPr>
            <a:endParaRPr lang="en-US"/>
          </a:p>
        </c:txPr>
        <c:crossAx val="21374297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B900-36D7-6B46-BD57-EDFFE496A17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DBCEB-F8B6-A241-BD65-7DDF49EB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60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31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our schematic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70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see a weak correlation, but</a:t>
            </a:r>
            <a:r>
              <a:rPr lang="en-US" baseline="0" dirty="0" smtClean="0"/>
              <a:t> we do think there is something going on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9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our schematic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70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Tumbled</a:t>
            </a:r>
            <a:r>
              <a:rPr lang="en-US" baseline="0" dirty="0" smtClean="0"/>
              <a:t> came out completely shiny and completely non chalky</a:t>
            </a:r>
          </a:p>
          <a:p>
            <a:r>
              <a:rPr lang="en-US" baseline="0" dirty="0" smtClean="0"/>
              <a:t>Encrustation- from salt maybe</a:t>
            </a:r>
          </a:p>
          <a:p>
            <a:r>
              <a:rPr lang="en-US" baseline="0" dirty="0" smtClean="0"/>
              <a:t>Note: max score for taphonomic categories is a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70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trend- lose material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70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still working out the details, and it is unclear whether we will be able to pinpoint how much information is lost</a:t>
            </a:r>
            <a:r>
              <a:rPr lang="en-US" baseline="0" dirty="0" smtClean="0"/>
              <a:t> and in what ways this happens, but it is clearly happening</a:t>
            </a:r>
          </a:p>
          <a:p>
            <a:r>
              <a:rPr lang="en-US" baseline="0" dirty="0" smtClean="0"/>
              <a:t>Generally saw scores go down, but in one case they went up</a:t>
            </a:r>
          </a:p>
          <a:p>
            <a:r>
              <a:rPr lang="en-US" baseline="0" dirty="0" smtClean="0"/>
              <a:t>Modify our ability, and it’s a problem, but working to see how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51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Was doing encrustation as anything adhering to shell surface,</a:t>
            </a:r>
            <a:r>
              <a:rPr lang="en-US" baseline="0" dirty="0" smtClean="0"/>
              <a:t> but in future we would do only </a:t>
            </a:r>
            <a:r>
              <a:rPr lang="en-US" baseline="0" dirty="0" err="1" smtClean="0"/>
              <a:t>fossilizable</a:t>
            </a:r>
            <a:r>
              <a:rPr lang="en-US" baseline="0" dirty="0" smtClean="0"/>
              <a:t> material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07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 and for shell</a:t>
            </a:r>
            <a:r>
              <a:rPr lang="en-US" baseline="0" dirty="0" smtClean="0"/>
              <a:t> loans </a:t>
            </a:r>
            <a:r>
              <a:rPr lang="en-US" dirty="0" smtClean="0"/>
              <a:t>Bruce </a:t>
            </a:r>
            <a:r>
              <a:rPr lang="en-US" dirty="0" err="1" smtClean="0"/>
              <a:t>Rueger</a:t>
            </a:r>
            <a:r>
              <a:rPr lang="en-US" baseline="0" dirty="0" smtClean="0"/>
              <a:t> destroyable snails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Kirsten for letting me take over her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1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general thesis: taphonomy is always losing information, but how much?</a:t>
            </a:r>
          </a:p>
          <a:p>
            <a:endParaRPr lang="en-US" dirty="0" smtClean="0"/>
          </a:p>
          <a:p>
            <a:r>
              <a:rPr lang="en-US" dirty="0" smtClean="0"/>
              <a:t>Taphonomic</a:t>
            </a:r>
            <a:r>
              <a:rPr lang="en-US" baseline="0" dirty="0" smtClean="0"/>
              <a:t> processes, or the things that happen to an organism between death and a paleontologist viewing it, can provide information about the burial environment, but heavily involve loss of different types of information, but we never knew quite how much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27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this paper:</a:t>
            </a:r>
            <a:r>
              <a:rPr lang="en-US" baseline="0" dirty="0" smtClean="0"/>
              <a:t> </a:t>
            </a:r>
            <a:r>
              <a:rPr lang="is-IS" baseline="0" dirty="0" smtClean="0"/>
              <a:t>taphonomy in the back of a ‘57 chevy...what they did WAS</a:t>
            </a:r>
          </a:p>
          <a:p>
            <a:r>
              <a:rPr lang="en-US" baseline="0" dirty="0" smtClean="0"/>
              <a:t>Q</a:t>
            </a:r>
            <a:r>
              <a:rPr lang="is-IS" baseline="0" dirty="0" smtClean="0"/>
              <a:t>uantifying an obvious problem</a:t>
            </a:r>
          </a:p>
          <a:p>
            <a:r>
              <a:rPr lang="en-US" baseline="0" dirty="0" smtClean="0"/>
              <a:t>W</a:t>
            </a:r>
            <a:r>
              <a:rPr lang="is-IS" baseline="0" dirty="0" smtClean="0"/>
              <a:t>ho thought you could publish a paper where the findings were: “if you don’t take care when packing up your samples, they will break in the back of a pickup truck and you will lose information”?</a:t>
            </a:r>
          </a:p>
          <a:p>
            <a:r>
              <a:rPr lang="is-IS" baseline="0" dirty="0" smtClean="0"/>
              <a:t>Here we didn’t get the exciting experience of driving our snails around in an antique car, but instead got to throw them in a rock tumbler and acid baths.</a:t>
            </a:r>
          </a:p>
          <a:p>
            <a:r>
              <a:rPr lang="is-IS" baseline="0" dirty="0" smtClean="0"/>
              <a:t>Mary’s research on repair scars depends on her ability to be able to identify the repair scars as best as she can on each individual. </a:t>
            </a:r>
            <a:r>
              <a:rPr lang="en-US" baseline="0" dirty="0" smtClean="0"/>
              <a:t>W</a:t>
            </a:r>
            <a:r>
              <a:rPr lang="is-IS" baseline="0" dirty="0" smtClean="0"/>
              <a:t>e were curious if other taphonomic properties were hindering her ability to do this, so we set to work classifying lots of snails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27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is a repair scar: evidence of failed predation on the shell of an organism. The predator got a bite out of the shell (or try to crush), but didn’t actually kill then organism, and thus the organism continued to grow, leaving a noticeable “scar” on the shell</a:t>
            </a:r>
            <a:endParaRPr lang="en-US" dirty="0" smtClean="0"/>
          </a:p>
          <a:p>
            <a:r>
              <a:rPr lang="en-US" dirty="0" smtClean="0"/>
              <a:t>Repair scars help us estimate selective</a:t>
            </a:r>
            <a:r>
              <a:rPr lang="en-US" baseline="0" dirty="0" smtClean="0"/>
              <a:t> pressure</a:t>
            </a:r>
          </a:p>
          <a:p>
            <a:endParaRPr lang="en-US" dirty="0" smtClean="0"/>
          </a:p>
          <a:p>
            <a:r>
              <a:rPr lang="en-US" baseline="0" dirty="0" smtClean="0"/>
              <a:t>Notice the last row- “taphonomy” is included in possible factors affecting repair frequency. It is a known problem, but we don’t know how bad it </a:t>
            </a:r>
            <a:r>
              <a:rPr lang="en-US" baseline="0" dirty="0" smtClean="0"/>
              <a:t>is</a:t>
            </a:r>
          </a:p>
          <a:p>
            <a:endParaRPr lang="en-US" baseline="0" dirty="0" smtClean="0"/>
          </a:p>
          <a:p>
            <a:r>
              <a:rPr lang="en-US" baseline="0" dirty="0" smtClean="0"/>
              <a:t>Kim Cook</a:t>
            </a:r>
          </a:p>
          <a:p>
            <a:r>
              <a:rPr lang="en-US" baseline="0" dirty="0" smtClean="0"/>
              <a:t>Bridget Kelley</a:t>
            </a:r>
          </a:p>
          <a:p>
            <a:r>
              <a:rPr lang="en-US" baseline="0" dirty="0" smtClean="0"/>
              <a:t>Patricia Kelley</a:t>
            </a:r>
          </a:p>
          <a:p>
            <a:r>
              <a:rPr lang="en-US" baseline="0" dirty="0" smtClean="0"/>
              <a:t>Also looking into this problem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7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(invasive) snails were collected from new jersey up to newfoundland, and they live in the harsh rocky intertidal zone. </a:t>
            </a:r>
          </a:p>
          <a:p>
            <a:r>
              <a:rPr lang="en-US" baseline="0" dirty="0" smtClean="0"/>
              <a:t>This zone is subject to lots of wave drag, desiccation, and </a:t>
            </a:r>
            <a:r>
              <a:rPr lang="en-US" baseline="0" dirty="0" smtClean="0"/>
              <a:t>abrasion from sediment and material in the water column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02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on my end of the research,</a:t>
            </a:r>
            <a:r>
              <a:rPr lang="en-US" baseline="0" dirty="0" smtClean="0"/>
              <a:t> I started by classifying three different taphonomic markers we found on our samples.</a:t>
            </a:r>
          </a:p>
          <a:p>
            <a:r>
              <a:rPr lang="en-US" baseline="0" dirty="0" smtClean="0"/>
              <a:t>I used microscope and repeated batches until numbers converged</a:t>
            </a:r>
          </a:p>
          <a:p>
            <a:r>
              <a:rPr lang="en-US" baseline="0" dirty="0" smtClean="0"/>
              <a:t>Bioerosion: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erosion of shell surfaces by living organisms (i.e., evidence of boring, such as that produced by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Clione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baseline="0" dirty="0" smtClean="0"/>
          </a:p>
          <a:p>
            <a:r>
              <a:rPr lang="en-US" baseline="0" dirty="0" smtClean="0"/>
              <a:t>Encrustation: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presence of overlaying material that adhered to the shell surface</a:t>
            </a:r>
            <a:r>
              <a:rPr lang="en-US" dirty="0" smtClean="0">
                <a:effectLst/>
              </a:rPr>
              <a:t> (I am</a:t>
            </a:r>
            <a:r>
              <a:rPr lang="en-US" baseline="0" dirty="0" smtClean="0">
                <a:effectLst/>
              </a:rPr>
              <a:t> going to get a picture of a shell with a big pile of encrustation since it isn’t totally obvious in this picture)</a:t>
            </a:r>
            <a:endParaRPr lang="en-US" baseline="0" dirty="0" smtClean="0"/>
          </a:p>
          <a:p>
            <a:r>
              <a:rPr lang="en-US" baseline="0" dirty="0" smtClean="0"/>
              <a:t>Surface alteration: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(or chalkiness)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degradation of the original luster of the shell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0, 1,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scale to quantify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40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Mary’s end, she did her usual</a:t>
            </a:r>
            <a:r>
              <a:rPr lang="en-US" baseline="0" dirty="0" smtClean="0"/>
              <a:t> thing identifying major </a:t>
            </a:r>
            <a:r>
              <a:rPr lang="en-US" baseline="0" dirty="0" smtClean="0"/>
              <a:t>repair </a:t>
            </a:r>
            <a:r>
              <a:rPr lang="en-US" baseline="0" dirty="0" smtClean="0"/>
              <a:t>scars on each individual as well as taking linear measurements</a:t>
            </a:r>
          </a:p>
          <a:p>
            <a:r>
              <a:rPr lang="en-US" baseline="0" dirty="0" smtClean="0"/>
              <a:t>Major=</a:t>
            </a:r>
            <a:r>
              <a:rPr lang="en-US" baseline="0" dirty="0" err="1" smtClean="0"/>
              <a:t>siginificantly</a:t>
            </a:r>
            <a:r>
              <a:rPr lang="en-US" baseline="0" dirty="0" smtClean="0"/>
              <a:t> embayed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24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 experimental groups</a:t>
            </a:r>
          </a:p>
          <a:p>
            <a:r>
              <a:rPr lang="en-US" dirty="0" smtClean="0"/>
              <a:t>These were the groups we</a:t>
            </a:r>
            <a:r>
              <a:rPr lang="en-US" baseline="0" dirty="0" smtClean="0"/>
              <a:t> examined for taphonomic markers and repair scars and linear measurements, but didn’t run any experiments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21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Tumbler- replicate rocky intertidal</a:t>
            </a:r>
          </a:p>
          <a:p>
            <a:r>
              <a:rPr lang="en-US" dirty="0" smtClean="0"/>
              <a:t>~124 (~5 days) hours works out to 140 kilometers of distance tumbled</a:t>
            </a:r>
          </a:p>
          <a:p>
            <a:r>
              <a:rPr lang="en-US" dirty="0" smtClean="0"/>
              <a:t>-also</a:t>
            </a:r>
            <a:r>
              <a:rPr lang="en-US" baseline="0" dirty="0" smtClean="0"/>
              <a:t> added sediment to some rounds in the tumbler, as well as instant ocean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Acid baths- ocean acidification</a:t>
            </a:r>
          </a:p>
          <a:p>
            <a:r>
              <a:rPr lang="en-US" dirty="0" smtClean="0"/>
              <a:t>-normal</a:t>
            </a:r>
            <a:r>
              <a:rPr lang="en-US" baseline="0" dirty="0" smtClean="0"/>
              <a:t> – pH 8.4 (from Poughkeepsie tap)</a:t>
            </a:r>
          </a:p>
          <a:p>
            <a:r>
              <a:rPr lang="en-US" baseline="0" dirty="0" smtClean="0"/>
              <a:t>Acidified- pH 7.2</a:t>
            </a:r>
          </a:p>
          <a:p>
            <a:r>
              <a:rPr lang="en-US" baseline="0" dirty="0" smtClean="0"/>
              <a:t>And highly acidified closer to pH 6</a:t>
            </a:r>
          </a:p>
          <a:p>
            <a:r>
              <a:rPr lang="en-US" baseline="0" dirty="0" smtClean="0"/>
              <a:t>Did this with carbonic acid from seltzer and tested with pH meter and pH strips</a:t>
            </a:r>
            <a:endParaRPr lang="en-US" dirty="0" smtClean="0"/>
          </a:p>
          <a:p>
            <a:r>
              <a:rPr lang="en-US" dirty="0" smtClean="0"/>
              <a:t>Added instant ocean salt to replicate normal seawater saltiness</a:t>
            </a:r>
          </a:p>
          <a:p>
            <a:endParaRPr lang="en-US" dirty="0" smtClean="0"/>
          </a:p>
          <a:p>
            <a:r>
              <a:rPr lang="en-US" dirty="0" smtClean="0"/>
              <a:t>-does</a:t>
            </a:r>
            <a:r>
              <a:rPr lang="en-US" baseline="0" dirty="0" smtClean="0"/>
              <a:t> ocean acidification cause more loss of information?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DBCEB-F8B6-A241-BD65-7DDF49EBEB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6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A7A2-DB0F-413F-88AD-E1C58F60D456}" type="datetimeFigureOut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9/26/16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A4F-2C1A-45AE-8BA8-E90E2B43220D}" type="slidenum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6723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A7A2-DB0F-413F-88AD-E1C58F60D456}" type="datetimeFigureOut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9/26/16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A4F-2C1A-45AE-8BA8-E90E2B43220D}" type="slidenum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9488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A7A2-DB0F-413F-88AD-E1C58F60D456}" type="datetimeFigureOut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9/26/16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A4F-2C1A-45AE-8BA8-E90E2B43220D}" type="slidenum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132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A7A2-DB0F-413F-88AD-E1C58F60D456}" type="datetimeFigureOut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9/26/16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A4F-2C1A-45AE-8BA8-E90E2B43220D}" type="slidenum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607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A7A2-DB0F-413F-88AD-E1C58F60D456}" type="datetimeFigureOut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9/26/16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A4F-2C1A-45AE-8BA8-E90E2B43220D}" type="slidenum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446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A7A2-DB0F-413F-88AD-E1C58F60D456}" type="datetimeFigureOut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9/26/16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A4F-2C1A-45AE-8BA8-E90E2B43220D}" type="slidenum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3522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A7A2-DB0F-413F-88AD-E1C58F60D456}" type="datetimeFigureOut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9/26/16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A4F-2C1A-45AE-8BA8-E90E2B43220D}" type="slidenum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421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A7A2-DB0F-413F-88AD-E1C58F60D456}" type="datetimeFigureOut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9/26/16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A4F-2C1A-45AE-8BA8-E90E2B43220D}" type="slidenum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59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A7A2-DB0F-413F-88AD-E1C58F60D456}" type="datetimeFigureOut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9/26/16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A4F-2C1A-45AE-8BA8-E90E2B43220D}" type="slidenum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12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A7A2-DB0F-413F-88AD-E1C58F60D456}" type="datetimeFigureOut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9/26/16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A4F-2C1A-45AE-8BA8-E90E2B43220D}" type="slidenum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18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A7A2-DB0F-413F-88AD-E1C58F60D456}" type="datetimeFigureOut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9/26/16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A4F-2C1A-45AE-8BA8-E90E2B43220D}" type="slidenum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941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A7A2-DB0F-413F-88AD-E1C58F60D456}" type="datetimeFigureOut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9/26/16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6CA4F-2C1A-45AE-8BA8-E90E2B43220D}" type="slidenum">
              <a:rPr lang="en-US" smtClean="0">
                <a:solidFill>
                  <a:srgbClr val="FFC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C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79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10.wdp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3.wdp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4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5.wdp"/><Relationship Id="rId5" Type="http://schemas.openxmlformats.org/officeDocument/2006/relationships/image" Target="../media/image9.png"/><Relationship Id="rId6" Type="http://schemas.microsoft.com/office/2007/relationships/hdphoto" Target="../media/hdphoto6.wdp"/><Relationship Id="rId7" Type="http://schemas.openxmlformats.org/officeDocument/2006/relationships/image" Target="../media/image10.png"/><Relationship Id="rId8" Type="http://schemas.microsoft.com/office/2007/relationships/hdphoto" Target="../media/hdphoto7.wdp"/><Relationship Id="rId9" Type="http://schemas.openxmlformats.org/officeDocument/2006/relationships/image" Target="../media/image11.png"/><Relationship Id="rId1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4.png"/><Relationship Id="rId6" Type="http://schemas.openxmlformats.org/officeDocument/2006/relationships/image" Target="../media/image15.jp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480"/>
          <a:stretch/>
        </p:blipFill>
        <p:spPr>
          <a:xfrm>
            <a:off x="-30601" y="32743"/>
            <a:ext cx="9144000" cy="68252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0601" y="4938459"/>
            <a:ext cx="9144000" cy="191659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55047"/>
            <a:ext cx="9144000" cy="93847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5048"/>
            <a:ext cx="9113399" cy="938478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solidFill>
                  <a:srgbClr val="FFA72C"/>
                </a:solidFill>
              </a:rPr>
              <a:t>Information loss in the rocky intertidal</a:t>
            </a:r>
            <a:endParaRPr lang="en-US" sz="4200" b="1" dirty="0">
              <a:solidFill>
                <a:srgbClr val="FFA72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85629"/>
            <a:ext cx="6400800" cy="2404999"/>
          </a:xfrm>
        </p:spPr>
        <p:txBody>
          <a:bodyPr/>
          <a:lstStyle/>
          <a:p>
            <a:r>
              <a:rPr lang="en-US" dirty="0" smtClean="0"/>
              <a:t>Laura Schachter</a:t>
            </a:r>
          </a:p>
          <a:p>
            <a:r>
              <a:rPr lang="en-US" sz="2000" dirty="0" smtClean="0"/>
              <a:t>Vassar College</a:t>
            </a:r>
          </a:p>
          <a:p>
            <a:r>
              <a:rPr lang="en-US" dirty="0" smtClean="0"/>
              <a:t>Mary Kosloski</a:t>
            </a:r>
          </a:p>
          <a:p>
            <a:r>
              <a:rPr lang="en-US" sz="2000" dirty="0" smtClean="0"/>
              <a:t>University of Iowa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0" b="94000" l="5200" r="97200">
                        <a14:foregroundMark x1="18800" y1="69600" x2="18800" y2="69600"/>
                        <a14:foregroundMark x1="28000" y1="69600" x2="28000" y2="69600"/>
                        <a14:foregroundMark x1="32400" y1="46400" x2="32400" y2="46400"/>
                        <a14:foregroundMark x1="45600" y1="51600" x2="45600" y2="51600"/>
                        <a14:foregroundMark x1="50400" y1="57200" x2="50400" y2="57200"/>
                        <a14:foregroundMark x1="78000" y1="20000" x2="78000" y2="20000"/>
                        <a14:foregroundMark x1="88800" y1="42000" x2="88800" y2="42000"/>
                        <a14:foregroundMark x1="35200" y1="70800" x2="35200" y2="70800"/>
                        <a14:foregroundMark x1="41600" y1="70800" x2="41600" y2="70800"/>
                        <a14:foregroundMark x1="50000" y1="72000" x2="50000" y2="72000"/>
                        <a14:foregroundMark x1="63600" y1="71600" x2="63600" y2="71600"/>
                        <a14:foregroundMark x1="75200" y1="71200" x2="75200" y2="71200"/>
                        <a14:foregroundMark x1="88000" y1="68000" x2="88000" y2="68000"/>
                        <a14:foregroundMark x1="41200" y1="87200" x2="41200" y2="87200"/>
                        <a14:foregroundMark x1="44400" y1="86400" x2="44400" y2="86400"/>
                        <a14:foregroundMark x1="56800" y1="84400" x2="56800" y2="84400"/>
                        <a14:foregroundMark x1="61200" y1="86800" x2="61200" y2="86800"/>
                        <a14:foregroundMark x1="80000" y1="85200" x2="80000" y2="85200"/>
                        <a14:foregroundMark x1="90800" y1="85200" x2="90800" y2="85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706" y="4853905"/>
            <a:ext cx="1866360" cy="1866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8360" y="5210025"/>
            <a:ext cx="1371133" cy="13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8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667" y="60476"/>
            <a:ext cx="8972023" cy="776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chemeClr val="tx1"/>
                </a:solidFill>
                <a:latin typeface="Arial"/>
                <a:cs typeface="Arial"/>
              </a:rPr>
              <a:t>Initial population from </a:t>
            </a:r>
            <a:r>
              <a:rPr lang="en-US" sz="2300" dirty="0" err="1" smtClean="0">
                <a:solidFill>
                  <a:schemeClr val="tx1"/>
                </a:solidFill>
                <a:latin typeface="Arial"/>
                <a:cs typeface="Arial"/>
              </a:rPr>
              <a:t>Harpswell</a:t>
            </a:r>
            <a:r>
              <a:rPr lang="en-US" sz="2300" dirty="0" smtClean="0">
                <a:solidFill>
                  <a:schemeClr val="tx1"/>
                </a:solidFill>
                <a:latin typeface="Arial"/>
                <a:cs typeface="Arial"/>
              </a:rPr>
              <a:t>, Maine split into four samples of 30 individuals each, scored for </a:t>
            </a:r>
            <a:r>
              <a:rPr lang="en-US" sz="2300" dirty="0" err="1" smtClean="0">
                <a:solidFill>
                  <a:schemeClr val="tx1"/>
                </a:solidFill>
                <a:latin typeface="Arial"/>
                <a:cs typeface="Arial"/>
              </a:rPr>
              <a:t>taphonomic</a:t>
            </a:r>
            <a:r>
              <a:rPr lang="en-US" sz="2300" dirty="0" smtClean="0">
                <a:solidFill>
                  <a:schemeClr val="tx1"/>
                </a:solidFill>
                <a:latin typeface="Arial"/>
                <a:cs typeface="Arial"/>
              </a:rPr>
              <a:t> damage and RF</a:t>
            </a:r>
            <a:endParaRPr lang="en-US" sz="23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6907850" y="868820"/>
            <a:ext cx="2148840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Sample #4: tumbled in acidic seawater (pH 7.2)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668" y="3103732"/>
            <a:ext cx="8972022" cy="517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Individuals within samples re-scored for </a:t>
            </a:r>
            <a:r>
              <a:rPr lang="en-US" sz="2200" dirty="0" err="1" smtClean="0">
                <a:solidFill>
                  <a:schemeClr val="tx1"/>
                </a:solidFill>
                <a:latin typeface="Arial"/>
                <a:cs typeface="Arial"/>
              </a:rPr>
              <a:t>taphonomic</a:t>
            </a: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 damage and RF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Down Arrow Callout 9"/>
          <p:cNvSpPr/>
          <p:nvPr/>
        </p:nvSpPr>
        <p:spPr>
          <a:xfrm>
            <a:off x="6907850" y="3701143"/>
            <a:ext cx="2148840" cy="2213428"/>
          </a:xfrm>
          <a:prstGeom prst="downArrowCallout">
            <a:avLst>
              <a:gd name="adj1" fmla="val 15115"/>
              <a:gd name="adj2" fmla="val 15733"/>
              <a:gd name="adj3" fmla="val 17587"/>
              <a:gd name="adj4" fmla="val 77472"/>
            </a:avLst>
          </a:prstGeom>
          <a:solidFill>
            <a:srgbClr val="FAC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Sample #4: tumbled in acidic seawater (pH 6.0)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79142" y="5999238"/>
            <a:ext cx="3577547" cy="7735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Re-scored for </a:t>
            </a:r>
            <a:r>
              <a:rPr lang="en-US" sz="2200" dirty="0" err="1" smtClean="0">
                <a:solidFill>
                  <a:schemeClr val="tx1"/>
                </a:solidFill>
                <a:latin typeface="Arial"/>
                <a:cs typeface="Arial"/>
              </a:rPr>
              <a:t>taphonomic</a:t>
            </a: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 damage and RF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Down Arrow Callout 11"/>
          <p:cNvSpPr/>
          <p:nvPr/>
        </p:nvSpPr>
        <p:spPr>
          <a:xfrm>
            <a:off x="4686440" y="868820"/>
            <a:ext cx="2148840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0000"/>
                </a:solidFill>
              </a:rPr>
              <a:t>Sample #3: tumbled in normal seawater (pH 8.4) for 5 days</a:t>
            </a:r>
          </a:p>
        </p:txBody>
      </p:sp>
      <p:sp>
        <p:nvSpPr>
          <p:cNvPr id="13" name="Down Arrow Callout 12"/>
          <p:cNvSpPr/>
          <p:nvPr/>
        </p:nvSpPr>
        <p:spPr>
          <a:xfrm>
            <a:off x="2456362" y="868820"/>
            <a:ext cx="2148840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0000"/>
                </a:solidFill>
              </a:rPr>
              <a:t>Sample #2: soaked in acidic seawater </a:t>
            </a:r>
          </a:p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(pH 7.2)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4" name="Down Arrow Callout 13"/>
          <p:cNvSpPr/>
          <p:nvPr/>
        </p:nvSpPr>
        <p:spPr>
          <a:xfrm>
            <a:off x="84667" y="868820"/>
            <a:ext cx="2276841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0000"/>
                </a:solidFill>
              </a:rPr>
              <a:t>Sample </a:t>
            </a:r>
            <a:r>
              <a:rPr lang="en-US" sz="2300" dirty="0" smtClean="0">
                <a:solidFill>
                  <a:srgbClr val="000000"/>
                </a:solidFill>
              </a:rPr>
              <a:t>#1: </a:t>
            </a:r>
            <a:r>
              <a:rPr lang="en-US" sz="2300" dirty="0">
                <a:solidFill>
                  <a:srgbClr val="000000"/>
                </a:solidFill>
              </a:rPr>
              <a:t>soaked in </a:t>
            </a:r>
            <a:r>
              <a:rPr lang="en-US" sz="2300" dirty="0" smtClean="0">
                <a:solidFill>
                  <a:srgbClr val="000000"/>
                </a:solidFill>
              </a:rPr>
              <a:t>normal seawater </a:t>
            </a:r>
            <a:endParaRPr lang="en-US" sz="2300" dirty="0">
              <a:solidFill>
                <a:srgbClr val="000000"/>
              </a:solidFill>
            </a:endParaRPr>
          </a:p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(pH 8.4)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7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A72C"/>
                </a:solidFill>
              </a:rPr>
              <a:t>Museum Collections: Results</a:t>
            </a:r>
            <a:endParaRPr lang="en-US" b="1" i="1" dirty="0">
              <a:solidFill>
                <a:srgbClr val="FFA72C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304887"/>
              </p:ext>
            </p:extLst>
          </p:nvPr>
        </p:nvGraphicFramePr>
        <p:xfrm>
          <a:off x="286169" y="1417637"/>
          <a:ext cx="8400631" cy="5040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141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1073.JPG"/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7"/>
          <a:stretch/>
        </p:blipFill>
        <p:spPr>
          <a:xfrm>
            <a:off x="-1" y="-26468"/>
            <a:ext cx="9144001" cy="6884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667" y="60476"/>
            <a:ext cx="8972023" cy="776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 smtClean="0">
                <a:solidFill>
                  <a:srgbClr val="FF6600"/>
                </a:solidFill>
                <a:latin typeface="Arial"/>
                <a:cs typeface="Arial"/>
              </a:rPr>
              <a:t>Experimental Work: Results</a:t>
            </a:r>
            <a:endParaRPr lang="en-US" sz="3000" b="1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6907850" y="868820"/>
            <a:ext cx="2148840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Sample #4: tumbled in acidic seawater (pH 7.2)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668" y="3103732"/>
            <a:ext cx="8972022" cy="517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Individuals within samples re-scored for </a:t>
            </a:r>
            <a:r>
              <a:rPr lang="en-US" sz="2200" dirty="0" err="1" smtClean="0">
                <a:solidFill>
                  <a:schemeClr val="tx1"/>
                </a:solidFill>
                <a:latin typeface="Arial"/>
                <a:cs typeface="Arial"/>
              </a:rPr>
              <a:t>taphonomic</a:t>
            </a: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 damage and RF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Down Arrow Callout 9"/>
          <p:cNvSpPr/>
          <p:nvPr/>
        </p:nvSpPr>
        <p:spPr>
          <a:xfrm>
            <a:off x="6907850" y="3701143"/>
            <a:ext cx="2148840" cy="2213428"/>
          </a:xfrm>
          <a:prstGeom prst="downArrowCallout">
            <a:avLst>
              <a:gd name="adj1" fmla="val 15115"/>
              <a:gd name="adj2" fmla="val 15733"/>
              <a:gd name="adj3" fmla="val 17587"/>
              <a:gd name="adj4" fmla="val 77472"/>
            </a:avLst>
          </a:prstGeom>
          <a:solidFill>
            <a:srgbClr val="FAC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Sample #4: tumbled in acidic seawater (pH 6.0)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79142" y="5999238"/>
            <a:ext cx="3577547" cy="7735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Re-scored for </a:t>
            </a:r>
            <a:r>
              <a:rPr lang="en-US" sz="2200" dirty="0" err="1" smtClean="0">
                <a:solidFill>
                  <a:schemeClr val="tx1"/>
                </a:solidFill>
                <a:latin typeface="Arial"/>
                <a:cs typeface="Arial"/>
              </a:rPr>
              <a:t>taphonomic</a:t>
            </a: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 damage and RF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Down Arrow Callout 11"/>
          <p:cNvSpPr/>
          <p:nvPr/>
        </p:nvSpPr>
        <p:spPr>
          <a:xfrm>
            <a:off x="4686440" y="868820"/>
            <a:ext cx="2148840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0000"/>
                </a:solidFill>
              </a:rPr>
              <a:t>Sample #3: tumbled in normal seawater (pH 8.4) for 5 days</a:t>
            </a:r>
          </a:p>
        </p:txBody>
      </p:sp>
      <p:sp>
        <p:nvSpPr>
          <p:cNvPr id="13" name="Down Arrow Callout 12"/>
          <p:cNvSpPr/>
          <p:nvPr/>
        </p:nvSpPr>
        <p:spPr>
          <a:xfrm>
            <a:off x="2456362" y="868820"/>
            <a:ext cx="2148840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0000"/>
                </a:solidFill>
              </a:rPr>
              <a:t>Sample #2: soaked in acidic seawater </a:t>
            </a:r>
          </a:p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(pH 7.2)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4" name="Down Arrow Callout 13"/>
          <p:cNvSpPr/>
          <p:nvPr/>
        </p:nvSpPr>
        <p:spPr>
          <a:xfrm>
            <a:off x="84667" y="868820"/>
            <a:ext cx="2276841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0000"/>
                </a:solidFill>
              </a:rPr>
              <a:t>Sample </a:t>
            </a:r>
            <a:r>
              <a:rPr lang="en-US" sz="2300" dirty="0" smtClean="0">
                <a:solidFill>
                  <a:srgbClr val="000000"/>
                </a:solidFill>
              </a:rPr>
              <a:t>#1: </a:t>
            </a:r>
            <a:r>
              <a:rPr lang="en-US" sz="2300" dirty="0">
                <a:solidFill>
                  <a:srgbClr val="000000"/>
                </a:solidFill>
              </a:rPr>
              <a:t>soaked in </a:t>
            </a:r>
            <a:r>
              <a:rPr lang="en-US" sz="2300" dirty="0" smtClean="0">
                <a:solidFill>
                  <a:srgbClr val="000000"/>
                </a:solidFill>
              </a:rPr>
              <a:t>normal seawater </a:t>
            </a:r>
            <a:endParaRPr lang="en-US" sz="2300" dirty="0">
              <a:solidFill>
                <a:srgbClr val="000000"/>
              </a:solidFill>
            </a:endParaRPr>
          </a:p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(pH 8.4)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4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SC_1073.JPG"/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7"/>
          <a:stretch/>
        </p:blipFill>
        <p:spPr>
          <a:xfrm>
            <a:off x="-1" y="-26468"/>
            <a:ext cx="9144001" cy="6884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667" y="60476"/>
            <a:ext cx="8972023" cy="776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rgbClr val="FF6600"/>
                </a:solidFill>
                <a:latin typeface="Arial"/>
                <a:cs typeface="Arial"/>
              </a:rPr>
              <a:t>Experimental Work: Results (</a:t>
            </a:r>
            <a:r>
              <a:rPr lang="en-US" sz="2800" b="1" i="1" dirty="0" err="1" smtClean="0">
                <a:solidFill>
                  <a:srgbClr val="FF6600"/>
                </a:solidFill>
                <a:latin typeface="Arial"/>
                <a:cs typeface="Arial"/>
              </a:rPr>
              <a:t>Taphonomy</a:t>
            </a:r>
            <a:r>
              <a:rPr lang="en-US" sz="2800" b="1" i="1" dirty="0" smtClean="0">
                <a:solidFill>
                  <a:srgbClr val="FF6600"/>
                </a:solidFill>
                <a:latin typeface="Arial"/>
                <a:cs typeface="Arial"/>
              </a:rPr>
              <a:t> &amp; RF)</a:t>
            </a:r>
            <a:endParaRPr lang="en-US" sz="2800" b="1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6907850" y="868820"/>
            <a:ext cx="2148840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Sample #4: tumbled in acidic seawater (pH 7.2)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0" name="Down Arrow Callout 9"/>
          <p:cNvSpPr/>
          <p:nvPr/>
        </p:nvSpPr>
        <p:spPr>
          <a:xfrm>
            <a:off x="6907850" y="3084281"/>
            <a:ext cx="2148840" cy="2213428"/>
          </a:xfrm>
          <a:prstGeom prst="downArrowCallout">
            <a:avLst>
              <a:gd name="adj1" fmla="val 15115"/>
              <a:gd name="adj2" fmla="val 15733"/>
              <a:gd name="adj3" fmla="val 17587"/>
              <a:gd name="adj4" fmla="val 77472"/>
            </a:avLst>
          </a:prstGeom>
          <a:solidFill>
            <a:srgbClr val="FAC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Sample #4: tumbled in acidic seawater (pH 6.0)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2" name="Down Arrow Callout 11"/>
          <p:cNvSpPr/>
          <p:nvPr/>
        </p:nvSpPr>
        <p:spPr>
          <a:xfrm>
            <a:off x="4686440" y="868820"/>
            <a:ext cx="2148840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0000"/>
                </a:solidFill>
              </a:rPr>
              <a:t>Sample #3: tumbled in normal seawater (pH 8.4) for 5 days</a:t>
            </a:r>
          </a:p>
        </p:txBody>
      </p:sp>
      <p:sp>
        <p:nvSpPr>
          <p:cNvPr id="13" name="Down Arrow Callout 12"/>
          <p:cNvSpPr/>
          <p:nvPr/>
        </p:nvSpPr>
        <p:spPr>
          <a:xfrm>
            <a:off x="2456362" y="868820"/>
            <a:ext cx="2148840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0000"/>
                </a:solidFill>
              </a:rPr>
              <a:t>Sample #2: soaked in acidic seawater </a:t>
            </a:r>
          </a:p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(pH 7.2)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4" name="Down Arrow Callout 13"/>
          <p:cNvSpPr/>
          <p:nvPr/>
        </p:nvSpPr>
        <p:spPr>
          <a:xfrm>
            <a:off x="84667" y="868820"/>
            <a:ext cx="2276841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0000"/>
                </a:solidFill>
              </a:rPr>
              <a:t>Sample </a:t>
            </a:r>
            <a:r>
              <a:rPr lang="en-US" sz="2300" dirty="0" smtClean="0">
                <a:solidFill>
                  <a:srgbClr val="000000"/>
                </a:solidFill>
              </a:rPr>
              <a:t>#1: </a:t>
            </a:r>
            <a:r>
              <a:rPr lang="en-US" sz="2300" dirty="0">
                <a:solidFill>
                  <a:srgbClr val="000000"/>
                </a:solidFill>
              </a:rPr>
              <a:t>soaked in </a:t>
            </a:r>
            <a:r>
              <a:rPr lang="en-US" sz="2300" dirty="0" smtClean="0">
                <a:solidFill>
                  <a:srgbClr val="000000"/>
                </a:solidFill>
              </a:rPr>
              <a:t>normal seawater </a:t>
            </a:r>
            <a:endParaRPr lang="en-US" sz="2300" dirty="0">
              <a:solidFill>
                <a:srgbClr val="000000"/>
              </a:solidFill>
            </a:endParaRPr>
          </a:p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(pH 8.4)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1669" y="979713"/>
            <a:ext cx="2056189" cy="15965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Bio= 0.9</a:t>
            </a:r>
          </a:p>
          <a:p>
            <a:pPr algn="ctr"/>
            <a:r>
              <a:rPr lang="en-US" sz="2600" b="1" dirty="0" err="1">
                <a:solidFill>
                  <a:srgbClr val="000000"/>
                </a:solidFill>
              </a:rPr>
              <a:t>Enc</a:t>
            </a:r>
            <a:r>
              <a:rPr lang="en-US" sz="2600" b="1" dirty="0">
                <a:solidFill>
                  <a:srgbClr val="000000"/>
                </a:solidFill>
              </a:rPr>
              <a:t>= </a:t>
            </a:r>
            <a:r>
              <a:rPr lang="en-US" sz="2600" b="1" dirty="0" smtClean="0">
                <a:solidFill>
                  <a:srgbClr val="000000"/>
                </a:solidFill>
              </a:rPr>
              <a:t>0.77</a:t>
            </a: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Chalk= </a:t>
            </a:r>
            <a:r>
              <a:rPr lang="en-US" sz="2600" b="1" dirty="0" smtClean="0">
                <a:solidFill>
                  <a:srgbClr val="000000"/>
                </a:solidFill>
              </a:rPr>
              <a:t>1.27</a:t>
            </a: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RF=0.13</a:t>
            </a:r>
            <a:endParaRPr lang="en-US" sz="2600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92830" y="961570"/>
            <a:ext cx="2056189" cy="1596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Bio= 1.1</a:t>
            </a:r>
          </a:p>
          <a:p>
            <a:pPr algn="ctr"/>
            <a:r>
              <a:rPr lang="en-US" sz="2600" b="1" dirty="0" err="1">
                <a:solidFill>
                  <a:srgbClr val="000000"/>
                </a:solidFill>
              </a:rPr>
              <a:t>Enc</a:t>
            </a:r>
            <a:r>
              <a:rPr lang="en-US" sz="2600" b="1" dirty="0">
                <a:solidFill>
                  <a:srgbClr val="000000"/>
                </a:solidFill>
              </a:rPr>
              <a:t>= </a:t>
            </a:r>
            <a:r>
              <a:rPr lang="en-US" sz="2600" b="1" dirty="0" smtClean="0">
                <a:solidFill>
                  <a:srgbClr val="000000"/>
                </a:solidFill>
              </a:rPr>
              <a:t>1.07</a:t>
            </a:r>
            <a:endParaRPr lang="en-US" sz="2600" b="1" dirty="0">
              <a:solidFill>
                <a:srgbClr val="000000"/>
              </a:solidFill>
            </a:endParaRPr>
          </a:p>
          <a:p>
            <a:pPr algn="ctr"/>
            <a:r>
              <a:rPr lang="en-US" sz="2600" b="1" dirty="0">
                <a:solidFill>
                  <a:srgbClr val="000000"/>
                </a:solidFill>
              </a:rPr>
              <a:t>Chalk= </a:t>
            </a:r>
            <a:r>
              <a:rPr lang="en-US" sz="2600" b="1" dirty="0" smtClean="0">
                <a:solidFill>
                  <a:srgbClr val="000000"/>
                </a:solidFill>
              </a:rPr>
              <a:t>1.27</a:t>
            </a:r>
            <a:endParaRPr lang="en-US" sz="2600" b="1" dirty="0">
              <a:solidFill>
                <a:srgbClr val="000000"/>
              </a:solidFill>
            </a:endParaRP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RF=0.23</a:t>
            </a:r>
            <a:endParaRPr lang="en-US" sz="2600" b="1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42805" y="961570"/>
            <a:ext cx="2056189" cy="15965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Bio= 1.03 </a:t>
            </a:r>
            <a:r>
              <a:rPr lang="en-US" sz="2600" b="1" dirty="0" err="1" smtClean="0">
                <a:solidFill>
                  <a:srgbClr val="000000"/>
                </a:solidFill>
              </a:rPr>
              <a:t>Enc</a:t>
            </a:r>
            <a:r>
              <a:rPr lang="en-US" sz="2600" b="1" dirty="0">
                <a:solidFill>
                  <a:srgbClr val="000000"/>
                </a:solidFill>
              </a:rPr>
              <a:t>= </a:t>
            </a:r>
            <a:r>
              <a:rPr lang="en-US" sz="2600" b="1" dirty="0" smtClean="0">
                <a:solidFill>
                  <a:srgbClr val="000000"/>
                </a:solidFill>
              </a:rPr>
              <a:t>1.07</a:t>
            </a:r>
            <a:endParaRPr lang="en-US" sz="2600" b="1" dirty="0">
              <a:solidFill>
                <a:srgbClr val="000000"/>
              </a:solidFill>
            </a:endParaRPr>
          </a:p>
          <a:p>
            <a:pPr algn="ctr"/>
            <a:r>
              <a:rPr lang="en-US" sz="2600" b="1" dirty="0">
                <a:solidFill>
                  <a:srgbClr val="000000"/>
                </a:solidFill>
              </a:rPr>
              <a:t>Chalk= </a:t>
            </a:r>
            <a:r>
              <a:rPr lang="en-US" sz="2600" b="1" dirty="0" smtClean="0">
                <a:solidFill>
                  <a:srgbClr val="000000"/>
                </a:solidFill>
              </a:rPr>
              <a:t>1.5</a:t>
            </a:r>
            <a:endParaRPr lang="en-US" sz="2600" b="1" dirty="0">
              <a:solidFill>
                <a:srgbClr val="000000"/>
              </a:solidFill>
            </a:endParaRP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RF=0.1</a:t>
            </a:r>
            <a:endParaRPr lang="en-US" sz="2600" b="1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46072" y="961570"/>
            <a:ext cx="2056189" cy="15965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Bio= 1.03</a:t>
            </a:r>
          </a:p>
          <a:p>
            <a:pPr algn="ctr"/>
            <a:r>
              <a:rPr lang="en-US" sz="2600" b="1" dirty="0" err="1">
                <a:solidFill>
                  <a:srgbClr val="000000"/>
                </a:solidFill>
              </a:rPr>
              <a:t>Enc</a:t>
            </a:r>
            <a:r>
              <a:rPr lang="en-US" sz="2600" b="1" dirty="0">
                <a:solidFill>
                  <a:srgbClr val="000000"/>
                </a:solidFill>
              </a:rPr>
              <a:t>= </a:t>
            </a:r>
            <a:r>
              <a:rPr lang="en-US" sz="2600" b="1" dirty="0" smtClean="0">
                <a:solidFill>
                  <a:srgbClr val="000000"/>
                </a:solidFill>
              </a:rPr>
              <a:t>1.03</a:t>
            </a:r>
            <a:endParaRPr lang="en-US" sz="2600" b="1" dirty="0">
              <a:solidFill>
                <a:srgbClr val="000000"/>
              </a:solidFill>
            </a:endParaRPr>
          </a:p>
          <a:p>
            <a:pPr algn="ctr"/>
            <a:r>
              <a:rPr lang="en-US" sz="2600" b="1" dirty="0">
                <a:solidFill>
                  <a:srgbClr val="000000"/>
                </a:solidFill>
              </a:rPr>
              <a:t>Chalk= </a:t>
            </a:r>
            <a:r>
              <a:rPr lang="en-US" sz="2600" b="1" dirty="0" smtClean="0">
                <a:solidFill>
                  <a:srgbClr val="000000"/>
                </a:solidFill>
              </a:rPr>
              <a:t>1.43</a:t>
            </a:r>
            <a:endParaRPr lang="en-US" sz="2600" b="1" dirty="0">
              <a:solidFill>
                <a:srgbClr val="000000"/>
              </a:solidFill>
            </a:endParaRPr>
          </a:p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RF=0.1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46072" y="3156853"/>
            <a:ext cx="2056189" cy="15965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Bio= 0.77</a:t>
            </a:r>
          </a:p>
          <a:p>
            <a:pPr algn="ctr"/>
            <a:r>
              <a:rPr lang="en-US" sz="2600" b="1" dirty="0" err="1">
                <a:solidFill>
                  <a:srgbClr val="000000"/>
                </a:solidFill>
              </a:rPr>
              <a:t>Enc</a:t>
            </a:r>
            <a:r>
              <a:rPr lang="en-US" sz="2600" b="1" dirty="0">
                <a:solidFill>
                  <a:srgbClr val="000000"/>
                </a:solidFill>
              </a:rPr>
              <a:t>= </a:t>
            </a:r>
            <a:r>
              <a:rPr lang="en-US" sz="2600" b="1" dirty="0" smtClean="0">
                <a:solidFill>
                  <a:srgbClr val="000000"/>
                </a:solidFill>
              </a:rPr>
              <a:t>0.47</a:t>
            </a:r>
            <a:endParaRPr lang="en-US" sz="2600" b="1" dirty="0">
              <a:solidFill>
                <a:srgbClr val="000000"/>
              </a:solidFill>
            </a:endParaRPr>
          </a:p>
          <a:p>
            <a:pPr algn="ctr"/>
            <a:r>
              <a:rPr lang="en-US" sz="2600" b="1" dirty="0">
                <a:solidFill>
                  <a:srgbClr val="000000"/>
                </a:solidFill>
              </a:rPr>
              <a:t>Chalk= </a:t>
            </a:r>
            <a:r>
              <a:rPr lang="en-US" sz="2600" b="1" dirty="0" smtClean="0">
                <a:solidFill>
                  <a:srgbClr val="000000"/>
                </a:solidFill>
              </a:rPr>
              <a:t>1 RF=0.03</a:t>
            </a:r>
            <a:endParaRPr lang="en-US" sz="2600" b="1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5383" y="3174996"/>
            <a:ext cx="2056189" cy="15965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Bio= 0.933</a:t>
            </a:r>
          </a:p>
          <a:p>
            <a:pPr algn="ctr"/>
            <a:r>
              <a:rPr lang="en-US" sz="2600" b="1" dirty="0" err="1">
                <a:solidFill>
                  <a:srgbClr val="000000"/>
                </a:solidFill>
              </a:rPr>
              <a:t>Enc</a:t>
            </a:r>
            <a:r>
              <a:rPr lang="en-US" sz="2600" b="1" dirty="0">
                <a:solidFill>
                  <a:srgbClr val="000000"/>
                </a:solidFill>
              </a:rPr>
              <a:t>= </a:t>
            </a:r>
            <a:r>
              <a:rPr lang="en-US" sz="2600" b="1" dirty="0" smtClean="0">
                <a:solidFill>
                  <a:srgbClr val="000000"/>
                </a:solidFill>
              </a:rPr>
              <a:t>1.77</a:t>
            </a:r>
          </a:p>
          <a:p>
            <a:pPr algn="ctr"/>
            <a:r>
              <a:rPr lang="en-US" sz="2600" b="1" dirty="0">
                <a:solidFill>
                  <a:srgbClr val="000000"/>
                </a:solidFill>
              </a:rPr>
              <a:t>Chalk= </a:t>
            </a:r>
            <a:r>
              <a:rPr lang="en-US" sz="2600" b="1" dirty="0" smtClean="0">
                <a:solidFill>
                  <a:srgbClr val="000000"/>
                </a:solidFill>
              </a:rPr>
              <a:t>1.57</a:t>
            </a: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RF=0.13</a:t>
            </a:r>
            <a:endParaRPr lang="en-US" sz="2600" b="1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6544" y="3156853"/>
            <a:ext cx="2056189" cy="1596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Bio= 1</a:t>
            </a:r>
          </a:p>
          <a:p>
            <a:pPr algn="ctr"/>
            <a:r>
              <a:rPr lang="en-US" sz="2600" b="1" dirty="0" err="1">
                <a:solidFill>
                  <a:srgbClr val="000000"/>
                </a:solidFill>
              </a:rPr>
              <a:t>Enc</a:t>
            </a:r>
            <a:r>
              <a:rPr lang="en-US" sz="2600" b="1" dirty="0">
                <a:solidFill>
                  <a:srgbClr val="000000"/>
                </a:solidFill>
              </a:rPr>
              <a:t>= </a:t>
            </a:r>
            <a:r>
              <a:rPr lang="en-US" sz="2600" b="1" dirty="0" smtClean="0">
                <a:solidFill>
                  <a:srgbClr val="000000"/>
                </a:solidFill>
              </a:rPr>
              <a:t>1.27</a:t>
            </a:r>
            <a:endParaRPr lang="en-US" sz="2600" b="1" dirty="0">
              <a:solidFill>
                <a:srgbClr val="000000"/>
              </a:solidFill>
            </a:endParaRPr>
          </a:p>
          <a:p>
            <a:pPr algn="ctr"/>
            <a:r>
              <a:rPr lang="en-US" sz="2600" b="1" dirty="0">
                <a:solidFill>
                  <a:srgbClr val="000000"/>
                </a:solidFill>
              </a:rPr>
              <a:t>Chalk= </a:t>
            </a:r>
            <a:r>
              <a:rPr lang="en-US" sz="2600" b="1" dirty="0" smtClean="0">
                <a:solidFill>
                  <a:srgbClr val="000000"/>
                </a:solidFill>
              </a:rPr>
              <a:t>1.2 RF=0.21</a:t>
            </a:r>
            <a:endParaRPr lang="en-US" sz="2600" b="1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06519" y="3156853"/>
            <a:ext cx="2056189" cy="15965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Bio= 0.97</a:t>
            </a:r>
          </a:p>
          <a:p>
            <a:pPr algn="ctr"/>
            <a:r>
              <a:rPr lang="en-US" sz="2600" b="1" dirty="0" err="1">
                <a:solidFill>
                  <a:srgbClr val="000000"/>
                </a:solidFill>
              </a:rPr>
              <a:t>Enc</a:t>
            </a:r>
            <a:r>
              <a:rPr lang="en-US" sz="2600" b="1" dirty="0">
                <a:solidFill>
                  <a:srgbClr val="000000"/>
                </a:solidFill>
              </a:rPr>
              <a:t>= </a:t>
            </a:r>
            <a:r>
              <a:rPr lang="en-US" sz="2600" b="1" dirty="0" smtClean="0">
                <a:solidFill>
                  <a:srgbClr val="000000"/>
                </a:solidFill>
              </a:rPr>
              <a:t>0.8</a:t>
            </a:r>
            <a:endParaRPr lang="en-US" sz="2600" b="1" dirty="0">
              <a:solidFill>
                <a:srgbClr val="000000"/>
              </a:solidFill>
            </a:endParaRPr>
          </a:p>
          <a:p>
            <a:pPr algn="ctr"/>
            <a:r>
              <a:rPr lang="en-US" sz="2600" b="1" dirty="0">
                <a:solidFill>
                  <a:srgbClr val="000000"/>
                </a:solidFill>
              </a:rPr>
              <a:t>Chalk= </a:t>
            </a:r>
            <a:r>
              <a:rPr lang="en-US" sz="2600" b="1" dirty="0" smtClean="0">
                <a:solidFill>
                  <a:srgbClr val="000000"/>
                </a:solidFill>
              </a:rPr>
              <a:t>0</a:t>
            </a:r>
            <a:endParaRPr lang="en-US" sz="2600" b="1" dirty="0">
              <a:solidFill>
                <a:srgbClr val="000000"/>
              </a:solidFill>
            </a:endParaRP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RF=0.1</a:t>
            </a:r>
            <a:endParaRPr lang="en-US" sz="2600" b="1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97096" y="5297709"/>
            <a:ext cx="2056189" cy="15240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Bio= 0.645</a:t>
            </a:r>
          </a:p>
          <a:p>
            <a:pPr algn="ctr"/>
            <a:r>
              <a:rPr lang="en-US" sz="2600" b="1" dirty="0" err="1">
                <a:solidFill>
                  <a:srgbClr val="000000"/>
                </a:solidFill>
              </a:rPr>
              <a:t>Enc</a:t>
            </a:r>
            <a:r>
              <a:rPr lang="en-US" sz="2600" b="1" dirty="0">
                <a:solidFill>
                  <a:srgbClr val="000000"/>
                </a:solidFill>
              </a:rPr>
              <a:t>= </a:t>
            </a:r>
            <a:r>
              <a:rPr lang="en-US" sz="2600" b="1" dirty="0" smtClean="0">
                <a:solidFill>
                  <a:srgbClr val="000000"/>
                </a:solidFill>
              </a:rPr>
              <a:t>0.03</a:t>
            </a:r>
            <a:endParaRPr lang="en-US" sz="2600" b="1" dirty="0">
              <a:solidFill>
                <a:srgbClr val="000000"/>
              </a:solidFill>
            </a:endParaRPr>
          </a:p>
          <a:p>
            <a:pPr algn="ctr"/>
            <a:r>
              <a:rPr lang="en-US" sz="2600" b="1" dirty="0">
                <a:solidFill>
                  <a:srgbClr val="000000"/>
                </a:solidFill>
              </a:rPr>
              <a:t>Chalk= </a:t>
            </a:r>
            <a:r>
              <a:rPr lang="en-US" sz="2600" b="1" dirty="0" smtClean="0">
                <a:solidFill>
                  <a:srgbClr val="000000"/>
                </a:solidFill>
              </a:rPr>
              <a:t>1</a:t>
            </a:r>
            <a:endParaRPr lang="en-US" sz="2600" b="1" dirty="0">
              <a:solidFill>
                <a:srgbClr val="000000"/>
              </a:solidFill>
            </a:endParaRP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RF=0.07</a:t>
            </a:r>
            <a:endParaRPr lang="en-US" sz="2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8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SC_1073.JPG"/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7"/>
          <a:stretch/>
        </p:blipFill>
        <p:spPr>
          <a:xfrm>
            <a:off x="-1" y="-26468"/>
            <a:ext cx="9144001" cy="6884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667" y="60476"/>
            <a:ext cx="8972023" cy="776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rgbClr val="FF6600"/>
                </a:solidFill>
                <a:latin typeface="Arial"/>
                <a:cs typeface="Arial"/>
              </a:rPr>
              <a:t>Experimental Work: Results (Linear Measurements)</a:t>
            </a:r>
            <a:endParaRPr lang="en-US" sz="2800" b="1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6907850" y="868820"/>
            <a:ext cx="2148840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Sample #4: tumbled in acidic seawater (pH 7.2)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0" name="Down Arrow Callout 9"/>
          <p:cNvSpPr/>
          <p:nvPr/>
        </p:nvSpPr>
        <p:spPr>
          <a:xfrm>
            <a:off x="6907850" y="3084281"/>
            <a:ext cx="2148840" cy="2213428"/>
          </a:xfrm>
          <a:prstGeom prst="downArrowCallout">
            <a:avLst>
              <a:gd name="adj1" fmla="val 15115"/>
              <a:gd name="adj2" fmla="val 15733"/>
              <a:gd name="adj3" fmla="val 17587"/>
              <a:gd name="adj4" fmla="val 77472"/>
            </a:avLst>
          </a:prstGeom>
          <a:solidFill>
            <a:srgbClr val="FAC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Sample #4: tumbled in acidic seawater (pH 6.0)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2" name="Down Arrow Callout 11"/>
          <p:cNvSpPr/>
          <p:nvPr/>
        </p:nvSpPr>
        <p:spPr>
          <a:xfrm>
            <a:off x="4686440" y="868820"/>
            <a:ext cx="2148840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0000"/>
                </a:solidFill>
              </a:rPr>
              <a:t>Sample #3: tumbled in normal seawater (pH 8.4) for 5 days</a:t>
            </a:r>
          </a:p>
        </p:txBody>
      </p:sp>
      <p:sp>
        <p:nvSpPr>
          <p:cNvPr id="13" name="Down Arrow Callout 12"/>
          <p:cNvSpPr/>
          <p:nvPr/>
        </p:nvSpPr>
        <p:spPr>
          <a:xfrm>
            <a:off x="2456362" y="868820"/>
            <a:ext cx="2148840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0000"/>
                </a:solidFill>
              </a:rPr>
              <a:t>Sample #2: soaked in acidic seawater </a:t>
            </a:r>
          </a:p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(pH 7.2)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4" name="Down Arrow Callout 13"/>
          <p:cNvSpPr/>
          <p:nvPr/>
        </p:nvSpPr>
        <p:spPr>
          <a:xfrm>
            <a:off x="84667" y="868820"/>
            <a:ext cx="2276841" cy="2234266"/>
          </a:xfrm>
          <a:prstGeom prst="downArrowCallout">
            <a:avLst>
              <a:gd name="adj1" fmla="val 14583"/>
              <a:gd name="adj2" fmla="val 18666"/>
              <a:gd name="adj3" fmla="val 14868"/>
              <a:gd name="adj4" fmla="val 8013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0000"/>
                </a:solidFill>
              </a:rPr>
              <a:t>Sample </a:t>
            </a:r>
            <a:r>
              <a:rPr lang="en-US" sz="2300" dirty="0" smtClean="0">
                <a:solidFill>
                  <a:srgbClr val="000000"/>
                </a:solidFill>
              </a:rPr>
              <a:t>#1: </a:t>
            </a:r>
            <a:r>
              <a:rPr lang="en-US" sz="2300" dirty="0">
                <a:solidFill>
                  <a:srgbClr val="000000"/>
                </a:solidFill>
              </a:rPr>
              <a:t>soaked in </a:t>
            </a:r>
            <a:r>
              <a:rPr lang="en-US" sz="2300" dirty="0" smtClean="0">
                <a:solidFill>
                  <a:srgbClr val="000000"/>
                </a:solidFill>
              </a:rPr>
              <a:t>normal seawater </a:t>
            </a:r>
            <a:endParaRPr lang="en-US" sz="2300" dirty="0">
              <a:solidFill>
                <a:srgbClr val="000000"/>
              </a:solidFill>
            </a:endParaRPr>
          </a:p>
          <a:p>
            <a:pPr algn="ctr"/>
            <a:r>
              <a:rPr lang="en-US" sz="2300" dirty="0" smtClean="0">
                <a:solidFill>
                  <a:srgbClr val="000000"/>
                </a:solidFill>
              </a:rPr>
              <a:t>(pH 8.4) for 5 days</a:t>
            </a: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1669" y="979713"/>
            <a:ext cx="2056189" cy="15965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L=21.9</a:t>
            </a: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W=18.5 </a:t>
            </a:r>
            <a:r>
              <a:rPr lang="en-US" sz="2600" b="1" dirty="0" err="1" smtClean="0">
                <a:solidFill>
                  <a:srgbClr val="000000"/>
                </a:solidFill>
              </a:rPr>
              <a:t>Th</a:t>
            </a:r>
            <a:r>
              <a:rPr lang="en-US" sz="2600" b="1" dirty="0" smtClean="0">
                <a:solidFill>
                  <a:srgbClr val="000000"/>
                </a:solidFill>
              </a:rPr>
              <a:t>=0.9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92830" y="961570"/>
            <a:ext cx="2056189" cy="1596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L=20.7</a:t>
            </a: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W=18.2</a:t>
            </a:r>
          </a:p>
          <a:p>
            <a:pPr algn="ctr"/>
            <a:r>
              <a:rPr lang="en-US" sz="2600" b="1" dirty="0" err="1" smtClean="0">
                <a:solidFill>
                  <a:srgbClr val="000000"/>
                </a:solidFill>
              </a:rPr>
              <a:t>Th</a:t>
            </a:r>
            <a:r>
              <a:rPr lang="en-US" sz="2600" b="1" dirty="0" smtClean="0">
                <a:solidFill>
                  <a:srgbClr val="000000"/>
                </a:solidFill>
              </a:rPr>
              <a:t>=0.9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2805" y="961570"/>
            <a:ext cx="2056189" cy="15965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L=20.4</a:t>
            </a: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W=17.4</a:t>
            </a:r>
          </a:p>
          <a:p>
            <a:pPr algn="ctr"/>
            <a:r>
              <a:rPr lang="en-US" sz="2600" b="1" dirty="0" err="1" smtClean="0">
                <a:solidFill>
                  <a:srgbClr val="000000"/>
                </a:solidFill>
              </a:rPr>
              <a:t>Th</a:t>
            </a:r>
            <a:r>
              <a:rPr lang="en-US" sz="2600" b="1" dirty="0" smtClean="0">
                <a:solidFill>
                  <a:srgbClr val="000000"/>
                </a:solidFill>
              </a:rPr>
              <a:t>=0.9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46072" y="961570"/>
            <a:ext cx="2056189" cy="15965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L=21.7</a:t>
            </a:r>
          </a:p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W=18.2</a:t>
            </a:r>
          </a:p>
          <a:p>
            <a:pPr algn="ctr"/>
            <a:r>
              <a:rPr lang="en-US" sz="2600" b="1" dirty="0" err="1" smtClean="0">
                <a:solidFill>
                  <a:schemeClr val="bg1"/>
                </a:solidFill>
              </a:rPr>
              <a:t>Th</a:t>
            </a:r>
            <a:r>
              <a:rPr lang="en-US" sz="2600" b="1" dirty="0" smtClean="0">
                <a:solidFill>
                  <a:schemeClr val="bg1"/>
                </a:solidFill>
              </a:rPr>
              <a:t>=0.9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46072" y="3156853"/>
            <a:ext cx="2056189" cy="15965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L=20.0</a:t>
            </a: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W=17.7</a:t>
            </a:r>
          </a:p>
          <a:p>
            <a:pPr algn="ctr"/>
            <a:r>
              <a:rPr lang="en-US" sz="2600" b="1" dirty="0" err="1" smtClean="0">
                <a:solidFill>
                  <a:srgbClr val="000000"/>
                </a:solidFill>
              </a:rPr>
              <a:t>Th</a:t>
            </a:r>
            <a:r>
              <a:rPr lang="en-US" sz="2600" b="1" dirty="0" smtClean="0">
                <a:solidFill>
                  <a:srgbClr val="000000"/>
                </a:solidFill>
              </a:rPr>
              <a:t>=0.8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5383" y="3174996"/>
            <a:ext cx="2056189" cy="15965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L=21.9</a:t>
            </a: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W=19.1</a:t>
            </a:r>
          </a:p>
          <a:p>
            <a:pPr algn="ctr"/>
            <a:r>
              <a:rPr lang="en-US" sz="2600" b="1" dirty="0" err="1" smtClean="0">
                <a:solidFill>
                  <a:srgbClr val="000000"/>
                </a:solidFill>
              </a:rPr>
              <a:t>Th</a:t>
            </a:r>
            <a:r>
              <a:rPr lang="en-US" sz="2600" b="1" dirty="0" smtClean="0">
                <a:solidFill>
                  <a:srgbClr val="000000"/>
                </a:solidFill>
              </a:rPr>
              <a:t>=1.0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56544" y="3156853"/>
            <a:ext cx="2056189" cy="1596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L=20.5</a:t>
            </a: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W=17.6</a:t>
            </a:r>
          </a:p>
          <a:p>
            <a:pPr algn="ctr"/>
            <a:r>
              <a:rPr lang="en-US" sz="2600" b="1" dirty="0" err="1" smtClean="0">
                <a:solidFill>
                  <a:srgbClr val="000000"/>
                </a:solidFill>
              </a:rPr>
              <a:t>Th</a:t>
            </a:r>
            <a:r>
              <a:rPr lang="en-US" sz="2600" b="1" dirty="0" smtClean="0">
                <a:solidFill>
                  <a:srgbClr val="000000"/>
                </a:solidFill>
              </a:rPr>
              <a:t>=0.9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06519" y="3156853"/>
            <a:ext cx="2056189" cy="15965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L=19.2</a:t>
            </a: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W=17.1</a:t>
            </a:r>
          </a:p>
          <a:p>
            <a:pPr algn="ctr"/>
            <a:r>
              <a:rPr lang="en-US" sz="2600" b="1" dirty="0" err="1" smtClean="0">
                <a:solidFill>
                  <a:srgbClr val="000000"/>
                </a:solidFill>
              </a:rPr>
              <a:t>Th</a:t>
            </a:r>
            <a:r>
              <a:rPr lang="en-US" sz="2600" b="1" dirty="0" smtClean="0">
                <a:solidFill>
                  <a:srgbClr val="000000"/>
                </a:solidFill>
              </a:rPr>
              <a:t>=0.8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997096" y="5406571"/>
            <a:ext cx="2056189" cy="14151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L=17.7</a:t>
            </a:r>
          </a:p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W=16.5</a:t>
            </a:r>
          </a:p>
          <a:p>
            <a:pPr algn="ctr"/>
            <a:r>
              <a:rPr lang="en-US" sz="2600" b="1" dirty="0" err="1" smtClean="0">
                <a:solidFill>
                  <a:srgbClr val="000000"/>
                </a:solidFill>
              </a:rPr>
              <a:t>Th</a:t>
            </a:r>
            <a:r>
              <a:rPr lang="en-US" sz="2600" b="1" dirty="0" smtClean="0">
                <a:solidFill>
                  <a:srgbClr val="000000"/>
                </a:solidFill>
              </a:rPr>
              <a:t>=0.5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4667" y="5999238"/>
            <a:ext cx="3911894" cy="7735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Linear measurements in mm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153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umb_IMG_0372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22545"/>
          <a:stretch/>
        </p:blipFill>
        <p:spPr>
          <a:xfrm>
            <a:off x="712293" y="1169026"/>
            <a:ext cx="7719413" cy="56889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3894667" cy="658336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More taphonomic damage hinders our ability to identify repair scars</a:t>
            </a:r>
          </a:p>
          <a:p>
            <a:pPr lvl="1"/>
            <a:r>
              <a:rPr lang="en-US" dirty="0" smtClean="0"/>
              <a:t>but not necessarily in a predictable manner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A72C"/>
                </a:solidFill>
              </a:rPr>
              <a:t>Conclusions</a:t>
            </a:r>
            <a:endParaRPr lang="en-US" b="1" i="1" dirty="0">
              <a:solidFill>
                <a:srgbClr val="FFA7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0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A72C"/>
                </a:solidFill>
              </a:rPr>
              <a:t>Future Work</a:t>
            </a:r>
            <a:endParaRPr lang="en-US" b="1" i="1" dirty="0">
              <a:solidFill>
                <a:srgbClr val="FFA72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2116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Encrustation should be restricted in future work to </a:t>
            </a:r>
            <a:r>
              <a:rPr lang="en-US" dirty="0" err="1" smtClean="0"/>
              <a:t>fossilizable</a:t>
            </a:r>
            <a:r>
              <a:rPr lang="en-US" dirty="0" smtClean="0"/>
              <a:t> material (hard algae, </a:t>
            </a:r>
            <a:r>
              <a:rPr lang="en-US" dirty="0" err="1" smtClean="0"/>
              <a:t>serpulid</a:t>
            </a:r>
            <a:r>
              <a:rPr lang="en-US" dirty="0" smtClean="0"/>
              <a:t> worm tubes, etc.)</a:t>
            </a:r>
          </a:p>
          <a:p>
            <a:r>
              <a:rPr lang="en-US" dirty="0" smtClean="0"/>
              <a:t>More experimental work</a:t>
            </a:r>
            <a:endParaRPr lang="en-US" dirty="0"/>
          </a:p>
        </p:txBody>
      </p:sp>
      <p:pic>
        <p:nvPicPr>
          <p:cNvPr id="4" name="Picture 3" descr="P9230287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91" b="75622" l="39609" r="65530">
                        <a14:foregroundMark x1="58208" y1="64827" x2="58208" y2="64827"/>
                        <a14:backgroundMark x1="73124" y1="44391" x2="73124" y2="44391"/>
                        <a14:backgroundMark x1="56799" y1="65373" x2="56799" y2="65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9" t="27774" r="35665" b="30817"/>
          <a:stretch/>
        </p:blipFill>
        <p:spPr>
          <a:xfrm rot="3656158">
            <a:off x="114988" y="45158"/>
            <a:ext cx="1550459" cy="1805067"/>
          </a:xfrm>
          <a:prstGeom prst="rect">
            <a:avLst/>
          </a:prstGeom>
        </p:spPr>
      </p:pic>
      <p:pic>
        <p:nvPicPr>
          <p:cNvPr id="5" name="Picture 4" descr="PA16056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1364"/>
            <a:ext cx="9144000" cy="33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4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A72C"/>
                </a:solidFill>
              </a:rPr>
              <a:t>Acknowledgments</a:t>
            </a:r>
            <a:endParaRPr lang="en-US" b="1" i="1" dirty="0">
              <a:solidFill>
                <a:srgbClr val="FFA72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26564" cy="4525963"/>
          </a:xfrm>
        </p:spPr>
        <p:txBody>
          <a:bodyPr/>
          <a:lstStyle/>
          <a:p>
            <a:r>
              <a:rPr lang="en-US" dirty="0" smtClean="0"/>
              <a:t>Greg </a:t>
            </a:r>
            <a:r>
              <a:rPr lang="en-US" dirty="0" err="1" smtClean="0"/>
              <a:t>Dietl</a:t>
            </a:r>
            <a:r>
              <a:rPr lang="en-US" dirty="0" smtClean="0"/>
              <a:t> at the Paleontological Research Institution</a:t>
            </a:r>
          </a:p>
          <a:p>
            <a:endParaRPr lang="en-US" dirty="0" smtClean="0"/>
          </a:p>
          <a:p>
            <a:r>
              <a:rPr lang="en-US" dirty="0" smtClean="0"/>
              <a:t>Bruce </a:t>
            </a:r>
            <a:r>
              <a:rPr lang="en-US" dirty="0" err="1" smtClean="0"/>
              <a:t>Rueger</a:t>
            </a:r>
            <a:r>
              <a:rPr lang="en-US" dirty="0" smtClean="0"/>
              <a:t> at Colby College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Kirsten Menking</a:t>
            </a:r>
            <a:endParaRPr lang="en-US" dirty="0"/>
          </a:p>
        </p:txBody>
      </p:sp>
      <p:pic>
        <p:nvPicPr>
          <p:cNvPr id="4" name="Picture 3" descr="Screen Shot 2016-09-16 at 1.41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97" y="1287881"/>
            <a:ext cx="2737040" cy="485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9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876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07" b="77"/>
          <a:stretch/>
        </p:blipFill>
        <p:spPr>
          <a:xfrm>
            <a:off x="0" y="18665"/>
            <a:ext cx="9144000" cy="68393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4946"/>
            <a:ext cx="9144000" cy="5079564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830"/>
            <a:ext cx="8229600" cy="1143000"/>
          </a:xfrm>
        </p:spPr>
        <p:txBody>
          <a:bodyPr/>
          <a:lstStyle/>
          <a:p>
            <a:r>
              <a:rPr lang="en-US" b="1" i="1" dirty="0" smtClean="0">
                <a:solidFill>
                  <a:srgbClr val="FFA72C"/>
                </a:solidFill>
              </a:rPr>
              <a:t>Background</a:t>
            </a:r>
            <a:endParaRPr lang="en-US" b="1" i="1" dirty="0">
              <a:solidFill>
                <a:srgbClr val="FFA72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1" y="1459102"/>
            <a:ext cx="8948509" cy="12570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err="1" smtClean="0"/>
              <a:t>Taphonomic</a:t>
            </a:r>
            <a:r>
              <a:rPr lang="en-US" sz="2800" dirty="0" smtClean="0"/>
              <a:t> processes involve the loss of information.</a:t>
            </a:r>
          </a:p>
        </p:txBody>
      </p:sp>
      <p:sp>
        <p:nvSpPr>
          <p:cNvPr id="7" name="Right Arrow Callout 6"/>
          <p:cNvSpPr/>
          <p:nvPr/>
        </p:nvSpPr>
        <p:spPr>
          <a:xfrm>
            <a:off x="-1" y="2198792"/>
            <a:ext cx="3139621" cy="2951321"/>
          </a:xfrm>
          <a:prstGeom prst="rightArrowCallout">
            <a:avLst/>
          </a:prstGeom>
          <a:solidFill>
            <a:srgbClr val="00009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Living community</a:t>
            </a:r>
            <a:endParaRPr lang="en-US" sz="3000" dirty="0"/>
          </a:p>
        </p:txBody>
      </p:sp>
      <p:sp>
        <p:nvSpPr>
          <p:cNvPr id="8" name="Right Arrow Callout 7"/>
          <p:cNvSpPr/>
          <p:nvPr/>
        </p:nvSpPr>
        <p:spPr>
          <a:xfrm>
            <a:off x="3327765" y="2539785"/>
            <a:ext cx="2457606" cy="2280646"/>
          </a:xfrm>
          <a:prstGeom prst="rightArrowCallout">
            <a:avLst/>
          </a:prstGeom>
          <a:solidFill>
            <a:srgbClr val="49004A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Dead</a:t>
            </a:r>
            <a:endParaRPr lang="en-US" sz="2800" dirty="0"/>
          </a:p>
        </p:txBody>
      </p:sp>
      <p:sp>
        <p:nvSpPr>
          <p:cNvPr id="9" name="Right Arrow Callout 8"/>
          <p:cNvSpPr/>
          <p:nvPr/>
        </p:nvSpPr>
        <p:spPr>
          <a:xfrm>
            <a:off x="6008790" y="2857255"/>
            <a:ext cx="1728557" cy="1751525"/>
          </a:xfrm>
          <a:prstGeom prst="rightArrowCallout">
            <a:avLst/>
          </a:prstGeom>
          <a:solidFill>
            <a:srgbClr val="60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" name="Right Arrow Callout 9"/>
          <p:cNvSpPr/>
          <p:nvPr/>
        </p:nvSpPr>
        <p:spPr>
          <a:xfrm>
            <a:off x="7937246" y="3162969"/>
            <a:ext cx="1206755" cy="1175371"/>
          </a:xfrm>
          <a:prstGeom prst="rightArrowCallou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56817" y="3539234"/>
            <a:ext cx="119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Preserved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83774" y="3550535"/>
            <a:ext cx="119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1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876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07" b="77"/>
          <a:stretch/>
        </p:blipFill>
        <p:spPr>
          <a:xfrm>
            <a:off x="0" y="18665"/>
            <a:ext cx="9144000" cy="68393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4946"/>
            <a:ext cx="9144000" cy="5079564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9399"/>
            <a:ext cx="8229600" cy="1143000"/>
          </a:xfrm>
        </p:spPr>
        <p:txBody>
          <a:bodyPr/>
          <a:lstStyle/>
          <a:p>
            <a:r>
              <a:rPr lang="en-US" b="1" i="1" dirty="0" smtClean="0">
                <a:solidFill>
                  <a:srgbClr val="FFA72C"/>
                </a:solidFill>
              </a:rPr>
              <a:t>Background</a:t>
            </a:r>
            <a:endParaRPr lang="en-US" b="1" i="1" dirty="0">
              <a:solidFill>
                <a:srgbClr val="FFA72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399"/>
            <a:ext cx="8229600" cy="1304088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i="1" dirty="0" smtClean="0"/>
              <a:t>“Post-collection taphonomy: shell destruction and the Chevrolet” -</a:t>
            </a:r>
            <a:r>
              <a:rPr lang="en-US" dirty="0" err="1" smtClean="0"/>
              <a:t>Flessa</a:t>
            </a:r>
            <a:r>
              <a:rPr lang="en-US" dirty="0" smtClean="0"/>
              <a:t> et al., 1992</a:t>
            </a:r>
          </a:p>
        </p:txBody>
      </p:sp>
      <p:pic>
        <p:nvPicPr>
          <p:cNvPr id="6" name="Picture 5" descr="Screen Shot 2016-09-16 at 3.04.3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94" y="3405162"/>
            <a:ext cx="4652106" cy="345283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3434027"/>
            <a:ext cx="4034694" cy="19394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FFFF00"/>
                </a:solidFill>
              </a:rPr>
              <a:t>Takeaway:</a:t>
            </a:r>
            <a:r>
              <a:rPr lang="en-US" dirty="0" smtClean="0"/>
              <a:t> We all know this happens, but how much of a problem is it?</a:t>
            </a:r>
          </a:p>
        </p:txBody>
      </p:sp>
    </p:spTree>
    <p:extLst>
      <p:ext uri="{BB962C8B-B14F-4D97-AF65-F5344CB8AC3E}">
        <p14:creationId xmlns:p14="http://schemas.microsoft.com/office/powerpoint/2010/main" val="380304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866"/>
            <a:ext cx="8229600" cy="749913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A72C"/>
                </a:solidFill>
              </a:rPr>
              <a:t>Interpreting Repair Scars</a:t>
            </a:r>
            <a:endParaRPr lang="en-US" b="1" i="1" dirty="0">
              <a:solidFill>
                <a:srgbClr val="FFA72C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812488"/>
              </p:ext>
            </p:extLst>
          </p:nvPr>
        </p:nvGraphicFramePr>
        <p:xfrm>
          <a:off x="422692" y="1156491"/>
          <a:ext cx="3746109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1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2"/>
                          </a:solidFill>
                        </a:rPr>
                        <a:t>Factors influencing</a:t>
                      </a:r>
                      <a:r>
                        <a:rPr lang="en-US" sz="3200" baseline="0" dirty="0" smtClean="0">
                          <a:solidFill>
                            <a:schemeClr val="bg2"/>
                          </a:solidFill>
                        </a:rPr>
                        <a:t> repair frequency</a:t>
                      </a:r>
                      <a:endParaRPr lang="en-US" sz="3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2"/>
                          </a:solidFill>
                        </a:rPr>
                        <a:t>Prey body</a:t>
                      </a:r>
                      <a:r>
                        <a:rPr lang="en-US" sz="2600" baseline="0" dirty="0" smtClean="0">
                          <a:solidFill>
                            <a:schemeClr val="bg2"/>
                          </a:solidFill>
                        </a:rPr>
                        <a:t> size</a:t>
                      </a:r>
                      <a:endParaRPr lang="en-US" sz="2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2"/>
                          </a:solidFill>
                        </a:rPr>
                        <a:t>Prey growth rate</a:t>
                      </a:r>
                      <a:endParaRPr lang="en-US" sz="2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2"/>
                          </a:solidFill>
                        </a:rPr>
                        <a:t>Prey shell shape</a:t>
                      </a:r>
                      <a:endParaRPr lang="en-US" sz="2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chemeClr val="bg2"/>
                          </a:solidFill>
                        </a:rPr>
                        <a:t>Microstructure</a:t>
                      </a:r>
                      <a:endParaRPr lang="en-US" sz="2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u="none" strike="noStrike" kern="1200" baseline="0" dirty="0" smtClean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Predator Abundance</a:t>
                      </a:r>
                      <a:endParaRPr lang="en-US" sz="2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u="none" strike="noStrike" kern="1200" baseline="0" dirty="0" smtClean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Sample size</a:t>
                      </a:r>
                      <a:endParaRPr lang="en-US" sz="2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u="none" strike="noStrike" kern="1200" baseline="0" dirty="0" smtClean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Taxonomic scale</a:t>
                      </a:r>
                      <a:endParaRPr lang="en-US" sz="2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0" i="0" u="none" strike="noStrike" kern="1200" baseline="0" dirty="0" err="1" smtClean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Taphonomy</a:t>
                      </a:r>
                      <a:endParaRPr lang="en-US" sz="2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7629" y="6054482"/>
            <a:ext cx="3752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Calibri"/>
              </a:rPr>
              <a:t>Modified from </a:t>
            </a:r>
            <a:r>
              <a:rPr lang="en-US" dirty="0" err="1" smtClean="0">
                <a:solidFill>
                  <a:schemeClr val="accent5"/>
                </a:solidFill>
                <a:latin typeface="Calibri"/>
              </a:rPr>
              <a:t>Dietl</a:t>
            </a:r>
            <a:r>
              <a:rPr lang="en-US" dirty="0" smtClean="0">
                <a:solidFill>
                  <a:schemeClr val="accent5"/>
                </a:solidFill>
                <a:latin typeface="Calibri"/>
              </a:rPr>
              <a:t> &amp; </a:t>
            </a:r>
            <a:r>
              <a:rPr lang="en-US" dirty="0" err="1" smtClean="0">
                <a:solidFill>
                  <a:schemeClr val="accent5"/>
                </a:solidFill>
                <a:latin typeface="Calibri"/>
              </a:rPr>
              <a:t>Kosloski</a:t>
            </a:r>
            <a:r>
              <a:rPr lang="en-US" dirty="0" smtClean="0">
                <a:solidFill>
                  <a:schemeClr val="accent5"/>
                </a:solidFill>
                <a:latin typeface="Calibri"/>
              </a:rPr>
              <a:t> 2013, </a:t>
            </a:r>
            <a:r>
              <a:rPr lang="en-US" dirty="0" err="1" smtClean="0">
                <a:solidFill>
                  <a:schemeClr val="accent5"/>
                </a:solidFill>
                <a:latin typeface="Calibri"/>
              </a:rPr>
              <a:t>Palaios</a:t>
            </a:r>
            <a:endParaRPr lang="en-US" dirty="0">
              <a:solidFill>
                <a:schemeClr val="accent5"/>
              </a:solidFill>
              <a:latin typeface="Calibri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251941" y="375229"/>
            <a:ext cx="4406920" cy="5707972"/>
            <a:chOff x="2976320" y="-575330"/>
            <a:chExt cx="4406920" cy="5707972"/>
          </a:xfrm>
        </p:grpSpPr>
        <p:sp>
          <p:nvSpPr>
            <p:cNvPr id="42" name="Oval 7"/>
            <p:cNvSpPr/>
            <p:nvPr/>
          </p:nvSpPr>
          <p:spPr>
            <a:xfrm>
              <a:off x="4860048" y="2193680"/>
              <a:ext cx="2523192" cy="2938962"/>
            </a:xfrm>
            <a:custGeom>
              <a:avLst/>
              <a:gdLst>
                <a:gd name="connsiteX0" fmla="*/ 0 w 1977925"/>
                <a:gd name="connsiteY0" fmla="*/ 1457488 h 2914975"/>
                <a:gd name="connsiteX1" fmla="*/ 988963 w 1977925"/>
                <a:gd name="connsiteY1" fmla="*/ 0 h 2914975"/>
                <a:gd name="connsiteX2" fmla="*/ 1977926 w 1977925"/>
                <a:gd name="connsiteY2" fmla="*/ 1457488 h 2914975"/>
                <a:gd name="connsiteX3" fmla="*/ 988963 w 1977925"/>
                <a:gd name="connsiteY3" fmla="*/ 2914976 h 2914975"/>
                <a:gd name="connsiteX4" fmla="*/ 0 w 1977925"/>
                <a:gd name="connsiteY4" fmla="*/ 1457488 h 2914975"/>
                <a:gd name="connsiteX0" fmla="*/ 44 w 1977970"/>
                <a:gd name="connsiteY0" fmla="*/ 1499131 h 2956619"/>
                <a:gd name="connsiteX1" fmla="*/ 1020238 w 1977970"/>
                <a:gd name="connsiteY1" fmla="*/ 0 h 2956619"/>
                <a:gd name="connsiteX2" fmla="*/ 1977970 w 1977970"/>
                <a:gd name="connsiteY2" fmla="*/ 1499131 h 2956619"/>
                <a:gd name="connsiteX3" fmla="*/ 989007 w 1977970"/>
                <a:gd name="connsiteY3" fmla="*/ 2956619 h 2956619"/>
                <a:gd name="connsiteX4" fmla="*/ 44 w 1977970"/>
                <a:gd name="connsiteY4" fmla="*/ 1499131 h 2956619"/>
                <a:gd name="connsiteX0" fmla="*/ 31 w 2050828"/>
                <a:gd name="connsiteY0" fmla="*/ 1500765 h 2959133"/>
                <a:gd name="connsiteX1" fmla="*/ 1020225 w 2050828"/>
                <a:gd name="connsiteY1" fmla="*/ 1634 h 2959133"/>
                <a:gd name="connsiteX2" fmla="*/ 2050828 w 2050828"/>
                <a:gd name="connsiteY2" fmla="*/ 1292553 h 2959133"/>
                <a:gd name="connsiteX3" fmla="*/ 988994 w 2050828"/>
                <a:gd name="connsiteY3" fmla="*/ 2958253 h 2959133"/>
                <a:gd name="connsiteX4" fmla="*/ 31 w 2050828"/>
                <a:gd name="connsiteY4" fmla="*/ 1500765 h 2959133"/>
                <a:gd name="connsiteX0" fmla="*/ 55204 w 2106001"/>
                <a:gd name="connsiteY0" fmla="*/ 1500765 h 2938327"/>
                <a:gd name="connsiteX1" fmla="*/ 1075398 w 2106001"/>
                <a:gd name="connsiteY1" fmla="*/ 1634 h 2938327"/>
                <a:gd name="connsiteX2" fmla="*/ 2106001 w 2106001"/>
                <a:gd name="connsiteY2" fmla="*/ 1292553 h 2938327"/>
                <a:gd name="connsiteX3" fmla="*/ 346688 w 2106001"/>
                <a:gd name="connsiteY3" fmla="*/ 2937432 h 2938327"/>
                <a:gd name="connsiteX4" fmla="*/ 55204 w 2106001"/>
                <a:gd name="connsiteY4" fmla="*/ 1500765 h 2938327"/>
                <a:gd name="connsiteX0" fmla="*/ 20684 w 2508707"/>
                <a:gd name="connsiteY0" fmla="*/ 1490206 h 2938085"/>
                <a:gd name="connsiteX1" fmla="*/ 1478104 w 2508707"/>
                <a:gd name="connsiteY1" fmla="*/ 1485 h 2938085"/>
                <a:gd name="connsiteX2" fmla="*/ 2508707 w 2508707"/>
                <a:gd name="connsiteY2" fmla="*/ 1292404 h 2938085"/>
                <a:gd name="connsiteX3" fmla="*/ 749394 w 2508707"/>
                <a:gd name="connsiteY3" fmla="*/ 2937283 h 2938085"/>
                <a:gd name="connsiteX4" fmla="*/ 20684 w 2508707"/>
                <a:gd name="connsiteY4" fmla="*/ 1490206 h 2938085"/>
                <a:gd name="connsiteX0" fmla="*/ 80 w 2488103"/>
                <a:gd name="connsiteY0" fmla="*/ 1504914 h 2952719"/>
                <a:gd name="connsiteX1" fmla="*/ 687148 w 2488103"/>
                <a:gd name="connsiteY1" fmla="*/ 640831 h 2952719"/>
                <a:gd name="connsiteX2" fmla="*/ 1457500 w 2488103"/>
                <a:gd name="connsiteY2" fmla="*/ 16193 h 2952719"/>
                <a:gd name="connsiteX3" fmla="*/ 2488103 w 2488103"/>
                <a:gd name="connsiteY3" fmla="*/ 1307112 h 2952719"/>
                <a:gd name="connsiteX4" fmla="*/ 728790 w 2488103"/>
                <a:gd name="connsiteY4" fmla="*/ 2951991 h 2952719"/>
                <a:gd name="connsiteX5" fmla="*/ 80 w 2488103"/>
                <a:gd name="connsiteY5" fmla="*/ 1504914 h 2952719"/>
                <a:gd name="connsiteX0" fmla="*/ 50193 w 2538216"/>
                <a:gd name="connsiteY0" fmla="*/ 1504914 h 2976005"/>
                <a:gd name="connsiteX1" fmla="*/ 737261 w 2538216"/>
                <a:gd name="connsiteY1" fmla="*/ 640831 h 2976005"/>
                <a:gd name="connsiteX2" fmla="*/ 1507613 w 2538216"/>
                <a:gd name="connsiteY2" fmla="*/ 16193 h 2976005"/>
                <a:gd name="connsiteX3" fmla="*/ 2538216 w 2538216"/>
                <a:gd name="connsiteY3" fmla="*/ 1307112 h 2976005"/>
                <a:gd name="connsiteX4" fmla="*/ 778903 w 2538216"/>
                <a:gd name="connsiteY4" fmla="*/ 2951991 h 2976005"/>
                <a:gd name="connsiteX5" fmla="*/ 133473 w 2538216"/>
                <a:gd name="connsiteY5" fmla="*/ 2233657 h 2976005"/>
                <a:gd name="connsiteX6" fmla="*/ 50193 w 2538216"/>
                <a:gd name="connsiteY6" fmla="*/ 1504914 h 2976005"/>
                <a:gd name="connsiteX0" fmla="*/ 50193 w 2538216"/>
                <a:gd name="connsiteY0" fmla="*/ 1504914 h 2981491"/>
                <a:gd name="connsiteX1" fmla="*/ 737261 w 2538216"/>
                <a:gd name="connsiteY1" fmla="*/ 640831 h 2981491"/>
                <a:gd name="connsiteX2" fmla="*/ 1507613 w 2538216"/>
                <a:gd name="connsiteY2" fmla="*/ 16193 h 2981491"/>
                <a:gd name="connsiteX3" fmla="*/ 2538216 w 2538216"/>
                <a:gd name="connsiteY3" fmla="*/ 1307112 h 2981491"/>
                <a:gd name="connsiteX4" fmla="*/ 778903 w 2538216"/>
                <a:gd name="connsiteY4" fmla="*/ 2951991 h 2981491"/>
                <a:gd name="connsiteX5" fmla="*/ 133473 w 2538216"/>
                <a:gd name="connsiteY5" fmla="*/ 2233657 h 2981491"/>
                <a:gd name="connsiteX6" fmla="*/ 50193 w 2538216"/>
                <a:gd name="connsiteY6" fmla="*/ 1504914 h 2981491"/>
                <a:gd name="connsiteX0" fmla="*/ 50193 w 2538216"/>
                <a:gd name="connsiteY0" fmla="*/ 1504914 h 2983870"/>
                <a:gd name="connsiteX1" fmla="*/ 737261 w 2538216"/>
                <a:gd name="connsiteY1" fmla="*/ 640831 h 2983870"/>
                <a:gd name="connsiteX2" fmla="*/ 1507613 w 2538216"/>
                <a:gd name="connsiteY2" fmla="*/ 16193 h 2983870"/>
                <a:gd name="connsiteX3" fmla="*/ 2538216 w 2538216"/>
                <a:gd name="connsiteY3" fmla="*/ 1307112 h 2983870"/>
                <a:gd name="connsiteX4" fmla="*/ 778903 w 2538216"/>
                <a:gd name="connsiteY4" fmla="*/ 2951991 h 2983870"/>
                <a:gd name="connsiteX5" fmla="*/ 133473 w 2538216"/>
                <a:gd name="connsiteY5" fmla="*/ 2233657 h 2983870"/>
                <a:gd name="connsiteX6" fmla="*/ 50193 w 2538216"/>
                <a:gd name="connsiteY6" fmla="*/ 1504914 h 2983870"/>
                <a:gd name="connsiteX0" fmla="*/ 50193 w 2541179"/>
                <a:gd name="connsiteY0" fmla="*/ 1504914 h 2982110"/>
                <a:gd name="connsiteX1" fmla="*/ 737261 w 2541179"/>
                <a:gd name="connsiteY1" fmla="*/ 640831 h 2982110"/>
                <a:gd name="connsiteX2" fmla="*/ 1507613 w 2541179"/>
                <a:gd name="connsiteY2" fmla="*/ 16193 h 2982110"/>
                <a:gd name="connsiteX3" fmla="*/ 2538216 w 2541179"/>
                <a:gd name="connsiteY3" fmla="*/ 1307112 h 2982110"/>
                <a:gd name="connsiteX4" fmla="*/ 1101616 w 2541179"/>
                <a:gd name="connsiteY4" fmla="*/ 2691723 h 2982110"/>
                <a:gd name="connsiteX5" fmla="*/ 778903 w 2541179"/>
                <a:gd name="connsiteY5" fmla="*/ 2951991 h 2982110"/>
                <a:gd name="connsiteX6" fmla="*/ 133473 w 2541179"/>
                <a:gd name="connsiteY6" fmla="*/ 2233657 h 2982110"/>
                <a:gd name="connsiteX7" fmla="*/ 50193 w 2541179"/>
                <a:gd name="connsiteY7" fmla="*/ 1504914 h 2982110"/>
                <a:gd name="connsiteX0" fmla="*/ 50193 w 2563743"/>
                <a:gd name="connsiteY0" fmla="*/ 1504914 h 2971043"/>
                <a:gd name="connsiteX1" fmla="*/ 737261 w 2563743"/>
                <a:gd name="connsiteY1" fmla="*/ 640831 h 2971043"/>
                <a:gd name="connsiteX2" fmla="*/ 1507613 w 2563743"/>
                <a:gd name="connsiteY2" fmla="*/ 16193 h 2971043"/>
                <a:gd name="connsiteX3" fmla="*/ 2538216 w 2563743"/>
                <a:gd name="connsiteY3" fmla="*/ 1307112 h 2971043"/>
                <a:gd name="connsiteX4" fmla="*/ 2215500 w 2563743"/>
                <a:gd name="connsiteY4" fmla="*/ 1962979 h 2971043"/>
                <a:gd name="connsiteX5" fmla="*/ 1101616 w 2563743"/>
                <a:gd name="connsiteY5" fmla="*/ 2691723 h 2971043"/>
                <a:gd name="connsiteX6" fmla="*/ 778903 w 2563743"/>
                <a:gd name="connsiteY6" fmla="*/ 2951991 h 2971043"/>
                <a:gd name="connsiteX7" fmla="*/ 133473 w 2563743"/>
                <a:gd name="connsiteY7" fmla="*/ 2233657 h 2971043"/>
                <a:gd name="connsiteX8" fmla="*/ 50193 w 2563743"/>
                <a:gd name="connsiteY8" fmla="*/ 1504914 h 2971043"/>
                <a:gd name="connsiteX0" fmla="*/ 50193 w 2554160"/>
                <a:gd name="connsiteY0" fmla="*/ 1489924 h 2956053"/>
                <a:gd name="connsiteX1" fmla="*/ 737261 w 2554160"/>
                <a:gd name="connsiteY1" fmla="*/ 625841 h 2956053"/>
                <a:gd name="connsiteX2" fmla="*/ 1507613 w 2554160"/>
                <a:gd name="connsiteY2" fmla="*/ 1203 h 2956053"/>
                <a:gd name="connsiteX3" fmla="*/ 2423702 w 2554160"/>
                <a:gd name="connsiteY3" fmla="*/ 782000 h 2956053"/>
                <a:gd name="connsiteX4" fmla="*/ 2538216 w 2554160"/>
                <a:gd name="connsiteY4" fmla="*/ 1292122 h 2956053"/>
                <a:gd name="connsiteX5" fmla="*/ 2215500 w 2554160"/>
                <a:gd name="connsiteY5" fmla="*/ 1947989 h 2956053"/>
                <a:gd name="connsiteX6" fmla="*/ 1101616 w 2554160"/>
                <a:gd name="connsiteY6" fmla="*/ 2676733 h 2956053"/>
                <a:gd name="connsiteX7" fmla="*/ 778903 w 2554160"/>
                <a:gd name="connsiteY7" fmla="*/ 2937001 h 2956053"/>
                <a:gd name="connsiteX8" fmla="*/ 133473 w 2554160"/>
                <a:gd name="connsiteY8" fmla="*/ 2218667 h 2956053"/>
                <a:gd name="connsiteX9" fmla="*/ 50193 w 2554160"/>
                <a:gd name="connsiteY9" fmla="*/ 1489924 h 2956053"/>
                <a:gd name="connsiteX0" fmla="*/ 50193 w 2545216"/>
                <a:gd name="connsiteY0" fmla="*/ 1489924 h 2956053"/>
                <a:gd name="connsiteX1" fmla="*/ 737261 w 2545216"/>
                <a:gd name="connsiteY1" fmla="*/ 625841 h 2956053"/>
                <a:gd name="connsiteX2" fmla="*/ 1507613 w 2545216"/>
                <a:gd name="connsiteY2" fmla="*/ 1203 h 2956053"/>
                <a:gd name="connsiteX3" fmla="*/ 2423702 w 2545216"/>
                <a:gd name="connsiteY3" fmla="*/ 782000 h 2956053"/>
                <a:gd name="connsiteX4" fmla="*/ 2538216 w 2545216"/>
                <a:gd name="connsiteY4" fmla="*/ 1292122 h 2956053"/>
                <a:gd name="connsiteX5" fmla="*/ 2215500 w 2545216"/>
                <a:gd name="connsiteY5" fmla="*/ 1947989 h 2956053"/>
                <a:gd name="connsiteX6" fmla="*/ 1101616 w 2545216"/>
                <a:gd name="connsiteY6" fmla="*/ 2676733 h 2956053"/>
                <a:gd name="connsiteX7" fmla="*/ 778903 w 2545216"/>
                <a:gd name="connsiteY7" fmla="*/ 2937001 h 2956053"/>
                <a:gd name="connsiteX8" fmla="*/ 133473 w 2545216"/>
                <a:gd name="connsiteY8" fmla="*/ 2218667 h 2956053"/>
                <a:gd name="connsiteX9" fmla="*/ 50193 w 2545216"/>
                <a:gd name="connsiteY9" fmla="*/ 1489924 h 2956053"/>
                <a:gd name="connsiteX0" fmla="*/ 18662 w 2513685"/>
                <a:gd name="connsiteY0" fmla="*/ 1489735 h 2955864"/>
                <a:gd name="connsiteX1" fmla="*/ 278915 w 2513685"/>
                <a:gd name="connsiteY1" fmla="*/ 969202 h 2955864"/>
                <a:gd name="connsiteX2" fmla="*/ 705730 w 2513685"/>
                <a:gd name="connsiteY2" fmla="*/ 625652 h 2955864"/>
                <a:gd name="connsiteX3" fmla="*/ 1476082 w 2513685"/>
                <a:gd name="connsiteY3" fmla="*/ 1014 h 2955864"/>
                <a:gd name="connsiteX4" fmla="*/ 2392171 w 2513685"/>
                <a:gd name="connsiteY4" fmla="*/ 781811 h 2955864"/>
                <a:gd name="connsiteX5" fmla="*/ 2506685 w 2513685"/>
                <a:gd name="connsiteY5" fmla="*/ 1291933 h 2955864"/>
                <a:gd name="connsiteX6" fmla="*/ 2183969 w 2513685"/>
                <a:gd name="connsiteY6" fmla="*/ 1947800 h 2955864"/>
                <a:gd name="connsiteX7" fmla="*/ 1070085 w 2513685"/>
                <a:gd name="connsiteY7" fmla="*/ 2676544 h 2955864"/>
                <a:gd name="connsiteX8" fmla="*/ 747372 w 2513685"/>
                <a:gd name="connsiteY8" fmla="*/ 2936812 h 2955864"/>
                <a:gd name="connsiteX9" fmla="*/ 101942 w 2513685"/>
                <a:gd name="connsiteY9" fmla="*/ 2218478 h 2955864"/>
                <a:gd name="connsiteX10" fmla="*/ 18662 w 2513685"/>
                <a:gd name="connsiteY10" fmla="*/ 1489735 h 2955864"/>
                <a:gd name="connsiteX0" fmla="*/ 18662 w 2513685"/>
                <a:gd name="connsiteY0" fmla="*/ 1489735 h 2937014"/>
                <a:gd name="connsiteX1" fmla="*/ 278915 w 2513685"/>
                <a:gd name="connsiteY1" fmla="*/ 969202 h 2937014"/>
                <a:gd name="connsiteX2" fmla="*/ 705730 w 2513685"/>
                <a:gd name="connsiteY2" fmla="*/ 625652 h 2937014"/>
                <a:gd name="connsiteX3" fmla="*/ 1476082 w 2513685"/>
                <a:gd name="connsiteY3" fmla="*/ 1014 h 2937014"/>
                <a:gd name="connsiteX4" fmla="*/ 2392171 w 2513685"/>
                <a:gd name="connsiteY4" fmla="*/ 781811 h 2937014"/>
                <a:gd name="connsiteX5" fmla="*/ 2506685 w 2513685"/>
                <a:gd name="connsiteY5" fmla="*/ 1291933 h 2937014"/>
                <a:gd name="connsiteX6" fmla="*/ 2183969 w 2513685"/>
                <a:gd name="connsiteY6" fmla="*/ 1947800 h 2937014"/>
                <a:gd name="connsiteX7" fmla="*/ 1070085 w 2513685"/>
                <a:gd name="connsiteY7" fmla="*/ 2676544 h 2937014"/>
                <a:gd name="connsiteX8" fmla="*/ 747372 w 2513685"/>
                <a:gd name="connsiteY8" fmla="*/ 2936812 h 2937014"/>
                <a:gd name="connsiteX9" fmla="*/ 330965 w 2513685"/>
                <a:gd name="connsiteY9" fmla="*/ 2645312 h 2937014"/>
                <a:gd name="connsiteX10" fmla="*/ 101942 w 2513685"/>
                <a:gd name="connsiteY10" fmla="*/ 2218478 h 2937014"/>
                <a:gd name="connsiteX11" fmla="*/ 18662 w 2513685"/>
                <a:gd name="connsiteY11" fmla="*/ 1489735 h 2937014"/>
                <a:gd name="connsiteX0" fmla="*/ 32716 w 2527739"/>
                <a:gd name="connsiteY0" fmla="*/ 1489735 h 2937014"/>
                <a:gd name="connsiteX1" fmla="*/ 292969 w 2527739"/>
                <a:gd name="connsiteY1" fmla="*/ 969202 h 2937014"/>
                <a:gd name="connsiteX2" fmla="*/ 719784 w 2527739"/>
                <a:gd name="connsiteY2" fmla="*/ 625652 h 2937014"/>
                <a:gd name="connsiteX3" fmla="*/ 1490136 w 2527739"/>
                <a:gd name="connsiteY3" fmla="*/ 1014 h 2937014"/>
                <a:gd name="connsiteX4" fmla="*/ 2406225 w 2527739"/>
                <a:gd name="connsiteY4" fmla="*/ 781811 h 2937014"/>
                <a:gd name="connsiteX5" fmla="*/ 2520739 w 2527739"/>
                <a:gd name="connsiteY5" fmla="*/ 1291933 h 2937014"/>
                <a:gd name="connsiteX6" fmla="*/ 2198023 w 2527739"/>
                <a:gd name="connsiteY6" fmla="*/ 1947800 h 2937014"/>
                <a:gd name="connsiteX7" fmla="*/ 1084139 w 2527739"/>
                <a:gd name="connsiteY7" fmla="*/ 2676544 h 2937014"/>
                <a:gd name="connsiteX8" fmla="*/ 761426 w 2527739"/>
                <a:gd name="connsiteY8" fmla="*/ 2936812 h 2937014"/>
                <a:gd name="connsiteX9" fmla="*/ 345019 w 2527739"/>
                <a:gd name="connsiteY9" fmla="*/ 2645312 h 2937014"/>
                <a:gd name="connsiteX10" fmla="*/ 84766 w 2527739"/>
                <a:gd name="connsiteY10" fmla="*/ 2228889 h 2937014"/>
                <a:gd name="connsiteX11" fmla="*/ 32716 w 2527739"/>
                <a:gd name="connsiteY11" fmla="*/ 1489735 h 2937014"/>
                <a:gd name="connsiteX0" fmla="*/ 32716 w 2527739"/>
                <a:gd name="connsiteY0" fmla="*/ 1496513 h 2943792"/>
                <a:gd name="connsiteX1" fmla="*/ 292969 w 2527739"/>
                <a:gd name="connsiteY1" fmla="*/ 975980 h 2943792"/>
                <a:gd name="connsiteX2" fmla="*/ 719784 w 2527739"/>
                <a:gd name="connsiteY2" fmla="*/ 632430 h 2943792"/>
                <a:gd name="connsiteX3" fmla="*/ 1564843 w 2527739"/>
                <a:gd name="connsiteY3" fmla="*/ 1000 h 2943792"/>
                <a:gd name="connsiteX4" fmla="*/ 2406225 w 2527739"/>
                <a:gd name="connsiteY4" fmla="*/ 788589 h 2943792"/>
                <a:gd name="connsiteX5" fmla="*/ 2520739 w 2527739"/>
                <a:gd name="connsiteY5" fmla="*/ 1298711 h 2943792"/>
                <a:gd name="connsiteX6" fmla="*/ 2198023 w 2527739"/>
                <a:gd name="connsiteY6" fmla="*/ 1954578 h 2943792"/>
                <a:gd name="connsiteX7" fmla="*/ 1084139 w 2527739"/>
                <a:gd name="connsiteY7" fmla="*/ 2683322 h 2943792"/>
                <a:gd name="connsiteX8" fmla="*/ 761426 w 2527739"/>
                <a:gd name="connsiteY8" fmla="*/ 2943590 h 2943792"/>
                <a:gd name="connsiteX9" fmla="*/ 345019 w 2527739"/>
                <a:gd name="connsiteY9" fmla="*/ 2652090 h 2943792"/>
                <a:gd name="connsiteX10" fmla="*/ 84766 w 2527739"/>
                <a:gd name="connsiteY10" fmla="*/ 2235667 h 2943792"/>
                <a:gd name="connsiteX11" fmla="*/ 32716 w 2527739"/>
                <a:gd name="connsiteY11" fmla="*/ 1496513 h 2943792"/>
                <a:gd name="connsiteX0" fmla="*/ 32716 w 2527739"/>
                <a:gd name="connsiteY0" fmla="*/ 1501982 h 2949261"/>
                <a:gd name="connsiteX1" fmla="*/ 292969 w 2527739"/>
                <a:gd name="connsiteY1" fmla="*/ 981449 h 2949261"/>
                <a:gd name="connsiteX2" fmla="*/ 719784 w 2527739"/>
                <a:gd name="connsiteY2" fmla="*/ 637899 h 2949261"/>
                <a:gd name="connsiteX3" fmla="*/ 892413 w 2527739"/>
                <a:gd name="connsiteY3" fmla="*/ 431453 h 2949261"/>
                <a:gd name="connsiteX4" fmla="*/ 1564843 w 2527739"/>
                <a:gd name="connsiteY4" fmla="*/ 6469 h 2949261"/>
                <a:gd name="connsiteX5" fmla="*/ 2406225 w 2527739"/>
                <a:gd name="connsiteY5" fmla="*/ 794058 h 2949261"/>
                <a:gd name="connsiteX6" fmla="*/ 2520739 w 2527739"/>
                <a:gd name="connsiteY6" fmla="*/ 1304180 h 2949261"/>
                <a:gd name="connsiteX7" fmla="*/ 2198023 w 2527739"/>
                <a:gd name="connsiteY7" fmla="*/ 1960047 h 2949261"/>
                <a:gd name="connsiteX8" fmla="*/ 1084139 w 2527739"/>
                <a:gd name="connsiteY8" fmla="*/ 2688791 h 2949261"/>
                <a:gd name="connsiteX9" fmla="*/ 761426 w 2527739"/>
                <a:gd name="connsiteY9" fmla="*/ 2949059 h 2949261"/>
                <a:gd name="connsiteX10" fmla="*/ 345019 w 2527739"/>
                <a:gd name="connsiteY10" fmla="*/ 2657559 h 2949261"/>
                <a:gd name="connsiteX11" fmla="*/ 84766 w 2527739"/>
                <a:gd name="connsiteY11" fmla="*/ 2241136 h 2949261"/>
                <a:gd name="connsiteX12" fmla="*/ 32716 w 2527739"/>
                <a:gd name="connsiteY12" fmla="*/ 1501982 h 2949261"/>
                <a:gd name="connsiteX0" fmla="*/ 32716 w 2527739"/>
                <a:gd name="connsiteY0" fmla="*/ 1518612 h 2965891"/>
                <a:gd name="connsiteX1" fmla="*/ 292969 w 2527739"/>
                <a:gd name="connsiteY1" fmla="*/ 998079 h 2965891"/>
                <a:gd name="connsiteX2" fmla="*/ 719784 w 2527739"/>
                <a:gd name="connsiteY2" fmla="*/ 654529 h 2965891"/>
                <a:gd name="connsiteX3" fmla="*/ 892413 w 2527739"/>
                <a:gd name="connsiteY3" fmla="*/ 448083 h 2965891"/>
                <a:gd name="connsiteX4" fmla="*/ 1170867 w 2527739"/>
                <a:gd name="connsiteY4" fmla="*/ 230747 h 2965891"/>
                <a:gd name="connsiteX5" fmla="*/ 1564843 w 2527739"/>
                <a:gd name="connsiteY5" fmla="*/ 23099 h 2965891"/>
                <a:gd name="connsiteX6" fmla="*/ 2406225 w 2527739"/>
                <a:gd name="connsiteY6" fmla="*/ 810688 h 2965891"/>
                <a:gd name="connsiteX7" fmla="*/ 2520739 w 2527739"/>
                <a:gd name="connsiteY7" fmla="*/ 1320810 h 2965891"/>
                <a:gd name="connsiteX8" fmla="*/ 2198023 w 2527739"/>
                <a:gd name="connsiteY8" fmla="*/ 1976677 h 2965891"/>
                <a:gd name="connsiteX9" fmla="*/ 1084139 w 2527739"/>
                <a:gd name="connsiteY9" fmla="*/ 2705421 h 2965891"/>
                <a:gd name="connsiteX10" fmla="*/ 761426 w 2527739"/>
                <a:gd name="connsiteY10" fmla="*/ 2965689 h 2965891"/>
                <a:gd name="connsiteX11" fmla="*/ 345019 w 2527739"/>
                <a:gd name="connsiteY11" fmla="*/ 2674189 h 2965891"/>
                <a:gd name="connsiteX12" fmla="*/ 84766 w 2527739"/>
                <a:gd name="connsiteY12" fmla="*/ 2257766 h 2965891"/>
                <a:gd name="connsiteX13" fmla="*/ 32716 w 2527739"/>
                <a:gd name="connsiteY13" fmla="*/ 1518612 h 2965891"/>
                <a:gd name="connsiteX0" fmla="*/ 32716 w 2527739"/>
                <a:gd name="connsiteY0" fmla="*/ 1551217 h 2998496"/>
                <a:gd name="connsiteX1" fmla="*/ 292969 w 2527739"/>
                <a:gd name="connsiteY1" fmla="*/ 1030684 h 2998496"/>
                <a:gd name="connsiteX2" fmla="*/ 719784 w 2527739"/>
                <a:gd name="connsiteY2" fmla="*/ 687134 h 2998496"/>
                <a:gd name="connsiteX3" fmla="*/ 892413 w 2527739"/>
                <a:gd name="connsiteY3" fmla="*/ 480688 h 2998496"/>
                <a:gd name="connsiteX4" fmla="*/ 1170867 w 2527739"/>
                <a:gd name="connsiteY4" fmla="*/ 263352 h 2998496"/>
                <a:gd name="connsiteX5" fmla="*/ 1435738 w 2527739"/>
                <a:gd name="connsiteY5" fmla="*/ 86766 h 2998496"/>
                <a:gd name="connsiteX6" fmla="*/ 1564843 w 2527739"/>
                <a:gd name="connsiteY6" fmla="*/ 55704 h 2998496"/>
                <a:gd name="connsiteX7" fmla="*/ 2406225 w 2527739"/>
                <a:gd name="connsiteY7" fmla="*/ 843293 h 2998496"/>
                <a:gd name="connsiteX8" fmla="*/ 2520739 w 2527739"/>
                <a:gd name="connsiteY8" fmla="*/ 1353415 h 2998496"/>
                <a:gd name="connsiteX9" fmla="*/ 2198023 w 2527739"/>
                <a:gd name="connsiteY9" fmla="*/ 2009282 h 2998496"/>
                <a:gd name="connsiteX10" fmla="*/ 1084139 w 2527739"/>
                <a:gd name="connsiteY10" fmla="*/ 2738026 h 2998496"/>
                <a:gd name="connsiteX11" fmla="*/ 761426 w 2527739"/>
                <a:gd name="connsiteY11" fmla="*/ 2998294 h 2998496"/>
                <a:gd name="connsiteX12" fmla="*/ 345019 w 2527739"/>
                <a:gd name="connsiteY12" fmla="*/ 2706794 h 2998496"/>
                <a:gd name="connsiteX13" fmla="*/ 84766 w 2527739"/>
                <a:gd name="connsiteY13" fmla="*/ 2290371 h 2998496"/>
                <a:gd name="connsiteX14" fmla="*/ 32716 w 2527739"/>
                <a:gd name="connsiteY14" fmla="*/ 1551217 h 2998496"/>
                <a:gd name="connsiteX0" fmla="*/ 32716 w 2539266"/>
                <a:gd name="connsiteY0" fmla="*/ 1490451 h 2937730"/>
                <a:gd name="connsiteX1" fmla="*/ 292969 w 2539266"/>
                <a:gd name="connsiteY1" fmla="*/ 969918 h 2937730"/>
                <a:gd name="connsiteX2" fmla="*/ 719784 w 2539266"/>
                <a:gd name="connsiteY2" fmla="*/ 626368 h 2937730"/>
                <a:gd name="connsiteX3" fmla="*/ 892413 w 2539266"/>
                <a:gd name="connsiteY3" fmla="*/ 419922 h 2937730"/>
                <a:gd name="connsiteX4" fmla="*/ 1170867 w 2539266"/>
                <a:gd name="connsiteY4" fmla="*/ 202586 h 2937730"/>
                <a:gd name="connsiteX5" fmla="*/ 1435738 w 2539266"/>
                <a:gd name="connsiteY5" fmla="*/ 26000 h 2937730"/>
                <a:gd name="connsiteX6" fmla="*/ 2406225 w 2539266"/>
                <a:gd name="connsiteY6" fmla="*/ 782527 h 2937730"/>
                <a:gd name="connsiteX7" fmla="*/ 2520739 w 2539266"/>
                <a:gd name="connsiteY7" fmla="*/ 1292649 h 2937730"/>
                <a:gd name="connsiteX8" fmla="*/ 2198023 w 2539266"/>
                <a:gd name="connsiteY8" fmla="*/ 1948516 h 2937730"/>
                <a:gd name="connsiteX9" fmla="*/ 1084139 w 2539266"/>
                <a:gd name="connsiteY9" fmla="*/ 2677260 h 2937730"/>
                <a:gd name="connsiteX10" fmla="*/ 761426 w 2539266"/>
                <a:gd name="connsiteY10" fmla="*/ 2937528 h 2937730"/>
                <a:gd name="connsiteX11" fmla="*/ 345019 w 2539266"/>
                <a:gd name="connsiteY11" fmla="*/ 2646028 h 2937730"/>
                <a:gd name="connsiteX12" fmla="*/ 84766 w 2539266"/>
                <a:gd name="connsiteY12" fmla="*/ 2229605 h 2937730"/>
                <a:gd name="connsiteX13" fmla="*/ 32716 w 2539266"/>
                <a:gd name="connsiteY13" fmla="*/ 1490451 h 2937730"/>
                <a:gd name="connsiteX0" fmla="*/ 32716 w 2539266"/>
                <a:gd name="connsiteY0" fmla="*/ 1509042 h 2956321"/>
                <a:gd name="connsiteX1" fmla="*/ 292969 w 2539266"/>
                <a:gd name="connsiteY1" fmla="*/ 988509 h 2956321"/>
                <a:gd name="connsiteX2" fmla="*/ 719784 w 2539266"/>
                <a:gd name="connsiteY2" fmla="*/ 644959 h 2956321"/>
                <a:gd name="connsiteX3" fmla="*/ 892413 w 2539266"/>
                <a:gd name="connsiteY3" fmla="*/ 438513 h 2956321"/>
                <a:gd name="connsiteX4" fmla="*/ 1170867 w 2539266"/>
                <a:gd name="connsiteY4" fmla="*/ 221177 h 2956321"/>
                <a:gd name="connsiteX5" fmla="*/ 1653068 w 2539266"/>
                <a:gd name="connsiteY5" fmla="*/ 24216 h 2956321"/>
                <a:gd name="connsiteX6" fmla="*/ 2406225 w 2539266"/>
                <a:gd name="connsiteY6" fmla="*/ 801118 h 2956321"/>
                <a:gd name="connsiteX7" fmla="*/ 2520739 w 2539266"/>
                <a:gd name="connsiteY7" fmla="*/ 1311240 h 2956321"/>
                <a:gd name="connsiteX8" fmla="*/ 2198023 w 2539266"/>
                <a:gd name="connsiteY8" fmla="*/ 1967107 h 2956321"/>
                <a:gd name="connsiteX9" fmla="*/ 1084139 w 2539266"/>
                <a:gd name="connsiteY9" fmla="*/ 2695851 h 2956321"/>
                <a:gd name="connsiteX10" fmla="*/ 761426 w 2539266"/>
                <a:gd name="connsiteY10" fmla="*/ 2956119 h 2956321"/>
                <a:gd name="connsiteX11" fmla="*/ 345019 w 2539266"/>
                <a:gd name="connsiteY11" fmla="*/ 2664619 h 2956321"/>
                <a:gd name="connsiteX12" fmla="*/ 84766 w 2539266"/>
                <a:gd name="connsiteY12" fmla="*/ 2248196 h 2956321"/>
                <a:gd name="connsiteX13" fmla="*/ 32716 w 2539266"/>
                <a:gd name="connsiteY13" fmla="*/ 1509042 h 2956321"/>
                <a:gd name="connsiteX0" fmla="*/ 32716 w 2525258"/>
                <a:gd name="connsiteY0" fmla="*/ 1484955 h 2932234"/>
                <a:gd name="connsiteX1" fmla="*/ 292969 w 2525258"/>
                <a:gd name="connsiteY1" fmla="*/ 964422 h 2932234"/>
                <a:gd name="connsiteX2" fmla="*/ 719784 w 2525258"/>
                <a:gd name="connsiteY2" fmla="*/ 620872 h 2932234"/>
                <a:gd name="connsiteX3" fmla="*/ 892413 w 2525258"/>
                <a:gd name="connsiteY3" fmla="*/ 414426 h 2932234"/>
                <a:gd name="connsiteX4" fmla="*/ 1170867 w 2525258"/>
                <a:gd name="connsiteY4" fmla="*/ 197090 h 2932234"/>
                <a:gd name="connsiteX5" fmla="*/ 1653068 w 2525258"/>
                <a:gd name="connsiteY5" fmla="*/ 129 h 2932234"/>
                <a:gd name="connsiteX6" fmla="*/ 1856815 w 2525258"/>
                <a:gd name="connsiteY6" fmla="*/ 190300 h 2932234"/>
                <a:gd name="connsiteX7" fmla="*/ 2406225 w 2525258"/>
                <a:gd name="connsiteY7" fmla="*/ 777031 h 2932234"/>
                <a:gd name="connsiteX8" fmla="*/ 2520739 w 2525258"/>
                <a:gd name="connsiteY8" fmla="*/ 1287153 h 2932234"/>
                <a:gd name="connsiteX9" fmla="*/ 2198023 w 2525258"/>
                <a:gd name="connsiteY9" fmla="*/ 1943020 h 2932234"/>
                <a:gd name="connsiteX10" fmla="*/ 1084139 w 2525258"/>
                <a:gd name="connsiteY10" fmla="*/ 2671764 h 2932234"/>
                <a:gd name="connsiteX11" fmla="*/ 761426 w 2525258"/>
                <a:gd name="connsiteY11" fmla="*/ 2932032 h 2932234"/>
                <a:gd name="connsiteX12" fmla="*/ 345019 w 2525258"/>
                <a:gd name="connsiteY12" fmla="*/ 2640532 h 2932234"/>
                <a:gd name="connsiteX13" fmla="*/ 84766 w 2525258"/>
                <a:gd name="connsiteY13" fmla="*/ 2224109 h 2932234"/>
                <a:gd name="connsiteX14" fmla="*/ 32716 w 2525258"/>
                <a:gd name="connsiteY14" fmla="*/ 1484955 h 2932234"/>
                <a:gd name="connsiteX0" fmla="*/ 32716 w 2525258"/>
                <a:gd name="connsiteY0" fmla="*/ 1484955 h 2932234"/>
                <a:gd name="connsiteX1" fmla="*/ 292969 w 2525258"/>
                <a:gd name="connsiteY1" fmla="*/ 964422 h 2932234"/>
                <a:gd name="connsiteX2" fmla="*/ 719784 w 2525258"/>
                <a:gd name="connsiteY2" fmla="*/ 620872 h 2932234"/>
                <a:gd name="connsiteX3" fmla="*/ 892413 w 2525258"/>
                <a:gd name="connsiteY3" fmla="*/ 414426 h 2932234"/>
                <a:gd name="connsiteX4" fmla="*/ 1170867 w 2525258"/>
                <a:gd name="connsiteY4" fmla="*/ 197090 h 2932234"/>
                <a:gd name="connsiteX5" fmla="*/ 1653068 w 2525258"/>
                <a:gd name="connsiteY5" fmla="*/ 129 h 2932234"/>
                <a:gd name="connsiteX6" fmla="*/ 1856815 w 2525258"/>
                <a:gd name="connsiteY6" fmla="*/ 190300 h 2932234"/>
                <a:gd name="connsiteX7" fmla="*/ 2406225 w 2525258"/>
                <a:gd name="connsiteY7" fmla="*/ 777031 h 2932234"/>
                <a:gd name="connsiteX8" fmla="*/ 2520739 w 2525258"/>
                <a:gd name="connsiteY8" fmla="*/ 1287153 h 2932234"/>
                <a:gd name="connsiteX9" fmla="*/ 2198023 w 2525258"/>
                <a:gd name="connsiteY9" fmla="*/ 1943020 h 2932234"/>
                <a:gd name="connsiteX10" fmla="*/ 1084139 w 2525258"/>
                <a:gd name="connsiteY10" fmla="*/ 2671764 h 2932234"/>
                <a:gd name="connsiteX11" fmla="*/ 761426 w 2525258"/>
                <a:gd name="connsiteY11" fmla="*/ 2932032 h 2932234"/>
                <a:gd name="connsiteX12" fmla="*/ 345019 w 2525258"/>
                <a:gd name="connsiteY12" fmla="*/ 2640532 h 2932234"/>
                <a:gd name="connsiteX13" fmla="*/ 84766 w 2525258"/>
                <a:gd name="connsiteY13" fmla="*/ 2224109 h 2932234"/>
                <a:gd name="connsiteX14" fmla="*/ 32716 w 2525258"/>
                <a:gd name="connsiteY14" fmla="*/ 1484955 h 2932234"/>
                <a:gd name="connsiteX0" fmla="*/ 32716 w 2525258"/>
                <a:gd name="connsiteY0" fmla="*/ 1484955 h 2932234"/>
                <a:gd name="connsiteX1" fmla="*/ 292969 w 2525258"/>
                <a:gd name="connsiteY1" fmla="*/ 964422 h 2932234"/>
                <a:gd name="connsiteX2" fmla="*/ 719784 w 2525258"/>
                <a:gd name="connsiteY2" fmla="*/ 620872 h 2932234"/>
                <a:gd name="connsiteX3" fmla="*/ 892413 w 2525258"/>
                <a:gd name="connsiteY3" fmla="*/ 414426 h 2932234"/>
                <a:gd name="connsiteX4" fmla="*/ 1170867 w 2525258"/>
                <a:gd name="connsiteY4" fmla="*/ 197090 h 2932234"/>
                <a:gd name="connsiteX5" fmla="*/ 1653068 w 2525258"/>
                <a:gd name="connsiteY5" fmla="*/ 129 h 2932234"/>
                <a:gd name="connsiteX6" fmla="*/ 1856815 w 2525258"/>
                <a:gd name="connsiteY6" fmla="*/ 190300 h 2932234"/>
                <a:gd name="connsiteX7" fmla="*/ 2406225 w 2525258"/>
                <a:gd name="connsiteY7" fmla="*/ 777031 h 2932234"/>
                <a:gd name="connsiteX8" fmla="*/ 2520739 w 2525258"/>
                <a:gd name="connsiteY8" fmla="*/ 1287153 h 2932234"/>
                <a:gd name="connsiteX9" fmla="*/ 2198023 w 2525258"/>
                <a:gd name="connsiteY9" fmla="*/ 1943020 h 2932234"/>
                <a:gd name="connsiteX10" fmla="*/ 1084139 w 2525258"/>
                <a:gd name="connsiteY10" fmla="*/ 2671764 h 2932234"/>
                <a:gd name="connsiteX11" fmla="*/ 761426 w 2525258"/>
                <a:gd name="connsiteY11" fmla="*/ 2932032 h 2932234"/>
                <a:gd name="connsiteX12" fmla="*/ 345019 w 2525258"/>
                <a:gd name="connsiteY12" fmla="*/ 2640532 h 2932234"/>
                <a:gd name="connsiteX13" fmla="*/ 84766 w 2525258"/>
                <a:gd name="connsiteY13" fmla="*/ 2224109 h 2932234"/>
                <a:gd name="connsiteX14" fmla="*/ 32716 w 2525258"/>
                <a:gd name="connsiteY14" fmla="*/ 1484955 h 2932234"/>
                <a:gd name="connsiteX0" fmla="*/ 32716 w 2525258"/>
                <a:gd name="connsiteY0" fmla="*/ 1484943 h 2932222"/>
                <a:gd name="connsiteX1" fmla="*/ 292969 w 2525258"/>
                <a:gd name="connsiteY1" fmla="*/ 964410 h 2932222"/>
                <a:gd name="connsiteX2" fmla="*/ 719784 w 2525258"/>
                <a:gd name="connsiteY2" fmla="*/ 620860 h 2932222"/>
                <a:gd name="connsiteX3" fmla="*/ 892413 w 2525258"/>
                <a:gd name="connsiteY3" fmla="*/ 414414 h 2932222"/>
                <a:gd name="connsiteX4" fmla="*/ 1170867 w 2525258"/>
                <a:gd name="connsiteY4" fmla="*/ 197078 h 2932222"/>
                <a:gd name="connsiteX5" fmla="*/ 1653068 w 2525258"/>
                <a:gd name="connsiteY5" fmla="*/ 117 h 2932222"/>
                <a:gd name="connsiteX6" fmla="*/ 1856815 w 2525258"/>
                <a:gd name="connsiteY6" fmla="*/ 190288 h 2932222"/>
                <a:gd name="connsiteX7" fmla="*/ 2406225 w 2525258"/>
                <a:gd name="connsiteY7" fmla="*/ 777019 h 2932222"/>
                <a:gd name="connsiteX8" fmla="*/ 2520739 w 2525258"/>
                <a:gd name="connsiteY8" fmla="*/ 1287141 h 2932222"/>
                <a:gd name="connsiteX9" fmla="*/ 2198023 w 2525258"/>
                <a:gd name="connsiteY9" fmla="*/ 1943008 h 2932222"/>
                <a:gd name="connsiteX10" fmla="*/ 1084139 w 2525258"/>
                <a:gd name="connsiteY10" fmla="*/ 2671752 h 2932222"/>
                <a:gd name="connsiteX11" fmla="*/ 761426 w 2525258"/>
                <a:gd name="connsiteY11" fmla="*/ 2932020 h 2932222"/>
                <a:gd name="connsiteX12" fmla="*/ 345019 w 2525258"/>
                <a:gd name="connsiteY12" fmla="*/ 2640520 h 2932222"/>
                <a:gd name="connsiteX13" fmla="*/ 84766 w 2525258"/>
                <a:gd name="connsiteY13" fmla="*/ 2224097 h 2932222"/>
                <a:gd name="connsiteX14" fmla="*/ 32716 w 2525258"/>
                <a:gd name="connsiteY14" fmla="*/ 1484943 h 2932222"/>
                <a:gd name="connsiteX0" fmla="*/ 32716 w 2525258"/>
                <a:gd name="connsiteY0" fmla="*/ 1491725 h 2939004"/>
                <a:gd name="connsiteX1" fmla="*/ 292969 w 2525258"/>
                <a:gd name="connsiteY1" fmla="*/ 971192 h 2939004"/>
                <a:gd name="connsiteX2" fmla="*/ 719784 w 2525258"/>
                <a:gd name="connsiteY2" fmla="*/ 627642 h 2939004"/>
                <a:gd name="connsiteX3" fmla="*/ 892413 w 2525258"/>
                <a:gd name="connsiteY3" fmla="*/ 421196 h 2939004"/>
                <a:gd name="connsiteX4" fmla="*/ 1170867 w 2525258"/>
                <a:gd name="connsiteY4" fmla="*/ 203860 h 2939004"/>
                <a:gd name="connsiteX5" fmla="*/ 1578361 w 2525258"/>
                <a:gd name="connsiteY5" fmla="*/ 107 h 2939004"/>
                <a:gd name="connsiteX6" fmla="*/ 1856815 w 2525258"/>
                <a:gd name="connsiteY6" fmla="*/ 197070 h 2939004"/>
                <a:gd name="connsiteX7" fmla="*/ 2406225 w 2525258"/>
                <a:gd name="connsiteY7" fmla="*/ 783801 h 2939004"/>
                <a:gd name="connsiteX8" fmla="*/ 2520739 w 2525258"/>
                <a:gd name="connsiteY8" fmla="*/ 1293923 h 2939004"/>
                <a:gd name="connsiteX9" fmla="*/ 2198023 w 2525258"/>
                <a:gd name="connsiteY9" fmla="*/ 1949790 h 2939004"/>
                <a:gd name="connsiteX10" fmla="*/ 1084139 w 2525258"/>
                <a:gd name="connsiteY10" fmla="*/ 2678534 h 2939004"/>
                <a:gd name="connsiteX11" fmla="*/ 761426 w 2525258"/>
                <a:gd name="connsiteY11" fmla="*/ 2938802 h 2939004"/>
                <a:gd name="connsiteX12" fmla="*/ 345019 w 2525258"/>
                <a:gd name="connsiteY12" fmla="*/ 2647302 h 2939004"/>
                <a:gd name="connsiteX13" fmla="*/ 84766 w 2525258"/>
                <a:gd name="connsiteY13" fmla="*/ 2230879 h 2939004"/>
                <a:gd name="connsiteX14" fmla="*/ 32716 w 2525258"/>
                <a:gd name="connsiteY14" fmla="*/ 1491725 h 2939004"/>
                <a:gd name="connsiteX0" fmla="*/ 32716 w 2525258"/>
                <a:gd name="connsiteY0" fmla="*/ 1491725 h 2939004"/>
                <a:gd name="connsiteX1" fmla="*/ 292969 w 2525258"/>
                <a:gd name="connsiteY1" fmla="*/ 971192 h 2939004"/>
                <a:gd name="connsiteX2" fmla="*/ 719784 w 2525258"/>
                <a:gd name="connsiteY2" fmla="*/ 627642 h 2939004"/>
                <a:gd name="connsiteX3" fmla="*/ 892413 w 2525258"/>
                <a:gd name="connsiteY3" fmla="*/ 421196 h 2939004"/>
                <a:gd name="connsiteX4" fmla="*/ 1170867 w 2525258"/>
                <a:gd name="connsiteY4" fmla="*/ 203860 h 2939004"/>
                <a:gd name="connsiteX5" fmla="*/ 1578361 w 2525258"/>
                <a:gd name="connsiteY5" fmla="*/ 107 h 2939004"/>
                <a:gd name="connsiteX6" fmla="*/ 1856815 w 2525258"/>
                <a:gd name="connsiteY6" fmla="*/ 197070 h 2939004"/>
                <a:gd name="connsiteX7" fmla="*/ 2406225 w 2525258"/>
                <a:gd name="connsiteY7" fmla="*/ 783801 h 2939004"/>
                <a:gd name="connsiteX8" fmla="*/ 2520739 w 2525258"/>
                <a:gd name="connsiteY8" fmla="*/ 1293923 h 2939004"/>
                <a:gd name="connsiteX9" fmla="*/ 2198023 w 2525258"/>
                <a:gd name="connsiteY9" fmla="*/ 1949790 h 2939004"/>
                <a:gd name="connsiteX10" fmla="*/ 1084139 w 2525258"/>
                <a:gd name="connsiteY10" fmla="*/ 2678534 h 2939004"/>
                <a:gd name="connsiteX11" fmla="*/ 761426 w 2525258"/>
                <a:gd name="connsiteY11" fmla="*/ 2938802 h 2939004"/>
                <a:gd name="connsiteX12" fmla="*/ 345019 w 2525258"/>
                <a:gd name="connsiteY12" fmla="*/ 2647302 h 2939004"/>
                <a:gd name="connsiteX13" fmla="*/ 84766 w 2525258"/>
                <a:gd name="connsiteY13" fmla="*/ 2230879 h 2939004"/>
                <a:gd name="connsiteX14" fmla="*/ 32716 w 2525258"/>
                <a:gd name="connsiteY14" fmla="*/ 1491725 h 2939004"/>
                <a:gd name="connsiteX0" fmla="*/ 32716 w 2525258"/>
                <a:gd name="connsiteY0" fmla="*/ 1491725 h 2939004"/>
                <a:gd name="connsiteX1" fmla="*/ 292969 w 2525258"/>
                <a:gd name="connsiteY1" fmla="*/ 971192 h 2939004"/>
                <a:gd name="connsiteX2" fmla="*/ 719784 w 2525258"/>
                <a:gd name="connsiteY2" fmla="*/ 627642 h 2939004"/>
                <a:gd name="connsiteX3" fmla="*/ 892413 w 2525258"/>
                <a:gd name="connsiteY3" fmla="*/ 421196 h 2939004"/>
                <a:gd name="connsiteX4" fmla="*/ 1198033 w 2525258"/>
                <a:gd name="connsiteY4" fmla="*/ 224236 h 2939004"/>
                <a:gd name="connsiteX5" fmla="*/ 1578361 w 2525258"/>
                <a:gd name="connsiteY5" fmla="*/ 107 h 2939004"/>
                <a:gd name="connsiteX6" fmla="*/ 1856815 w 2525258"/>
                <a:gd name="connsiteY6" fmla="*/ 197070 h 2939004"/>
                <a:gd name="connsiteX7" fmla="*/ 2406225 w 2525258"/>
                <a:gd name="connsiteY7" fmla="*/ 783801 h 2939004"/>
                <a:gd name="connsiteX8" fmla="*/ 2520739 w 2525258"/>
                <a:gd name="connsiteY8" fmla="*/ 1293923 h 2939004"/>
                <a:gd name="connsiteX9" fmla="*/ 2198023 w 2525258"/>
                <a:gd name="connsiteY9" fmla="*/ 1949790 h 2939004"/>
                <a:gd name="connsiteX10" fmla="*/ 1084139 w 2525258"/>
                <a:gd name="connsiteY10" fmla="*/ 2678534 h 2939004"/>
                <a:gd name="connsiteX11" fmla="*/ 761426 w 2525258"/>
                <a:gd name="connsiteY11" fmla="*/ 2938802 h 2939004"/>
                <a:gd name="connsiteX12" fmla="*/ 345019 w 2525258"/>
                <a:gd name="connsiteY12" fmla="*/ 2647302 h 2939004"/>
                <a:gd name="connsiteX13" fmla="*/ 84766 w 2525258"/>
                <a:gd name="connsiteY13" fmla="*/ 2230879 h 2939004"/>
                <a:gd name="connsiteX14" fmla="*/ 32716 w 2525258"/>
                <a:gd name="connsiteY14" fmla="*/ 1491725 h 2939004"/>
                <a:gd name="connsiteX0" fmla="*/ 32716 w 2525258"/>
                <a:gd name="connsiteY0" fmla="*/ 1491725 h 2939004"/>
                <a:gd name="connsiteX1" fmla="*/ 292969 w 2525258"/>
                <a:gd name="connsiteY1" fmla="*/ 971192 h 2939004"/>
                <a:gd name="connsiteX2" fmla="*/ 719784 w 2525258"/>
                <a:gd name="connsiteY2" fmla="*/ 627642 h 2939004"/>
                <a:gd name="connsiteX3" fmla="*/ 892413 w 2525258"/>
                <a:gd name="connsiteY3" fmla="*/ 421196 h 2939004"/>
                <a:gd name="connsiteX4" fmla="*/ 1198033 w 2525258"/>
                <a:gd name="connsiteY4" fmla="*/ 224236 h 2939004"/>
                <a:gd name="connsiteX5" fmla="*/ 1578361 w 2525258"/>
                <a:gd name="connsiteY5" fmla="*/ 107 h 2939004"/>
                <a:gd name="connsiteX6" fmla="*/ 1856815 w 2525258"/>
                <a:gd name="connsiteY6" fmla="*/ 197070 h 2939004"/>
                <a:gd name="connsiteX7" fmla="*/ 2406225 w 2525258"/>
                <a:gd name="connsiteY7" fmla="*/ 783801 h 2939004"/>
                <a:gd name="connsiteX8" fmla="*/ 2520739 w 2525258"/>
                <a:gd name="connsiteY8" fmla="*/ 1293923 h 2939004"/>
                <a:gd name="connsiteX9" fmla="*/ 2198023 w 2525258"/>
                <a:gd name="connsiteY9" fmla="*/ 1949790 h 2939004"/>
                <a:gd name="connsiteX10" fmla="*/ 1084139 w 2525258"/>
                <a:gd name="connsiteY10" fmla="*/ 2678534 h 2939004"/>
                <a:gd name="connsiteX11" fmla="*/ 761426 w 2525258"/>
                <a:gd name="connsiteY11" fmla="*/ 2938802 h 2939004"/>
                <a:gd name="connsiteX12" fmla="*/ 345019 w 2525258"/>
                <a:gd name="connsiteY12" fmla="*/ 2647302 h 2939004"/>
                <a:gd name="connsiteX13" fmla="*/ 84766 w 2525258"/>
                <a:gd name="connsiteY13" fmla="*/ 2230879 h 2939004"/>
                <a:gd name="connsiteX14" fmla="*/ 32716 w 2525258"/>
                <a:gd name="connsiteY14" fmla="*/ 1491725 h 2939004"/>
                <a:gd name="connsiteX0" fmla="*/ 32716 w 2525258"/>
                <a:gd name="connsiteY0" fmla="*/ 1491725 h 2939004"/>
                <a:gd name="connsiteX1" fmla="*/ 292969 w 2525258"/>
                <a:gd name="connsiteY1" fmla="*/ 971192 h 2939004"/>
                <a:gd name="connsiteX2" fmla="*/ 719784 w 2525258"/>
                <a:gd name="connsiteY2" fmla="*/ 627642 h 2939004"/>
                <a:gd name="connsiteX3" fmla="*/ 892413 w 2525258"/>
                <a:gd name="connsiteY3" fmla="*/ 421196 h 2939004"/>
                <a:gd name="connsiteX4" fmla="*/ 1198033 w 2525258"/>
                <a:gd name="connsiteY4" fmla="*/ 224236 h 2939004"/>
                <a:gd name="connsiteX5" fmla="*/ 1578361 w 2525258"/>
                <a:gd name="connsiteY5" fmla="*/ 107 h 2939004"/>
                <a:gd name="connsiteX6" fmla="*/ 1856815 w 2525258"/>
                <a:gd name="connsiteY6" fmla="*/ 197070 h 2939004"/>
                <a:gd name="connsiteX7" fmla="*/ 2406225 w 2525258"/>
                <a:gd name="connsiteY7" fmla="*/ 783801 h 2939004"/>
                <a:gd name="connsiteX8" fmla="*/ 2520739 w 2525258"/>
                <a:gd name="connsiteY8" fmla="*/ 1293923 h 2939004"/>
                <a:gd name="connsiteX9" fmla="*/ 2198023 w 2525258"/>
                <a:gd name="connsiteY9" fmla="*/ 1949790 h 2939004"/>
                <a:gd name="connsiteX10" fmla="*/ 1084139 w 2525258"/>
                <a:gd name="connsiteY10" fmla="*/ 2678534 h 2939004"/>
                <a:gd name="connsiteX11" fmla="*/ 761426 w 2525258"/>
                <a:gd name="connsiteY11" fmla="*/ 2938802 h 2939004"/>
                <a:gd name="connsiteX12" fmla="*/ 345019 w 2525258"/>
                <a:gd name="connsiteY12" fmla="*/ 2647302 h 2939004"/>
                <a:gd name="connsiteX13" fmla="*/ 84766 w 2525258"/>
                <a:gd name="connsiteY13" fmla="*/ 2230879 h 2939004"/>
                <a:gd name="connsiteX14" fmla="*/ 32716 w 2525258"/>
                <a:gd name="connsiteY14" fmla="*/ 1491725 h 2939004"/>
                <a:gd name="connsiteX0" fmla="*/ 32716 w 2525258"/>
                <a:gd name="connsiteY0" fmla="*/ 1491725 h 2939004"/>
                <a:gd name="connsiteX1" fmla="*/ 292969 w 2525258"/>
                <a:gd name="connsiteY1" fmla="*/ 971192 h 2939004"/>
                <a:gd name="connsiteX2" fmla="*/ 719784 w 2525258"/>
                <a:gd name="connsiteY2" fmla="*/ 627642 h 2939004"/>
                <a:gd name="connsiteX3" fmla="*/ 892413 w 2525258"/>
                <a:gd name="connsiteY3" fmla="*/ 421196 h 2939004"/>
                <a:gd name="connsiteX4" fmla="*/ 1198033 w 2525258"/>
                <a:gd name="connsiteY4" fmla="*/ 224236 h 2939004"/>
                <a:gd name="connsiteX5" fmla="*/ 1578361 w 2525258"/>
                <a:gd name="connsiteY5" fmla="*/ 107 h 2939004"/>
                <a:gd name="connsiteX6" fmla="*/ 1856815 w 2525258"/>
                <a:gd name="connsiteY6" fmla="*/ 197070 h 2939004"/>
                <a:gd name="connsiteX7" fmla="*/ 2406225 w 2525258"/>
                <a:gd name="connsiteY7" fmla="*/ 783801 h 2939004"/>
                <a:gd name="connsiteX8" fmla="*/ 2520739 w 2525258"/>
                <a:gd name="connsiteY8" fmla="*/ 1293923 h 2939004"/>
                <a:gd name="connsiteX9" fmla="*/ 2198023 w 2525258"/>
                <a:gd name="connsiteY9" fmla="*/ 1949790 h 2939004"/>
                <a:gd name="connsiteX10" fmla="*/ 1084139 w 2525258"/>
                <a:gd name="connsiteY10" fmla="*/ 2678534 h 2939004"/>
                <a:gd name="connsiteX11" fmla="*/ 761426 w 2525258"/>
                <a:gd name="connsiteY11" fmla="*/ 2938802 h 2939004"/>
                <a:gd name="connsiteX12" fmla="*/ 345019 w 2525258"/>
                <a:gd name="connsiteY12" fmla="*/ 2647302 h 2939004"/>
                <a:gd name="connsiteX13" fmla="*/ 84766 w 2525258"/>
                <a:gd name="connsiteY13" fmla="*/ 2230879 h 2939004"/>
                <a:gd name="connsiteX14" fmla="*/ 32716 w 2525258"/>
                <a:gd name="connsiteY14" fmla="*/ 1491725 h 2939004"/>
                <a:gd name="connsiteX0" fmla="*/ 32716 w 2523192"/>
                <a:gd name="connsiteY0" fmla="*/ 1491683 h 2938962"/>
                <a:gd name="connsiteX1" fmla="*/ 292969 w 2523192"/>
                <a:gd name="connsiteY1" fmla="*/ 971150 h 2938962"/>
                <a:gd name="connsiteX2" fmla="*/ 719784 w 2523192"/>
                <a:gd name="connsiteY2" fmla="*/ 627600 h 2938962"/>
                <a:gd name="connsiteX3" fmla="*/ 892413 w 2523192"/>
                <a:gd name="connsiteY3" fmla="*/ 421154 h 2938962"/>
                <a:gd name="connsiteX4" fmla="*/ 1198033 w 2523192"/>
                <a:gd name="connsiteY4" fmla="*/ 224194 h 2938962"/>
                <a:gd name="connsiteX5" fmla="*/ 1578361 w 2523192"/>
                <a:gd name="connsiteY5" fmla="*/ 65 h 2938962"/>
                <a:gd name="connsiteX6" fmla="*/ 1856815 w 2523192"/>
                <a:gd name="connsiteY6" fmla="*/ 197028 h 2938962"/>
                <a:gd name="connsiteX7" fmla="*/ 2074145 w 2523192"/>
                <a:gd name="connsiteY7" fmla="*/ 421155 h 2938962"/>
                <a:gd name="connsiteX8" fmla="*/ 2406225 w 2523192"/>
                <a:gd name="connsiteY8" fmla="*/ 783759 h 2938962"/>
                <a:gd name="connsiteX9" fmla="*/ 2520739 w 2523192"/>
                <a:gd name="connsiteY9" fmla="*/ 1293881 h 2938962"/>
                <a:gd name="connsiteX10" fmla="*/ 2198023 w 2523192"/>
                <a:gd name="connsiteY10" fmla="*/ 1949748 h 2938962"/>
                <a:gd name="connsiteX11" fmla="*/ 1084139 w 2523192"/>
                <a:gd name="connsiteY11" fmla="*/ 2678492 h 2938962"/>
                <a:gd name="connsiteX12" fmla="*/ 761426 w 2523192"/>
                <a:gd name="connsiteY12" fmla="*/ 2938760 h 2938962"/>
                <a:gd name="connsiteX13" fmla="*/ 345019 w 2523192"/>
                <a:gd name="connsiteY13" fmla="*/ 2647260 h 2938962"/>
                <a:gd name="connsiteX14" fmla="*/ 84766 w 2523192"/>
                <a:gd name="connsiteY14" fmla="*/ 2230837 h 2938962"/>
                <a:gd name="connsiteX15" fmla="*/ 32716 w 2523192"/>
                <a:gd name="connsiteY15" fmla="*/ 1491683 h 2938962"/>
                <a:gd name="connsiteX0" fmla="*/ 32716 w 2523192"/>
                <a:gd name="connsiteY0" fmla="*/ 1491683 h 2938962"/>
                <a:gd name="connsiteX1" fmla="*/ 292969 w 2523192"/>
                <a:gd name="connsiteY1" fmla="*/ 971150 h 2938962"/>
                <a:gd name="connsiteX2" fmla="*/ 719784 w 2523192"/>
                <a:gd name="connsiteY2" fmla="*/ 627600 h 2938962"/>
                <a:gd name="connsiteX3" fmla="*/ 892413 w 2523192"/>
                <a:gd name="connsiteY3" fmla="*/ 421154 h 2938962"/>
                <a:gd name="connsiteX4" fmla="*/ 1198033 w 2523192"/>
                <a:gd name="connsiteY4" fmla="*/ 224194 h 2938962"/>
                <a:gd name="connsiteX5" fmla="*/ 1578361 w 2523192"/>
                <a:gd name="connsiteY5" fmla="*/ 65 h 2938962"/>
                <a:gd name="connsiteX6" fmla="*/ 1856815 w 2523192"/>
                <a:gd name="connsiteY6" fmla="*/ 197028 h 2938962"/>
                <a:gd name="connsiteX7" fmla="*/ 2074145 w 2523192"/>
                <a:gd name="connsiteY7" fmla="*/ 421155 h 2938962"/>
                <a:gd name="connsiteX8" fmla="*/ 2406225 w 2523192"/>
                <a:gd name="connsiteY8" fmla="*/ 783759 h 2938962"/>
                <a:gd name="connsiteX9" fmla="*/ 2520739 w 2523192"/>
                <a:gd name="connsiteY9" fmla="*/ 1293881 h 2938962"/>
                <a:gd name="connsiteX10" fmla="*/ 2198023 w 2523192"/>
                <a:gd name="connsiteY10" fmla="*/ 1949748 h 2938962"/>
                <a:gd name="connsiteX11" fmla="*/ 1084139 w 2523192"/>
                <a:gd name="connsiteY11" fmla="*/ 2678492 h 2938962"/>
                <a:gd name="connsiteX12" fmla="*/ 761426 w 2523192"/>
                <a:gd name="connsiteY12" fmla="*/ 2938760 h 2938962"/>
                <a:gd name="connsiteX13" fmla="*/ 345019 w 2523192"/>
                <a:gd name="connsiteY13" fmla="*/ 2647260 h 2938962"/>
                <a:gd name="connsiteX14" fmla="*/ 84766 w 2523192"/>
                <a:gd name="connsiteY14" fmla="*/ 2230837 h 2938962"/>
                <a:gd name="connsiteX15" fmla="*/ 32716 w 2523192"/>
                <a:gd name="connsiteY15" fmla="*/ 1491683 h 2938962"/>
                <a:gd name="connsiteX0" fmla="*/ 32716 w 2523192"/>
                <a:gd name="connsiteY0" fmla="*/ 1491683 h 2938962"/>
                <a:gd name="connsiteX1" fmla="*/ 292969 w 2523192"/>
                <a:gd name="connsiteY1" fmla="*/ 971150 h 2938962"/>
                <a:gd name="connsiteX2" fmla="*/ 719784 w 2523192"/>
                <a:gd name="connsiteY2" fmla="*/ 627600 h 2938962"/>
                <a:gd name="connsiteX3" fmla="*/ 892413 w 2523192"/>
                <a:gd name="connsiteY3" fmla="*/ 421154 h 2938962"/>
                <a:gd name="connsiteX4" fmla="*/ 1198033 w 2523192"/>
                <a:gd name="connsiteY4" fmla="*/ 224194 h 2938962"/>
                <a:gd name="connsiteX5" fmla="*/ 1578361 w 2523192"/>
                <a:gd name="connsiteY5" fmla="*/ 65 h 2938962"/>
                <a:gd name="connsiteX6" fmla="*/ 1856815 w 2523192"/>
                <a:gd name="connsiteY6" fmla="*/ 197028 h 2938962"/>
                <a:gd name="connsiteX7" fmla="*/ 2074145 w 2523192"/>
                <a:gd name="connsiteY7" fmla="*/ 421155 h 2938962"/>
                <a:gd name="connsiteX8" fmla="*/ 2406225 w 2523192"/>
                <a:gd name="connsiteY8" fmla="*/ 783759 h 2938962"/>
                <a:gd name="connsiteX9" fmla="*/ 2520739 w 2523192"/>
                <a:gd name="connsiteY9" fmla="*/ 1293881 h 2938962"/>
                <a:gd name="connsiteX10" fmla="*/ 2198023 w 2523192"/>
                <a:gd name="connsiteY10" fmla="*/ 1949748 h 2938962"/>
                <a:gd name="connsiteX11" fmla="*/ 1084139 w 2523192"/>
                <a:gd name="connsiteY11" fmla="*/ 2678492 h 2938962"/>
                <a:gd name="connsiteX12" fmla="*/ 761426 w 2523192"/>
                <a:gd name="connsiteY12" fmla="*/ 2938760 h 2938962"/>
                <a:gd name="connsiteX13" fmla="*/ 345019 w 2523192"/>
                <a:gd name="connsiteY13" fmla="*/ 2647260 h 2938962"/>
                <a:gd name="connsiteX14" fmla="*/ 84766 w 2523192"/>
                <a:gd name="connsiteY14" fmla="*/ 2230837 h 2938962"/>
                <a:gd name="connsiteX15" fmla="*/ 32716 w 2523192"/>
                <a:gd name="connsiteY15" fmla="*/ 1491683 h 2938962"/>
                <a:gd name="connsiteX0" fmla="*/ 32716 w 2523192"/>
                <a:gd name="connsiteY0" fmla="*/ 1491683 h 2938962"/>
                <a:gd name="connsiteX1" fmla="*/ 292969 w 2523192"/>
                <a:gd name="connsiteY1" fmla="*/ 971150 h 2938962"/>
                <a:gd name="connsiteX2" fmla="*/ 719784 w 2523192"/>
                <a:gd name="connsiteY2" fmla="*/ 627600 h 2938962"/>
                <a:gd name="connsiteX3" fmla="*/ 892413 w 2523192"/>
                <a:gd name="connsiteY3" fmla="*/ 421154 h 2938962"/>
                <a:gd name="connsiteX4" fmla="*/ 1198033 w 2523192"/>
                <a:gd name="connsiteY4" fmla="*/ 224194 h 2938962"/>
                <a:gd name="connsiteX5" fmla="*/ 1578361 w 2523192"/>
                <a:gd name="connsiteY5" fmla="*/ 65 h 2938962"/>
                <a:gd name="connsiteX6" fmla="*/ 1856815 w 2523192"/>
                <a:gd name="connsiteY6" fmla="*/ 197028 h 2938962"/>
                <a:gd name="connsiteX7" fmla="*/ 2074145 w 2523192"/>
                <a:gd name="connsiteY7" fmla="*/ 421155 h 2938962"/>
                <a:gd name="connsiteX8" fmla="*/ 2406225 w 2523192"/>
                <a:gd name="connsiteY8" fmla="*/ 783759 h 2938962"/>
                <a:gd name="connsiteX9" fmla="*/ 2520739 w 2523192"/>
                <a:gd name="connsiteY9" fmla="*/ 1293881 h 2938962"/>
                <a:gd name="connsiteX10" fmla="*/ 2198023 w 2523192"/>
                <a:gd name="connsiteY10" fmla="*/ 1949748 h 2938962"/>
                <a:gd name="connsiteX11" fmla="*/ 1084139 w 2523192"/>
                <a:gd name="connsiteY11" fmla="*/ 2678492 h 2938962"/>
                <a:gd name="connsiteX12" fmla="*/ 761426 w 2523192"/>
                <a:gd name="connsiteY12" fmla="*/ 2938760 h 2938962"/>
                <a:gd name="connsiteX13" fmla="*/ 345019 w 2523192"/>
                <a:gd name="connsiteY13" fmla="*/ 2647260 h 2938962"/>
                <a:gd name="connsiteX14" fmla="*/ 84766 w 2523192"/>
                <a:gd name="connsiteY14" fmla="*/ 2230837 h 2938962"/>
                <a:gd name="connsiteX15" fmla="*/ 32716 w 2523192"/>
                <a:gd name="connsiteY15" fmla="*/ 1491683 h 2938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3192" h="2938962">
                  <a:moveTo>
                    <a:pt x="32716" y="1491683"/>
                  </a:moveTo>
                  <a:cubicBezTo>
                    <a:pt x="67417" y="1281735"/>
                    <a:pt x="178458" y="1115164"/>
                    <a:pt x="292969" y="971150"/>
                  </a:cubicBezTo>
                  <a:cubicBezTo>
                    <a:pt x="407480" y="827136"/>
                    <a:pt x="615349" y="719266"/>
                    <a:pt x="719784" y="627600"/>
                  </a:cubicBezTo>
                  <a:cubicBezTo>
                    <a:pt x="824219" y="535934"/>
                    <a:pt x="822892" y="496312"/>
                    <a:pt x="892413" y="421154"/>
                  </a:cubicBezTo>
                  <a:cubicBezTo>
                    <a:pt x="961934" y="345996"/>
                    <a:pt x="1027112" y="258153"/>
                    <a:pt x="1198033" y="224194"/>
                  </a:cubicBezTo>
                  <a:cubicBezTo>
                    <a:pt x="1294247" y="95151"/>
                    <a:pt x="1461773" y="3461"/>
                    <a:pt x="1578361" y="65"/>
                  </a:cubicBezTo>
                  <a:cubicBezTo>
                    <a:pt x="1694949" y="-3331"/>
                    <a:pt x="1768525" y="129110"/>
                    <a:pt x="1856815" y="197028"/>
                  </a:cubicBezTo>
                  <a:cubicBezTo>
                    <a:pt x="1945105" y="264946"/>
                    <a:pt x="1996161" y="289408"/>
                    <a:pt x="2074145" y="421155"/>
                  </a:cubicBezTo>
                  <a:cubicBezTo>
                    <a:pt x="2233629" y="525736"/>
                    <a:pt x="2337452" y="636041"/>
                    <a:pt x="2406225" y="783759"/>
                  </a:cubicBezTo>
                  <a:cubicBezTo>
                    <a:pt x="2474998" y="931477"/>
                    <a:pt x="2536354" y="1116901"/>
                    <a:pt x="2520739" y="1293881"/>
                  </a:cubicBezTo>
                  <a:cubicBezTo>
                    <a:pt x="2505124" y="1470861"/>
                    <a:pt x="2437456" y="1718980"/>
                    <a:pt x="2198023" y="1949748"/>
                  </a:cubicBezTo>
                  <a:cubicBezTo>
                    <a:pt x="1958590" y="2180516"/>
                    <a:pt x="1299281" y="2508451"/>
                    <a:pt x="1084139" y="2678492"/>
                  </a:cubicBezTo>
                  <a:cubicBezTo>
                    <a:pt x="868997" y="2848533"/>
                    <a:pt x="884613" y="2943965"/>
                    <a:pt x="761426" y="2938760"/>
                  </a:cubicBezTo>
                  <a:cubicBezTo>
                    <a:pt x="638239" y="2933555"/>
                    <a:pt x="452591" y="2766982"/>
                    <a:pt x="345019" y="2647260"/>
                  </a:cubicBezTo>
                  <a:cubicBezTo>
                    <a:pt x="237447" y="2527538"/>
                    <a:pt x="138551" y="2409552"/>
                    <a:pt x="84766" y="2230837"/>
                  </a:cubicBezTo>
                  <a:cubicBezTo>
                    <a:pt x="-36686" y="1989658"/>
                    <a:pt x="-1985" y="1701631"/>
                    <a:pt x="32716" y="14916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2000">
                  <a:schemeClr val="bg1">
                    <a:lumMod val="75000"/>
                    <a:alpha val="82000"/>
                  </a:schemeClr>
                </a:gs>
                <a:gs pos="100000">
                  <a:schemeClr val="bg1">
                    <a:lumMod val="65000"/>
                    <a:alpha val="74000"/>
                  </a:schemeClr>
                </a:gs>
              </a:gsLst>
              <a:lin ang="0" scaled="1"/>
              <a:tileRect/>
            </a:gradFill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6058080" y="2388695"/>
              <a:ext cx="651991" cy="29179"/>
            </a:xfrm>
            <a:custGeom>
              <a:avLst/>
              <a:gdLst>
                <a:gd name="connsiteX0" fmla="*/ 0 w 651991"/>
                <a:gd name="connsiteY0" fmla="*/ 29179 h 29179"/>
                <a:gd name="connsiteX1" fmla="*/ 461827 w 651991"/>
                <a:gd name="connsiteY1" fmla="*/ 2012 h 29179"/>
                <a:gd name="connsiteX2" fmla="*/ 651991 w 651991"/>
                <a:gd name="connsiteY2" fmla="*/ 2012 h 2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991" h="29179">
                  <a:moveTo>
                    <a:pt x="0" y="29179"/>
                  </a:moveTo>
                  <a:lnTo>
                    <a:pt x="461827" y="2012"/>
                  </a:lnTo>
                  <a:cubicBezTo>
                    <a:pt x="570492" y="-2516"/>
                    <a:pt x="651991" y="2012"/>
                    <a:pt x="651991" y="2012"/>
                  </a:cubicBezTo>
                </a:path>
              </a:pathLst>
            </a:custGeom>
            <a:noFill/>
            <a:ln w="285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677752" y="2635211"/>
              <a:ext cx="1278979" cy="67917"/>
            </a:xfrm>
            <a:custGeom>
              <a:avLst/>
              <a:gdLst>
                <a:gd name="connsiteX0" fmla="*/ 0 w 1249648"/>
                <a:gd name="connsiteY0" fmla="*/ 61126 h 61126"/>
                <a:gd name="connsiteX1" fmla="*/ 590866 w 1249648"/>
                <a:gd name="connsiteY1" fmla="*/ 33959 h 61126"/>
                <a:gd name="connsiteX2" fmla="*/ 1249648 w 1249648"/>
                <a:gd name="connsiteY2" fmla="*/ 0 h 61126"/>
                <a:gd name="connsiteX0" fmla="*/ 0 w 1263231"/>
                <a:gd name="connsiteY0" fmla="*/ 67917 h 67917"/>
                <a:gd name="connsiteX1" fmla="*/ 604449 w 1263231"/>
                <a:gd name="connsiteY1" fmla="*/ 33959 h 67917"/>
                <a:gd name="connsiteX2" fmla="*/ 1263231 w 1263231"/>
                <a:gd name="connsiteY2" fmla="*/ 0 h 67917"/>
                <a:gd name="connsiteX0" fmla="*/ 0 w 1263231"/>
                <a:gd name="connsiteY0" fmla="*/ 67917 h 67917"/>
                <a:gd name="connsiteX1" fmla="*/ 645199 w 1263231"/>
                <a:gd name="connsiteY1" fmla="*/ 6792 h 67917"/>
                <a:gd name="connsiteX2" fmla="*/ 1263231 w 1263231"/>
                <a:gd name="connsiteY2" fmla="*/ 0 h 67917"/>
                <a:gd name="connsiteX0" fmla="*/ 0 w 1303980"/>
                <a:gd name="connsiteY0" fmla="*/ 67917 h 67917"/>
                <a:gd name="connsiteX1" fmla="*/ 645199 w 1303980"/>
                <a:gd name="connsiteY1" fmla="*/ 6792 h 67917"/>
                <a:gd name="connsiteX2" fmla="*/ 1303980 w 1303980"/>
                <a:gd name="connsiteY2" fmla="*/ 0 h 67917"/>
                <a:gd name="connsiteX0" fmla="*/ 0 w 1278979"/>
                <a:gd name="connsiteY0" fmla="*/ 67917 h 67917"/>
                <a:gd name="connsiteX1" fmla="*/ 645199 w 1278979"/>
                <a:gd name="connsiteY1" fmla="*/ 6792 h 67917"/>
                <a:gd name="connsiteX2" fmla="*/ 1278979 w 1278979"/>
                <a:gd name="connsiteY2" fmla="*/ 0 h 6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8979" h="67917">
                  <a:moveTo>
                    <a:pt x="0" y="67917"/>
                  </a:moveTo>
                  <a:cubicBezTo>
                    <a:pt x="215066" y="47542"/>
                    <a:pt x="432036" y="18111"/>
                    <a:pt x="645199" y="6792"/>
                  </a:cubicBezTo>
                  <a:cubicBezTo>
                    <a:pt x="858362" y="-4527"/>
                    <a:pt x="1059385" y="2264"/>
                    <a:pt x="1278979" y="0"/>
                  </a:cubicBezTo>
                </a:path>
              </a:pathLst>
            </a:custGeom>
            <a:noFill/>
            <a:ln w="285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545151" y="2859949"/>
              <a:ext cx="1390143" cy="1604970"/>
            </a:xfrm>
            <a:custGeom>
              <a:avLst/>
              <a:gdLst>
                <a:gd name="connsiteX0" fmla="*/ 0 w 1411221"/>
                <a:gd name="connsiteY0" fmla="*/ 0 h 1559971"/>
                <a:gd name="connsiteX1" fmla="*/ 35001 w 1411221"/>
                <a:gd name="connsiteY1" fmla="*/ 114998 h 1559971"/>
                <a:gd name="connsiteX2" fmla="*/ 35001 w 1411221"/>
                <a:gd name="connsiteY2" fmla="*/ 219996 h 1559971"/>
                <a:gd name="connsiteX3" fmla="*/ 70002 w 1411221"/>
                <a:gd name="connsiteY3" fmla="*/ 304994 h 1559971"/>
                <a:gd name="connsiteX4" fmla="*/ 175004 w 1411221"/>
                <a:gd name="connsiteY4" fmla="*/ 399993 h 1559971"/>
                <a:gd name="connsiteX5" fmla="*/ 375010 w 1411221"/>
                <a:gd name="connsiteY5" fmla="*/ 264995 h 1559971"/>
                <a:gd name="connsiteX6" fmla="*/ 700019 w 1411221"/>
                <a:gd name="connsiteY6" fmla="*/ 179997 h 1559971"/>
                <a:gd name="connsiteX7" fmla="*/ 725019 w 1411221"/>
                <a:gd name="connsiteY7" fmla="*/ 199996 h 1559971"/>
                <a:gd name="connsiteX8" fmla="*/ 810022 w 1411221"/>
                <a:gd name="connsiteY8" fmla="*/ 169997 h 1559971"/>
                <a:gd name="connsiteX9" fmla="*/ 935025 w 1411221"/>
                <a:gd name="connsiteY9" fmla="*/ 134997 h 1559971"/>
                <a:gd name="connsiteX10" fmla="*/ 1005027 w 1411221"/>
                <a:gd name="connsiteY10" fmla="*/ 174997 h 1559971"/>
                <a:gd name="connsiteX11" fmla="*/ 1120030 w 1411221"/>
                <a:gd name="connsiteY11" fmla="*/ 174997 h 1559971"/>
                <a:gd name="connsiteX12" fmla="*/ 1305035 w 1411221"/>
                <a:gd name="connsiteY12" fmla="*/ 489991 h 1559971"/>
                <a:gd name="connsiteX13" fmla="*/ 1410038 w 1411221"/>
                <a:gd name="connsiteY13" fmla="*/ 844984 h 1559971"/>
                <a:gd name="connsiteX14" fmla="*/ 1355037 w 1411221"/>
                <a:gd name="connsiteY14" fmla="*/ 1159979 h 1559971"/>
                <a:gd name="connsiteX15" fmla="*/ 1255034 w 1411221"/>
                <a:gd name="connsiteY15" fmla="*/ 1379975 h 1559971"/>
                <a:gd name="connsiteX16" fmla="*/ 1110030 w 1411221"/>
                <a:gd name="connsiteY16" fmla="*/ 1559971 h 1559971"/>
                <a:gd name="connsiteX0" fmla="*/ 0 w 1411221"/>
                <a:gd name="connsiteY0" fmla="*/ 0 h 1604970"/>
                <a:gd name="connsiteX1" fmla="*/ 35001 w 1411221"/>
                <a:gd name="connsiteY1" fmla="*/ 114998 h 1604970"/>
                <a:gd name="connsiteX2" fmla="*/ 35001 w 1411221"/>
                <a:gd name="connsiteY2" fmla="*/ 219996 h 1604970"/>
                <a:gd name="connsiteX3" fmla="*/ 70002 w 1411221"/>
                <a:gd name="connsiteY3" fmla="*/ 304994 h 1604970"/>
                <a:gd name="connsiteX4" fmla="*/ 175004 w 1411221"/>
                <a:gd name="connsiteY4" fmla="*/ 399993 h 1604970"/>
                <a:gd name="connsiteX5" fmla="*/ 375010 w 1411221"/>
                <a:gd name="connsiteY5" fmla="*/ 264995 h 1604970"/>
                <a:gd name="connsiteX6" fmla="*/ 700019 w 1411221"/>
                <a:gd name="connsiteY6" fmla="*/ 179997 h 1604970"/>
                <a:gd name="connsiteX7" fmla="*/ 725019 w 1411221"/>
                <a:gd name="connsiteY7" fmla="*/ 199996 h 1604970"/>
                <a:gd name="connsiteX8" fmla="*/ 810022 w 1411221"/>
                <a:gd name="connsiteY8" fmla="*/ 169997 h 1604970"/>
                <a:gd name="connsiteX9" fmla="*/ 935025 w 1411221"/>
                <a:gd name="connsiteY9" fmla="*/ 134997 h 1604970"/>
                <a:gd name="connsiteX10" fmla="*/ 1005027 w 1411221"/>
                <a:gd name="connsiteY10" fmla="*/ 174997 h 1604970"/>
                <a:gd name="connsiteX11" fmla="*/ 1120030 w 1411221"/>
                <a:gd name="connsiteY11" fmla="*/ 174997 h 1604970"/>
                <a:gd name="connsiteX12" fmla="*/ 1305035 w 1411221"/>
                <a:gd name="connsiteY12" fmla="*/ 489991 h 1604970"/>
                <a:gd name="connsiteX13" fmla="*/ 1410038 w 1411221"/>
                <a:gd name="connsiteY13" fmla="*/ 844984 h 1604970"/>
                <a:gd name="connsiteX14" fmla="*/ 1355037 w 1411221"/>
                <a:gd name="connsiteY14" fmla="*/ 1159979 h 1604970"/>
                <a:gd name="connsiteX15" fmla="*/ 1255034 w 1411221"/>
                <a:gd name="connsiteY15" fmla="*/ 1379975 h 1604970"/>
                <a:gd name="connsiteX16" fmla="*/ 1070029 w 1411221"/>
                <a:gd name="connsiteY16" fmla="*/ 1604970 h 1604970"/>
                <a:gd name="connsiteX0" fmla="*/ 0 w 1410114"/>
                <a:gd name="connsiteY0" fmla="*/ 0 h 1604970"/>
                <a:gd name="connsiteX1" fmla="*/ 35001 w 1410114"/>
                <a:gd name="connsiteY1" fmla="*/ 114998 h 1604970"/>
                <a:gd name="connsiteX2" fmla="*/ 35001 w 1410114"/>
                <a:gd name="connsiteY2" fmla="*/ 219996 h 1604970"/>
                <a:gd name="connsiteX3" fmla="*/ 70002 w 1410114"/>
                <a:gd name="connsiteY3" fmla="*/ 304994 h 1604970"/>
                <a:gd name="connsiteX4" fmla="*/ 175004 w 1410114"/>
                <a:gd name="connsiteY4" fmla="*/ 399993 h 1604970"/>
                <a:gd name="connsiteX5" fmla="*/ 375010 w 1410114"/>
                <a:gd name="connsiteY5" fmla="*/ 264995 h 1604970"/>
                <a:gd name="connsiteX6" fmla="*/ 700019 w 1410114"/>
                <a:gd name="connsiteY6" fmla="*/ 179997 h 1604970"/>
                <a:gd name="connsiteX7" fmla="*/ 725019 w 1410114"/>
                <a:gd name="connsiteY7" fmla="*/ 199996 h 1604970"/>
                <a:gd name="connsiteX8" fmla="*/ 810022 w 1410114"/>
                <a:gd name="connsiteY8" fmla="*/ 169997 h 1604970"/>
                <a:gd name="connsiteX9" fmla="*/ 935025 w 1410114"/>
                <a:gd name="connsiteY9" fmla="*/ 134997 h 1604970"/>
                <a:gd name="connsiteX10" fmla="*/ 1005027 w 1410114"/>
                <a:gd name="connsiteY10" fmla="*/ 174997 h 1604970"/>
                <a:gd name="connsiteX11" fmla="*/ 1120030 w 1410114"/>
                <a:gd name="connsiteY11" fmla="*/ 174997 h 1604970"/>
                <a:gd name="connsiteX12" fmla="*/ 1305035 w 1410114"/>
                <a:gd name="connsiteY12" fmla="*/ 489991 h 1604970"/>
                <a:gd name="connsiteX13" fmla="*/ 1410038 w 1410114"/>
                <a:gd name="connsiteY13" fmla="*/ 844984 h 1604970"/>
                <a:gd name="connsiteX14" fmla="*/ 1290036 w 1410114"/>
                <a:gd name="connsiteY14" fmla="*/ 1144979 h 1604970"/>
                <a:gd name="connsiteX15" fmla="*/ 1255034 w 1410114"/>
                <a:gd name="connsiteY15" fmla="*/ 1379975 h 1604970"/>
                <a:gd name="connsiteX16" fmla="*/ 1070029 w 1410114"/>
                <a:gd name="connsiteY16" fmla="*/ 1604970 h 1604970"/>
                <a:gd name="connsiteX0" fmla="*/ 0 w 1390143"/>
                <a:gd name="connsiteY0" fmla="*/ 0 h 1604970"/>
                <a:gd name="connsiteX1" fmla="*/ 35001 w 1390143"/>
                <a:gd name="connsiteY1" fmla="*/ 114998 h 1604970"/>
                <a:gd name="connsiteX2" fmla="*/ 35001 w 1390143"/>
                <a:gd name="connsiteY2" fmla="*/ 219996 h 1604970"/>
                <a:gd name="connsiteX3" fmla="*/ 70002 w 1390143"/>
                <a:gd name="connsiteY3" fmla="*/ 304994 h 1604970"/>
                <a:gd name="connsiteX4" fmla="*/ 175004 w 1390143"/>
                <a:gd name="connsiteY4" fmla="*/ 399993 h 1604970"/>
                <a:gd name="connsiteX5" fmla="*/ 375010 w 1390143"/>
                <a:gd name="connsiteY5" fmla="*/ 264995 h 1604970"/>
                <a:gd name="connsiteX6" fmla="*/ 700019 w 1390143"/>
                <a:gd name="connsiteY6" fmla="*/ 179997 h 1604970"/>
                <a:gd name="connsiteX7" fmla="*/ 725019 w 1390143"/>
                <a:gd name="connsiteY7" fmla="*/ 199996 h 1604970"/>
                <a:gd name="connsiteX8" fmla="*/ 810022 w 1390143"/>
                <a:gd name="connsiteY8" fmla="*/ 169997 h 1604970"/>
                <a:gd name="connsiteX9" fmla="*/ 935025 w 1390143"/>
                <a:gd name="connsiteY9" fmla="*/ 134997 h 1604970"/>
                <a:gd name="connsiteX10" fmla="*/ 1005027 w 1390143"/>
                <a:gd name="connsiteY10" fmla="*/ 174997 h 1604970"/>
                <a:gd name="connsiteX11" fmla="*/ 1120030 w 1390143"/>
                <a:gd name="connsiteY11" fmla="*/ 174997 h 1604970"/>
                <a:gd name="connsiteX12" fmla="*/ 1305035 w 1390143"/>
                <a:gd name="connsiteY12" fmla="*/ 489991 h 1604970"/>
                <a:gd name="connsiteX13" fmla="*/ 1390038 w 1390143"/>
                <a:gd name="connsiteY13" fmla="*/ 844984 h 1604970"/>
                <a:gd name="connsiteX14" fmla="*/ 1290036 w 1390143"/>
                <a:gd name="connsiteY14" fmla="*/ 1144979 h 1604970"/>
                <a:gd name="connsiteX15" fmla="*/ 1255034 w 1390143"/>
                <a:gd name="connsiteY15" fmla="*/ 1379975 h 1604970"/>
                <a:gd name="connsiteX16" fmla="*/ 1070029 w 1390143"/>
                <a:gd name="connsiteY16" fmla="*/ 1604970 h 1604970"/>
                <a:gd name="connsiteX0" fmla="*/ 0 w 1390143"/>
                <a:gd name="connsiteY0" fmla="*/ 0 h 1604970"/>
                <a:gd name="connsiteX1" fmla="*/ 35001 w 1390143"/>
                <a:gd name="connsiteY1" fmla="*/ 114998 h 1604970"/>
                <a:gd name="connsiteX2" fmla="*/ 35001 w 1390143"/>
                <a:gd name="connsiteY2" fmla="*/ 219996 h 1604970"/>
                <a:gd name="connsiteX3" fmla="*/ 70002 w 1390143"/>
                <a:gd name="connsiteY3" fmla="*/ 304994 h 1604970"/>
                <a:gd name="connsiteX4" fmla="*/ 175004 w 1390143"/>
                <a:gd name="connsiteY4" fmla="*/ 399993 h 1604970"/>
                <a:gd name="connsiteX5" fmla="*/ 375010 w 1390143"/>
                <a:gd name="connsiteY5" fmla="*/ 264995 h 1604970"/>
                <a:gd name="connsiteX6" fmla="*/ 700019 w 1390143"/>
                <a:gd name="connsiteY6" fmla="*/ 179997 h 1604970"/>
                <a:gd name="connsiteX7" fmla="*/ 725019 w 1390143"/>
                <a:gd name="connsiteY7" fmla="*/ 199996 h 1604970"/>
                <a:gd name="connsiteX8" fmla="*/ 810022 w 1390143"/>
                <a:gd name="connsiteY8" fmla="*/ 169997 h 1604970"/>
                <a:gd name="connsiteX9" fmla="*/ 935025 w 1390143"/>
                <a:gd name="connsiteY9" fmla="*/ 134997 h 1604970"/>
                <a:gd name="connsiteX10" fmla="*/ 1005027 w 1390143"/>
                <a:gd name="connsiteY10" fmla="*/ 174997 h 1604970"/>
                <a:gd name="connsiteX11" fmla="*/ 1120030 w 1390143"/>
                <a:gd name="connsiteY11" fmla="*/ 174997 h 1604970"/>
                <a:gd name="connsiteX12" fmla="*/ 1305035 w 1390143"/>
                <a:gd name="connsiteY12" fmla="*/ 489991 h 1604970"/>
                <a:gd name="connsiteX13" fmla="*/ 1390038 w 1390143"/>
                <a:gd name="connsiteY13" fmla="*/ 844984 h 1604970"/>
                <a:gd name="connsiteX14" fmla="*/ 1290036 w 1390143"/>
                <a:gd name="connsiteY14" fmla="*/ 1144979 h 1604970"/>
                <a:gd name="connsiteX15" fmla="*/ 1225033 w 1390143"/>
                <a:gd name="connsiteY15" fmla="*/ 1379975 h 1604970"/>
                <a:gd name="connsiteX16" fmla="*/ 1070029 w 1390143"/>
                <a:gd name="connsiteY16" fmla="*/ 1604970 h 160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143" h="1604970">
                  <a:moveTo>
                    <a:pt x="0" y="0"/>
                  </a:moveTo>
                  <a:cubicBezTo>
                    <a:pt x="14584" y="39166"/>
                    <a:pt x="29168" y="78332"/>
                    <a:pt x="35001" y="114998"/>
                  </a:cubicBezTo>
                  <a:cubicBezTo>
                    <a:pt x="40834" y="151664"/>
                    <a:pt x="29168" y="188330"/>
                    <a:pt x="35001" y="219996"/>
                  </a:cubicBezTo>
                  <a:cubicBezTo>
                    <a:pt x="40835" y="251662"/>
                    <a:pt x="46668" y="274995"/>
                    <a:pt x="70002" y="304994"/>
                  </a:cubicBezTo>
                  <a:cubicBezTo>
                    <a:pt x="93336" y="334993"/>
                    <a:pt x="124170" y="406659"/>
                    <a:pt x="175004" y="399993"/>
                  </a:cubicBezTo>
                  <a:cubicBezTo>
                    <a:pt x="225838" y="393327"/>
                    <a:pt x="287508" y="301661"/>
                    <a:pt x="375010" y="264995"/>
                  </a:cubicBezTo>
                  <a:cubicBezTo>
                    <a:pt x="462513" y="228329"/>
                    <a:pt x="641684" y="190830"/>
                    <a:pt x="700019" y="179997"/>
                  </a:cubicBezTo>
                  <a:cubicBezTo>
                    <a:pt x="758354" y="169164"/>
                    <a:pt x="706685" y="201663"/>
                    <a:pt x="725019" y="199996"/>
                  </a:cubicBezTo>
                  <a:cubicBezTo>
                    <a:pt x="743353" y="198329"/>
                    <a:pt x="775021" y="180830"/>
                    <a:pt x="810022" y="169997"/>
                  </a:cubicBezTo>
                  <a:cubicBezTo>
                    <a:pt x="845023" y="159164"/>
                    <a:pt x="902524" y="134164"/>
                    <a:pt x="935025" y="134997"/>
                  </a:cubicBezTo>
                  <a:cubicBezTo>
                    <a:pt x="967526" y="135830"/>
                    <a:pt x="974193" y="168330"/>
                    <a:pt x="1005027" y="174997"/>
                  </a:cubicBezTo>
                  <a:cubicBezTo>
                    <a:pt x="1035861" y="181664"/>
                    <a:pt x="1070029" y="122498"/>
                    <a:pt x="1120030" y="174997"/>
                  </a:cubicBezTo>
                  <a:cubicBezTo>
                    <a:pt x="1170031" y="227496"/>
                    <a:pt x="1260034" y="378327"/>
                    <a:pt x="1305035" y="489991"/>
                  </a:cubicBezTo>
                  <a:cubicBezTo>
                    <a:pt x="1350036" y="601655"/>
                    <a:pt x="1392538" y="735819"/>
                    <a:pt x="1390038" y="844984"/>
                  </a:cubicBezTo>
                  <a:cubicBezTo>
                    <a:pt x="1387538" y="954149"/>
                    <a:pt x="1317537" y="1055814"/>
                    <a:pt x="1290036" y="1144979"/>
                  </a:cubicBezTo>
                  <a:cubicBezTo>
                    <a:pt x="1262535" y="1234144"/>
                    <a:pt x="1261701" y="1303310"/>
                    <a:pt x="1225033" y="1379975"/>
                  </a:cubicBezTo>
                  <a:cubicBezTo>
                    <a:pt x="1188365" y="1456640"/>
                    <a:pt x="1070029" y="1604970"/>
                    <a:pt x="1070029" y="1604970"/>
                  </a:cubicBezTo>
                </a:path>
              </a:pathLst>
            </a:custGeom>
            <a:noFill/>
            <a:ln w="285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5007661" y="3209941"/>
              <a:ext cx="1027504" cy="1589972"/>
            </a:xfrm>
            <a:custGeom>
              <a:avLst/>
              <a:gdLst>
                <a:gd name="connsiteX0" fmla="*/ 112479 w 1027504"/>
                <a:gd name="connsiteY0" fmla="*/ 0 h 1589972"/>
                <a:gd name="connsiteX1" fmla="*/ 2476 w 1027504"/>
                <a:gd name="connsiteY1" fmla="*/ 329994 h 1589972"/>
                <a:gd name="connsiteX2" fmla="*/ 57477 w 1027504"/>
                <a:gd name="connsiteY2" fmla="*/ 854985 h 1589972"/>
                <a:gd name="connsiteX3" fmla="*/ 292484 w 1027504"/>
                <a:gd name="connsiteY3" fmla="*/ 1194979 h 1589972"/>
                <a:gd name="connsiteX4" fmla="*/ 652494 w 1027504"/>
                <a:gd name="connsiteY4" fmla="*/ 1489973 h 1589972"/>
                <a:gd name="connsiteX5" fmla="*/ 887500 w 1027504"/>
                <a:gd name="connsiteY5" fmla="*/ 1564972 h 1589972"/>
                <a:gd name="connsiteX6" fmla="*/ 1027504 w 1027504"/>
                <a:gd name="connsiteY6" fmla="*/ 1589972 h 158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7504" h="1589972">
                  <a:moveTo>
                    <a:pt x="112479" y="0"/>
                  </a:moveTo>
                  <a:cubicBezTo>
                    <a:pt x="62061" y="93748"/>
                    <a:pt x="11643" y="187497"/>
                    <a:pt x="2476" y="329994"/>
                  </a:cubicBezTo>
                  <a:cubicBezTo>
                    <a:pt x="-6691" y="472491"/>
                    <a:pt x="9142" y="710821"/>
                    <a:pt x="57477" y="854985"/>
                  </a:cubicBezTo>
                  <a:cubicBezTo>
                    <a:pt x="105812" y="999149"/>
                    <a:pt x="193315" y="1089148"/>
                    <a:pt x="292484" y="1194979"/>
                  </a:cubicBezTo>
                  <a:cubicBezTo>
                    <a:pt x="391653" y="1300810"/>
                    <a:pt x="553325" y="1428308"/>
                    <a:pt x="652494" y="1489973"/>
                  </a:cubicBezTo>
                  <a:cubicBezTo>
                    <a:pt x="751663" y="1551639"/>
                    <a:pt x="824998" y="1548305"/>
                    <a:pt x="887500" y="1564972"/>
                  </a:cubicBezTo>
                  <a:cubicBezTo>
                    <a:pt x="950002" y="1581639"/>
                    <a:pt x="1027504" y="1589972"/>
                    <a:pt x="1027504" y="1589972"/>
                  </a:cubicBez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5741501" y="2924934"/>
              <a:ext cx="1264142" cy="1526316"/>
            </a:xfrm>
            <a:custGeom>
              <a:avLst/>
              <a:gdLst>
                <a:gd name="connsiteX0" fmla="*/ 5143 w 1260629"/>
                <a:gd name="connsiteY0" fmla="*/ 310007 h 1510436"/>
                <a:gd name="connsiteX1" fmla="*/ 215149 w 1260629"/>
                <a:gd name="connsiteY1" fmla="*/ 105011 h 1510436"/>
                <a:gd name="connsiteX2" fmla="*/ 540158 w 1260629"/>
                <a:gd name="connsiteY2" fmla="*/ 45012 h 1510436"/>
                <a:gd name="connsiteX3" fmla="*/ 670161 w 1260629"/>
                <a:gd name="connsiteY3" fmla="*/ 13 h 1510436"/>
                <a:gd name="connsiteX4" fmla="*/ 825166 w 1260629"/>
                <a:gd name="connsiteY4" fmla="*/ 40012 h 1510436"/>
                <a:gd name="connsiteX5" fmla="*/ 1000170 w 1260629"/>
                <a:gd name="connsiteY5" fmla="*/ 20012 h 1510436"/>
                <a:gd name="connsiteX6" fmla="*/ 1045172 w 1260629"/>
                <a:gd name="connsiteY6" fmla="*/ 185009 h 1510436"/>
                <a:gd name="connsiteX7" fmla="*/ 1210176 w 1260629"/>
                <a:gd name="connsiteY7" fmla="*/ 430005 h 1510436"/>
                <a:gd name="connsiteX8" fmla="*/ 1205176 w 1260629"/>
                <a:gd name="connsiteY8" fmla="*/ 595002 h 1510436"/>
                <a:gd name="connsiteX9" fmla="*/ 1260178 w 1260629"/>
                <a:gd name="connsiteY9" fmla="*/ 854997 h 1510436"/>
                <a:gd name="connsiteX10" fmla="*/ 1170175 w 1260629"/>
                <a:gd name="connsiteY10" fmla="*/ 1164991 h 1510436"/>
                <a:gd name="connsiteX11" fmla="*/ 1055172 w 1260629"/>
                <a:gd name="connsiteY11" fmla="*/ 1419987 h 1510436"/>
                <a:gd name="connsiteX12" fmla="*/ 915168 w 1260629"/>
                <a:gd name="connsiteY12" fmla="*/ 1504985 h 1510436"/>
                <a:gd name="connsiteX13" fmla="*/ 1040172 w 1260629"/>
                <a:gd name="connsiteY13" fmla="*/ 1284989 h 1510436"/>
                <a:gd name="connsiteX14" fmla="*/ 1090173 w 1260629"/>
                <a:gd name="connsiteY14" fmla="*/ 1059993 h 1510436"/>
                <a:gd name="connsiteX15" fmla="*/ 1205176 w 1260629"/>
                <a:gd name="connsiteY15" fmla="*/ 824998 h 1510436"/>
                <a:gd name="connsiteX16" fmla="*/ 1150175 w 1260629"/>
                <a:gd name="connsiteY16" fmla="*/ 515003 h 1510436"/>
                <a:gd name="connsiteX17" fmla="*/ 985170 w 1260629"/>
                <a:gd name="connsiteY17" fmla="*/ 140010 h 1510436"/>
                <a:gd name="connsiteX18" fmla="*/ 865167 w 1260629"/>
                <a:gd name="connsiteY18" fmla="*/ 85011 h 1510436"/>
                <a:gd name="connsiteX19" fmla="*/ 810165 w 1260629"/>
                <a:gd name="connsiteY19" fmla="*/ 115011 h 1510436"/>
                <a:gd name="connsiteX20" fmla="*/ 745163 w 1260629"/>
                <a:gd name="connsiteY20" fmla="*/ 60012 h 1510436"/>
                <a:gd name="connsiteX21" fmla="*/ 535158 w 1260629"/>
                <a:gd name="connsiteY21" fmla="*/ 125010 h 1510436"/>
                <a:gd name="connsiteX22" fmla="*/ 495157 w 1260629"/>
                <a:gd name="connsiteY22" fmla="*/ 105011 h 1510436"/>
                <a:gd name="connsiteX23" fmla="*/ 100146 w 1260629"/>
                <a:gd name="connsiteY23" fmla="*/ 220009 h 1510436"/>
                <a:gd name="connsiteX24" fmla="*/ 5143 w 1260629"/>
                <a:gd name="connsiteY24" fmla="*/ 310007 h 1510436"/>
                <a:gd name="connsiteX0" fmla="*/ 5143 w 1260629"/>
                <a:gd name="connsiteY0" fmla="*/ 310007 h 1510436"/>
                <a:gd name="connsiteX1" fmla="*/ 215149 w 1260629"/>
                <a:gd name="connsiteY1" fmla="*/ 105011 h 1510436"/>
                <a:gd name="connsiteX2" fmla="*/ 540158 w 1260629"/>
                <a:gd name="connsiteY2" fmla="*/ 45012 h 1510436"/>
                <a:gd name="connsiteX3" fmla="*/ 670161 w 1260629"/>
                <a:gd name="connsiteY3" fmla="*/ 13 h 1510436"/>
                <a:gd name="connsiteX4" fmla="*/ 825166 w 1260629"/>
                <a:gd name="connsiteY4" fmla="*/ 40012 h 1510436"/>
                <a:gd name="connsiteX5" fmla="*/ 1000170 w 1260629"/>
                <a:gd name="connsiteY5" fmla="*/ 20012 h 1510436"/>
                <a:gd name="connsiteX6" fmla="*/ 1045172 w 1260629"/>
                <a:gd name="connsiteY6" fmla="*/ 185009 h 1510436"/>
                <a:gd name="connsiteX7" fmla="*/ 1210176 w 1260629"/>
                <a:gd name="connsiteY7" fmla="*/ 430005 h 1510436"/>
                <a:gd name="connsiteX8" fmla="*/ 1205176 w 1260629"/>
                <a:gd name="connsiteY8" fmla="*/ 595002 h 1510436"/>
                <a:gd name="connsiteX9" fmla="*/ 1260178 w 1260629"/>
                <a:gd name="connsiteY9" fmla="*/ 854997 h 1510436"/>
                <a:gd name="connsiteX10" fmla="*/ 1170175 w 1260629"/>
                <a:gd name="connsiteY10" fmla="*/ 1164991 h 1510436"/>
                <a:gd name="connsiteX11" fmla="*/ 1055172 w 1260629"/>
                <a:gd name="connsiteY11" fmla="*/ 1419987 h 1510436"/>
                <a:gd name="connsiteX12" fmla="*/ 915168 w 1260629"/>
                <a:gd name="connsiteY12" fmla="*/ 1504985 h 1510436"/>
                <a:gd name="connsiteX13" fmla="*/ 1040172 w 1260629"/>
                <a:gd name="connsiteY13" fmla="*/ 1284989 h 1510436"/>
                <a:gd name="connsiteX14" fmla="*/ 1090173 w 1260629"/>
                <a:gd name="connsiteY14" fmla="*/ 1059993 h 1510436"/>
                <a:gd name="connsiteX15" fmla="*/ 1205176 w 1260629"/>
                <a:gd name="connsiteY15" fmla="*/ 824998 h 1510436"/>
                <a:gd name="connsiteX16" fmla="*/ 1150175 w 1260629"/>
                <a:gd name="connsiteY16" fmla="*/ 515003 h 1510436"/>
                <a:gd name="connsiteX17" fmla="*/ 965169 w 1260629"/>
                <a:gd name="connsiteY17" fmla="*/ 170010 h 1510436"/>
                <a:gd name="connsiteX18" fmla="*/ 865167 w 1260629"/>
                <a:gd name="connsiteY18" fmla="*/ 85011 h 1510436"/>
                <a:gd name="connsiteX19" fmla="*/ 810165 w 1260629"/>
                <a:gd name="connsiteY19" fmla="*/ 115011 h 1510436"/>
                <a:gd name="connsiteX20" fmla="*/ 745163 w 1260629"/>
                <a:gd name="connsiteY20" fmla="*/ 60012 h 1510436"/>
                <a:gd name="connsiteX21" fmla="*/ 535158 w 1260629"/>
                <a:gd name="connsiteY21" fmla="*/ 125010 h 1510436"/>
                <a:gd name="connsiteX22" fmla="*/ 495157 w 1260629"/>
                <a:gd name="connsiteY22" fmla="*/ 105011 h 1510436"/>
                <a:gd name="connsiteX23" fmla="*/ 100146 w 1260629"/>
                <a:gd name="connsiteY23" fmla="*/ 220009 h 1510436"/>
                <a:gd name="connsiteX24" fmla="*/ 5143 w 1260629"/>
                <a:gd name="connsiteY24" fmla="*/ 310007 h 1510436"/>
                <a:gd name="connsiteX0" fmla="*/ 5143 w 1260629"/>
                <a:gd name="connsiteY0" fmla="*/ 310007 h 1510436"/>
                <a:gd name="connsiteX1" fmla="*/ 215149 w 1260629"/>
                <a:gd name="connsiteY1" fmla="*/ 105011 h 1510436"/>
                <a:gd name="connsiteX2" fmla="*/ 540158 w 1260629"/>
                <a:gd name="connsiteY2" fmla="*/ 45012 h 1510436"/>
                <a:gd name="connsiteX3" fmla="*/ 670161 w 1260629"/>
                <a:gd name="connsiteY3" fmla="*/ 13 h 1510436"/>
                <a:gd name="connsiteX4" fmla="*/ 825166 w 1260629"/>
                <a:gd name="connsiteY4" fmla="*/ 40012 h 1510436"/>
                <a:gd name="connsiteX5" fmla="*/ 1000170 w 1260629"/>
                <a:gd name="connsiteY5" fmla="*/ 20012 h 1510436"/>
                <a:gd name="connsiteX6" fmla="*/ 1045172 w 1260629"/>
                <a:gd name="connsiteY6" fmla="*/ 185009 h 1510436"/>
                <a:gd name="connsiteX7" fmla="*/ 1210176 w 1260629"/>
                <a:gd name="connsiteY7" fmla="*/ 430005 h 1510436"/>
                <a:gd name="connsiteX8" fmla="*/ 1205176 w 1260629"/>
                <a:gd name="connsiteY8" fmla="*/ 595002 h 1510436"/>
                <a:gd name="connsiteX9" fmla="*/ 1260178 w 1260629"/>
                <a:gd name="connsiteY9" fmla="*/ 854997 h 1510436"/>
                <a:gd name="connsiteX10" fmla="*/ 1170175 w 1260629"/>
                <a:gd name="connsiteY10" fmla="*/ 1164991 h 1510436"/>
                <a:gd name="connsiteX11" fmla="*/ 1055172 w 1260629"/>
                <a:gd name="connsiteY11" fmla="*/ 1419987 h 1510436"/>
                <a:gd name="connsiteX12" fmla="*/ 915168 w 1260629"/>
                <a:gd name="connsiteY12" fmla="*/ 1504985 h 1510436"/>
                <a:gd name="connsiteX13" fmla="*/ 1040172 w 1260629"/>
                <a:gd name="connsiteY13" fmla="*/ 1284989 h 1510436"/>
                <a:gd name="connsiteX14" fmla="*/ 1090173 w 1260629"/>
                <a:gd name="connsiteY14" fmla="*/ 1059993 h 1510436"/>
                <a:gd name="connsiteX15" fmla="*/ 1180175 w 1260629"/>
                <a:gd name="connsiteY15" fmla="*/ 824998 h 1510436"/>
                <a:gd name="connsiteX16" fmla="*/ 1150175 w 1260629"/>
                <a:gd name="connsiteY16" fmla="*/ 515003 h 1510436"/>
                <a:gd name="connsiteX17" fmla="*/ 965169 w 1260629"/>
                <a:gd name="connsiteY17" fmla="*/ 170010 h 1510436"/>
                <a:gd name="connsiteX18" fmla="*/ 865167 w 1260629"/>
                <a:gd name="connsiteY18" fmla="*/ 85011 h 1510436"/>
                <a:gd name="connsiteX19" fmla="*/ 810165 w 1260629"/>
                <a:gd name="connsiteY19" fmla="*/ 115011 h 1510436"/>
                <a:gd name="connsiteX20" fmla="*/ 745163 w 1260629"/>
                <a:gd name="connsiteY20" fmla="*/ 60012 h 1510436"/>
                <a:gd name="connsiteX21" fmla="*/ 535158 w 1260629"/>
                <a:gd name="connsiteY21" fmla="*/ 125010 h 1510436"/>
                <a:gd name="connsiteX22" fmla="*/ 495157 w 1260629"/>
                <a:gd name="connsiteY22" fmla="*/ 105011 h 1510436"/>
                <a:gd name="connsiteX23" fmla="*/ 100146 w 1260629"/>
                <a:gd name="connsiteY23" fmla="*/ 220009 h 1510436"/>
                <a:gd name="connsiteX24" fmla="*/ 5143 w 1260629"/>
                <a:gd name="connsiteY24" fmla="*/ 310007 h 1510436"/>
                <a:gd name="connsiteX0" fmla="*/ 5143 w 1260629"/>
                <a:gd name="connsiteY0" fmla="*/ 310007 h 1510436"/>
                <a:gd name="connsiteX1" fmla="*/ 215149 w 1260629"/>
                <a:gd name="connsiteY1" fmla="*/ 105011 h 1510436"/>
                <a:gd name="connsiteX2" fmla="*/ 540158 w 1260629"/>
                <a:gd name="connsiteY2" fmla="*/ 45012 h 1510436"/>
                <a:gd name="connsiteX3" fmla="*/ 670161 w 1260629"/>
                <a:gd name="connsiteY3" fmla="*/ 13 h 1510436"/>
                <a:gd name="connsiteX4" fmla="*/ 825166 w 1260629"/>
                <a:gd name="connsiteY4" fmla="*/ 40012 h 1510436"/>
                <a:gd name="connsiteX5" fmla="*/ 1000170 w 1260629"/>
                <a:gd name="connsiteY5" fmla="*/ 20012 h 1510436"/>
                <a:gd name="connsiteX6" fmla="*/ 1045172 w 1260629"/>
                <a:gd name="connsiteY6" fmla="*/ 185009 h 1510436"/>
                <a:gd name="connsiteX7" fmla="*/ 1210176 w 1260629"/>
                <a:gd name="connsiteY7" fmla="*/ 430005 h 1510436"/>
                <a:gd name="connsiteX8" fmla="*/ 1205176 w 1260629"/>
                <a:gd name="connsiteY8" fmla="*/ 595002 h 1510436"/>
                <a:gd name="connsiteX9" fmla="*/ 1260178 w 1260629"/>
                <a:gd name="connsiteY9" fmla="*/ 854997 h 1510436"/>
                <a:gd name="connsiteX10" fmla="*/ 1170175 w 1260629"/>
                <a:gd name="connsiteY10" fmla="*/ 1164991 h 1510436"/>
                <a:gd name="connsiteX11" fmla="*/ 1055172 w 1260629"/>
                <a:gd name="connsiteY11" fmla="*/ 1419987 h 1510436"/>
                <a:gd name="connsiteX12" fmla="*/ 915168 w 1260629"/>
                <a:gd name="connsiteY12" fmla="*/ 1504985 h 1510436"/>
                <a:gd name="connsiteX13" fmla="*/ 1040172 w 1260629"/>
                <a:gd name="connsiteY13" fmla="*/ 1284989 h 1510436"/>
                <a:gd name="connsiteX14" fmla="*/ 1090173 w 1260629"/>
                <a:gd name="connsiteY14" fmla="*/ 1059993 h 1510436"/>
                <a:gd name="connsiteX15" fmla="*/ 1180175 w 1260629"/>
                <a:gd name="connsiteY15" fmla="*/ 824998 h 1510436"/>
                <a:gd name="connsiteX16" fmla="*/ 1135175 w 1260629"/>
                <a:gd name="connsiteY16" fmla="*/ 515003 h 1510436"/>
                <a:gd name="connsiteX17" fmla="*/ 965169 w 1260629"/>
                <a:gd name="connsiteY17" fmla="*/ 170010 h 1510436"/>
                <a:gd name="connsiteX18" fmla="*/ 865167 w 1260629"/>
                <a:gd name="connsiteY18" fmla="*/ 85011 h 1510436"/>
                <a:gd name="connsiteX19" fmla="*/ 810165 w 1260629"/>
                <a:gd name="connsiteY19" fmla="*/ 115011 h 1510436"/>
                <a:gd name="connsiteX20" fmla="*/ 745163 w 1260629"/>
                <a:gd name="connsiteY20" fmla="*/ 60012 h 1510436"/>
                <a:gd name="connsiteX21" fmla="*/ 535158 w 1260629"/>
                <a:gd name="connsiteY21" fmla="*/ 125010 h 1510436"/>
                <a:gd name="connsiteX22" fmla="*/ 495157 w 1260629"/>
                <a:gd name="connsiteY22" fmla="*/ 105011 h 1510436"/>
                <a:gd name="connsiteX23" fmla="*/ 100146 w 1260629"/>
                <a:gd name="connsiteY23" fmla="*/ 220009 h 1510436"/>
                <a:gd name="connsiteX24" fmla="*/ 5143 w 1260629"/>
                <a:gd name="connsiteY24" fmla="*/ 310007 h 1510436"/>
                <a:gd name="connsiteX0" fmla="*/ 5921 w 1261407"/>
                <a:gd name="connsiteY0" fmla="*/ 310007 h 1510436"/>
                <a:gd name="connsiteX1" fmla="*/ 215927 w 1261407"/>
                <a:gd name="connsiteY1" fmla="*/ 105011 h 1510436"/>
                <a:gd name="connsiteX2" fmla="*/ 540936 w 1261407"/>
                <a:gd name="connsiteY2" fmla="*/ 45012 h 1510436"/>
                <a:gd name="connsiteX3" fmla="*/ 670939 w 1261407"/>
                <a:gd name="connsiteY3" fmla="*/ 13 h 1510436"/>
                <a:gd name="connsiteX4" fmla="*/ 825944 w 1261407"/>
                <a:gd name="connsiteY4" fmla="*/ 40012 h 1510436"/>
                <a:gd name="connsiteX5" fmla="*/ 1000948 w 1261407"/>
                <a:gd name="connsiteY5" fmla="*/ 20012 h 1510436"/>
                <a:gd name="connsiteX6" fmla="*/ 1045950 w 1261407"/>
                <a:gd name="connsiteY6" fmla="*/ 185009 h 1510436"/>
                <a:gd name="connsiteX7" fmla="*/ 1210954 w 1261407"/>
                <a:gd name="connsiteY7" fmla="*/ 430005 h 1510436"/>
                <a:gd name="connsiteX8" fmla="*/ 1205954 w 1261407"/>
                <a:gd name="connsiteY8" fmla="*/ 595002 h 1510436"/>
                <a:gd name="connsiteX9" fmla="*/ 1260956 w 1261407"/>
                <a:gd name="connsiteY9" fmla="*/ 854997 h 1510436"/>
                <a:gd name="connsiteX10" fmla="*/ 1170953 w 1261407"/>
                <a:gd name="connsiteY10" fmla="*/ 1164991 h 1510436"/>
                <a:gd name="connsiteX11" fmla="*/ 1055950 w 1261407"/>
                <a:gd name="connsiteY11" fmla="*/ 1419987 h 1510436"/>
                <a:gd name="connsiteX12" fmla="*/ 915946 w 1261407"/>
                <a:gd name="connsiteY12" fmla="*/ 1504985 h 1510436"/>
                <a:gd name="connsiteX13" fmla="*/ 1040950 w 1261407"/>
                <a:gd name="connsiteY13" fmla="*/ 1284989 h 1510436"/>
                <a:gd name="connsiteX14" fmla="*/ 1090951 w 1261407"/>
                <a:gd name="connsiteY14" fmla="*/ 1059993 h 1510436"/>
                <a:gd name="connsiteX15" fmla="*/ 1180953 w 1261407"/>
                <a:gd name="connsiteY15" fmla="*/ 824998 h 1510436"/>
                <a:gd name="connsiteX16" fmla="*/ 1135953 w 1261407"/>
                <a:gd name="connsiteY16" fmla="*/ 515003 h 1510436"/>
                <a:gd name="connsiteX17" fmla="*/ 965947 w 1261407"/>
                <a:gd name="connsiteY17" fmla="*/ 170010 h 1510436"/>
                <a:gd name="connsiteX18" fmla="*/ 865945 w 1261407"/>
                <a:gd name="connsiteY18" fmla="*/ 85011 h 1510436"/>
                <a:gd name="connsiteX19" fmla="*/ 810943 w 1261407"/>
                <a:gd name="connsiteY19" fmla="*/ 115011 h 1510436"/>
                <a:gd name="connsiteX20" fmla="*/ 745941 w 1261407"/>
                <a:gd name="connsiteY20" fmla="*/ 60012 h 1510436"/>
                <a:gd name="connsiteX21" fmla="*/ 535936 w 1261407"/>
                <a:gd name="connsiteY21" fmla="*/ 125010 h 1510436"/>
                <a:gd name="connsiteX22" fmla="*/ 495935 w 1261407"/>
                <a:gd name="connsiteY22" fmla="*/ 105011 h 1510436"/>
                <a:gd name="connsiteX23" fmla="*/ 95923 w 1261407"/>
                <a:gd name="connsiteY23" fmla="*/ 230008 h 1510436"/>
                <a:gd name="connsiteX24" fmla="*/ 5921 w 1261407"/>
                <a:gd name="connsiteY24" fmla="*/ 310007 h 1510436"/>
                <a:gd name="connsiteX0" fmla="*/ 5921 w 1261407"/>
                <a:gd name="connsiteY0" fmla="*/ 310007 h 1510436"/>
                <a:gd name="connsiteX1" fmla="*/ 215927 w 1261407"/>
                <a:gd name="connsiteY1" fmla="*/ 105011 h 1510436"/>
                <a:gd name="connsiteX2" fmla="*/ 540936 w 1261407"/>
                <a:gd name="connsiteY2" fmla="*/ 45012 h 1510436"/>
                <a:gd name="connsiteX3" fmla="*/ 670939 w 1261407"/>
                <a:gd name="connsiteY3" fmla="*/ 13 h 1510436"/>
                <a:gd name="connsiteX4" fmla="*/ 825944 w 1261407"/>
                <a:gd name="connsiteY4" fmla="*/ 40012 h 1510436"/>
                <a:gd name="connsiteX5" fmla="*/ 1000948 w 1261407"/>
                <a:gd name="connsiteY5" fmla="*/ 20012 h 1510436"/>
                <a:gd name="connsiteX6" fmla="*/ 1045950 w 1261407"/>
                <a:gd name="connsiteY6" fmla="*/ 185009 h 1510436"/>
                <a:gd name="connsiteX7" fmla="*/ 1210954 w 1261407"/>
                <a:gd name="connsiteY7" fmla="*/ 430005 h 1510436"/>
                <a:gd name="connsiteX8" fmla="*/ 1205954 w 1261407"/>
                <a:gd name="connsiteY8" fmla="*/ 595002 h 1510436"/>
                <a:gd name="connsiteX9" fmla="*/ 1260956 w 1261407"/>
                <a:gd name="connsiteY9" fmla="*/ 854997 h 1510436"/>
                <a:gd name="connsiteX10" fmla="*/ 1170953 w 1261407"/>
                <a:gd name="connsiteY10" fmla="*/ 1164991 h 1510436"/>
                <a:gd name="connsiteX11" fmla="*/ 1055950 w 1261407"/>
                <a:gd name="connsiteY11" fmla="*/ 1419987 h 1510436"/>
                <a:gd name="connsiteX12" fmla="*/ 915946 w 1261407"/>
                <a:gd name="connsiteY12" fmla="*/ 1504985 h 1510436"/>
                <a:gd name="connsiteX13" fmla="*/ 1040950 w 1261407"/>
                <a:gd name="connsiteY13" fmla="*/ 1284989 h 1510436"/>
                <a:gd name="connsiteX14" fmla="*/ 1090951 w 1261407"/>
                <a:gd name="connsiteY14" fmla="*/ 1059993 h 1510436"/>
                <a:gd name="connsiteX15" fmla="*/ 1180953 w 1261407"/>
                <a:gd name="connsiteY15" fmla="*/ 824998 h 1510436"/>
                <a:gd name="connsiteX16" fmla="*/ 1135953 w 1261407"/>
                <a:gd name="connsiteY16" fmla="*/ 515003 h 1510436"/>
                <a:gd name="connsiteX17" fmla="*/ 965947 w 1261407"/>
                <a:gd name="connsiteY17" fmla="*/ 170010 h 1510436"/>
                <a:gd name="connsiteX18" fmla="*/ 865945 w 1261407"/>
                <a:gd name="connsiteY18" fmla="*/ 85011 h 1510436"/>
                <a:gd name="connsiteX19" fmla="*/ 810943 w 1261407"/>
                <a:gd name="connsiteY19" fmla="*/ 115011 h 1510436"/>
                <a:gd name="connsiteX20" fmla="*/ 745941 w 1261407"/>
                <a:gd name="connsiteY20" fmla="*/ 60012 h 1510436"/>
                <a:gd name="connsiteX21" fmla="*/ 535936 w 1261407"/>
                <a:gd name="connsiteY21" fmla="*/ 125010 h 1510436"/>
                <a:gd name="connsiteX22" fmla="*/ 495935 w 1261407"/>
                <a:gd name="connsiteY22" fmla="*/ 105011 h 1510436"/>
                <a:gd name="connsiteX23" fmla="*/ 95923 w 1261407"/>
                <a:gd name="connsiteY23" fmla="*/ 230008 h 1510436"/>
                <a:gd name="connsiteX24" fmla="*/ 5921 w 1261407"/>
                <a:gd name="connsiteY24" fmla="*/ 310007 h 1510436"/>
                <a:gd name="connsiteX0" fmla="*/ 8336 w 1263822"/>
                <a:gd name="connsiteY0" fmla="*/ 310007 h 1510436"/>
                <a:gd name="connsiteX1" fmla="*/ 218342 w 1263822"/>
                <a:gd name="connsiteY1" fmla="*/ 105011 h 1510436"/>
                <a:gd name="connsiteX2" fmla="*/ 543351 w 1263822"/>
                <a:gd name="connsiteY2" fmla="*/ 45012 h 1510436"/>
                <a:gd name="connsiteX3" fmla="*/ 673354 w 1263822"/>
                <a:gd name="connsiteY3" fmla="*/ 13 h 1510436"/>
                <a:gd name="connsiteX4" fmla="*/ 828359 w 1263822"/>
                <a:gd name="connsiteY4" fmla="*/ 40012 h 1510436"/>
                <a:gd name="connsiteX5" fmla="*/ 1003363 w 1263822"/>
                <a:gd name="connsiteY5" fmla="*/ 20012 h 1510436"/>
                <a:gd name="connsiteX6" fmla="*/ 1048365 w 1263822"/>
                <a:gd name="connsiteY6" fmla="*/ 185009 h 1510436"/>
                <a:gd name="connsiteX7" fmla="*/ 1213369 w 1263822"/>
                <a:gd name="connsiteY7" fmla="*/ 430005 h 1510436"/>
                <a:gd name="connsiteX8" fmla="*/ 1208369 w 1263822"/>
                <a:gd name="connsiteY8" fmla="*/ 595002 h 1510436"/>
                <a:gd name="connsiteX9" fmla="*/ 1263371 w 1263822"/>
                <a:gd name="connsiteY9" fmla="*/ 854997 h 1510436"/>
                <a:gd name="connsiteX10" fmla="*/ 1173368 w 1263822"/>
                <a:gd name="connsiteY10" fmla="*/ 1164991 h 1510436"/>
                <a:gd name="connsiteX11" fmla="*/ 1058365 w 1263822"/>
                <a:gd name="connsiteY11" fmla="*/ 1419987 h 1510436"/>
                <a:gd name="connsiteX12" fmla="*/ 918361 w 1263822"/>
                <a:gd name="connsiteY12" fmla="*/ 1504985 h 1510436"/>
                <a:gd name="connsiteX13" fmla="*/ 1043365 w 1263822"/>
                <a:gd name="connsiteY13" fmla="*/ 1284989 h 1510436"/>
                <a:gd name="connsiteX14" fmla="*/ 1093366 w 1263822"/>
                <a:gd name="connsiteY14" fmla="*/ 1059993 h 1510436"/>
                <a:gd name="connsiteX15" fmla="*/ 1183368 w 1263822"/>
                <a:gd name="connsiteY15" fmla="*/ 824998 h 1510436"/>
                <a:gd name="connsiteX16" fmla="*/ 1138368 w 1263822"/>
                <a:gd name="connsiteY16" fmla="*/ 515003 h 1510436"/>
                <a:gd name="connsiteX17" fmla="*/ 968362 w 1263822"/>
                <a:gd name="connsiteY17" fmla="*/ 170010 h 1510436"/>
                <a:gd name="connsiteX18" fmla="*/ 868360 w 1263822"/>
                <a:gd name="connsiteY18" fmla="*/ 85011 h 1510436"/>
                <a:gd name="connsiteX19" fmla="*/ 813358 w 1263822"/>
                <a:gd name="connsiteY19" fmla="*/ 115011 h 1510436"/>
                <a:gd name="connsiteX20" fmla="*/ 748356 w 1263822"/>
                <a:gd name="connsiteY20" fmla="*/ 60012 h 1510436"/>
                <a:gd name="connsiteX21" fmla="*/ 538351 w 1263822"/>
                <a:gd name="connsiteY21" fmla="*/ 125010 h 1510436"/>
                <a:gd name="connsiteX22" fmla="*/ 498350 w 1263822"/>
                <a:gd name="connsiteY22" fmla="*/ 105011 h 1510436"/>
                <a:gd name="connsiteX23" fmla="*/ 98338 w 1263822"/>
                <a:gd name="connsiteY23" fmla="*/ 230008 h 1510436"/>
                <a:gd name="connsiteX24" fmla="*/ 8336 w 1263822"/>
                <a:gd name="connsiteY24" fmla="*/ 310007 h 1510436"/>
                <a:gd name="connsiteX0" fmla="*/ 8336 w 1263822"/>
                <a:gd name="connsiteY0" fmla="*/ 310007 h 1510436"/>
                <a:gd name="connsiteX1" fmla="*/ 218342 w 1263822"/>
                <a:gd name="connsiteY1" fmla="*/ 105011 h 1510436"/>
                <a:gd name="connsiteX2" fmla="*/ 543351 w 1263822"/>
                <a:gd name="connsiteY2" fmla="*/ 45012 h 1510436"/>
                <a:gd name="connsiteX3" fmla="*/ 673354 w 1263822"/>
                <a:gd name="connsiteY3" fmla="*/ 13 h 1510436"/>
                <a:gd name="connsiteX4" fmla="*/ 828359 w 1263822"/>
                <a:gd name="connsiteY4" fmla="*/ 40012 h 1510436"/>
                <a:gd name="connsiteX5" fmla="*/ 1003363 w 1263822"/>
                <a:gd name="connsiteY5" fmla="*/ 20012 h 1510436"/>
                <a:gd name="connsiteX6" fmla="*/ 1048365 w 1263822"/>
                <a:gd name="connsiteY6" fmla="*/ 185009 h 1510436"/>
                <a:gd name="connsiteX7" fmla="*/ 1213369 w 1263822"/>
                <a:gd name="connsiteY7" fmla="*/ 430005 h 1510436"/>
                <a:gd name="connsiteX8" fmla="*/ 1208369 w 1263822"/>
                <a:gd name="connsiteY8" fmla="*/ 595002 h 1510436"/>
                <a:gd name="connsiteX9" fmla="*/ 1263371 w 1263822"/>
                <a:gd name="connsiteY9" fmla="*/ 854997 h 1510436"/>
                <a:gd name="connsiteX10" fmla="*/ 1173368 w 1263822"/>
                <a:gd name="connsiteY10" fmla="*/ 1164991 h 1510436"/>
                <a:gd name="connsiteX11" fmla="*/ 1058365 w 1263822"/>
                <a:gd name="connsiteY11" fmla="*/ 1419987 h 1510436"/>
                <a:gd name="connsiteX12" fmla="*/ 918361 w 1263822"/>
                <a:gd name="connsiteY12" fmla="*/ 1504985 h 1510436"/>
                <a:gd name="connsiteX13" fmla="*/ 1043365 w 1263822"/>
                <a:gd name="connsiteY13" fmla="*/ 1284989 h 1510436"/>
                <a:gd name="connsiteX14" fmla="*/ 1093366 w 1263822"/>
                <a:gd name="connsiteY14" fmla="*/ 1059993 h 1510436"/>
                <a:gd name="connsiteX15" fmla="*/ 1183368 w 1263822"/>
                <a:gd name="connsiteY15" fmla="*/ 824998 h 1510436"/>
                <a:gd name="connsiteX16" fmla="*/ 1138368 w 1263822"/>
                <a:gd name="connsiteY16" fmla="*/ 515003 h 1510436"/>
                <a:gd name="connsiteX17" fmla="*/ 968362 w 1263822"/>
                <a:gd name="connsiteY17" fmla="*/ 170010 h 1510436"/>
                <a:gd name="connsiteX18" fmla="*/ 868360 w 1263822"/>
                <a:gd name="connsiteY18" fmla="*/ 85011 h 1510436"/>
                <a:gd name="connsiteX19" fmla="*/ 813358 w 1263822"/>
                <a:gd name="connsiteY19" fmla="*/ 115011 h 1510436"/>
                <a:gd name="connsiteX20" fmla="*/ 753357 w 1263822"/>
                <a:gd name="connsiteY20" fmla="*/ 85011 h 1510436"/>
                <a:gd name="connsiteX21" fmla="*/ 538351 w 1263822"/>
                <a:gd name="connsiteY21" fmla="*/ 125010 h 1510436"/>
                <a:gd name="connsiteX22" fmla="*/ 498350 w 1263822"/>
                <a:gd name="connsiteY22" fmla="*/ 105011 h 1510436"/>
                <a:gd name="connsiteX23" fmla="*/ 98338 w 1263822"/>
                <a:gd name="connsiteY23" fmla="*/ 230008 h 1510436"/>
                <a:gd name="connsiteX24" fmla="*/ 8336 w 1263822"/>
                <a:gd name="connsiteY24" fmla="*/ 310007 h 1510436"/>
                <a:gd name="connsiteX0" fmla="*/ 8336 w 1263822"/>
                <a:gd name="connsiteY0" fmla="*/ 310007 h 1510436"/>
                <a:gd name="connsiteX1" fmla="*/ 218342 w 1263822"/>
                <a:gd name="connsiteY1" fmla="*/ 105011 h 1510436"/>
                <a:gd name="connsiteX2" fmla="*/ 543351 w 1263822"/>
                <a:gd name="connsiteY2" fmla="*/ 45012 h 1510436"/>
                <a:gd name="connsiteX3" fmla="*/ 673354 w 1263822"/>
                <a:gd name="connsiteY3" fmla="*/ 13 h 1510436"/>
                <a:gd name="connsiteX4" fmla="*/ 828359 w 1263822"/>
                <a:gd name="connsiteY4" fmla="*/ 40012 h 1510436"/>
                <a:gd name="connsiteX5" fmla="*/ 1003363 w 1263822"/>
                <a:gd name="connsiteY5" fmla="*/ 20012 h 1510436"/>
                <a:gd name="connsiteX6" fmla="*/ 1048365 w 1263822"/>
                <a:gd name="connsiteY6" fmla="*/ 185009 h 1510436"/>
                <a:gd name="connsiteX7" fmla="*/ 1213369 w 1263822"/>
                <a:gd name="connsiteY7" fmla="*/ 430005 h 1510436"/>
                <a:gd name="connsiteX8" fmla="*/ 1208369 w 1263822"/>
                <a:gd name="connsiteY8" fmla="*/ 595002 h 1510436"/>
                <a:gd name="connsiteX9" fmla="*/ 1263371 w 1263822"/>
                <a:gd name="connsiteY9" fmla="*/ 854997 h 1510436"/>
                <a:gd name="connsiteX10" fmla="*/ 1173368 w 1263822"/>
                <a:gd name="connsiteY10" fmla="*/ 1164991 h 1510436"/>
                <a:gd name="connsiteX11" fmla="*/ 1058365 w 1263822"/>
                <a:gd name="connsiteY11" fmla="*/ 1419987 h 1510436"/>
                <a:gd name="connsiteX12" fmla="*/ 918361 w 1263822"/>
                <a:gd name="connsiteY12" fmla="*/ 1504985 h 1510436"/>
                <a:gd name="connsiteX13" fmla="*/ 1043365 w 1263822"/>
                <a:gd name="connsiteY13" fmla="*/ 1284989 h 1510436"/>
                <a:gd name="connsiteX14" fmla="*/ 1093366 w 1263822"/>
                <a:gd name="connsiteY14" fmla="*/ 1059993 h 1510436"/>
                <a:gd name="connsiteX15" fmla="*/ 1183368 w 1263822"/>
                <a:gd name="connsiteY15" fmla="*/ 824998 h 1510436"/>
                <a:gd name="connsiteX16" fmla="*/ 1138368 w 1263822"/>
                <a:gd name="connsiteY16" fmla="*/ 515003 h 1510436"/>
                <a:gd name="connsiteX17" fmla="*/ 968362 w 1263822"/>
                <a:gd name="connsiteY17" fmla="*/ 170010 h 1510436"/>
                <a:gd name="connsiteX18" fmla="*/ 868360 w 1263822"/>
                <a:gd name="connsiteY18" fmla="*/ 85011 h 1510436"/>
                <a:gd name="connsiteX19" fmla="*/ 813358 w 1263822"/>
                <a:gd name="connsiteY19" fmla="*/ 115011 h 1510436"/>
                <a:gd name="connsiteX20" fmla="*/ 753357 w 1263822"/>
                <a:gd name="connsiteY20" fmla="*/ 85011 h 1510436"/>
                <a:gd name="connsiteX21" fmla="*/ 538351 w 1263822"/>
                <a:gd name="connsiteY21" fmla="*/ 125010 h 1510436"/>
                <a:gd name="connsiteX22" fmla="*/ 498350 w 1263822"/>
                <a:gd name="connsiteY22" fmla="*/ 105011 h 1510436"/>
                <a:gd name="connsiteX23" fmla="*/ 98338 w 1263822"/>
                <a:gd name="connsiteY23" fmla="*/ 255008 h 1510436"/>
                <a:gd name="connsiteX24" fmla="*/ 8336 w 1263822"/>
                <a:gd name="connsiteY24" fmla="*/ 310007 h 1510436"/>
                <a:gd name="connsiteX0" fmla="*/ 8336 w 1263822"/>
                <a:gd name="connsiteY0" fmla="*/ 310007 h 1526590"/>
                <a:gd name="connsiteX1" fmla="*/ 218342 w 1263822"/>
                <a:gd name="connsiteY1" fmla="*/ 105011 h 1526590"/>
                <a:gd name="connsiteX2" fmla="*/ 543351 w 1263822"/>
                <a:gd name="connsiteY2" fmla="*/ 45012 h 1526590"/>
                <a:gd name="connsiteX3" fmla="*/ 673354 w 1263822"/>
                <a:gd name="connsiteY3" fmla="*/ 13 h 1526590"/>
                <a:gd name="connsiteX4" fmla="*/ 828359 w 1263822"/>
                <a:gd name="connsiteY4" fmla="*/ 40012 h 1526590"/>
                <a:gd name="connsiteX5" fmla="*/ 1003363 w 1263822"/>
                <a:gd name="connsiteY5" fmla="*/ 20012 h 1526590"/>
                <a:gd name="connsiteX6" fmla="*/ 1048365 w 1263822"/>
                <a:gd name="connsiteY6" fmla="*/ 185009 h 1526590"/>
                <a:gd name="connsiteX7" fmla="*/ 1213369 w 1263822"/>
                <a:gd name="connsiteY7" fmla="*/ 430005 h 1526590"/>
                <a:gd name="connsiteX8" fmla="*/ 1208369 w 1263822"/>
                <a:gd name="connsiteY8" fmla="*/ 595002 h 1526590"/>
                <a:gd name="connsiteX9" fmla="*/ 1263371 w 1263822"/>
                <a:gd name="connsiteY9" fmla="*/ 854997 h 1526590"/>
                <a:gd name="connsiteX10" fmla="*/ 1173368 w 1263822"/>
                <a:gd name="connsiteY10" fmla="*/ 1164991 h 1526590"/>
                <a:gd name="connsiteX11" fmla="*/ 1058365 w 1263822"/>
                <a:gd name="connsiteY11" fmla="*/ 1419987 h 1526590"/>
                <a:gd name="connsiteX12" fmla="*/ 897053 w 1263822"/>
                <a:gd name="connsiteY12" fmla="*/ 1522032 h 1526590"/>
                <a:gd name="connsiteX13" fmla="*/ 1043365 w 1263822"/>
                <a:gd name="connsiteY13" fmla="*/ 1284989 h 1526590"/>
                <a:gd name="connsiteX14" fmla="*/ 1093366 w 1263822"/>
                <a:gd name="connsiteY14" fmla="*/ 1059993 h 1526590"/>
                <a:gd name="connsiteX15" fmla="*/ 1183368 w 1263822"/>
                <a:gd name="connsiteY15" fmla="*/ 824998 h 1526590"/>
                <a:gd name="connsiteX16" fmla="*/ 1138368 w 1263822"/>
                <a:gd name="connsiteY16" fmla="*/ 515003 h 1526590"/>
                <a:gd name="connsiteX17" fmla="*/ 968362 w 1263822"/>
                <a:gd name="connsiteY17" fmla="*/ 170010 h 1526590"/>
                <a:gd name="connsiteX18" fmla="*/ 868360 w 1263822"/>
                <a:gd name="connsiteY18" fmla="*/ 85011 h 1526590"/>
                <a:gd name="connsiteX19" fmla="*/ 813358 w 1263822"/>
                <a:gd name="connsiteY19" fmla="*/ 115011 h 1526590"/>
                <a:gd name="connsiteX20" fmla="*/ 753357 w 1263822"/>
                <a:gd name="connsiteY20" fmla="*/ 85011 h 1526590"/>
                <a:gd name="connsiteX21" fmla="*/ 538351 w 1263822"/>
                <a:gd name="connsiteY21" fmla="*/ 125010 h 1526590"/>
                <a:gd name="connsiteX22" fmla="*/ 498350 w 1263822"/>
                <a:gd name="connsiteY22" fmla="*/ 105011 h 1526590"/>
                <a:gd name="connsiteX23" fmla="*/ 98338 w 1263822"/>
                <a:gd name="connsiteY23" fmla="*/ 255008 h 1526590"/>
                <a:gd name="connsiteX24" fmla="*/ 8336 w 1263822"/>
                <a:gd name="connsiteY24" fmla="*/ 310007 h 1526590"/>
                <a:gd name="connsiteX0" fmla="*/ 8336 w 1263822"/>
                <a:gd name="connsiteY0" fmla="*/ 310007 h 1525090"/>
                <a:gd name="connsiteX1" fmla="*/ 218342 w 1263822"/>
                <a:gd name="connsiteY1" fmla="*/ 105011 h 1525090"/>
                <a:gd name="connsiteX2" fmla="*/ 543351 w 1263822"/>
                <a:gd name="connsiteY2" fmla="*/ 45012 h 1525090"/>
                <a:gd name="connsiteX3" fmla="*/ 673354 w 1263822"/>
                <a:gd name="connsiteY3" fmla="*/ 13 h 1525090"/>
                <a:gd name="connsiteX4" fmla="*/ 828359 w 1263822"/>
                <a:gd name="connsiteY4" fmla="*/ 40012 h 1525090"/>
                <a:gd name="connsiteX5" fmla="*/ 1003363 w 1263822"/>
                <a:gd name="connsiteY5" fmla="*/ 20012 h 1525090"/>
                <a:gd name="connsiteX6" fmla="*/ 1048365 w 1263822"/>
                <a:gd name="connsiteY6" fmla="*/ 185009 h 1525090"/>
                <a:gd name="connsiteX7" fmla="*/ 1213369 w 1263822"/>
                <a:gd name="connsiteY7" fmla="*/ 430005 h 1525090"/>
                <a:gd name="connsiteX8" fmla="*/ 1208369 w 1263822"/>
                <a:gd name="connsiteY8" fmla="*/ 595002 h 1525090"/>
                <a:gd name="connsiteX9" fmla="*/ 1263371 w 1263822"/>
                <a:gd name="connsiteY9" fmla="*/ 854997 h 1525090"/>
                <a:gd name="connsiteX10" fmla="*/ 1173368 w 1263822"/>
                <a:gd name="connsiteY10" fmla="*/ 1164991 h 1525090"/>
                <a:gd name="connsiteX11" fmla="*/ 1075412 w 1263822"/>
                <a:gd name="connsiteY11" fmla="*/ 1402940 h 1525090"/>
                <a:gd name="connsiteX12" fmla="*/ 897053 w 1263822"/>
                <a:gd name="connsiteY12" fmla="*/ 1522032 h 1525090"/>
                <a:gd name="connsiteX13" fmla="*/ 1043365 w 1263822"/>
                <a:gd name="connsiteY13" fmla="*/ 1284989 h 1525090"/>
                <a:gd name="connsiteX14" fmla="*/ 1093366 w 1263822"/>
                <a:gd name="connsiteY14" fmla="*/ 1059993 h 1525090"/>
                <a:gd name="connsiteX15" fmla="*/ 1183368 w 1263822"/>
                <a:gd name="connsiteY15" fmla="*/ 824998 h 1525090"/>
                <a:gd name="connsiteX16" fmla="*/ 1138368 w 1263822"/>
                <a:gd name="connsiteY16" fmla="*/ 515003 h 1525090"/>
                <a:gd name="connsiteX17" fmla="*/ 968362 w 1263822"/>
                <a:gd name="connsiteY17" fmla="*/ 170010 h 1525090"/>
                <a:gd name="connsiteX18" fmla="*/ 868360 w 1263822"/>
                <a:gd name="connsiteY18" fmla="*/ 85011 h 1525090"/>
                <a:gd name="connsiteX19" fmla="*/ 813358 w 1263822"/>
                <a:gd name="connsiteY19" fmla="*/ 115011 h 1525090"/>
                <a:gd name="connsiteX20" fmla="*/ 753357 w 1263822"/>
                <a:gd name="connsiteY20" fmla="*/ 85011 h 1525090"/>
                <a:gd name="connsiteX21" fmla="*/ 538351 w 1263822"/>
                <a:gd name="connsiteY21" fmla="*/ 125010 h 1525090"/>
                <a:gd name="connsiteX22" fmla="*/ 498350 w 1263822"/>
                <a:gd name="connsiteY22" fmla="*/ 105011 h 1525090"/>
                <a:gd name="connsiteX23" fmla="*/ 98338 w 1263822"/>
                <a:gd name="connsiteY23" fmla="*/ 255008 h 1525090"/>
                <a:gd name="connsiteX24" fmla="*/ 8336 w 1263822"/>
                <a:gd name="connsiteY24" fmla="*/ 310007 h 1525090"/>
                <a:gd name="connsiteX0" fmla="*/ 8336 w 1263822"/>
                <a:gd name="connsiteY0" fmla="*/ 310007 h 1526316"/>
                <a:gd name="connsiteX1" fmla="*/ 218342 w 1263822"/>
                <a:gd name="connsiteY1" fmla="*/ 105011 h 1526316"/>
                <a:gd name="connsiteX2" fmla="*/ 543351 w 1263822"/>
                <a:gd name="connsiteY2" fmla="*/ 45012 h 1526316"/>
                <a:gd name="connsiteX3" fmla="*/ 673354 w 1263822"/>
                <a:gd name="connsiteY3" fmla="*/ 13 h 1526316"/>
                <a:gd name="connsiteX4" fmla="*/ 828359 w 1263822"/>
                <a:gd name="connsiteY4" fmla="*/ 40012 h 1526316"/>
                <a:gd name="connsiteX5" fmla="*/ 1003363 w 1263822"/>
                <a:gd name="connsiteY5" fmla="*/ 20012 h 1526316"/>
                <a:gd name="connsiteX6" fmla="*/ 1048365 w 1263822"/>
                <a:gd name="connsiteY6" fmla="*/ 185009 h 1526316"/>
                <a:gd name="connsiteX7" fmla="*/ 1213369 w 1263822"/>
                <a:gd name="connsiteY7" fmla="*/ 430005 h 1526316"/>
                <a:gd name="connsiteX8" fmla="*/ 1208369 w 1263822"/>
                <a:gd name="connsiteY8" fmla="*/ 595002 h 1526316"/>
                <a:gd name="connsiteX9" fmla="*/ 1263371 w 1263822"/>
                <a:gd name="connsiteY9" fmla="*/ 854997 h 1526316"/>
                <a:gd name="connsiteX10" fmla="*/ 1173368 w 1263822"/>
                <a:gd name="connsiteY10" fmla="*/ 1164991 h 1526316"/>
                <a:gd name="connsiteX11" fmla="*/ 1075412 w 1263822"/>
                <a:gd name="connsiteY11" fmla="*/ 1402940 h 1526316"/>
                <a:gd name="connsiteX12" fmla="*/ 897053 w 1263822"/>
                <a:gd name="connsiteY12" fmla="*/ 1522032 h 1526316"/>
                <a:gd name="connsiteX13" fmla="*/ 1043365 w 1263822"/>
                <a:gd name="connsiteY13" fmla="*/ 1284989 h 1526316"/>
                <a:gd name="connsiteX14" fmla="*/ 1093366 w 1263822"/>
                <a:gd name="connsiteY14" fmla="*/ 1059993 h 1526316"/>
                <a:gd name="connsiteX15" fmla="*/ 1183368 w 1263822"/>
                <a:gd name="connsiteY15" fmla="*/ 824998 h 1526316"/>
                <a:gd name="connsiteX16" fmla="*/ 1138368 w 1263822"/>
                <a:gd name="connsiteY16" fmla="*/ 515003 h 1526316"/>
                <a:gd name="connsiteX17" fmla="*/ 968362 w 1263822"/>
                <a:gd name="connsiteY17" fmla="*/ 170010 h 1526316"/>
                <a:gd name="connsiteX18" fmla="*/ 868360 w 1263822"/>
                <a:gd name="connsiteY18" fmla="*/ 85011 h 1526316"/>
                <a:gd name="connsiteX19" fmla="*/ 813358 w 1263822"/>
                <a:gd name="connsiteY19" fmla="*/ 115011 h 1526316"/>
                <a:gd name="connsiteX20" fmla="*/ 753357 w 1263822"/>
                <a:gd name="connsiteY20" fmla="*/ 85011 h 1526316"/>
                <a:gd name="connsiteX21" fmla="*/ 538351 w 1263822"/>
                <a:gd name="connsiteY21" fmla="*/ 125010 h 1526316"/>
                <a:gd name="connsiteX22" fmla="*/ 498350 w 1263822"/>
                <a:gd name="connsiteY22" fmla="*/ 105011 h 1526316"/>
                <a:gd name="connsiteX23" fmla="*/ 98338 w 1263822"/>
                <a:gd name="connsiteY23" fmla="*/ 255008 h 1526316"/>
                <a:gd name="connsiteX24" fmla="*/ 8336 w 1263822"/>
                <a:gd name="connsiteY24" fmla="*/ 310007 h 1526316"/>
                <a:gd name="connsiteX0" fmla="*/ 5824 w 1261310"/>
                <a:gd name="connsiteY0" fmla="*/ 310007 h 1526316"/>
                <a:gd name="connsiteX1" fmla="*/ 215830 w 1261310"/>
                <a:gd name="connsiteY1" fmla="*/ 105011 h 1526316"/>
                <a:gd name="connsiteX2" fmla="*/ 540839 w 1261310"/>
                <a:gd name="connsiteY2" fmla="*/ 45012 h 1526316"/>
                <a:gd name="connsiteX3" fmla="*/ 670842 w 1261310"/>
                <a:gd name="connsiteY3" fmla="*/ 13 h 1526316"/>
                <a:gd name="connsiteX4" fmla="*/ 825847 w 1261310"/>
                <a:gd name="connsiteY4" fmla="*/ 40012 h 1526316"/>
                <a:gd name="connsiteX5" fmla="*/ 1000851 w 1261310"/>
                <a:gd name="connsiteY5" fmla="*/ 20012 h 1526316"/>
                <a:gd name="connsiteX6" fmla="*/ 1045853 w 1261310"/>
                <a:gd name="connsiteY6" fmla="*/ 185009 h 1526316"/>
                <a:gd name="connsiteX7" fmla="*/ 1210857 w 1261310"/>
                <a:gd name="connsiteY7" fmla="*/ 430005 h 1526316"/>
                <a:gd name="connsiteX8" fmla="*/ 1205857 w 1261310"/>
                <a:gd name="connsiteY8" fmla="*/ 595002 h 1526316"/>
                <a:gd name="connsiteX9" fmla="*/ 1260859 w 1261310"/>
                <a:gd name="connsiteY9" fmla="*/ 854997 h 1526316"/>
                <a:gd name="connsiteX10" fmla="*/ 1170856 w 1261310"/>
                <a:gd name="connsiteY10" fmla="*/ 1164991 h 1526316"/>
                <a:gd name="connsiteX11" fmla="*/ 1072900 w 1261310"/>
                <a:gd name="connsiteY11" fmla="*/ 1402940 h 1526316"/>
                <a:gd name="connsiteX12" fmla="*/ 894541 w 1261310"/>
                <a:gd name="connsiteY12" fmla="*/ 1522032 h 1526316"/>
                <a:gd name="connsiteX13" fmla="*/ 1040853 w 1261310"/>
                <a:gd name="connsiteY13" fmla="*/ 1284989 h 1526316"/>
                <a:gd name="connsiteX14" fmla="*/ 1090854 w 1261310"/>
                <a:gd name="connsiteY14" fmla="*/ 1059993 h 1526316"/>
                <a:gd name="connsiteX15" fmla="*/ 1180856 w 1261310"/>
                <a:gd name="connsiteY15" fmla="*/ 824998 h 1526316"/>
                <a:gd name="connsiteX16" fmla="*/ 1135856 w 1261310"/>
                <a:gd name="connsiteY16" fmla="*/ 515003 h 1526316"/>
                <a:gd name="connsiteX17" fmla="*/ 965850 w 1261310"/>
                <a:gd name="connsiteY17" fmla="*/ 170010 h 1526316"/>
                <a:gd name="connsiteX18" fmla="*/ 865848 w 1261310"/>
                <a:gd name="connsiteY18" fmla="*/ 85011 h 1526316"/>
                <a:gd name="connsiteX19" fmla="*/ 810846 w 1261310"/>
                <a:gd name="connsiteY19" fmla="*/ 115011 h 1526316"/>
                <a:gd name="connsiteX20" fmla="*/ 750845 w 1261310"/>
                <a:gd name="connsiteY20" fmla="*/ 85011 h 1526316"/>
                <a:gd name="connsiteX21" fmla="*/ 535839 w 1261310"/>
                <a:gd name="connsiteY21" fmla="*/ 125010 h 1526316"/>
                <a:gd name="connsiteX22" fmla="*/ 474530 w 1261310"/>
                <a:gd name="connsiteY22" fmla="*/ 122057 h 1526316"/>
                <a:gd name="connsiteX23" fmla="*/ 95826 w 1261310"/>
                <a:gd name="connsiteY23" fmla="*/ 255008 h 1526316"/>
                <a:gd name="connsiteX24" fmla="*/ 5824 w 1261310"/>
                <a:gd name="connsiteY24" fmla="*/ 310007 h 1526316"/>
                <a:gd name="connsiteX0" fmla="*/ 5824 w 1261310"/>
                <a:gd name="connsiteY0" fmla="*/ 310007 h 1526316"/>
                <a:gd name="connsiteX1" fmla="*/ 215830 w 1261310"/>
                <a:gd name="connsiteY1" fmla="*/ 105011 h 1526316"/>
                <a:gd name="connsiteX2" fmla="*/ 540839 w 1261310"/>
                <a:gd name="connsiteY2" fmla="*/ 45012 h 1526316"/>
                <a:gd name="connsiteX3" fmla="*/ 670842 w 1261310"/>
                <a:gd name="connsiteY3" fmla="*/ 13 h 1526316"/>
                <a:gd name="connsiteX4" fmla="*/ 825847 w 1261310"/>
                <a:gd name="connsiteY4" fmla="*/ 40012 h 1526316"/>
                <a:gd name="connsiteX5" fmla="*/ 1000851 w 1261310"/>
                <a:gd name="connsiteY5" fmla="*/ 20012 h 1526316"/>
                <a:gd name="connsiteX6" fmla="*/ 1045853 w 1261310"/>
                <a:gd name="connsiteY6" fmla="*/ 185009 h 1526316"/>
                <a:gd name="connsiteX7" fmla="*/ 1210857 w 1261310"/>
                <a:gd name="connsiteY7" fmla="*/ 430005 h 1526316"/>
                <a:gd name="connsiteX8" fmla="*/ 1205857 w 1261310"/>
                <a:gd name="connsiteY8" fmla="*/ 595002 h 1526316"/>
                <a:gd name="connsiteX9" fmla="*/ 1260859 w 1261310"/>
                <a:gd name="connsiteY9" fmla="*/ 854997 h 1526316"/>
                <a:gd name="connsiteX10" fmla="*/ 1170856 w 1261310"/>
                <a:gd name="connsiteY10" fmla="*/ 1164991 h 1526316"/>
                <a:gd name="connsiteX11" fmla="*/ 1072900 w 1261310"/>
                <a:gd name="connsiteY11" fmla="*/ 1402940 h 1526316"/>
                <a:gd name="connsiteX12" fmla="*/ 894541 w 1261310"/>
                <a:gd name="connsiteY12" fmla="*/ 1522032 h 1526316"/>
                <a:gd name="connsiteX13" fmla="*/ 1040853 w 1261310"/>
                <a:gd name="connsiteY13" fmla="*/ 1284989 h 1526316"/>
                <a:gd name="connsiteX14" fmla="*/ 1090854 w 1261310"/>
                <a:gd name="connsiteY14" fmla="*/ 1059993 h 1526316"/>
                <a:gd name="connsiteX15" fmla="*/ 1180856 w 1261310"/>
                <a:gd name="connsiteY15" fmla="*/ 824998 h 1526316"/>
                <a:gd name="connsiteX16" fmla="*/ 1135856 w 1261310"/>
                <a:gd name="connsiteY16" fmla="*/ 515003 h 1526316"/>
                <a:gd name="connsiteX17" fmla="*/ 965850 w 1261310"/>
                <a:gd name="connsiteY17" fmla="*/ 170010 h 1526316"/>
                <a:gd name="connsiteX18" fmla="*/ 865848 w 1261310"/>
                <a:gd name="connsiteY18" fmla="*/ 85011 h 1526316"/>
                <a:gd name="connsiteX19" fmla="*/ 815108 w 1261310"/>
                <a:gd name="connsiteY19" fmla="*/ 136319 h 1526316"/>
                <a:gd name="connsiteX20" fmla="*/ 750845 w 1261310"/>
                <a:gd name="connsiteY20" fmla="*/ 85011 h 1526316"/>
                <a:gd name="connsiteX21" fmla="*/ 535839 w 1261310"/>
                <a:gd name="connsiteY21" fmla="*/ 125010 h 1526316"/>
                <a:gd name="connsiteX22" fmla="*/ 474530 w 1261310"/>
                <a:gd name="connsiteY22" fmla="*/ 122057 h 1526316"/>
                <a:gd name="connsiteX23" fmla="*/ 95826 w 1261310"/>
                <a:gd name="connsiteY23" fmla="*/ 255008 h 1526316"/>
                <a:gd name="connsiteX24" fmla="*/ 5824 w 1261310"/>
                <a:gd name="connsiteY24" fmla="*/ 310007 h 1526316"/>
                <a:gd name="connsiteX0" fmla="*/ 5824 w 1261310"/>
                <a:gd name="connsiteY0" fmla="*/ 310007 h 1526316"/>
                <a:gd name="connsiteX1" fmla="*/ 215830 w 1261310"/>
                <a:gd name="connsiteY1" fmla="*/ 105011 h 1526316"/>
                <a:gd name="connsiteX2" fmla="*/ 540839 w 1261310"/>
                <a:gd name="connsiteY2" fmla="*/ 45012 h 1526316"/>
                <a:gd name="connsiteX3" fmla="*/ 670842 w 1261310"/>
                <a:gd name="connsiteY3" fmla="*/ 13 h 1526316"/>
                <a:gd name="connsiteX4" fmla="*/ 825847 w 1261310"/>
                <a:gd name="connsiteY4" fmla="*/ 40012 h 1526316"/>
                <a:gd name="connsiteX5" fmla="*/ 1000851 w 1261310"/>
                <a:gd name="connsiteY5" fmla="*/ 20012 h 1526316"/>
                <a:gd name="connsiteX6" fmla="*/ 1045853 w 1261310"/>
                <a:gd name="connsiteY6" fmla="*/ 185009 h 1526316"/>
                <a:gd name="connsiteX7" fmla="*/ 1210857 w 1261310"/>
                <a:gd name="connsiteY7" fmla="*/ 430005 h 1526316"/>
                <a:gd name="connsiteX8" fmla="*/ 1205857 w 1261310"/>
                <a:gd name="connsiteY8" fmla="*/ 595002 h 1526316"/>
                <a:gd name="connsiteX9" fmla="*/ 1260859 w 1261310"/>
                <a:gd name="connsiteY9" fmla="*/ 854997 h 1526316"/>
                <a:gd name="connsiteX10" fmla="*/ 1170856 w 1261310"/>
                <a:gd name="connsiteY10" fmla="*/ 1164991 h 1526316"/>
                <a:gd name="connsiteX11" fmla="*/ 1072900 w 1261310"/>
                <a:gd name="connsiteY11" fmla="*/ 1402940 h 1526316"/>
                <a:gd name="connsiteX12" fmla="*/ 894541 w 1261310"/>
                <a:gd name="connsiteY12" fmla="*/ 1522032 h 1526316"/>
                <a:gd name="connsiteX13" fmla="*/ 1040853 w 1261310"/>
                <a:gd name="connsiteY13" fmla="*/ 1284989 h 1526316"/>
                <a:gd name="connsiteX14" fmla="*/ 1090854 w 1261310"/>
                <a:gd name="connsiteY14" fmla="*/ 1059993 h 1526316"/>
                <a:gd name="connsiteX15" fmla="*/ 1180856 w 1261310"/>
                <a:gd name="connsiteY15" fmla="*/ 824998 h 1526316"/>
                <a:gd name="connsiteX16" fmla="*/ 1135856 w 1261310"/>
                <a:gd name="connsiteY16" fmla="*/ 515003 h 1526316"/>
                <a:gd name="connsiteX17" fmla="*/ 965850 w 1261310"/>
                <a:gd name="connsiteY17" fmla="*/ 170010 h 1526316"/>
                <a:gd name="connsiteX18" fmla="*/ 870110 w 1261310"/>
                <a:gd name="connsiteY18" fmla="*/ 97796 h 1526316"/>
                <a:gd name="connsiteX19" fmla="*/ 815108 w 1261310"/>
                <a:gd name="connsiteY19" fmla="*/ 136319 h 1526316"/>
                <a:gd name="connsiteX20" fmla="*/ 750845 w 1261310"/>
                <a:gd name="connsiteY20" fmla="*/ 85011 h 1526316"/>
                <a:gd name="connsiteX21" fmla="*/ 535839 w 1261310"/>
                <a:gd name="connsiteY21" fmla="*/ 125010 h 1526316"/>
                <a:gd name="connsiteX22" fmla="*/ 474530 w 1261310"/>
                <a:gd name="connsiteY22" fmla="*/ 122057 h 1526316"/>
                <a:gd name="connsiteX23" fmla="*/ 95826 w 1261310"/>
                <a:gd name="connsiteY23" fmla="*/ 255008 h 1526316"/>
                <a:gd name="connsiteX24" fmla="*/ 5824 w 1261310"/>
                <a:gd name="connsiteY24" fmla="*/ 310007 h 1526316"/>
                <a:gd name="connsiteX0" fmla="*/ 5824 w 1261310"/>
                <a:gd name="connsiteY0" fmla="*/ 310007 h 1526316"/>
                <a:gd name="connsiteX1" fmla="*/ 215830 w 1261310"/>
                <a:gd name="connsiteY1" fmla="*/ 105011 h 1526316"/>
                <a:gd name="connsiteX2" fmla="*/ 540839 w 1261310"/>
                <a:gd name="connsiteY2" fmla="*/ 45012 h 1526316"/>
                <a:gd name="connsiteX3" fmla="*/ 670842 w 1261310"/>
                <a:gd name="connsiteY3" fmla="*/ 13 h 1526316"/>
                <a:gd name="connsiteX4" fmla="*/ 825847 w 1261310"/>
                <a:gd name="connsiteY4" fmla="*/ 40012 h 1526316"/>
                <a:gd name="connsiteX5" fmla="*/ 1000851 w 1261310"/>
                <a:gd name="connsiteY5" fmla="*/ 20012 h 1526316"/>
                <a:gd name="connsiteX6" fmla="*/ 1045853 w 1261310"/>
                <a:gd name="connsiteY6" fmla="*/ 185009 h 1526316"/>
                <a:gd name="connsiteX7" fmla="*/ 1210857 w 1261310"/>
                <a:gd name="connsiteY7" fmla="*/ 430005 h 1526316"/>
                <a:gd name="connsiteX8" fmla="*/ 1205857 w 1261310"/>
                <a:gd name="connsiteY8" fmla="*/ 595002 h 1526316"/>
                <a:gd name="connsiteX9" fmla="*/ 1260859 w 1261310"/>
                <a:gd name="connsiteY9" fmla="*/ 854997 h 1526316"/>
                <a:gd name="connsiteX10" fmla="*/ 1170856 w 1261310"/>
                <a:gd name="connsiteY10" fmla="*/ 1164991 h 1526316"/>
                <a:gd name="connsiteX11" fmla="*/ 1072900 w 1261310"/>
                <a:gd name="connsiteY11" fmla="*/ 1402940 h 1526316"/>
                <a:gd name="connsiteX12" fmla="*/ 894541 w 1261310"/>
                <a:gd name="connsiteY12" fmla="*/ 1522032 h 1526316"/>
                <a:gd name="connsiteX13" fmla="*/ 1040853 w 1261310"/>
                <a:gd name="connsiteY13" fmla="*/ 1284989 h 1526316"/>
                <a:gd name="connsiteX14" fmla="*/ 1090854 w 1261310"/>
                <a:gd name="connsiteY14" fmla="*/ 1059993 h 1526316"/>
                <a:gd name="connsiteX15" fmla="*/ 1180856 w 1261310"/>
                <a:gd name="connsiteY15" fmla="*/ 824998 h 1526316"/>
                <a:gd name="connsiteX16" fmla="*/ 1135856 w 1261310"/>
                <a:gd name="connsiteY16" fmla="*/ 515003 h 1526316"/>
                <a:gd name="connsiteX17" fmla="*/ 965850 w 1261310"/>
                <a:gd name="connsiteY17" fmla="*/ 170010 h 1526316"/>
                <a:gd name="connsiteX18" fmla="*/ 870110 w 1261310"/>
                <a:gd name="connsiteY18" fmla="*/ 97796 h 1526316"/>
                <a:gd name="connsiteX19" fmla="*/ 815108 w 1261310"/>
                <a:gd name="connsiteY19" fmla="*/ 136319 h 1526316"/>
                <a:gd name="connsiteX20" fmla="*/ 750845 w 1261310"/>
                <a:gd name="connsiteY20" fmla="*/ 85011 h 1526316"/>
                <a:gd name="connsiteX21" fmla="*/ 540101 w 1261310"/>
                <a:gd name="connsiteY21" fmla="*/ 142056 h 1526316"/>
                <a:gd name="connsiteX22" fmla="*/ 474530 w 1261310"/>
                <a:gd name="connsiteY22" fmla="*/ 122057 h 1526316"/>
                <a:gd name="connsiteX23" fmla="*/ 95826 w 1261310"/>
                <a:gd name="connsiteY23" fmla="*/ 255008 h 1526316"/>
                <a:gd name="connsiteX24" fmla="*/ 5824 w 1261310"/>
                <a:gd name="connsiteY24" fmla="*/ 310007 h 1526316"/>
                <a:gd name="connsiteX0" fmla="*/ 8656 w 1264142"/>
                <a:gd name="connsiteY0" fmla="*/ 310007 h 1526316"/>
                <a:gd name="connsiteX1" fmla="*/ 218662 w 1264142"/>
                <a:gd name="connsiteY1" fmla="*/ 105011 h 1526316"/>
                <a:gd name="connsiteX2" fmla="*/ 543671 w 1264142"/>
                <a:gd name="connsiteY2" fmla="*/ 45012 h 1526316"/>
                <a:gd name="connsiteX3" fmla="*/ 673674 w 1264142"/>
                <a:gd name="connsiteY3" fmla="*/ 13 h 1526316"/>
                <a:gd name="connsiteX4" fmla="*/ 828679 w 1264142"/>
                <a:gd name="connsiteY4" fmla="*/ 40012 h 1526316"/>
                <a:gd name="connsiteX5" fmla="*/ 1003683 w 1264142"/>
                <a:gd name="connsiteY5" fmla="*/ 20012 h 1526316"/>
                <a:gd name="connsiteX6" fmla="*/ 1048685 w 1264142"/>
                <a:gd name="connsiteY6" fmla="*/ 185009 h 1526316"/>
                <a:gd name="connsiteX7" fmla="*/ 1213689 w 1264142"/>
                <a:gd name="connsiteY7" fmla="*/ 430005 h 1526316"/>
                <a:gd name="connsiteX8" fmla="*/ 1208689 w 1264142"/>
                <a:gd name="connsiteY8" fmla="*/ 595002 h 1526316"/>
                <a:gd name="connsiteX9" fmla="*/ 1263691 w 1264142"/>
                <a:gd name="connsiteY9" fmla="*/ 854997 h 1526316"/>
                <a:gd name="connsiteX10" fmla="*/ 1173688 w 1264142"/>
                <a:gd name="connsiteY10" fmla="*/ 1164991 h 1526316"/>
                <a:gd name="connsiteX11" fmla="*/ 1075732 w 1264142"/>
                <a:gd name="connsiteY11" fmla="*/ 1402940 h 1526316"/>
                <a:gd name="connsiteX12" fmla="*/ 897373 w 1264142"/>
                <a:gd name="connsiteY12" fmla="*/ 1522032 h 1526316"/>
                <a:gd name="connsiteX13" fmla="*/ 1043685 w 1264142"/>
                <a:gd name="connsiteY13" fmla="*/ 1284989 h 1526316"/>
                <a:gd name="connsiteX14" fmla="*/ 1093686 w 1264142"/>
                <a:gd name="connsiteY14" fmla="*/ 1059993 h 1526316"/>
                <a:gd name="connsiteX15" fmla="*/ 1183688 w 1264142"/>
                <a:gd name="connsiteY15" fmla="*/ 824998 h 1526316"/>
                <a:gd name="connsiteX16" fmla="*/ 1138688 w 1264142"/>
                <a:gd name="connsiteY16" fmla="*/ 515003 h 1526316"/>
                <a:gd name="connsiteX17" fmla="*/ 968682 w 1264142"/>
                <a:gd name="connsiteY17" fmla="*/ 170010 h 1526316"/>
                <a:gd name="connsiteX18" fmla="*/ 872942 w 1264142"/>
                <a:gd name="connsiteY18" fmla="*/ 97796 h 1526316"/>
                <a:gd name="connsiteX19" fmla="*/ 817940 w 1264142"/>
                <a:gd name="connsiteY19" fmla="*/ 136319 h 1526316"/>
                <a:gd name="connsiteX20" fmla="*/ 753677 w 1264142"/>
                <a:gd name="connsiteY20" fmla="*/ 85011 h 1526316"/>
                <a:gd name="connsiteX21" fmla="*/ 542933 w 1264142"/>
                <a:gd name="connsiteY21" fmla="*/ 142056 h 1526316"/>
                <a:gd name="connsiteX22" fmla="*/ 477362 w 1264142"/>
                <a:gd name="connsiteY22" fmla="*/ 122057 h 1526316"/>
                <a:gd name="connsiteX23" fmla="*/ 98658 w 1264142"/>
                <a:gd name="connsiteY23" fmla="*/ 255008 h 1526316"/>
                <a:gd name="connsiteX24" fmla="*/ 45881 w 1264142"/>
                <a:gd name="connsiteY24" fmla="*/ 305368 h 1526316"/>
                <a:gd name="connsiteX25" fmla="*/ 8656 w 1264142"/>
                <a:gd name="connsiteY25" fmla="*/ 310007 h 1526316"/>
                <a:gd name="connsiteX0" fmla="*/ 8656 w 1264142"/>
                <a:gd name="connsiteY0" fmla="*/ 310007 h 1526316"/>
                <a:gd name="connsiteX1" fmla="*/ 218662 w 1264142"/>
                <a:gd name="connsiteY1" fmla="*/ 105011 h 1526316"/>
                <a:gd name="connsiteX2" fmla="*/ 543671 w 1264142"/>
                <a:gd name="connsiteY2" fmla="*/ 45012 h 1526316"/>
                <a:gd name="connsiteX3" fmla="*/ 673674 w 1264142"/>
                <a:gd name="connsiteY3" fmla="*/ 13 h 1526316"/>
                <a:gd name="connsiteX4" fmla="*/ 828679 w 1264142"/>
                <a:gd name="connsiteY4" fmla="*/ 40012 h 1526316"/>
                <a:gd name="connsiteX5" fmla="*/ 1003683 w 1264142"/>
                <a:gd name="connsiteY5" fmla="*/ 20012 h 1526316"/>
                <a:gd name="connsiteX6" fmla="*/ 1048685 w 1264142"/>
                <a:gd name="connsiteY6" fmla="*/ 185009 h 1526316"/>
                <a:gd name="connsiteX7" fmla="*/ 1213689 w 1264142"/>
                <a:gd name="connsiteY7" fmla="*/ 430005 h 1526316"/>
                <a:gd name="connsiteX8" fmla="*/ 1208689 w 1264142"/>
                <a:gd name="connsiteY8" fmla="*/ 595002 h 1526316"/>
                <a:gd name="connsiteX9" fmla="*/ 1263691 w 1264142"/>
                <a:gd name="connsiteY9" fmla="*/ 854997 h 1526316"/>
                <a:gd name="connsiteX10" fmla="*/ 1173688 w 1264142"/>
                <a:gd name="connsiteY10" fmla="*/ 1164991 h 1526316"/>
                <a:gd name="connsiteX11" fmla="*/ 1075732 w 1264142"/>
                <a:gd name="connsiteY11" fmla="*/ 1402940 h 1526316"/>
                <a:gd name="connsiteX12" fmla="*/ 897373 w 1264142"/>
                <a:gd name="connsiteY12" fmla="*/ 1522032 h 1526316"/>
                <a:gd name="connsiteX13" fmla="*/ 1043685 w 1264142"/>
                <a:gd name="connsiteY13" fmla="*/ 1284989 h 1526316"/>
                <a:gd name="connsiteX14" fmla="*/ 1093686 w 1264142"/>
                <a:gd name="connsiteY14" fmla="*/ 1059993 h 1526316"/>
                <a:gd name="connsiteX15" fmla="*/ 1183688 w 1264142"/>
                <a:gd name="connsiteY15" fmla="*/ 824998 h 1526316"/>
                <a:gd name="connsiteX16" fmla="*/ 1138688 w 1264142"/>
                <a:gd name="connsiteY16" fmla="*/ 515003 h 1526316"/>
                <a:gd name="connsiteX17" fmla="*/ 968682 w 1264142"/>
                <a:gd name="connsiteY17" fmla="*/ 170010 h 1526316"/>
                <a:gd name="connsiteX18" fmla="*/ 872942 w 1264142"/>
                <a:gd name="connsiteY18" fmla="*/ 97796 h 1526316"/>
                <a:gd name="connsiteX19" fmla="*/ 817940 w 1264142"/>
                <a:gd name="connsiteY19" fmla="*/ 136319 h 1526316"/>
                <a:gd name="connsiteX20" fmla="*/ 753677 w 1264142"/>
                <a:gd name="connsiteY20" fmla="*/ 85011 h 1526316"/>
                <a:gd name="connsiteX21" fmla="*/ 542933 w 1264142"/>
                <a:gd name="connsiteY21" fmla="*/ 142056 h 1526316"/>
                <a:gd name="connsiteX22" fmla="*/ 477362 w 1264142"/>
                <a:gd name="connsiteY22" fmla="*/ 122057 h 1526316"/>
                <a:gd name="connsiteX23" fmla="*/ 137014 w 1264142"/>
                <a:gd name="connsiteY23" fmla="*/ 250746 h 1526316"/>
                <a:gd name="connsiteX24" fmla="*/ 45881 w 1264142"/>
                <a:gd name="connsiteY24" fmla="*/ 305368 h 1526316"/>
                <a:gd name="connsiteX25" fmla="*/ 8656 w 1264142"/>
                <a:gd name="connsiteY25" fmla="*/ 310007 h 15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64142" h="1526316">
                  <a:moveTo>
                    <a:pt x="8656" y="310007"/>
                  </a:moveTo>
                  <a:cubicBezTo>
                    <a:pt x="37453" y="276614"/>
                    <a:pt x="129493" y="149177"/>
                    <a:pt x="218662" y="105011"/>
                  </a:cubicBezTo>
                  <a:cubicBezTo>
                    <a:pt x="307831" y="60845"/>
                    <a:pt x="467836" y="62512"/>
                    <a:pt x="543671" y="45012"/>
                  </a:cubicBezTo>
                  <a:cubicBezTo>
                    <a:pt x="619506" y="27512"/>
                    <a:pt x="626173" y="846"/>
                    <a:pt x="673674" y="13"/>
                  </a:cubicBezTo>
                  <a:cubicBezTo>
                    <a:pt x="721175" y="-820"/>
                    <a:pt x="773678" y="36679"/>
                    <a:pt x="828679" y="40012"/>
                  </a:cubicBezTo>
                  <a:cubicBezTo>
                    <a:pt x="883681" y="43345"/>
                    <a:pt x="967015" y="-4154"/>
                    <a:pt x="1003683" y="20012"/>
                  </a:cubicBezTo>
                  <a:cubicBezTo>
                    <a:pt x="1040351" y="44178"/>
                    <a:pt x="1013684" y="116677"/>
                    <a:pt x="1048685" y="185009"/>
                  </a:cubicBezTo>
                  <a:cubicBezTo>
                    <a:pt x="1083686" y="253341"/>
                    <a:pt x="1187022" y="361673"/>
                    <a:pt x="1213689" y="430005"/>
                  </a:cubicBezTo>
                  <a:cubicBezTo>
                    <a:pt x="1240356" y="498337"/>
                    <a:pt x="1200355" y="524170"/>
                    <a:pt x="1208689" y="595002"/>
                  </a:cubicBezTo>
                  <a:cubicBezTo>
                    <a:pt x="1217023" y="665834"/>
                    <a:pt x="1269525" y="759999"/>
                    <a:pt x="1263691" y="854997"/>
                  </a:cubicBezTo>
                  <a:cubicBezTo>
                    <a:pt x="1257858" y="949995"/>
                    <a:pt x="1205014" y="1073667"/>
                    <a:pt x="1173688" y="1164991"/>
                  </a:cubicBezTo>
                  <a:cubicBezTo>
                    <a:pt x="1142362" y="1256315"/>
                    <a:pt x="1172924" y="1313602"/>
                    <a:pt x="1075732" y="1402940"/>
                  </a:cubicBezTo>
                  <a:cubicBezTo>
                    <a:pt x="978540" y="1492278"/>
                    <a:pt x="902714" y="1541690"/>
                    <a:pt x="897373" y="1522032"/>
                  </a:cubicBezTo>
                  <a:cubicBezTo>
                    <a:pt x="892032" y="1502374"/>
                    <a:pt x="1010966" y="1361995"/>
                    <a:pt x="1043685" y="1284989"/>
                  </a:cubicBezTo>
                  <a:cubicBezTo>
                    <a:pt x="1076404" y="1207983"/>
                    <a:pt x="1070352" y="1136658"/>
                    <a:pt x="1093686" y="1059993"/>
                  </a:cubicBezTo>
                  <a:cubicBezTo>
                    <a:pt x="1117020" y="983328"/>
                    <a:pt x="1176188" y="915830"/>
                    <a:pt x="1183688" y="824998"/>
                  </a:cubicBezTo>
                  <a:cubicBezTo>
                    <a:pt x="1191188" y="734166"/>
                    <a:pt x="1174522" y="624168"/>
                    <a:pt x="1138688" y="515003"/>
                  </a:cubicBezTo>
                  <a:cubicBezTo>
                    <a:pt x="1102854" y="405838"/>
                    <a:pt x="1012973" y="239545"/>
                    <a:pt x="968682" y="170010"/>
                  </a:cubicBezTo>
                  <a:cubicBezTo>
                    <a:pt x="924391" y="100476"/>
                    <a:pt x="898066" y="103411"/>
                    <a:pt x="872942" y="97796"/>
                  </a:cubicBezTo>
                  <a:cubicBezTo>
                    <a:pt x="847818" y="92181"/>
                    <a:pt x="837817" y="138450"/>
                    <a:pt x="817940" y="136319"/>
                  </a:cubicBezTo>
                  <a:cubicBezTo>
                    <a:pt x="798063" y="134188"/>
                    <a:pt x="799512" y="84055"/>
                    <a:pt x="753677" y="85011"/>
                  </a:cubicBezTo>
                  <a:cubicBezTo>
                    <a:pt x="707843" y="85967"/>
                    <a:pt x="588985" y="135882"/>
                    <a:pt x="542933" y="142056"/>
                  </a:cubicBezTo>
                  <a:cubicBezTo>
                    <a:pt x="496881" y="148230"/>
                    <a:pt x="549864" y="106224"/>
                    <a:pt x="477362" y="122057"/>
                  </a:cubicBezTo>
                  <a:cubicBezTo>
                    <a:pt x="404860" y="137890"/>
                    <a:pt x="208928" y="220194"/>
                    <a:pt x="137014" y="250746"/>
                  </a:cubicBezTo>
                  <a:cubicBezTo>
                    <a:pt x="65101" y="281298"/>
                    <a:pt x="60881" y="296202"/>
                    <a:pt x="45881" y="305368"/>
                  </a:cubicBezTo>
                  <a:cubicBezTo>
                    <a:pt x="30881" y="314535"/>
                    <a:pt x="-20141" y="343400"/>
                    <a:pt x="8656" y="310007"/>
                  </a:cubicBezTo>
                  <a:close/>
                </a:path>
              </a:pathLst>
            </a:custGeom>
            <a:pattFill prst="ltVert">
              <a:fgClr>
                <a:prstClr val="black"/>
              </a:fgClr>
              <a:bgClr>
                <a:prstClr val="white"/>
              </a:bgClr>
            </a:pattFill>
            <a:ln w="1905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5783121" y="2538856"/>
              <a:ext cx="1090994" cy="52204"/>
            </a:xfrm>
            <a:custGeom>
              <a:avLst/>
              <a:gdLst>
                <a:gd name="connsiteX0" fmla="*/ 0 w 1090994"/>
                <a:gd name="connsiteY0" fmla="*/ 52204 h 52204"/>
                <a:gd name="connsiteX1" fmla="*/ 707441 w 1090994"/>
                <a:gd name="connsiteY1" fmla="*/ 5327 h 52204"/>
                <a:gd name="connsiteX2" fmla="*/ 1090994 w 1090994"/>
                <a:gd name="connsiteY2" fmla="*/ 1065 h 5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0994" h="52204">
                  <a:moveTo>
                    <a:pt x="0" y="52204"/>
                  </a:moveTo>
                  <a:lnTo>
                    <a:pt x="707441" y="5327"/>
                  </a:lnTo>
                  <a:cubicBezTo>
                    <a:pt x="889273" y="-3196"/>
                    <a:pt x="1090994" y="1065"/>
                    <a:pt x="1090994" y="1065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5808691" y="2501567"/>
              <a:ext cx="1052639" cy="59662"/>
            </a:xfrm>
            <a:custGeom>
              <a:avLst/>
              <a:gdLst>
                <a:gd name="connsiteX0" fmla="*/ 0 w 1014284"/>
                <a:gd name="connsiteY0" fmla="*/ 42616 h 42616"/>
                <a:gd name="connsiteX1" fmla="*/ 626469 w 1014284"/>
                <a:gd name="connsiteY1" fmla="*/ 12785 h 42616"/>
                <a:gd name="connsiteX2" fmla="*/ 1014284 w 1014284"/>
                <a:gd name="connsiteY2" fmla="*/ 0 h 42616"/>
                <a:gd name="connsiteX0" fmla="*/ 0 w 1035592"/>
                <a:gd name="connsiteY0" fmla="*/ 63924 h 63924"/>
                <a:gd name="connsiteX1" fmla="*/ 647777 w 1035592"/>
                <a:gd name="connsiteY1" fmla="*/ 12785 h 63924"/>
                <a:gd name="connsiteX2" fmla="*/ 1035592 w 1035592"/>
                <a:gd name="connsiteY2" fmla="*/ 0 h 63924"/>
                <a:gd name="connsiteX0" fmla="*/ 0 w 1052639"/>
                <a:gd name="connsiteY0" fmla="*/ 59662 h 59662"/>
                <a:gd name="connsiteX1" fmla="*/ 647777 w 1052639"/>
                <a:gd name="connsiteY1" fmla="*/ 8523 h 59662"/>
                <a:gd name="connsiteX2" fmla="*/ 1052639 w 1052639"/>
                <a:gd name="connsiteY2" fmla="*/ 0 h 5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2639" h="59662">
                  <a:moveTo>
                    <a:pt x="0" y="59662"/>
                  </a:moveTo>
                  <a:lnTo>
                    <a:pt x="647777" y="8523"/>
                  </a:lnTo>
                  <a:cubicBezTo>
                    <a:pt x="823217" y="-1421"/>
                    <a:pt x="923367" y="4262"/>
                    <a:pt x="1052639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6239122" y="2258586"/>
              <a:ext cx="340936" cy="8592"/>
            </a:xfrm>
            <a:custGeom>
              <a:avLst/>
              <a:gdLst>
                <a:gd name="connsiteX0" fmla="*/ 0 w 340936"/>
                <a:gd name="connsiteY0" fmla="*/ 8592 h 8592"/>
                <a:gd name="connsiteX1" fmla="*/ 230131 w 340936"/>
                <a:gd name="connsiteY1" fmla="*/ 69 h 8592"/>
                <a:gd name="connsiteX2" fmla="*/ 340936 w 340936"/>
                <a:gd name="connsiteY2" fmla="*/ 4330 h 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936" h="8592">
                  <a:moveTo>
                    <a:pt x="0" y="8592"/>
                  </a:moveTo>
                  <a:lnTo>
                    <a:pt x="230131" y="69"/>
                  </a:lnTo>
                  <a:cubicBezTo>
                    <a:pt x="286954" y="-641"/>
                    <a:pt x="340936" y="4330"/>
                    <a:pt x="340936" y="433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6132580" y="2326840"/>
              <a:ext cx="511403" cy="21309"/>
            </a:xfrm>
            <a:custGeom>
              <a:avLst/>
              <a:gdLst>
                <a:gd name="connsiteX0" fmla="*/ 0 w 511403"/>
                <a:gd name="connsiteY0" fmla="*/ 21309 h 21309"/>
                <a:gd name="connsiteX1" fmla="*/ 281271 w 511403"/>
                <a:gd name="connsiteY1" fmla="*/ 4262 h 21309"/>
                <a:gd name="connsiteX2" fmla="*/ 511403 w 511403"/>
                <a:gd name="connsiteY2" fmla="*/ 0 h 21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403" h="21309">
                  <a:moveTo>
                    <a:pt x="0" y="21309"/>
                  </a:moveTo>
                  <a:lnTo>
                    <a:pt x="281271" y="4262"/>
                  </a:lnTo>
                  <a:cubicBezTo>
                    <a:pt x="366505" y="711"/>
                    <a:pt x="511403" y="0"/>
                    <a:pt x="511403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173698" y="3100984"/>
              <a:ext cx="404861" cy="35563"/>
            </a:xfrm>
            <a:custGeom>
              <a:avLst/>
              <a:gdLst>
                <a:gd name="connsiteX0" fmla="*/ 0 w 404861"/>
                <a:gd name="connsiteY0" fmla="*/ 35563 h 35563"/>
                <a:gd name="connsiteX1" fmla="*/ 336674 w 404861"/>
                <a:gd name="connsiteY1" fmla="*/ 1470 h 35563"/>
                <a:gd name="connsiteX2" fmla="*/ 404861 w 404861"/>
                <a:gd name="connsiteY2" fmla="*/ 5732 h 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861" h="35563">
                  <a:moveTo>
                    <a:pt x="0" y="35563"/>
                  </a:moveTo>
                  <a:lnTo>
                    <a:pt x="336674" y="1470"/>
                  </a:lnTo>
                  <a:cubicBezTo>
                    <a:pt x="404151" y="-3502"/>
                    <a:pt x="404861" y="5732"/>
                    <a:pt x="404861" y="5732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5599868" y="3123761"/>
              <a:ext cx="242916" cy="12785"/>
            </a:xfrm>
            <a:custGeom>
              <a:avLst/>
              <a:gdLst>
                <a:gd name="connsiteX0" fmla="*/ 0 w 213084"/>
                <a:gd name="connsiteY0" fmla="*/ 21308 h 21308"/>
                <a:gd name="connsiteX1" fmla="*/ 132112 w 213084"/>
                <a:gd name="connsiteY1" fmla="*/ 0 h 21308"/>
                <a:gd name="connsiteX2" fmla="*/ 213084 w 213084"/>
                <a:gd name="connsiteY2" fmla="*/ 21308 h 21308"/>
                <a:gd name="connsiteX0" fmla="*/ 0 w 242916"/>
                <a:gd name="connsiteY0" fmla="*/ 21589 h 21589"/>
                <a:gd name="connsiteX1" fmla="*/ 132112 w 242916"/>
                <a:gd name="connsiteY1" fmla="*/ 281 h 21589"/>
                <a:gd name="connsiteX2" fmla="*/ 242916 w 242916"/>
                <a:gd name="connsiteY2" fmla="*/ 8804 h 21589"/>
                <a:gd name="connsiteX0" fmla="*/ 0 w 242916"/>
                <a:gd name="connsiteY0" fmla="*/ 12785 h 12785"/>
                <a:gd name="connsiteX1" fmla="*/ 132112 w 242916"/>
                <a:gd name="connsiteY1" fmla="*/ 4262 h 12785"/>
                <a:gd name="connsiteX2" fmla="*/ 242916 w 242916"/>
                <a:gd name="connsiteY2" fmla="*/ 0 h 1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916" h="12785">
                  <a:moveTo>
                    <a:pt x="0" y="12785"/>
                  </a:moveTo>
                  <a:cubicBezTo>
                    <a:pt x="48299" y="2131"/>
                    <a:pt x="91626" y="6393"/>
                    <a:pt x="132112" y="4262"/>
                  </a:cubicBezTo>
                  <a:cubicBezTo>
                    <a:pt x="172598" y="2131"/>
                    <a:pt x="242916" y="0"/>
                    <a:pt x="242916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5582821" y="3021455"/>
              <a:ext cx="353721" cy="17075"/>
            </a:xfrm>
            <a:custGeom>
              <a:avLst/>
              <a:gdLst>
                <a:gd name="connsiteX0" fmla="*/ 0 w 353721"/>
                <a:gd name="connsiteY0" fmla="*/ 4639 h 13162"/>
                <a:gd name="connsiteX1" fmla="*/ 204561 w 353721"/>
                <a:gd name="connsiteY1" fmla="*/ 377 h 13162"/>
                <a:gd name="connsiteX2" fmla="*/ 353721 w 353721"/>
                <a:gd name="connsiteY2" fmla="*/ 13162 h 13162"/>
                <a:gd name="connsiteX0" fmla="*/ 0 w 353721"/>
                <a:gd name="connsiteY0" fmla="*/ 17075 h 17075"/>
                <a:gd name="connsiteX1" fmla="*/ 204561 w 353721"/>
                <a:gd name="connsiteY1" fmla="*/ 28 h 17075"/>
                <a:gd name="connsiteX2" fmla="*/ 353721 w 353721"/>
                <a:gd name="connsiteY2" fmla="*/ 12813 h 1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721" h="17075">
                  <a:moveTo>
                    <a:pt x="0" y="17075"/>
                  </a:moveTo>
                  <a:cubicBezTo>
                    <a:pt x="72804" y="14234"/>
                    <a:pt x="145608" y="738"/>
                    <a:pt x="204561" y="28"/>
                  </a:cubicBezTo>
                  <a:cubicBezTo>
                    <a:pt x="263514" y="-682"/>
                    <a:pt x="353721" y="12813"/>
                    <a:pt x="353721" y="12813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5101249" y="3196209"/>
              <a:ext cx="519927" cy="42617"/>
            </a:xfrm>
            <a:custGeom>
              <a:avLst/>
              <a:gdLst>
                <a:gd name="connsiteX0" fmla="*/ 0 w 519927"/>
                <a:gd name="connsiteY0" fmla="*/ 42617 h 42617"/>
                <a:gd name="connsiteX1" fmla="*/ 340936 w 519927"/>
                <a:gd name="connsiteY1" fmla="*/ 8524 h 42617"/>
                <a:gd name="connsiteX2" fmla="*/ 519927 w 519927"/>
                <a:gd name="connsiteY2" fmla="*/ 0 h 4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9927" h="42617">
                  <a:moveTo>
                    <a:pt x="0" y="42617"/>
                  </a:moveTo>
                  <a:lnTo>
                    <a:pt x="340936" y="8524"/>
                  </a:lnTo>
                  <a:cubicBezTo>
                    <a:pt x="427591" y="1421"/>
                    <a:pt x="519927" y="0"/>
                    <a:pt x="519927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6780357" y="3021483"/>
              <a:ext cx="502880" cy="89494"/>
            </a:xfrm>
            <a:custGeom>
              <a:avLst/>
              <a:gdLst>
                <a:gd name="connsiteX0" fmla="*/ 0 w 502880"/>
                <a:gd name="connsiteY0" fmla="*/ 89494 h 89494"/>
                <a:gd name="connsiteX1" fmla="*/ 311104 w 502880"/>
                <a:gd name="connsiteY1" fmla="*/ 59663 h 89494"/>
                <a:gd name="connsiteX2" fmla="*/ 502880 w 502880"/>
                <a:gd name="connsiteY2" fmla="*/ 0 h 8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2880" h="89494">
                  <a:moveTo>
                    <a:pt x="0" y="89494"/>
                  </a:moveTo>
                  <a:cubicBezTo>
                    <a:pt x="113645" y="82036"/>
                    <a:pt x="227291" y="74579"/>
                    <a:pt x="311104" y="59663"/>
                  </a:cubicBezTo>
                  <a:cubicBezTo>
                    <a:pt x="394917" y="44747"/>
                    <a:pt x="502880" y="0"/>
                    <a:pt x="502880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6779774" y="2933457"/>
              <a:ext cx="477309" cy="76709"/>
            </a:xfrm>
            <a:custGeom>
              <a:avLst/>
              <a:gdLst>
                <a:gd name="connsiteX0" fmla="*/ 0 w 502880"/>
                <a:gd name="connsiteY0" fmla="*/ 89494 h 89494"/>
                <a:gd name="connsiteX1" fmla="*/ 311104 w 502880"/>
                <a:gd name="connsiteY1" fmla="*/ 59663 h 89494"/>
                <a:gd name="connsiteX2" fmla="*/ 502880 w 502880"/>
                <a:gd name="connsiteY2" fmla="*/ 0 h 89494"/>
                <a:gd name="connsiteX0" fmla="*/ 0 w 477309"/>
                <a:gd name="connsiteY0" fmla="*/ 76709 h 76709"/>
                <a:gd name="connsiteX1" fmla="*/ 285533 w 477309"/>
                <a:gd name="connsiteY1" fmla="*/ 59663 h 76709"/>
                <a:gd name="connsiteX2" fmla="*/ 477309 w 477309"/>
                <a:gd name="connsiteY2" fmla="*/ 0 h 7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7309" h="76709">
                  <a:moveTo>
                    <a:pt x="0" y="76709"/>
                  </a:moveTo>
                  <a:cubicBezTo>
                    <a:pt x="113645" y="69251"/>
                    <a:pt x="205982" y="72448"/>
                    <a:pt x="285533" y="59663"/>
                  </a:cubicBezTo>
                  <a:cubicBezTo>
                    <a:pt x="365084" y="46878"/>
                    <a:pt x="477309" y="0"/>
                    <a:pt x="477309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051607" y="3102454"/>
              <a:ext cx="720227" cy="686120"/>
            </a:xfrm>
            <a:custGeom>
              <a:avLst/>
              <a:gdLst>
                <a:gd name="connsiteX0" fmla="*/ 0 w 720227"/>
                <a:gd name="connsiteY0" fmla="*/ 0 h 686120"/>
                <a:gd name="connsiteX1" fmla="*/ 234394 w 720227"/>
                <a:gd name="connsiteY1" fmla="*/ 85232 h 686120"/>
                <a:gd name="connsiteX2" fmla="*/ 443217 w 720227"/>
                <a:gd name="connsiteY2" fmla="*/ 200296 h 686120"/>
                <a:gd name="connsiteX3" fmla="*/ 592376 w 720227"/>
                <a:gd name="connsiteY3" fmla="*/ 362237 h 686120"/>
                <a:gd name="connsiteX4" fmla="*/ 677610 w 720227"/>
                <a:gd name="connsiteY4" fmla="*/ 502870 h 686120"/>
                <a:gd name="connsiteX5" fmla="*/ 720227 w 720227"/>
                <a:gd name="connsiteY5" fmla="*/ 686120 h 6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0227" h="686120">
                  <a:moveTo>
                    <a:pt x="0" y="0"/>
                  </a:moveTo>
                  <a:cubicBezTo>
                    <a:pt x="80262" y="25924"/>
                    <a:pt x="160525" y="51849"/>
                    <a:pt x="234394" y="85232"/>
                  </a:cubicBezTo>
                  <a:cubicBezTo>
                    <a:pt x="308263" y="118615"/>
                    <a:pt x="383553" y="154128"/>
                    <a:pt x="443217" y="200296"/>
                  </a:cubicBezTo>
                  <a:cubicBezTo>
                    <a:pt x="502881" y="246464"/>
                    <a:pt x="553310" y="311808"/>
                    <a:pt x="592376" y="362237"/>
                  </a:cubicBezTo>
                  <a:cubicBezTo>
                    <a:pt x="631442" y="412666"/>
                    <a:pt x="656302" y="448890"/>
                    <a:pt x="677610" y="502870"/>
                  </a:cubicBezTo>
                  <a:cubicBezTo>
                    <a:pt x="698919" y="556851"/>
                    <a:pt x="720227" y="686120"/>
                    <a:pt x="720227" y="68612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132580" y="3072623"/>
              <a:ext cx="656301" cy="451731"/>
            </a:xfrm>
            <a:custGeom>
              <a:avLst/>
              <a:gdLst>
                <a:gd name="connsiteX0" fmla="*/ 0 w 656301"/>
                <a:gd name="connsiteY0" fmla="*/ 0 h 451731"/>
                <a:gd name="connsiteX1" fmla="*/ 264225 w 656301"/>
                <a:gd name="connsiteY1" fmla="*/ 98017 h 451731"/>
                <a:gd name="connsiteX2" fmla="*/ 528450 w 656301"/>
                <a:gd name="connsiteY2" fmla="*/ 268481 h 451731"/>
                <a:gd name="connsiteX3" fmla="*/ 656301 w 656301"/>
                <a:gd name="connsiteY3" fmla="*/ 451731 h 45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301" h="451731">
                  <a:moveTo>
                    <a:pt x="0" y="0"/>
                  </a:moveTo>
                  <a:cubicBezTo>
                    <a:pt x="88075" y="26635"/>
                    <a:pt x="176150" y="53270"/>
                    <a:pt x="264225" y="98017"/>
                  </a:cubicBezTo>
                  <a:cubicBezTo>
                    <a:pt x="352300" y="142764"/>
                    <a:pt x="463104" y="209529"/>
                    <a:pt x="528450" y="268481"/>
                  </a:cubicBezTo>
                  <a:cubicBezTo>
                    <a:pt x="593796" y="327433"/>
                    <a:pt x="625048" y="389582"/>
                    <a:pt x="656301" y="451731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6337141" y="3051315"/>
              <a:ext cx="417646" cy="238650"/>
            </a:xfrm>
            <a:custGeom>
              <a:avLst/>
              <a:gdLst>
                <a:gd name="connsiteX0" fmla="*/ 0 w 417646"/>
                <a:gd name="connsiteY0" fmla="*/ 0 h 238650"/>
                <a:gd name="connsiteX1" fmla="*/ 225870 w 417646"/>
                <a:gd name="connsiteY1" fmla="*/ 85232 h 238650"/>
                <a:gd name="connsiteX2" fmla="*/ 379291 w 417646"/>
                <a:gd name="connsiteY2" fmla="*/ 187511 h 238650"/>
                <a:gd name="connsiteX3" fmla="*/ 417646 w 417646"/>
                <a:gd name="connsiteY3" fmla="*/ 238650 h 2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646" h="238650">
                  <a:moveTo>
                    <a:pt x="0" y="0"/>
                  </a:moveTo>
                  <a:cubicBezTo>
                    <a:pt x="81327" y="26990"/>
                    <a:pt x="162655" y="53980"/>
                    <a:pt x="225870" y="85232"/>
                  </a:cubicBezTo>
                  <a:cubicBezTo>
                    <a:pt x="289085" y="116484"/>
                    <a:pt x="347328" y="161941"/>
                    <a:pt x="379291" y="187511"/>
                  </a:cubicBezTo>
                  <a:cubicBezTo>
                    <a:pt x="411254" y="213081"/>
                    <a:pt x="417646" y="238650"/>
                    <a:pt x="417646" y="23865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5991944" y="3123762"/>
              <a:ext cx="524188" cy="571056"/>
            </a:xfrm>
            <a:custGeom>
              <a:avLst/>
              <a:gdLst>
                <a:gd name="connsiteX0" fmla="*/ 0 w 524188"/>
                <a:gd name="connsiteY0" fmla="*/ 0 h 571056"/>
                <a:gd name="connsiteX1" fmla="*/ 230131 w 524188"/>
                <a:gd name="connsiteY1" fmla="*/ 149156 h 571056"/>
                <a:gd name="connsiteX2" fmla="*/ 400599 w 524188"/>
                <a:gd name="connsiteY2" fmla="*/ 332406 h 571056"/>
                <a:gd name="connsiteX3" fmla="*/ 524188 w 524188"/>
                <a:gd name="connsiteY3" fmla="*/ 571056 h 57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188" h="571056">
                  <a:moveTo>
                    <a:pt x="0" y="0"/>
                  </a:moveTo>
                  <a:cubicBezTo>
                    <a:pt x="81682" y="46877"/>
                    <a:pt x="163365" y="93755"/>
                    <a:pt x="230131" y="149156"/>
                  </a:cubicBezTo>
                  <a:cubicBezTo>
                    <a:pt x="296898" y="204557"/>
                    <a:pt x="351590" y="262089"/>
                    <a:pt x="400599" y="332406"/>
                  </a:cubicBezTo>
                  <a:cubicBezTo>
                    <a:pt x="449609" y="402723"/>
                    <a:pt x="524188" y="571056"/>
                    <a:pt x="524188" y="571056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5195007" y="3941992"/>
              <a:ext cx="1649276" cy="340929"/>
            </a:xfrm>
            <a:custGeom>
              <a:avLst/>
              <a:gdLst>
                <a:gd name="connsiteX0" fmla="*/ 0 w 1649276"/>
                <a:gd name="connsiteY0" fmla="*/ 340929 h 340929"/>
                <a:gd name="connsiteX1" fmla="*/ 703179 w 1649276"/>
                <a:gd name="connsiteY1" fmla="*/ 217342 h 340929"/>
                <a:gd name="connsiteX2" fmla="*/ 1402097 w 1649276"/>
                <a:gd name="connsiteY2" fmla="*/ 63924 h 340929"/>
                <a:gd name="connsiteX3" fmla="*/ 1649276 w 1649276"/>
                <a:gd name="connsiteY3" fmla="*/ 0 h 34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9276" h="340929">
                  <a:moveTo>
                    <a:pt x="0" y="340929"/>
                  </a:moveTo>
                  <a:cubicBezTo>
                    <a:pt x="234748" y="302219"/>
                    <a:pt x="469496" y="263509"/>
                    <a:pt x="703179" y="217342"/>
                  </a:cubicBezTo>
                  <a:cubicBezTo>
                    <a:pt x="936862" y="171175"/>
                    <a:pt x="1244414" y="100148"/>
                    <a:pt x="1402097" y="63924"/>
                  </a:cubicBezTo>
                  <a:cubicBezTo>
                    <a:pt x="1559780" y="27700"/>
                    <a:pt x="1649276" y="0"/>
                    <a:pt x="1649276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6963610" y="3826928"/>
              <a:ext cx="323889" cy="115064"/>
            </a:xfrm>
            <a:custGeom>
              <a:avLst/>
              <a:gdLst>
                <a:gd name="connsiteX0" fmla="*/ 0 w 323889"/>
                <a:gd name="connsiteY0" fmla="*/ 115064 h 115064"/>
                <a:gd name="connsiteX1" fmla="*/ 106543 w 323889"/>
                <a:gd name="connsiteY1" fmla="*/ 85232 h 115064"/>
                <a:gd name="connsiteX2" fmla="*/ 251440 w 323889"/>
                <a:gd name="connsiteY2" fmla="*/ 46878 h 115064"/>
                <a:gd name="connsiteX3" fmla="*/ 323889 w 323889"/>
                <a:gd name="connsiteY3" fmla="*/ 0 h 11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89" h="115064">
                  <a:moveTo>
                    <a:pt x="0" y="115064"/>
                  </a:moveTo>
                  <a:lnTo>
                    <a:pt x="106543" y="85232"/>
                  </a:lnTo>
                  <a:cubicBezTo>
                    <a:pt x="148450" y="73868"/>
                    <a:pt x="215216" y="61083"/>
                    <a:pt x="251440" y="46878"/>
                  </a:cubicBezTo>
                  <a:cubicBezTo>
                    <a:pt x="287664" y="32673"/>
                    <a:pt x="323889" y="0"/>
                    <a:pt x="323889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6992857" y="3731041"/>
              <a:ext cx="336675" cy="127849"/>
            </a:xfrm>
            <a:custGeom>
              <a:avLst/>
              <a:gdLst>
                <a:gd name="connsiteX0" fmla="*/ 0 w 323889"/>
                <a:gd name="connsiteY0" fmla="*/ 115064 h 115064"/>
                <a:gd name="connsiteX1" fmla="*/ 106543 w 323889"/>
                <a:gd name="connsiteY1" fmla="*/ 85232 h 115064"/>
                <a:gd name="connsiteX2" fmla="*/ 251440 w 323889"/>
                <a:gd name="connsiteY2" fmla="*/ 46878 h 115064"/>
                <a:gd name="connsiteX3" fmla="*/ 323889 w 323889"/>
                <a:gd name="connsiteY3" fmla="*/ 0 h 115064"/>
                <a:gd name="connsiteX0" fmla="*/ 0 w 323889"/>
                <a:gd name="connsiteY0" fmla="*/ 115064 h 115064"/>
                <a:gd name="connsiteX1" fmla="*/ 106543 w 323889"/>
                <a:gd name="connsiteY1" fmla="*/ 85232 h 115064"/>
                <a:gd name="connsiteX2" fmla="*/ 230131 w 323889"/>
                <a:gd name="connsiteY2" fmla="*/ 63924 h 115064"/>
                <a:gd name="connsiteX3" fmla="*/ 323889 w 323889"/>
                <a:gd name="connsiteY3" fmla="*/ 0 h 115064"/>
                <a:gd name="connsiteX0" fmla="*/ 0 w 323889"/>
                <a:gd name="connsiteY0" fmla="*/ 115064 h 115064"/>
                <a:gd name="connsiteX1" fmla="*/ 106543 w 323889"/>
                <a:gd name="connsiteY1" fmla="*/ 110802 h 115064"/>
                <a:gd name="connsiteX2" fmla="*/ 230131 w 323889"/>
                <a:gd name="connsiteY2" fmla="*/ 63924 h 115064"/>
                <a:gd name="connsiteX3" fmla="*/ 323889 w 323889"/>
                <a:gd name="connsiteY3" fmla="*/ 0 h 115064"/>
                <a:gd name="connsiteX0" fmla="*/ 0 w 328151"/>
                <a:gd name="connsiteY0" fmla="*/ 140634 h 140634"/>
                <a:gd name="connsiteX1" fmla="*/ 110805 w 328151"/>
                <a:gd name="connsiteY1" fmla="*/ 110802 h 140634"/>
                <a:gd name="connsiteX2" fmla="*/ 234393 w 328151"/>
                <a:gd name="connsiteY2" fmla="*/ 63924 h 140634"/>
                <a:gd name="connsiteX3" fmla="*/ 328151 w 328151"/>
                <a:gd name="connsiteY3" fmla="*/ 0 h 140634"/>
                <a:gd name="connsiteX0" fmla="*/ 0 w 328151"/>
                <a:gd name="connsiteY0" fmla="*/ 140634 h 140634"/>
                <a:gd name="connsiteX1" fmla="*/ 102282 w 328151"/>
                <a:gd name="connsiteY1" fmla="*/ 106540 h 140634"/>
                <a:gd name="connsiteX2" fmla="*/ 234393 w 328151"/>
                <a:gd name="connsiteY2" fmla="*/ 63924 h 140634"/>
                <a:gd name="connsiteX3" fmla="*/ 328151 w 328151"/>
                <a:gd name="connsiteY3" fmla="*/ 0 h 140634"/>
                <a:gd name="connsiteX0" fmla="*/ 0 w 328151"/>
                <a:gd name="connsiteY0" fmla="*/ 140634 h 140634"/>
                <a:gd name="connsiteX1" fmla="*/ 102282 w 328151"/>
                <a:gd name="connsiteY1" fmla="*/ 106540 h 140634"/>
                <a:gd name="connsiteX2" fmla="*/ 217346 w 328151"/>
                <a:gd name="connsiteY2" fmla="*/ 72447 h 140634"/>
                <a:gd name="connsiteX3" fmla="*/ 328151 w 328151"/>
                <a:gd name="connsiteY3" fmla="*/ 0 h 140634"/>
                <a:gd name="connsiteX0" fmla="*/ 0 w 336675"/>
                <a:gd name="connsiteY0" fmla="*/ 127849 h 127849"/>
                <a:gd name="connsiteX1" fmla="*/ 110806 w 336675"/>
                <a:gd name="connsiteY1" fmla="*/ 106540 h 127849"/>
                <a:gd name="connsiteX2" fmla="*/ 225870 w 336675"/>
                <a:gd name="connsiteY2" fmla="*/ 72447 h 127849"/>
                <a:gd name="connsiteX3" fmla="*/ 336675 w 336675"/>
                <a:gd name="connsiteY3" fmla="*/ 0 h 12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675" h="127849">
                  <a:moveTo>
                    <a:pt x="0" y="127849"/>
                  </a:moveTo>
                  <a:cubicBezTo>
                    <a:pt x="35514" y="117905"/>
                    <a:pt x="73161" y="115774"/>
                    <a:pt x="110806" y="106540"/>
                  </a:cubicBezTo>
                  <a:cubicBezTo>
                    <a:pt x="148451" y="97306"/>
                    <a:pt x="188225" y="90204"/>
                    <a:pt x="225870" y="72447"/>
                  </a:cubicBezTo>
                  <a:cubicBezTo>
                    <a:pt x="263515" y="54690"/>
                    <a:pt x="336675" y="0"/>
                    <a:pt x="336675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5122557" y="3847220"/>
              <a:ext cx="1781389" cy="319620"/>
            </a:xfrm>
            <a:custGeom>
              <a:avLst/>
              <a:gdLst>
                <a:gd name="connsiteX0" fmla="*/ 0 w 1649276"/>
                <a:gd name="connsiteY0" fmla="*/ 340929 h 340929"/>
                <a:gd name="connsiteX1" fmla="*/ 703179 w 1649276"/>
                <a:gd name="connsiteY1" fmla="*/ 217342 h 340929"/>
                <a:gd name="connsiteX2" fmla="*/ 1402097 w 1649276"/>
                <a:gd name="connsiteY2" fmla="*/ 63924 h 340929"/>
                <a:gd name="connsiteX3" fmla="*/ 1649276 w 1649276"/>
                <a:gd name="connsiteY3" fmla="*/ 0 h 340929"/>
                <a:gd name="connsiteX0" fmla="*/ 0 w 1794174"/>
                <a:gd name="connsiteY0" fmla="*/ 366498 h 366498"/>
                <a:gd name="connsiteX1" fmla="*/ 703179 w 1794174"/>
                <a:gd name="connsiteY1" fmla="*/ 242911 h 366498"/>
                <a:gd name="connsiteX2" fmla="*/ 1402097 w 1794174"/>
                <a:gd name="connsiteY2" fmla="*/ 89493 h 366498"/>
                <a:gd name="connsiteX3" fmla="*/ 1794174 w 1794174"/>
                <a:gd name="connsiteY3" fmla="*/ 0 h 366498"/>
                <a:gd name="connsiteX0" fmla="*/ 0 w 1794174"/>
                <a:gd name="connsiteY0" fmla="*/ 366498 h 366498"/>
                <a:gd name="connsiteX1" fmla="*/ 703179 w 1794174"/>
                <a:gd name="connsiteY1" fmla="*/ 242911 h 366498"/>
                <a:gd name="connsiteX2" fmla="*/ 1385050 w 1794174"/>
                <a:gd name="connsiteY2" fmla="*/ 127848 h 366498"/>
                <a:gd name="connsiteX3" fmla="*/ 1794174 w 1794174"/>
                <a:gd name="connsiteY3" fmla="*/ 0 h 366498"/>
                <a:gd name="connsiteX0" fmla="*/ 0 w 1794174"/>
                <a:gd name="connsiteY0" fmla="*/ 366498 h 366498"/>
                <a:gd name="connsiteX1" fmla="*/ 669086 w 1794174"/>
                <a:gd name="connsiteY1" fmla="*/ 272743 h 366498"/>
                <a:gd name="connsiteX2" fmla="*/ 1385050 w 1794174"/>
                <a:gd name="connsiteY2" fmla="*/ 127848 h 366498"/>
                <a:gd name="connsiteX3" fmla="*/ 1794174 w 1794174"/>
                <a:gd name="connsiteY3" fmla="*/ 0 h 366498"/>
                <a:gd name="connsiteX0" fmla="*/ 0 w 1794174"/>
                <a:gd name="connsiteY0" fmla="*/ 366498 h 366498"/>
                <a:gd name="connsiteX1" fmla="*/ 669086 w 1794174"/>
                <a:gd name="connsiteY1" fmla="*/ 272743 h 366498"/>
                <a:gd name="connsiteX2" fmla="*/ 1376526 w 1794174"/>
                <a:gd name="connsiteY2" fmla="*/ 123587 h 366498"/>
                <a:gd name="connsiteX3" fmla="*/ 1794174 w 1794174"/>
                <a:gd name="connsiteY3" fmla="*/ 0 h 366498"/>
                <a:gd name="connsiteX0" fmla="*/ 0 w 1794174"/>
                <a:gd name="connsiteY0" fmla="*/ 332405 h 332405"/>
                <a:gd name="connsiteX1" fmla="*/ 669086 w 1794174"/>
                <a:gd name="connsiteY1" fmla="*/ 238650 h 332405"/>
                <a:gd name="connsiteX2" fmla="*/ 1376526 w 1794174"/>
                <a:gd name="connsiteY2" fmla="*/ 89494 h 332405"/>
                <a:gd name="connsiteX3" fmla="*/ 1794174 w 1794174"/>
                <a:gd name="connsiteY3" fmla="*/ 0 h 332405"/>
                <a:gd name="connsiteX0" fmla="*/ 0 w 1794174"/>
                <a:gd name="connsiteY0" fmla="*/ 332405 h 332405"/>
                <a:gd name="connsiteX1" fmla="*/ 669086 w 1794174"/>
                <a:gd name="connsiteY1" fmla="*/ 238650 h 332405"/>
                <a:gd name="connsiteX2" fmla="*/ 1376526 w 1794174"/>
                <a:gd name="connsiteY2" fmla="*/ 102279 h 332405"/>
                <a:gd name="connsiteX3" fmla="*/ 1794174 w 1794174"/>
                <a:gd name="connsiteY3" fmla="*/ 0 h 332405"/>
                <a:gd name="connsiteX0" fmla="*/ 0 w 1794174"/>
                <a:gd name="connsiteY0" fmla="*/ 332405 h 332405"/>
                <a:gd name="connsiteX1" fmla="*/ 656301 w 1794174"/>
                <a:gd name="connsiteY1" fmla="*/ 251434 h 332405"/>
                <a:gd name="connsiteX2" fmla="*/ 1376526 w 1794174"/>
                <a:gd name="connsiteY2" fmla="*/ 102279 h 332405"/>
                <a:gd name="connsiteX3" fmla="*/ 1794174 w 1794174"/>
                <a:gd name="connsiteY3" fmla="*/ 0 h 332405"/>
                <a:gd name="connsiteX0" fmla="*/ 0 w 1781389"/>
                <a:gd name="connsiteY0" fmla="*/ 319620 h 319620"/>
                <a:gd name="connsiteX1" fmla="*/ 656301 w 1781389"/>
                <a:gd name="connsiteY1" fmla="*/ 238649 h 319620"/>
                <a:gd name="connsiteX2" fmla="*/ 1376526 w 1781389"/>
                <a:gd name="connsiteY2" fmla="*/ 89494 h 319620"/>
                <a:gd name="connsiteX3" fmla="*/ 1781389 w 1781389"/>
                <a:gd name="connsiteY3" fmla="*/ 0 h 31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1389" h="319620">
                  <a:moveTo>
                    <a:pt x="0" y="319620"/>
                  </a:moveTo>
                  <a:cubicBezTo>
                    <a:pt x="234748" y="280910"/>
                    <a:pt x="426880" y="277003"/>
                    <a:pt x="656301" y="238649"/>
                  </a:cubicBezTo>
                  <a:cubicBezTo>
                    <a:pt x="885722" y="200295"/>
                    <a:pt x="1189011" y="129269"/>
                    <a:pt x="1376526" y="89494"/>
                  </a:cubicBezTo>
                  <a:cubicBezTo>
                    <a:pt x="1564041" y="49719"/>
                    <a:pt x="1645014" y="42616"/>
                    <a:pt x="1781389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5311371" y="4696297"/>
              <a:ext cx="339637" cy="264220"/>
            </a:xfrm>
            <a:custGeom>
              <a:avLst/>
              <a:gdLst>
                <a:gd name="connsiteX0" fmla="*/ 15748 w 339637"/>
                <a:gd name="connsiteY0" fmla="*/ 264220 h 264220"/>
                <a:gd name="connsiteX1" fmla="*/ 37057 w 339637"/>
                <a:gd name="connsiteY1" fmla="*/ 132110 h 264220"/>
                <a:gd name="connsiteX2" fmla="*/ 339637 w 339637"/>
                <a:gd name="connsiteY2" fmla="*/ 0 h 26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9637" h="264220">
                  <a:moveTo>
                    <a:pt x="15748" y="264220"/>
                  </a:moveTo>
                  <a:cubicBezTo>
                    <a:pt x="-589" y="220183"/>
                    <a:pt x="-16925" y="176147"/>
                    <a:pt x="37057" y="132110"/>
                  </a:cubicBezTo>
                  <a:cubicBezTo>
                    <a:pt x="91039" y="88073"/>
                    <a:pt x="339637" y="0"/>
                    <a:pt x="339637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5663793" y="4342583"/>
              <a:ext cx="1031330" cy="353714"/>
            </a:xfrm>
            <a:custGeom>
              <a:avLst/>
              <a:gdLst>
                <a:gd name="connsiteX0" fmla="*/ 0 w 1031330"/>
                <a:gd name="connsiteY0" fmla="*/ 353714 h 353714"/>
                <a:gd name="connsiteX1" fmla="*/ 622208 w 1031330"/>
                <a:gd name="connsiteY1" fmla="*/ 144895 h 353714"/>
                <a:gd name="connsiteX2" fmla="*/ 946096 w 1031330"/>
                <a:gd name="connsiteY2" fmla="*/ 29831 h 353714"/>
                <a:gd name="connsiteX3" fmla="*/ 1031330 w 1031330"/>
                <a:gd name="connsiteY3" fmla="*/ 0 h 35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330" h="353714">
                  <a:moveTo>
                    <a:pt x="0" y="353714"/>
                  </a:moveTo>
                  <a:lnTo>
                    <a:pt x="622208" y="144895"/>
                  </a:lnTo>
                  <a:cubicBezTo>
                    <a:pt x="779891" y="90914"/>
                    <a:pt x="946096" y="29831"/>
                    <a:pt x="946096" y="29831"/>
                  </a:cubicBezTo>
                  <a:lnTo>
                    <a:pt x="1031330" y="0"/>
                  </a:ln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5239431" y="4639878"/>
              <a:ext cx="330605" cy="255697"/>
            </a:xfrm>
            <a:custGeom>
              <a:avLst/>
              <a:gdLst>
                <a:gd name="connsiteX0" fmla="*/ 15748 w 339637"/>
                <a:gd name="connsiteY0" fmla="*/ 264220 h 264220"/>
                <a:gd name="connsiteX1" fmla="*/ 37057 w 339637"/>
                <a:gd name="connsiteY1" fmla="*/ 132110 h 264220"/>
                <a:gd name="connsiteX2" fmla="*/ 339637 w 339637"/>
                <a:gd name="connsiteY2" fmla="*/ 0 h 264220"/>
                <a:gd name="connsiteX0" fmla="*/ 15239 w 330605"/>
                <a:gd name="connsiteY0" fmla="*/ 255697 h 255697"/>
                <a:gd name="connsiteX1" fmla="*/ 36548 w 330605"/>
                <a:gd name="connsiteY1" fmla="*/ 123587 h 255697"/>
                <a:gd name="connsiteX2" fmla="*/ 330605 w 330605"/>
                <a:gd name="connsiteY2" fmla="*/ 0 h 255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605" h="255697">
                  <a:moveTo>
                    <a:pt x="15239" y="255697"/>
                  </a:moveTo>
                  <a:cubicBezTo>
                    <a:pt x="-1098" y="211660"/>
                    <a:pt x="-16013" y="166203"/>
                    <a:pt x="36548" y="123587"/>
                  </a:cubicBezTo>
                  <a:cubicBezTo>
                    <a:pt x="89109" y="80971"/>
                    <a:pt x="330605" y="0"/>
                    <a:pt x="330605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5570036" y="4260594"/>
              <a:ext cx="1180489" cy="379284"/>
            </a:xfrm>
            <a:custGeom>
              <a:avLst/>
              <a:gdLst>
                <a:gd name="connsiteX0" fmla="*/ 0 w 1031330"/>
                <a:gd name="connsiteY0" fmla="*/ 353714 h 353714"/>
                <a:gd name="connsiteX1" fmla="*/ 622208 w 1031330"/>
                <a:gd name="connsiteY1" fmla="*/ 144895 h 353714"/>
                <a:gd name="connsiteX2" fmla="*/ 946096 w 1031330"/>
                <a:gd name="connsiteY2" fmla="*/ 29831 h 353714"/>
                <a:gd name="connsiteX3" fmla="*/ 1031330 w 1031330"/>
                <a:gd name="connsiteY3" fmla="*/ 0 h 353714"/>
                <a:gd name="connsiteX0" fmla="*/ 0 w 1180489"/>
                <a:gd name="connsiteY0" fmla="*/ 379284 h 379284"/>
                <a:gd name="connsiteX1" fmla="*/ 622208 w 1180489"/>
                <a:gd name="connsiteY1" fmla="*/ 170465 h 379284"/>
                <a:gd name="connsiteX2" fmla="*/ 946096 w 1180489"/>
                <a:gd name="connsiteY2" fmla="*/ 55401 h 379284"/>
                <a:gd name="connsiteX3" fmla="*/ 1180489 w 1180489"/>
                <a:gd name="connsiteY3" fmla="*/ 0 h 379284"/>
                <a:gd name="connsiteX0" fmla="*/ 0 w 1180489"/>
                <a:gd name="connsiteY0" fmla="*/ 379284 h 379284"/>
                <a:gd name="connsiteX1" fmla="*/ 622208 w 1180489"/>
                <a:gd name="connsiteY1" fmla="*/ 170465 h 379284"/>
                <a:gd name="connsiteX2" fmla="*/ 946096 w 1180489"/>
                <a:gd name="connsiteY2" fmla="*/ 98017 h 379284"/>
                <a:gd name="connsiteX3" fmla="*/ 1180489 w 1180489"/>
                <a:gd name="connsiteY3" fmla="*/ 0 h 379284"/>
                <a:gd name="connsiteX0" fmla="*/ 0 w 1180489"/>
                <a:gd name="connsiteY0" fmla="*/ 379284 h 379284"/>
                <a:gd name="connsiteX1" fmla="*/ 622208 w 1180489"/>
                <a:gd name="connsiteY1" fmla="*/ 204558 h 379284"/>
                <a:gd name="connsiteX2" fmla="*/ 946096 w 1180489"/>
                <a:gd name="connsiteY2" fmla="*/ 98017 h 379284"/>
                <a:gd name="connsiteX3" fmla="*/ 1180489 w 1180489"/>
                <a:gd name="connsiteY3" fmla="*/ 0 h 37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0489" h="379284">
                  <a:moveTo>
                    <a:pt x="0" y="379284"/>
                  </a:moveTo>
                  <a:cubicBezTo>
                    <a:pt x="207403" y="309678"/>
                    <a:pt x="464525" y="251436"/>
                    <a:pt x="622208" y="204558"/>
                  </a:cubicBezTo>
                  <a:cubicBezTo>
                    <a:pt x="779891" y="157680"/>
                    <a:pt x="853049" y="132110"/>
                    <a:pt x="946096" y="98017"/>
                  </a:cubicBezTo>
                  <a:cubicBezTo>
                    <a:pt x="1039143" y="63924"/>
                    <a:pt x="1102358" y="18467"/>
                    <a:pt x="1180489" y="0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Picture 69" descr="IMG_2407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800" b="68444" l="17525" r="74877">
                          <a14:foregroundMark x1="28472" y1="62868" x2="24755" y2="59314"/>
                          <a14:foregroundMark x1="24224" y1="58517" x2="24224" y2="58517"/>
                          <a14:foregroundMark x1="25572" y1="40043" x2="27124" y2="38603"/>
                          <a14:foregroundMark x1="52737" y1="25184" x2="53758" y2="25092"/>
                          <a14:foregroundMark x1="69935" y1="42831" x2="70057" y2="41483"/>
                          <a14:foregroundMark x1="36356" y1="65411" x2="37868" y2="64430"/>
                          <a14:backgroundMark x1="70792" y1="38021" x2="71895" y2="43413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4" t="11930" r="21648" b="25217"/>
            <a:stretch/>
          </p:blipFill>
          <p:spPr>
            <a:xfrm rot="21357645">
              <a:off x="2976320" y="-575330"/>
              <a:ext cx="3333973" cy="4310482"/>
            </a:xfrm>
            <a:prstGeom prst="rect">
              <a:avLst/>
            </a:prstGeom>
          </p:spPr>
        </p:pic>
        <p:sp>
          <p:nvSpPr>
            <p:cNvPr id="71" name="Right Arrow 70"/>
            <p:cNvSpPr/>
            <p:nvPr/>
          </p:nvSpPr>
          <p:spPr>
            <a:xfrm>
              <a:off x="4643307" y="1655568"/>
              <a:ext cx="364354" cy="234389"/>
            </a:xfrm>
            <a:prstGeom prst="rightArrow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ight Arrow 71"/>
            <p:cNvSpPr/>
            <p:nvPr/>
          </p:nvSpPr>
          <p:spPr>
            <a:xfrm rot="16620705">
              <a:off x="4375085" y="1169357"/>
              <a:ext cx="364354" cy="234389"/>
            </a:xfrm>
            <a:prstGeom prst="rightArrow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ight Arrow 72"/>
            <p:cNvSpPr/>
            <p:nvPr/>
          </p:nvSpPr>
          <p:spPr>
            <a:xfrm rot="18610605">
              <a:off x="3820857" y="1323572"/>
              <a:ext cx="364354" cy="234389"/>
            </a:xfrm>
            <a:prstGeom prst="rightArrow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85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77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9" b="24571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4680035" cy="43485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3743" cy="1143000"/>
          </a:xfrm>
        </p:spPr>
        <p:txBody>
          <a:bodyPr/>
          <a:lstStyle/>
          <a:p>
            <a:pPr algn="l"/>
            <a:r>
              <a:rPr lang="en-US" b="1" i="1" dirty="0" err="1">
                <a:solidFill>
                  <a:srgbClr val="FFA72C"/>
                </a:solidFill>
              </a:rPr>
              <a:t>Littorina</a:t>
            </a:r>
            <a:r>
              <a:rPr lang="en-US" b="1" i="1" dirty="0">
                <a:solidFill>
                  <a:srgbClr val="FFA72C"/>
                </a:solidFill>
              </a:rPr>
              <a:t> </a:t>
            </a:r>
            <a:r>
              <a:rPr lang="en-US" b="1" i="1" dirty="0" err="1" smtClean="0">
                <a:solidFill>
                  <a:srgbClr val="FFA72C"/>
                </a:solidFill>
              </a:rPr>
              <a:t>littorea</a:t>
            </a:r>
            <a:endParaRPr lang="en-US" b="1" dirty="0">
              <a:solidFill>
                <a:srgbClr val="FFA72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297" y="1400314"/>
            <a:ext cx="4528009" cy="4525963"/>
          </a:xfrm>
        </p:spPr>
        <p:txBody>
          <a:bodyPr/>
          <a:lstStyle/>
          <a:p>
            <a:r>
              <a:rPr lang="en-US" dirty="0" smtClean="0"/>
              <a:t>Rocky intertidal marine gastropod</a:t>
            </a:r>
          </a:p>
          <a:p>
            <a:r>
              <a:rPr lang="en-US" dirty="0" smtClean="0"/>
              <a:t>Harsh environment</a:t>
            </a:r>
          </a:p>
          <a:p>
            <a:r>
              <a:rPr lang="en-US" dirty="0" smtClean="0"/>
              <a:t>Vulnerable to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6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129" y="308998"/>
            <a:ext cx="3654610" cy="1143000"/>
          </a:xfrm>
        </p:spPr>
        <p:txBody>
          <a:bodyPr/>
          <a:lstStyle/>
          <a:p>
            <a:pPr algn="l"/>
            <a:r>
              <a:rPr lang="en-US" b="1" i="1" dirty="0" smtClean="0">
                <a:solidFill>
                  <a:srgbClr val="FFA72C"/>
                </a:solidFill>
              </a:rPr>
              <a:t>Methods</a:t>
            </a:r>
            <a:endParaRPr lang="en-US" b="1" i="1" dirty="0">
              <a:solidFill>
                <a:srgbClr val="FFA72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481" y="1600200"/>
            <a:ext cx="3997703" cy="487520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Bioerosion</a:t>
            </a:r>
          </a:p>
          <a:p>
            <a:r>
              <a:rPr lang="en-US" dirty="0" smtClean="0"/>
              <a:t>Encrustation</a:t>
            </a:r>
          </a:p>
          <a:p>
            <a:r>
              <a:rPr lang="en-US" dirty="0" smtClean="0"/>
              <a:t>Chalkiness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0= no evidence</a:t>
            </a:r>
          </a:p>
          <a:p>
            <a:r>
              <a:rPr lang="en-US" dirty="0" smtClean="0"/>
              <a:t>1= &lt;20% coverage (slightly altered)</a:t>
            </a:r>
          </a:p>
          <a:p>
            <a:r>
              <a:rPr lang="en-US" dirty="0" smtClean="0"/>
              <a:t>2= &gt;20% coverage (chalky)</a:t>
            </a:r>
            <a:endParaRPr lang="en-US" dirty="0"/>
          </a:p>
        </p:txBody>
      </p:sp>
      <p:pic>
        <p:nvPicPr>
          <p:cNvPr id="8" name="Picture 7" descr="IMG_3164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9594">
            <a:off x="3607677" y="1746933"/>
            <a:ext cx="2970157" cy="3960208"/>
          </a:xfrm>
          <a:prstGeom prst="rect">
            <a:avLst/>
          </a:prstGeom>
        </p:spPr>
      </p:pic>
      <p:pic>
        <p:nvPicPr>
          <p:cNvPr id="9" name="Picture 8" descr="IMG_3167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4638">
            <a:off x="5898656" y="1212912"/>
            <a:ext cx="3255138" cy="4340184"/>
          </a:xfrm>
          <a:prstGeom prst="rect">
            <a:avLst/>
          </a:prstGeom>
        </p:spPr>
      </p:pic>
      <p:pic>
        <p:nvPicPr>
          <p:cNvPr id="11" name="Picture 10" descr="IMG_3159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781">
            <a:off x="4808169" y="3049442"/>
            <a:ext cx="3401373" cy="4535164"/>
          </a:xfrm>
          <a:prstGeom prst="rect">
            <a:avLst/>
          </a:prstGeom>
        </p:spPr>
      </p:pic>
      <p:pic>
        <p:nvPicPr>
          <p:cNvPr id="12" name="Picture 11" descr="IMG_3160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4" b="89945" l="6785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234">
            <a:off x="5219388" y="-841437"/>
            <a:ext cx="3305421" cy="440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2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32410" cy="1143000"/>
          </a:xfrm>
        </p:spPr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</a:rPr>
              <a:t>Methods Continued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8845" y="3314006"/>
            <a:ext cx="3172746" cy="1682485"/>
          </a:xfrm>
          <a:solidFill>
            <a:srgbClr val="B9CDE5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Repair scars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Linear measurements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DSC_0171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3" t="23545" r="42434" b="38095"/>
          <a:stretch/>
        </p:blipFill>
        <p:spPr>
          <a:xfrm rot="5400000">
            <a:off x="5960529" y="412971"/>
            <a:ext cx="2943162" cy="237088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496802" y="1516250"/>
            <a:ext cx="5770684" cy="4849692"/>
            <a:chOff x="620107" y="719197"/>
            <a:chExt cx="5770684" cy="4849692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630962" y="1009567"/>
              <a:ext cx="3265992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45" name="Freeform 44"/>
            <p:cNvSpPr/>
            <p:nvPr/>
          </p:nvSpPr>
          <p:spPr>
            <a:xfrm>
              <a:off x="630962" y="1386244"/>
              <a:ext cx="3249468" cy="4166110"/>
            </a:xfrm>
            <a:custGeom>
              <a:avLst/>
              <a:gdLst>
                <a:gd name="connsiteX0" fmla="*/ 1563931 w 3316005"/>
                <a:gd name="connsiteY0" fmla="*/ 0 h 4244729"/>
                <a:gd name="connsiteX1" fmla="*/ 705533 w 3316005"/>
                <a:gd name="connsiteY1" fmla="*/ 834836 h 4244729"/>
                <a:gd name="connsiteX2" fmla="*/ 211660 w 3316005"/>
                <a:gd name="connsiteY2" fmla="*/ 1328682 h 4244729"/>
                <a:gd name="connsiteX3" fmla="*/ 0 w 3316005"/>
                <a:gd name="connsiteY3" fmla="*/ 2034177 h 4244729"/>
                <a:gd name="connsiteX4" fmla="*/ 341008 w 3316005"/>
                <a:gd name="connsiteY4" fmla="*/ 3021870 h 4244729"/>
                <a:gd name="connsiteX5" fmla="*/ 975987 w 3316005"/>
                <a:gd name="connsiteY5" fmla="*/ 3621541 h 4244729"/>
                <a:gd name="connsiteX6" fmla="*/ 1787350 w 3316005"/>
                <a:gd name="connsiteY6" fmla="*/ 4185937 h 4244729"/>
                <a:gd name="connsiteX7" fmla="*/ 2269464 w 3316005"/>
                <a:gd name="connsiteY7" fmla="*/ 4244729 h 4244729"/>
                <a:gd name="connsiteX8" fmla="*/ 2739819 w 3316005"/>
                <a:gd name="connsiteY8" fmla="*/ 4103630 h 4244729"/>
                <a:gd name="connsiteX9" fmla="*/ 3257210 w 3316005"/>
                <a:gd name="connsiteY9" fmla="*/ 3456926 h 4244729"/>
                <a:gd name="connsiteX10" fmla="*/ 3316005 w 3316005"/>
                <a:gd name="connsiteY10" fmla="*/ 2810222 h 4244729"/>
                <a:gd name="connsiteX11" fmla="*/ 2998515 w 3316005"/>
                <a:gd name="connsiteY11" fmla="*/ 2022419 h 4244729"/>
                <a:gd name="connsiteX12" fmla="*/ 2622231 w 3316005"/>
                <a:gd name="connsiteY12" fmla="*/ 1352199 h 4244729"/>
                <a:gd name="connsiteX13" fmla="*/ 2563436 w 3316005"/>
                <a:gd name="connsiteY13" fmla="*/ 1046484 h 4244729"/>
                <a:gd name="connsiteX14" fmla="*/ 2163634 w 3316005"/>
                <a:gd name="connsiteY14" fmla="*/ 634945 h 4244729"/>
                <a:gd name="connsiteX15" fmla="*/ 2069563 w 3316005"/>
                <a:gd name="connsiteY15" fmla="*/ 388022 h 4244729"/>
                <a:gd name="connsiteX16" fmla="*/ 1563931 w 3316005"/>
                <a:gd name="connsiteY16" fmla="*/ 0 h 4244729"/>
                <a:gd name="connsiteX0" fmla="*/ 1563931 w 3316005"/>
                <a:gd name="connsiteY0" fmla="*/ 0 h 4244729"/>
                <a:gd name="connsiteX1" fmla="*/ 1070058 w 3316005"/>
                <a:gd name="connsiteY1" fmla="*/ 388022 h 4244729"/>
                <a:gd name="connsiteX2" fmla="*/ 705533 w 3316005"/>
                <a:gd name="connsiteY2" fmla="*/ 834836 h 4244729"/>
                <a:gd name="connsiteX3" fmla="*/ 211660 w 3316005"/>
                <a:gd name="connsiteY3" fmla="*/ 1328682 h 4244729"/>
                <a:gd name="connsiteX4" fmla="*/ 0 w 3316005"/>
                <a:gd name="connsiteY4" fmla="*/ 2034177 h 4244729"/>
                <a:gd name="connsiteX5" fmla="*/ 341008 w 3316005"/>
                <a:gd name="connsiteY5" fmla="*/ 3021870 h 4244729"/>
                <a:gd name="connsiteX6" fmla="*/ 975987 w 3316005"/>
                <a:gd name="connsiteY6" fmla="*/ 3621541 h 4244729"/>
                <a:gd name="connsiteX7" fmla="*/ 1787350 w 3316005"/>
                <a:gd name="connsiteY7" fmla="*/ 4185937 h 4244729"/>
                <a:gd name="connsiteX8" fmla="*/ 2269464 w 3316005"/>
                <a:gd name="connsiteY8" fmla="*/ 4244729 h 4244729"/>
                <a:gd name="connsiteX9" fmla="*/ 2739819 w 3316005"/>
                <a:gd name="connsiteY9" fmla="*/ 4103630 h 4244729"/>
                <a:gd name="connsiteX10" fmla="*/ 3257210 w 3316005"/>
                <a:gd name="connsiteY10" fmla="*/ 3456926 h 4244729"/>
                <a:gd name="connsiteX11" fmla="*/ 3316005 w 3316005"/>
                <a:gd name="connsiteY11" fmla="*/ 2810222 h 4244729"/>
                <a:gd name="connsiteX12" fmla="*/ 2998515 w 3316005"/>
                <a:gd name="connsiteY12" fmla="*/ 2022419 h 4244729"/>
                <a:gd name="connsiteX13" fmla="*/ 2622231 w 3316005"/>
                <a:gd name="connsiteY13" fmla="*/ 1352199 h 4244729"/>
                <a:gd name="connsiteX14" fmla="*/ 2563436 w 3316005"/>
                <a:gd name="connsiteY14" fmla="*/ 1046484 h 4244729"/>
                <a:gd name="connsiteX15" fmla="*/ 2163634 w 3316005"/>
                <a:gd name="connsiteY15" fmla="*/ 634945 h 4244729"/>
                <a:gd name="connsiteX16" fmla="*/ 2069563 w 3316005"/>
                <a:gd name="connsiteY16" fmla="*/ 388022 h 4244729"/>
                <a:gd name="connsiteX17" fmla="*/ 1563931 w 3316005"/>
                <a:gd name="connsiteY17" fmla="*/ 0 h 4244729"/>
                <a:gd name="connsiteX0" fmla="*/ 1566541 w 3318615"/>
                <a:gd name="connsiteY0" fmla="*/ 0 h 4244729"/>
                <a:gd name="connsiteX1" fmla="*/ 1072668 w 3318615"/>
                <a:gd name="connsiteY1" fmla="*/ 388022 h 4244729"/>
                <a:gd name="connsiteX2" fmla="*/ 708143 w 3318615"/>
                <a:gd name="connsiteY2" fmla="*/ 834836 h 4244729"/>
                <a:gd name="connsiteX3" fmla="*/ 214270 w 3318615"/>
                <a:gd name="connsiteY3" fmla="*/ 1328682 h 4244729"/>
                <a:gd name="connsiteX4" fmla="*/ 2610 w 3318615"/>
                <a:gd name="connsiteY4" fmla="*/ 2034177 h 4244729"/>
                <a:gd name="connsiteX5" fmla="*/ 343618 w 3318615"/>
                <a:gd name="connsiteY5" fmla="*/ 3021870 h 4244729"/>
                <a:gd name="connsiteX6" fmla="*/ 978597 w 3318615"/>
                <a:gd name="connsiteY6" fmla="*/ 3621541 h 4244729"/>
                <a:gd name="connsiteX7" fmla="*/ 1789960 w 3318615"/>
                <a:gd name="connsiteY7" fmla="*/ 4185937 h 4244729"/>
                <a:gd name="connsiteX8" fmla="*/ 2272074 w 3318615"/>
                <a:gd name="connsiteY8" fmla="*/ 4244729 h 4244729"/>
                <a:gd name="connsiteX9" fmla="*/ 2742429 w 3318615"/>
                <a:gd name="connsiteY9" fmla="*/ 4103630 h 4244729"/>
                <a:gd name="connsiteX10" fmla="*/ 3259820 w 3318615"/>
                <a:gd name="connsiteY10" fmla="*/ 3456926 h 4244729"/>
                <a:gd name="connsiteX11" fmla="*/ 3318615 w 3318615"/>
                <a:gd name="connsiteY11" fmla="*/ 2810222 h 4244729"/>
                <a:gd name="connsiteX12" fmla="*/ 3001125 w 3318615"/>
                <a:gd name="connsiteY12" fmla="*/ 2022419 h 4244729"/>
                <a:gd name="connsiteX13" fmla="*/ 2624841 w 3318615"/>
                <a:gd name="connsiteY13" fmla="*/ 1352199 h 4244729"/>
                <a:gd name="connsiteX14" fmla="*/ 2566046 w 3318615"/>
                <a:gd name="connsiteY14" fmla="*/ 1046484 h 4244729"/>
                <a:gd name="connsiteX15" fmla="*/ 2166244 w 3318615"/>
                <a:gd name="connsiteY15" fmla="*/ 634945 h 4244729"/>
                <a:gd name="connsiteX16" fmla="*/ 2072173 w 3318615"/>
                <a:gd name="connsiteY16" fmla="*/ 388022 h 4244729"/>
                <a:gd name="connsiteX17" fmla="*/ 1566541 w 3318615"/>
                <a:gd name="connsiteY17" fmla="*/ 0 h 4244729"/>
                <a:gd name="connsiteX0" fmla="*/ 1413437 w 3165511"/>
                <a:gd name="connsiteY0" fmla="*/ 0 h 4244729"/>
                <a:gd name="connsiteX1" fmla="*/ 919564 w 3165511"/>
                <a:gd name="connsiteY1" fmla="*/ 388022 h 4244729"/>
                <a:gd name="connsiteX2" fmla="*/ 555039 w 3165511"/>
                <a:gd name="connsiteY2" fmla="*/ 834836 h 4244729"/>
                <a:gd name="connsiteX3" fmla="*/ 61166 w 3165511"/>
                <a:gd name="connsiteY3" fmla="*/ 1328682 h 4244729"/>
                <a:gd name="connsiteX4" fmla="*/ 49407 w 3165511"/>
                <a:gd name="connsiteY4" fmla="*/ 2116485 h 4244729"/>
                <a:gd name="connsiteX5" fmla="*/ 190514 w 3165511"/>
                <a:gd name="connsiteY5" fmla="*/ 3021870 h 4244729"/>
                <a:gd name="connsiteX6" fmla="*/ 825493 w 3165511"/>
                <a:gd name="connsiteY6" fmla="*/ 3621541 h 4244729"/>
                <a:gd name="connsiteX7" fmla="*/ 1636856 w 3165511"/>
                <a:gd name="connsiteY7" fmla="*/ 4185937 h 4244729"/>
                <a:gd name="connsiteX8" fmla="*/ 2118970 w 3165511"/>
                <a:gd name="connsiteY8" fmla="*/ 4244729 h 4244729"/>
                <a:gd name="connsiteX9" fmla="*/ 2589325 w 3165511"/>
                <a:gd name="connsiteY9" fmla="*/ 4103630 h 4244729"/>
                <a:gd name="connsiteX10" fmla="*/ 3106716 w 3165511"/>
                <a:gd name="connsiteY10" fmla="*/ 3456926 h 4244729"/>
                <a:gd name="connsiteX11" fmla="*/ 3165511 w 3165511"/>
                <a:gd name="connsiteY11" fmla="*/ 2810222 h 4244729"/>
                <a:gd name="connsiteX12" fmla="*/ 2848021 w 3165511"/>
                <a:gd name="connsiteY12" fmla="*/ 2022419 h 4244729"/>
                <a:gd name="connsiteX13" fmla="*/ 2471737 w 3165511"/>
                <a:gd name="connsiteY13" fmla="*/ 1352199 h 4244729"/>
                <a:gd name="connsiteX14" fmla="*/ 2412942 w 3165511"/>
                <a:gd name="connsiteY14" fmla="*/ 1046484 h 4244729"/>
                <a:gd name="connsiteX15" fmla="*/ 2013140 w 3165511"/>
                <a:gd name="connsiteY15" fmla="*/ 634945 h 4244729"/>
                <a:gd name="connsiteX16" fmla="*/ 1919069 w 3165511"/>
                <a:gd name="connsiteY16" fmla="*/ 388022 h 4244729"/>
                <a:gd name="connsiteX17" fmla="*/ 1413437 w 3165511"/>
                <a:gd name="connsiteY17" fmla="*/ 0 h 4244729"/>
                <a:gd name="connsiteX0" fmla="*/ 1399090 w 3151164"/>
                <a:gd name="connsiteY0" fmla="*/ 0 h 4244729"/>
                <a:gd name="connsiteX1" fmla="*/ 905217 w 3151164"/>
                <a:gd name="connsiteY1" fmla="*/ 388022 h 4244729"/>
                <a:gd name="connsiteX2" fmla="*/ 540692 w 3151164"/>
                <a:gd name="connsiteY2" fmla="*/ 834836 h 4244729"/>
                <a:gd name="connsiteX3" fmla="*/ 46819 w 3151164"/>
                <a:gd name="connsiteY3" fmla="*/ 1328682 h 4244729"/>
                <a:gd name="connsiteX4" fmla="*/ 35060 w 3151164"/>
                <a:gd name="connsiteY4" fmla="*/ 2116485 h 4244729"/>
                <a:gd name="connsiteX5" fmla="*/ 176167 w 3151164"/>
                <a:gd name="connsiteY5" fmla="*/ 3021870 h 4244729"/>
                <a:gd name="connsiteX6" fmla="*/ 811146 w 3151164"/>
                <a:gd name="connsiteY6" fmla="*/ 3621541 h 4244729"/>
                <a:gd name="connsiteX7" fmla="*/ 1622509 w 3151164"/>
                <a:gd name="connsiteY7" fmla="*/ 4185937 h 4244729"/>
                <a:gd name="connsiteX8" fmla="*/ 2104623 w 3151164"/>
                <a:gd name="connsiteY8" fmla="*/ 4244729 h 4244729"/>
                <a:gd name="connsiteX9" fmla="*/ 2574978 w 3151164"/>
                <a:gd name="connsiteY9" fmla="*/ 4103630 h 4244729"/>
                <a:gd name="connsiteX10" fmla="*/ 3092369 w 3151164"/>
                <a:gd name="connsiteY10" fmla="*/ 3456926 h 4244729"/>
                <a:gd name="connsiteX11" fmla="*/ 3151164 w 3151164"/>
                <a:gd name="connsiteY11" fmla="*/ 2810222 h 4244729"/>
                <a:gd name="connsiteX12" fmla="*/ 2833674 w 3151164"/>
                <a:gd name="connsiteY12" fmla="*/ 2022419 h 4244729"/>
                <a:gd name="connsiteX13" fmla="*/ 2457390 w 3151164"/>
                <a:gd name="connsiteY13" fmla="*/ 1352199 h 4244729"/>
                <a:gd name="connsiteX14" fmla="*/ 2398595 w 3151164"/>
                <a:gd name="connsiteY14" fmla="*/ 1046484 h 4244729"/>
                <a:gd name="connsiteX15" fmla="*/ 1998793 w 3151164"/>
                <a:gd name="connsiteY15" fmla="*/ 634945 h 4244729"/>
                <a:gd name="connsiteX16" fmla="*/ 1904722 w 3151164"/>
                <a:gd name="connsiteY16" fmla="*/ 388022 h 4244729"/>
                <a:gd name="connsiteX17" fmla="*/ 1399090 w 3151164"/>
                <a:gd name="connsiteY17" fmla="*/ 0 h 4244729"/>
                <a:gd name="connsiteX0" fmla="*/ 1415948 w 3168022"/>
                <a:gd name="connsiteY0" fmla="*/ 0 h 4244729"/>
                <a:gd name="connsiteX1" fmla="*/ 922075 w 3168022"/>
                <a:gd name="connsiteY1" fmla="*/ 388022 h 4244729"/>
                <a:gd name="connsiteX2" fmla="*/ 557550 w 3168022"/>
                <a:gd name="connsiteY2" fmla="*/ 834836 h 4244729"/>
                <a:gd name="connsiteX3" fmla="*/ 40159 w 3168022"/>
                <a:gd name="connsiteY3" fmla="*/ 1387473 h 4244729"/>
                <a:gd name="connsiteX4" fmla="*/ 51918 w 3168022"/>
                <a:gd name="connsiteY4" fmla="*/ 2116485 h 4244729"/>
                <a:gd name="connsiteX5" fmla="*/ 193025 w 3168022"/>
                <a:gd name="connsiteY5" fmla="*/ 3021870 h 4244729"/>
                <a:gd name="connsiteX6" fmla="*/ 828004 w 3168022"/>
                <a:gd name="connsiteY6" fmla="*/ 3621541 h 4244729"/>
                <a:gd name="connsiteX7" fmla="*/ 1639367 w 3168022"/>
                <a:gd name="connsiteY7" fmla="*/ 4185937 h 4244729"/>
                <a:gd name="connsiteX8" fmla="*/ 2121481 w 3168022"/>
                <a:gd name="connsiteY8" fmla="*/ 4244729 h 4244729"/>
                <a:gd name="connsiteX9" fmla="*/ 2591836 w 3168022"/>
                <a:gd name="connsiteY9" fmla="*/ 4103630 h 4244729"/>
                <a:gd name="connsiteX10" fmla="*/ 3109227 w 3168022"/>
                <a:gd name="connsiteY10" fmla="*/ 3456926 h 4244729"/>
                <a:gd name="connsiteX11" fmla="*/ 3168022 w 3168022"/>
                <a:gd name="connsiteY11" fmla="*/ 2810222 h 4244729"/>
                <a:gd name="connsiteX12" fmla="*/ 2850532 w 3168022"/>
                <a:gd name="connsiteY12" fmla="*/ 2022419 h 4244729"/>
                <a:gd name="connsiteX13" fmla="*/ 2474248 w 3168022"/>
                <a:gd name="connsiteY13" fmla="*/ 1352199 h 4244729"/>
                <a:gd name="connsiteX14" fmla="*/ 2415453 w 3168022"/>
                <a:gd name="connsiteY14" fmla="*/ 1046484 h 4244729"/>
                <a:gd name="connsiteX15" fmla="*/ 2015651 w 3168022"/>
                <a:gd name="connsiteY15" fmla="*/ 634945 h 4244729"/>
                <a:gd name="connsiteX16" fmla="*/ 1921580 w 3168022"/>
                <a:gd name="connsiteY16" fmla="*/ 388022 h 4244729"/>
                <a:gd name="connsiteX17" fmla="*/ 1415948 w 3168022"/>
                <a:gd name="connsiteY17" fmla="*/ 0 h 4244729"/>
                <a:gd name="connsiteX0" fmla="*/ 1490515 w 3242589"/>
                <a:gd name="connsiteY0" fmla="*/ 0 h 4244729"/>
                <a:gd name="connsiteX1" fmla="*/ 996642 w 3242589"/>
                <a:gd name="connsiteY1" fmla="*/ 388022 h 4244729"/>
                <a:gd name="connsiteX2" fmla="*/ 632117 w 3242589"/>
                <a:gd name="connsiteY2" fmla="*/ 834836 h 4244729"/>
                <a:gd name="connsiteX3" fmla="*/ 114726 w 3242589"/>
                <a:gd name="connsiteY3" fmla="*/ 1387473 h 4244729"/>
                <a:gd name="connsiteX4" fmla="*/ 8896 w 3242589"/>
                <a:gd name="connsiteY4" fmla="*/ 2151760 h 4244729"/>
                <a:gd name="connsiteX5" fmla="*/ 267592 w 3242589"/>
                <a:gd name="connsiteY5" fmla="*/ 3021870 h 4244729"/>
                <a:gd name="connsiteX6" fmla="*/ 902571 w 3242589"/>
                <a:gd name="connsiteY6" fmla="*/ 3621541 h 4244729"/>
                <a:gd name="connsiteX7" fmla="*/ 1713934 w 3242589"/>
                <a:gd name="connsiteY7" fmla="*/ 4185937 h 4244729"/>
                <a:gd name="connsiteX8" fmla="*/ 2196048 w 3242589"/>
                <a:gd name="connsiteY8" fmla="*/ 4244729 h 4244729"/>
                <a:gd name="connsiteX9" fmla="*/ 2666403 w 3242589"/>
                <a:gd name="connsiteY9" fmla="*/ 4103630 h 4244729"/>
                <a:gd name="connsiteX10" fmla="*/ 3183794 w 3242589"/>
                <a:gd name="connsiteY10" fmla="*/ 3456926 h 4244729"/>
                <a:gd name="connsiteX11" fmla="*/ 3242589 w 3242589"/>
                <a:gd name="connsiteY11" fmla="*/ 2810222 h 4244729"/>
                <a:gd name="connsiteX12" fmla="*/ 2925099 w 3242589"/>
                <a:gd name="connsiteY12" fmla="*/ 2022419 h 4244729"/>
                <a:gd name="connsiteX13" fmla="*/ 2548815 w 3242589"/>
                <a:gd name="connsiteY13" fmla="*/ 1352199 h 4244729"/>
                <a:gd name="connsiteX14" fmla="*/ 2490020 w 3242589"/>
                <a:gd name="connsiteY14" fmla="*/ 1046484 h 4244729"/>
                <a:gd name="connsiteX15" fmla="*/ 2090218 w 3242589"/>
                <a:gd name="connsiteY15" fmla="*/ 634945 h 4244729"/>
                <a:gd name="connsiteX16" fmla="*/ 1996147 w 3242589"/>
                <a:gd name="connsiteY16" fmla="*/ 388022 h 4244729"/>
                <a:gd name="connsiteX17" fmla="*/ 1490515 w 3242589"/>
                <a:gd name="connsiteY17" fmla="*/ 0 h 4244729"/>
                <a:gd name="connsiteX0" fmla="*/ 1490515 w 3242589"/>
                <a:gd name="connsiteY0" fmla="*/ 0 h 4244729"/>
                <a:gd name="connsiteX1" fmla="*/ 996642 w 3242589"/>
                <a:gd name="connsiteY1" fmla="*/ 388022 h 4244729"/>
                <a:gd name="connsiteX2" fmla="*/ 632117 w 3242589"/>
                <a:gd name="connsiteY2" fmla="*/ 834836 h 4244729"/>
                <a:gd name="connsiteX3" fmla="*/ 114726 w 3242589"/>
                <a:gd name="connsiteY3" fmla="*/ 1387473 h 4244729"/>
                <a:gd name="connsiteX4" fmla="*/ 8896 w 3242589"/>
                <a:gd name="connsiteY4" fmla="*/ 2151760 h 4244729"/>
                <a:gd name="connsiteX5" fmla="*/ 267592 w 3242589"/>
                <a:gd name="connsiteY5" fmla="*/ 3021870 h 4244729"/>
                <a:gd name="connsiteX6" fmla="*/ 902571 w 3242589"/>
                <a:gd name="connsiteY6" fmla="*/ 3621541 h 4244729"/>
                <a:gd name="connsiteX7" fmla="*/ 1713934 w 3242589"/>
                <a:gd name="connsiteY7" fmla="*/ 4185937 h 4244729"/>
                <a:gd name="connsiteX8" fmla="*/ 2196048 w 3242589"/>
                <a:gd name="connsiteY8" fmla="*/ 4244729 h 4244729"/>
                <a:gd name="connsiteX9" fmla="*/ 2666403 w 3242589"/>
                <a:gd name="connsiteY9" fmla="*/ 4103630 h 4244729"/>
                <a:gd name="connsiteX10" fmla="*/ 3183794 w 3242589"/>
                <a:gd name="connsiteY10" fmla="*/ 3456926 h 4244729"/>
                <a:gd name="connsiteX11" fmla="*/ 3242589 w 3242589"/>
                <a:gd name="connsiteY11" fmla="*/ 2810222 h 4244729"/>
                <a:gd name="connsiteX12" fmla="*/ 2925099 w 3242589"/>
                <a:gd name="connsiteY12" fmla="*/ 2022419 h 4244729"/>
                <a:gd name="connsiteX13" fmla="*/ 2548815 w 3242589"/>
                <a:gd name="connsiteY13" fmla="*/ 1352199 h 4244729"/>
                <a:gd name="connsiteX14" fmla="*/ 2490020 w 3242589"/>
                <a:gd name="connsiteY14" fmla="*/ 1046484 h 4244729"/>
                <a:gd name="connsiteX15" fmla="*/ 2090218 w 3242589"/>
                <a:gd name="connsiteY15" fmla="*/ 634945 h 4244729"/>
                <a:gd name="connsiteX16" fmla="*/ 1996147 w 3242589"/>
                <a:gd name="connsiteY16" fmla="*/ 388022 h 4244729"/>
                <a:gd name="connsiteX17" fmla="*/ 1490515 w 3242589"/>
                <a:gd name="connsiteY17" fmla="*/ 0 h 4244729"/>
                <a:gd name="connsiteX0" fmla="*/ 1490515 w 3242589"/>
                <a:gd name="connsiteY0" fmla="*/ 0 h 4244729"/>
                <a:gd name="connsiteX1" fmla="*/ 996642 w 3242589"/>
                <a:gd name="connsiteY1" fmla="*/ 388022 h 4244729"/>
                <a:gd name="connsiteX2" fmla="*/ 632117 w 3242589"/>
                <a:gd name="connsiteY2" fmla="*/ 834836 h 4244729"/>
                <a:gd name="connsiteX3" fmla="*/ 114726 w 3242589"/>
                <a:gd name="connsiteY3" fmla="*/ 1387473 h 4244729"/>
                <a:gd name="connsiteX4" fmla="*/ 8896 w 3242589"/>
                <a:gd name="connsiteY4" fmla="*/ 2151760 h 4244729"/>
                <a:gd name="connsiteX5" fmla="*/ 267592 w 3242589"/>
                <a:gd name="connsiteY5" fmla="*/ 3021870 h 4244729"/>
                <a:gd name="connsiteX6" fmla="*/ 667394 w 3242589"/>
                <a:gd name="connsiteY6" fmla="*/ 3304068 h 4244729"/>
                <a:gd name="connsiteX7" fmla="*/ 902571 w 3242589"/>
                <a:gd name="connsiteY7" fmla="*/ 3621541 h 4244729"/>
                <a:gd name="connsiteX8" fmla="*/ 1713934 w 3242589"/>
                <a:gd name="connsiteY8" fmla="*/ 4185937 h 4244729"/>
                <a:gd name="connsiteX9" fmla="*/ 2196048 w 3242589"/>
                <a:gd name="connsiteY9" fmla="*/ 4244729 h 4244729"/>
                <a:gd name="connsiteX10" fmla="*/ 2666403 w 3242589"/>
                <a:gd name="connsiteY10" fmla="*/ 4103630 h 4244729"/>
                <a:gd name="connsiteX11" fmla="*/ 3183794 w 3242589"/>
                <a:gd name="connsiteY11" fmla="*/ 3456926 h 4244729"/>
                <a:gd name="connsiteX12" fmla="*/ 3242589 w 3242589"/>
                <a:gd name="connsiteY12" fmla="*/ 2810222 h 4244729"/>
                <a:gd name="connsiteX13" fmla="*/ 2925099 w 3242589"/>
                <a:gd name="connsiteY13" fmla="*/ 2022419 h 4244729"/>
                <a:gd name="connsiteX14" fmla="*/ 2548815 w 3242589"/>
                <a:gd name="connsiteY14" fmla="*/ 1352199 h 4244729"/>
                <a:gd name="connsiteX15" fmla="*/ 2490020 w 3242589"/>
                <a:gd name="connsiteY15" fmla="*/ 1046484 h 4244729"/>
                <a:gd name="connsiteX16" fmla="*/ 2090218 w 3242589"/>
                <a:gd name="connsiteY16" fmla="*/ 634945 h 4244729"/>
                <a:gd name="connsiteX17" fmla="*/ 1996147 w 3242589"/>
                <a:gd name="connsiteY17" fmla="*/ 388022 h 4244729"/>
                <a:gd name="connsiteX18" fmla="*/ 1490515 w 3242589"/>
                <a:gd name="connsiteY18" fmla="*/ 0 h 4244729"/>
                <a:gd name="connsiteX0" fmla="*/ 1511394 w 3263468"/>
                <a:gd name="connsiteY0" fmla="*/ 0 h 4244729"/>
                <a:gd name="connsiteX1" fmla="*/ 1017521 w 3263468"/>
                <a:gd name="connsiteY1" fmla="*/ 388022 h 4244729"/>
                <a:gd name="connsiteX2" fmla="*/ 652996 w 3263468"/>
                <a:gd name="connsiteY2" fmla="*/ 834836 h 4244729"/>
                <a:gd name="connsiteX3" fmla="*/ 135605 w 3263468"/>
                <a:gd name="connsiteY3" fmla="*/ 1387473 h 4244729"/>
                <a:gd name="connsiteX4" fmla="*/ 29775 w 3263468"/>
                <a:gd name="connsiteY4" fmla="*/ 2151760 h 4244729"/>
                <a:gd name="connsiteX5" fmla="*/ 582443 w 3263468"/>
                <a:gd name="connsiteY5" fmla="*/ 2845496 h 4244729"/>
                <a:gd name="connsiteX6" fmla="*/ 688273 w 3263468"/>
                <a:gd name="connsiteY6" fmla="*/ 3304068 h 4244729"/>
                <a:gd name="connsiteX7" fmla="*/ 923450 w 3263468"/>
                <a:gd name="connsiteY7" fmla="*/ 3621541 h 4244729"/>
                <a:gd name="connsiteX8" fmla="*/ 1734813 w 3263468"/>
                <a:gd name="connsiteY8" fmla="*/ 4185937 h 4244729"/>
                <a:gd name="connsiteX9" fmla="*/ 2216927 w 3263468"/>
                <a:gd name="connsiteY9" fmla="*/ 4244729 h 4244729"/>
                <a:gd name="connsiteX10" fmla="*/ 2687282 w 3263468"/>
                <a:gd name="connsiteY10" fmla="*/ 4103630 h 4244729"/>
                <a:gd name="connsiteX11" fmla="*/ 3204673 w 3263468"/>
                <a:gd name="connsiteY11" fmla="*/ 3456926 h 4244729"/>
                <a:gd name="connsiteX12" fmla="*/ 3263468 w 3263468"/>
                <a:gd name="connsiteY12" fmla="*/ 2810222 h 4244729"/>
                <a:gd name="connsiteX13" fmla="*/ 2945978 w 3263468"/>
                <a:gd name="connsiteY13" fmla="*/ 2022419 h 4244729"/>
                <a:gd name="connsiteX14" fmla="*/ 2569694 w 3263468"/>
                <a:gd name="connsiteY14" fmla="*/ 1352199 h 4244729"/>
                <a:gd name="connsiteX15" fmla="*/ 2510899 w 3263468"/>
                <a:gd name="connsiteY15" fmla="*/ 1046484 h 4244729"/>
                <a:gd name="connsiteX16" fmla="*/ 2111097 w 3263468"/>
                <a:gd name="connsiteY16" fmla="*/ 634945 h 4244729"/>
                <a:gd name="connsiteX17" fmla="*/ 2017026 w 3263468"/>
                <a:gd name="connsiteY17" fmla="*/ 388022 h 4244729"/>
                <a:gd name="connsiteX18" fmla="*/ 1511394 w 3263468"/>
                <a:gd name="connsiteY18" fmla="*/ 0 h 4244729"/>
                <a:gd name="connsiteX0" fmla="*/ 1496226 w 3248300"/>
                <a:gd name="connsiteY0" fmla="*/ 0 h 4244729"/>
                <a:gd name="connsiteX1" fmla="*/ 1002353 w 3248300"/>
                <a:gd name="connsiteY1" fmla="*/ 388022 h 4244729"/>
                <a:gd name="connsiteX2" fmla="*/ 637828 w 3248300"/>
                <a:gd name="connsiteY2" fmla="*/ 834836 h 4244729"/>
                <a:gd name="connsiteX3" fmla="*/ 120437 w 3248300"/>
                <a:gd name="connsiteY3" fmla="*/ 1387473 h 4244729"/>
                <a:gd name="connsiteX4" fmla="*/ 14607 w 3248300"/>
                <a:gd name="connsiteY4" fmla="*/ 2151760 h 4244729"/>
                <a:gd name="connsiteX5" fmla="*/ 355615 w 3248300"/>
                <a:gd name="connsiteY5" fmla="*/ 3033628 h 4244729"/>
                <a:gd name="connsiteX6" fmla="*/ 673105 w 3248300"/>
                <a:gd name="connsiteY6" fmla="*/ 3304068 h 4244729"/>
                <a:gd name="connsiteX7" fmla="*/ 908282 w 3248300"/>
                <a:gd name="connsiteY7" fmla="*/ 3621541 h 4244729"/>
                <a:gd name="connsiteX8" fmla="*/ 1719645 w 3248300"/>
                <a:gd name="connsiteY8" fmla="*/ 4185937 h 4244729"/>
                <a:gd name="connsiteX9" fmla="*/ 2201759 w 3248300"/>
                <a:gd name="connsiteY9" fmla="*/ 4244729 h 4244729"/>
                <a:gd name="connsiteX10" fmla="*/ 2672114 w 3248300"/>
                <a:gd name="connsiteY10" fmla="*/ 4103630 h 4244729"/>
                <a:gd name="connsiteX11" fmla="*/ 3189505 w 3248300"/>
                <a:gd name="connsiteY11" fmla="*/ 3456926 h 4244729"/>
                <a:gd name="connsiteX12" fmla="*/ 3248300 w 3248300"/>
                <a:gd name="connsiteY12" fmla="*/ 2810222 h 4244729"/>
                <a:gd name="connsiteX13" fmla="*/ 2930810 w 3248300"/>
                <a:gd name="connsiteY13" fmla="*/ 2022419 h 4244729"/>
                <a:gd name="connsiteX14" fmla="*/ 2554526 w 3248300"/>
                <a:gd name="connsiteY14" fmla="*/ 1352199 h 4244729"/>
                <a:gd name="connsiteX15" fmla="*/ 2495731 w 3248300"/>
                <a:gd name="connsiteY15" fmla="*/ 1046484 h 4244729"/>
                <a:gd name="connsiteX16" fmla="*/ 2095929 w 3248300"/>
                <a:gd name="connsiteY16" fmla="*/ 634945 h 4244729"/>
                <a:gd name="connsiteX17" fmla="*/ 2001858 w 3248300"/>
                <a:gd name="connsiteY17" fmla="*/ 388022 h 4244729"/>
                <a:gd name="connsiteX18" fmla="*/ 1496226 w 3248300"/>
                <a:gd name="connsiteY18" fmla="*/ 0 h 4244729"/>
                <a:gd name="connsiteX0" fmla="*/ 1496226 w 3248300"/>
                <a:gd name="connsiteY0" fmla="*/ 0 h 4244729"/>
                <a:gd name="connsiteX1" fmla="*/ 1002353 w 3248300"/>
                <a:gd name="connsiteY1" fmla="*/ 388022 h 4244729"/>
                <a:gd name="connsiteX2" fmla="*/ 637828 w 3248300"/>
                <a:gd name="connsiteY2" fmla="*/ 834836 h 4244729"/>
                <a:gd name="connsiteX3" fmla="*/ 120437 w 3248300"/>
                <a:gd name="connsiteY3" fmla="*/ 1387473 h 4244729"/>
                <a:gd name="connsiteX4" fmla="*/ 14607 w 3248300"/>
                <a:gd name="connsiteY4" fmla="*/ 2151760 h 4244729"/>
                <a:gd name="connsiteX5" fmla="*/ 355615 w 3248300"/>
                <a:gd name="connsiteY5" fmla="*/ 3033628 h 4244729"/>
                <a:gd name="connsiteX6" fmla="*/ 673105 w 3248300"/>
                <a:gd name="connsiteY6" fmla="*/ 3304068 h 4244729"/>
                <a:gd name="connsiteX7" fmla="*/ 908282 w 3248300"/>
                <a:gd name="connsiteY7" fmla="*/ 3621541 h 4244729"/>
                <a:gd name="connsiteX8" fmla="*/ 1719645 w 3248300"/>
                <a:gd name="connsiteY8" fmla="*/ 4185937 h 4244729"/>
                <a:gd name="connsiteX9" fmla="*/ 2201759 w 3248300"/>
                <a:gd name="connsiteY9" fmla="*/ 4244729 h 4244729"/>
                <a:gd name="connsiteX10" fmla="*/ 2672114 w 3248300"/>
                <a:gd name="connsiteY10" fmla="*/ 4103630 h 4244729"/>
                <a:gd name="connsiteX11" fmla="*/ 3189505 w 3248300"/>
                <a:gd name="connsiteY11" fmla="*/ 3456926 h 4244729"/>
                <a:gd name="connsiteX12" fmla="*/ 3248300 w 3248300"/>
                <a:gd name="connsiteY12" fmla="*/ 2810222 h 4244729"/>
                <a:gd name="connsiteX13" fmla="*/ 2930810 w 3248300"/>
                <a:gd name="connsiteY13" fmla="*/ 2022419 h 4244729"/>
                <a:gd name="connsiteX14" fmla="*/ 2554526 w 3248300"/>
                <a:gd name="connsiteY14" fmla="*/ 1352199 h 4244729"/>
                <a:gd name="connsiteX15" fmla="*/ 2495731 w 3248300"/>
                <a:gd name="connsiteY15" fmla="*/ 1046484 h 4244729"/>
                <a:gd name="connsiteX16" fmla="*/ 2095929 w 3248300"/>
                <a:gd name="connsiteY16" fmla="*/ 634945 h 4244729"/>
                <a:gd name="connsiteX17" fmla="*/ 2001858 w 3248300"/>
                <a:gd name="connsiteY17" fmla="*/ 388022 h 4244729"/>
                <a:gd name="connsiteX18" fmla="*/ 1496226 w 3248300"/>
                <a:gd name="connsiteY18" fmla="*/ 0 h 4244729"/>
                <a:gd name="connsiteX0" fmla="*/ 1496226 w 3248300"/>
                <a:gd name="connsiteY0" fmla="*/ 0 h 4244729"/>
                <a:gd name="connsiteX1" fmla="*/ 1002353 w 3248300"/>
                <a:gd name="connsiteY1" fmla="*/ 388022 h 4244729"/>
                <a:gd name="connsiteX2" fmla="*/ 637828 w 3248300"/>
                <a:gd name="connsiteY2" fmla="*/ 834836 h 4244729"/>
                <a:gd name="connsiteX3" fmla="*/ 120437 w 3248300"/>
                <a:gd name="connsiteY3" fmla="*/ 1387473 h 4244729"/>
                <a:gd name="connsiteX4" fmla="*/ 14607 w 3248300"/>
                <a:gd name="connsiteY4" fmla="*/ 2151760 h 4244729"/>
                <a:gd name="connsiteX5" fmla="*/ 355615 w 3248300"/>
                <a:gd name="connsiteY5" fmla="*/ 3033628 h 4244729"/>
                <a:gd name="connsiteX6" fmla="*/ 673105 w 3248300"/>
                <a:gd name="connsiteY6" fmla="*/ 3304068 h 4244729"/>
                <a:gd name="connsiteX7" fmla="*/ 908282 w 3248300"/>
                <a:gd name="connsiteY7" fmla="*/ 3621541 h 4244729"/>
                <a:gd name="connsiteX8" fmla="*/ 1719645 w 3248300"/>
                <a:gd name="connsiteY8" fmla="*/ 4185937 h 4244729"/>
                <a:gd name="connsiteX9" fmla="*/ 2201759 w 3248300"/>
                <a:gd name="connsiteY9" fmla="*/ 4244729 h 4244729"/>
                <a:gd name="connsiteX10" fmla="*/ 2672114 w 3248300"/>
                <a:gd name="connsiteY10" fmla="*/ 4103630 h 4244729"/>
                <a:gd name="connsiteX11" fmla="*/ 3189505 w 3248300"/>
                <a:gd name="connsiteY11" fmla="*/ 3456926 h 4244729"/>
                <a:gd name="connsiteX12" fmla="*/ 3248300 w 3248300"/>
                <a:gd name="connsiteY12" fmla="*/ 2810222 h 4244729"/>
                <a:gd name="connsiteX13" fmla="*/ 2930810 w 3248300"/>
                <a:gd name="connsiteY13" fmla="*/ 2022419 h 4244729"/>
                <a:gd name="connsiteX14" fmla="*/ 2554526 w 3248300"/>
                <a:gd name="connsiteY14" fmla="*/ 1352199 h 4244729"/>
                <a:gd name="connsiteX15" fmla="*/ 2495731 w 3248300"/>
                <a:gd name="connsiteY15" fmla="*/ 1046484 h 4244729"/>
                <a:gd name="connsiteX16" fmla="*/ 2095929 w 3248300"/>
                <a:gd name="connsiteY16" fmla="*/ 634945 h 4244729"/>
                <a:gd name="connsiteX17" fmla="*/ 2001858 w 3248300"/>
                <a:gd name="connsiteY17" fmla="*/ 388022 h 4244729"/>
                <a:gd name="connsiteX18" fmla="*/ 1496226 w 3248300"/>
                <a:gd name="connsiteY18" fmla="*/ 0 h 4244729"/>
                <a:gd name="connsiteX0" fmla="*/ 1496226 w 3248300"/>
                <a:gd name="connsiteY0" fmla="*/ 0 h 4244729"/>
                <a:gd name="connsiteX1" fmla="*/ 1002353 w 3248300"/>
                <a:gd name="connsiteY1" fmla="*/ 388022 h 4244729"/>
                <a:gd name="connsiteX2" fmla="*/ 637828 w 3248300"/>
                <a:gd name="connsiteY2" fmla="*/ 834836 h 4244729"/>
                <a:gd name="connsiteX3" fmla="*/ 120437 w 3248300"/>
                <a:gd name="connsiteY3" fmla="*/ 1387473 h 4244729"/>
                <a:gd name="connsiteX4" fmla="*/ 14607 w 3248300"/>
                <a:gd name="connsiteY4" fmla="*/ 2151760 h 4244729"/>
                <a:gd name="connsiteX5" fmla="*/ 355615 w 3248300"/>
                <a:gd name="connsiteY5" fmla="*/ 3033628 h 4244729"/>
                <a:gd name="connsiteX6" fmla="*/ 673105 w 3248300"/>
                <a:gd name="connsiteY6" fmla="*/ 3304068 h 4244729"/>
                <a:gd name="connsiteX7" fmla="*/ 908282 w 3248300"/>
                <a:gd name="connsiteY7" fmla="*/ 3621541 h 4244729"/>
                <a:gd name="connsiteX8" fmla="*/ 1719645 w 3248300"/>
                <a:gd name="connsiteY8" fmla="*/ 4185937 h 4244729"/>
                <a:gd name="connsiteX9" fmla="*/ 2201759 w 3248300"/>
                <a:gd name="connsiteY9" fmla="*/ 4244729 h 4244729"/>
                <a:gd name="connsiteX10" fmla="*/ 2672114 w 3248300"/>
                <a:gd name="connsiteY10" fmla="*/ 4103630 h 4244729"/>
                <a:gd name="connsiteX11" fmla="*/ 3189505 w 3248300"/>
                <a:gd name="connsiteY11" fmla="*/ 3456926 h 4244729"/>
                <a:gd name="connsiteX12" fmla="*/ 3248300 w 3248300"/>
                <a:gd name="connsiteY12" fmla="*/ 2810222 h 4244729"/>
                <a:gd name="connsiteX13" fmla="*/ 2930810 w 3248300"/>
                <a:gd name="connsiteY13" fmla="*/ 2022419 h 4244729"/>
                <a:gd name="connsiteX14" fmla="*/ 2554526 w 3248300"/>
                <a:gd name="connsiteY14" fmla="*/ 1352199 h 4244729"/>
                <a:gd name="connsiteX15" fmla="*/ 2495731 w 3248300"/>
                <a:gd name="connsiteY15" fmla="*/ 1046484 h 4244729"/>
                <a:gd name="connsiteX16" fmla="*/ 2095929 w 3248300"/>
                <a:gd name="connsiteY16" fmla="*/ 634945 h 4244729"/>
                <a:gd name="connsiteX17" fmla="*/ 2001858 w 3248300"/>
                <a:gd name="connsiteY17" fmla="*/ 388022 h 4244729"/>
                <a:gd name="connsiteX18" fmla="*/ 1496226 w 3248300"/>
                <a:gd name="connsiteY18" fmla="*/ 0 h 4244729"/>
                <a:gd name="connsiteX0" fmla="*/ 1496226 w 3248300"/>
                <a:gd name="connsiteY0" fmla="*/ 0 h 4244729"/>
                <a:gd name="connsiteX1" fmla="*/ 1002353 w 3248300"/>
                <a:gd name="connsiteY1" fmla="*/ 388022 h 4244729"/>
                <a:gd name="connsiteX2" fmla="*/ 637828 w 3248300"/>
                <a:gd name="connsiteY2" fmla="*/ 834836 h 4244729"/>
                <a:gd name="connsiteX3" fmla="*/ 120437 w 3248300"/>
                <a:gd name="connsiteY3" fmla="*/ 1387473 h 4244729"/>
                <a:gd name="connsiteX4" fmla="*/ 14607 w 3248300"/>
                <a:gd name="connsiteY4" fmla="*/ 2151760 h 4244729"/>
                <a:gd name="connsiteX5" fmla="*/ 355615 w 3248300"/>
                <a:gd name="connsiteY5" fmla="*/ 3033628 h 4244729"/>
                <a:gd name="connsiteX6" fmla="*/ 673105 w 3248300"/>
                <a:gd name="connsiteY6" fmla="*/ 3304068 h 4244729"/>
                <a:gd name="connsiteX7" fmla="*/ 908282 w 3248300"/>
                <a:gd name="connsiteY7" fmla="*/ 3621541 h 4244729"/>
                <a:gd name="connsiteX8" fmla="*/ 1719645 w 3248300"/>
                <a:gd name="connsiteY8" fmla="*/ 4185937 h 4244729"/>
                <a:gd name="connsiteX9" fmla="*/ 2201759 w 3248300"/>
                <a:gd name="connsiteY9" fmla="*/ 4244729 h 4244729"/>
                <a:gd name="connsiteX10" fmla="*/ 2672114 w 3248300"/>
                <a:gd name="connsiteY10" fmla="*/ 4103630 h 4244729"/>
                <a:gd name="connsiteX11" fmla="*/ 3189505 w 3248300"/>
                <a:gd name="connsiteY11" fmla="*/ 3456926 h 4244729"/>
                <a:gd name="connsiteX12" fmla="*/ 3248300 w 3248300"/>
                <a:gd name="connsiteY12" fmla="*/ 2810222 h 4244729"/>
                <a:gd name="connsiteX13" fmla="*/ 2930810 w 3248300"/>
                <a:gd name="connsiteY13" fmla="*/ 2022419 h 4244729"/>
                <a:gd name="connsiteX14" fmla="*/ 2554526 w 3248300"/>
                <a:gd name="connsiteY14" fmla="*/ 1352199 h 4244729"/>
                <a:gd name="connsiteX15" fmla="*/ 2495731 w 3248300"/>
                <a:gd name="connsiteY15" fmla="*/ 1046484 h 4244729"/>
                <a:gd name="connsiteX16" fmla="*/ 2095929 w 3248300"/>
                <a:gd name="connsiteY16" fmla="*/ 634945 h 4244729"/>
                <a:gd name="connsiteX17" fmla="*/ 2001858 w 3248300"/>
                <a:gd name="connsiteY17" fmla="*/ 388022 h 4244729"/>
                <a:gd name="connsiteX18" fmla="*/ 1496226 w 3248300"/>
                <a:gd name="connsiteY18" fmla="*/ 0 h 4244729"/>
                <a:gd name="connsiteX0" fmla="*/ 1496226 w 3248300"/>
                <a:gd name="connsiteY0" fmla="*/ 0 h 4250241"/>
                <a:gd name="connsiteX1" fmla="*/ 1002353 w 3248300"/>
                <a:gd name="connsiteY1" fmla="*/ 388022 h 4250241"/>
                <a:gd name="connsiteX2" fmla="*/ 637828 w 3248300"/>
                <a:gd name="connsiteY2" fmla="*/ 834836 h 4250241"/>
                <a:gd name="connsiteX3" fmla="*/ 120437 w 3248300"/>
                <a:gd name="connsiteY3" fmla="*/ 1387473 h 4250241"/>
                <a:gd name="connsiteX4" fmla="*/ 14607 w 3248300"/>
                <a:gd name="connsiteY4" fmla="*/ 2151760 h 4250241"/>
                <a:gd name="connsiteX5" fmla="*/ 355615 w 3248300"/>
                <a:gd name="connsiteY5" fmla="*/ 3033628 h 4250241"/>
                <a:gd name="connsiteX6" fmla="*/ 673105 w 3248300"/>
                <a:gd name="connsiteY6" fmla="*/ 3304068 h 4250241"/>
                <a:gd name="connsiteX7" fmla="*/ 908282 w 3248300"/>
                <a:gd name="connsiteY7" fmla="*/ 3621541 h 4250241"/>
                <a:gd name="connsiteX8" fmla="*/ 1719645 w 3248300"/>
                <a:gd name="connsiteY8" fmla="*/ 4185937 h 4250241"/>
                <a:gd name="connsiteX9" fmla="*/ 2201759 w 3248300"/>
                <a:gd name="connsiteY9" fmla="*/ 4244729 h 4250241"/>
                <a:gd name="connsiteX10" fmla="*/ 2672114 w 3248300"/>
                <a:gd name="connsiteY10" fmla="*/ 4103630 h 4250241"/>
                <a:gd name="connsiteX11" fmla="*/ 3189505 w 3248300"/>
                <a:gd name="connsiteY11" fmla="*/ 3456926 h 4250241"/>
                <a:gd name="connsiteX12" fmla="*/ 3248300 w 3248300"/>
                <a:gd name="connsiteY12" fmla="*/ 2810222 h 4250241"/>
                <a:gd name="connsiteX13" fmla="*/ 2930810 w 3248300"/>
                <a:gd name="connsiteY13" fmla="*/ 2022419 h 4250241"/>
                <a:gd name="connsiteX14" fmla="*/ 2554526 w 3248300"/>
                <a:gd name="connsiteY14" fmla="*/ 1352199 h 4250241"/>
                <a:gd name="connsiteX15" fmla="*/ 2495731 w 3248300"/>
                <a:gd name="connsiteY15" fmla="*/ 1046484 h 4250241"/>
                <a:gd name="connsiteX16" fmla="*/ 2095929 w 3248300"/>
                <a:gd name="connsiteY16" fmla="*/ 634945 h 4250241"/>
                <a:gd name="connsiteX17" fmla="*/ 2001858 w 3248300"/>
                <a:gd name="connsiteY17" fmla="*/ 388022 h 4250241"/>
                <a:gd name="connsiteX18" fmla="*/ 1496226 w 3248300"/>
                <a:gd name="connsiteY18" fmla="*/ 0 h 4250241"/>
                <a:gd name="connsiteX0" fmla="*/ 1496226 w 3248300"/>
                <a:gd name="connsiteY0" fmla="*/ 0 h 4283450"/>
                <a:gd name="connsiteX1" fmla="*/ 1002353 w 3248300"/>
                <a:gd name="connsiteY1" fmla="*/ 388022 h 4283450"/>
                <a:gd name="connsiteX2" fmla="*/ 637828 w 3248300"/>
                <a:gd name="connsiteY2" fmla="*/ 834836 h 4283450"/>
                <a:gd name="connsiteX3" fmla="*/ 120437 w 3248300"/>
                <a:gd name="connsiteY3" fmla="*/ 1387473 h 4283450"/>
                <a:gd name="connsiteX4" fmla="*/ 14607 w 3248300"/>
                <a:gd name="connsiteY4" fmla="*/ 2151760 h 4283450"/>
                <a:gd name="connsiteX5" fmla="*/ 355615 w 3248300"/>
                <a:gd name="connsiteY5" fmla="*/ 3033628 h 4283450"/>
                <a:gd name="connsiteX6" fmla="*/ 673105 w 3248300"/>
                <a:gd name="connsiteY6" fmla="*/ 3304068 h 4283450"/>
                <a:gd name="connsiteX7" fmla="*/ 908282 w 3248300"/>
                <a:gd name="connsiteY7" fmla="*/ 3621541 h 4283450"/>
                <a:gd name="connsiteX8" fmla="*/ 1719645 w 3248300"/>
                <a:gd name="connsiteY8" fmla="*/ 4185937 h 4283450"/>
                <a:gd name="connsiteX9" fmla="*/ 2201759 w 3248300"/>
                <a:gd name="connsiteY9" fmla="*/ 4280004 h 4283450"/>
                <a:gd name="connsiteX10" fmla="*/ 2672114 w 3248300"/>
                <a:gd name="connsiteY10" fmla="*/ 4103630 h 4283450"/>
                <a:gd name="connsiteX11" fmla="*/ 3189505 w 3248300"/>
                <a:gd name="connsiteY11" fmla="*/ 3456926 h 4283450"/>
                <a:gd name="connsiteX12" fmla="*/ 3248300 w 3248300"/>
                <a:gd name="connsiteY12" fmla="*/ 2810222 h 4283450"/>
                <a:gd name="connsiteX13" fmla="*/ 2930810 w 3248300"/>
                <a:gd name="connsiteY13" fmla="*/ 2022419 h 4283450"/>
                <a:gd name="connsiteX14" fmla="*/ 2554526 w 3248300"/>
                <a:gd name="connsiteY14" fmla="*/ 1352199 h 4283450"/>
                <a:gd name="connsiteX15" fmla="*/ 2495731 w 3248300"/>
                <a:gd name="connsiteY15" fmla="*/ 1046484 h 4283450"/>
                <a:gd name="connsiteX16" fmla="*/ 2095929 w 3248300"/>
                <a:gd name="connsiteY16" fmla="*/ 634945 h 4283450"/>
                <a:gd name="connsiteX17" fmla="*/ 2001858 w 3248300"/>
                <a:gd name="connsiteY17" fmla="*/ 388022 h 4283450"/>
                <a:gd name="connsiteX18" fmla="*/ 1496226 w 3248300"/>
                <a:gd name="connsiteY18" fmla="*/ 0 h 4283450"/>
                <a:gd name="connsiteX0" fmla="*/ 1496226 w 3299804"/>
                <a:gd name="connsiteY0" fmla="*/ 0 h 4283450"/>
                <a:gd name="connsiteX1" fmla="*/ 1002353 w 3299804"/>
                <a:gd name="connsiteY1" fmla="*/ 388022 h 4283450"/>
                <a:gd name="connsiteX2" fmla="*/ 637828 w 3299804"/>
                <a:gd name="connsiteY2" fmla="*/ 834836 h 4283450"/>
                <a:gd name="connsiteX3" fmla="*/ 120437 w 3299804"/>
                <a:gd name="connsiteY3" fmla="*/ 1387473 h 4283450"/>
                <a:gd name="connsiteX4" fmla="*/ 14607 w 3299804"/>
                <a:gd name="connsiteY4" fmla="*/ 2151760 h 4283450"/>
                <a:gd name="connsiteX5" fmla="*/ 355615 w 3299804"/>
                <a:gd name="connsiteY5" fmla="*/ 3033628 h 4283450"/>
                <a:gd name="connsiteX6" fmla="*/ 673105 w 3299804"/>
                <a:gd name="connsiteY6" fmla="*/ 3304068 h 4283450"/>
                <a:gd name="connsiteX7" fmla="*/ 908282 w 3299804"/>
                <a:gd name="connsiteY7" fmla="*/ 3621541 h 4283450"/>
                <a:gd name="connsiteX8" fmla="*/ 1719645 w 3299804"/>
                <a:gd name="connsiteY8" fmla="*/ 4185937 h 4283450"/>
                <a:gd name="connsiteX9" fmla="*/ 2201759 w 3299804"/>
                <a:gd name="connsiteY9" fmla="*/ 4280004 h 4283450"/>
                <a:gd name="connsiteX10" fmla="*/ 2672114 w 3299804"/>
                <a:gd name="connsiteY10" fmla="*/ 4103630 h 4283450"/>
                <a:gd name="connsiteX11" fmla="*/ 3189505 w 3299804"/>
                <a:gd name="connsiteY11" fmla="*/ 3456926 h 4283450"/>
                <a:gd name="connsiteX12" fmla="*/ 3248300 w 3299804"/>
                <a:gd name="connsiteY12" fmla="*/ 2810222 h 4283450"/>
                <a:gd name="connsiteX13" fmla="*/ 2930810 w 3299804"/>
                <a:gd name="connsiteY13" fmla="*/ 2022419 h 4283450"/>
                <a:gd name="connsiteX14" fmla="*/ 2554526 w 3299804"/>
                <a:gd name="connsiteY14" fmla="*/ 1352199 h 4283450"/>
                <a:gd name="connsiteX15" fmla="*/ 2495731 w 3299804"/>
                <a:gd name="connsiteY15" fmla="*/ 1046484 h 4283450"/>
                <a:gd name="connsiteX16" fmla="*/ 2095929 w 3299804"/>
                <a:gd name="connsiteY16" fmla="*/ 634945 h 4283450"/>
                <a:gd name="connsiteX17" fmla="*/ 2001858 w 3299804"/>
                <a:gd name="connsiteY17" fmla="*/ 388022 h 4283450"/>
                <a:gd name="connsiteX18" fmla="*/ 1496226 w 3299804"/>
                <a:gd name="connsiteY18" fmla="*/ 0 h 4283450"/>
                <a:gd name="connsiteX0" fmla="*/ 1496226 w 3272253"/>
                <a:gd name="connsiteY0" fmla="*/ 0 h 4283450"/>
                <a:gd name="connsiteX1" fmla="*/ 1002353 w 3272253"/>
                <a:gd name="connsiteY1" fmla="*/ 388022 h 4283450"/>
                <a:gd name="connsiteX2" fmla="*/ 637828 w 3272253"/>
                <a:gd name="connsiteY2" fmla="*/ 834836 h 4283450"/>
                <a:gd name="connsiteX3" fmla="*/ 120437 w 3272253"/>
                <a:gd name="connsiteY3" fmla="*/ 1387473 h 4283450"/>
                <a:gd name="connsiteX4" fmla="*/ 14607 w 3272253"/>
                <a:gd name="connsiteY4" fmla="*/ 2151760 h 4283450"/>
                <a:gd name="connsiteX5" fmla="*/ 355615 w 3272253"/>
                <a:gd name="connsiteY5" fmla="*/ 3033628 h 4283450"/>
                <a:gd name="connsiteX6" fmla="*/ 673105 w 3272253"/>
                <a:gd name="connsiteY6" fmla="*/ 3304068 h 4283450"/>
                <a:gd name="connsiteX7" fmla="*/ 908282 w 3272253"/>
                <a:gd name="connsiteY7" fmla="*/ 3621541 h 4283450"/>
                <a:gd name="connsiteX8" fmla="*/ 1719645 w 3272253"/>
                <a:gd name="connsiteY8" fmla="*/ 4185937 h 4283450"/>
                <a:gd name="connsiteX9" fmla="*/ 2201759 w 3272253"/>
                <a:gd name="connsiteY9" fmla="*/ 4280004 h 4283450"/>
                <a:gd name="connsiteX10" fmla="*/ 2672114 w 3272253"/>
                <a:gd name="connsiteY10" fmla="*/ 4103630 h 4283450"/>
                <a:gd name="connsiteX11" fmla="*/ 3118952 w 3272253"/>
                <a:gd name="connsiteY11" fmla="*/ 3645058 h 4283450"/>
                <a:gd name="connsiteX12" fmla="*/ 3248300 w 3272253"/>
                <a:gd name="connsiteY12" fmla="*/ 2810222 h 4283450"/>
                <a:gd name="connsiteX13" fmla="*/ 2930810 w 3272253"/>
                <a:gd name="connsiteY13" fmla="*/ 2022419 h 4283450"/>
                <a:gd name="connsiteX14" fmla="*/ 2554526 w 3272253"/>
                <a:gd name="connsiteY14" fmla="*/ 1352199 h 4283450"/>
                <a:gd name="connsiteX15" fmla="*/ 2495731 w 3272253"/>
                <a:gd name="connsiteY15" fmla="*/ 1046484 h 4283450"/>
                <a:gd name="connsiteX16" fmla="*/ 2095929 w 3272253"/>
                <a:gd name="connsiteY16" fmla="*/ 634945 h 4283450"/>
                <a:gd name="connsiteX17" fmla="*/ 2001858 w 3272253"/>
                <a:gd name="connsiteY17" fmla="*/ 388022 h 4283450"/>
                <a:gd name="connsiteX18" fmla="*/ 1496226 w 3272253"/>
                <a:gd name="connsiteY18" fmla="*/ 0 h 4283450"/>
                <a:gd name="connsiteX0" fmla="*/ 1496226 w 3286248"/>
                <a:gd name="connsiteY0" fmla="*/ 0 h 4283450"/>
                <a:gd name="connsiteX1" fmla="*/ 1002353 w 3286248"/>
                <a:gd name="connsiteY1" fmla="*/ 388022 h 4283450"/>
                <a:gd name="connsiteX2" fmla="*/ 637828 w 3286248"/>
                <a:gd name="connsiteY2" fmla="*/ 834836 h 4283450"/>
                <a:gd name="connsiteX3" fmla="*/ 120437 w 3286248"/>
                <a:gd name="connsiteY3" fmla="*/ 1387473 h 4283450"/>
                <a:gd name="connsiteX4" fmla="*/ 14607 w 3286248"/>
                <a:gd name="connsiteY4" fmla="*/ 2151760 h 4283450"/>
                <a:gd name="connsiteX5" fmla="*/ 355615 w 3286248"/>
                <a:gd name="connsiteY5" fmla="*/ 3033628 h 4283450"/>
                <a:gd name="connsiteX6" fmla="*/ 673105 w 3286248"/>
                <a:gd name="connsiteY6" fmla="*/ 3304068 h 4283450"/>
                <a:gd name="connsiteX7" fmla="*/ 908282 w 3286248"/>
                <a:gd name="connsiteY7" fmla="*/ 3621541 h 4283450"/>
                <a:gd name="connsiteX8" fmla="*/ 1719645 w 3286248"/>
                <a:gd name="connsiteY8" fmla="*/ 4185937 h 4283450"/>
                <a:gd name="connsiteX9" fmla="*/ 2201759 w 3286248"/>
                <a:gd name="connsiteY9" fmla="*/ 4280004 h 4283450"/>
                <a:gd name="connsiteX10" fmla="*/ 2672114 w 3286248"/>
                <a:gd name="connsiteY10" fmla="*/ 4103630 h 4283450"/>
                <a:gd name="connsiteX11" fmla="*/ 3118952 w 3286248"/>
                <a:gd name="connsiteY11" fmla="*/ 3645058 h 4283450"/>
                <a:gd name="connsiteX12" fmla="*/ 3248300 w 3286248"/>
                <a:gd name="connsiteY12" fmla="*/ 2810222 h 4283450"/>
                <a:gd name="connsiteX13" fmla="*/ 2930810 w 3286248"/>
                <a:gd name="connsiteY13" fmla="*/ 2022419 h 4283450"/>
                <a:gd name="connsiteX14" fmla="*/ 2554526 w 3286248"/>
                <a:gd name="connsiteY14" fmla="*/ 1352199 h 4283450"/>
                <a:gd name="connsiteX15" fmla="*/ 2495731 w 3286248"/>
                <a:gd name="connsiteY15" fmla="*/ 1046484 h 4283450"/>
                <a:gd name="connsiteX16" fmla="*/ 2095929 w 3286248"/>
                <a:gd name="connsiteY16" fmla="*/ 634945 h 4283450"/>
                <a:gd name="connsiteX17" fmla="*/ 2001858 w 3286248"/>
                <a:gd name="connsiteY17" fmla="*/ 388022 h 4283450"/>
                <a:gd name="connsiteX18" fmla="*/ 1496226 w 3286248"/>
                <a:gd name="connsiteY18" fmla="*/ 0 h 4283450"/>
                <a:gd name="connsiteX0" fmla="*/ 1496226 w 3286248"/>
                <a:gd name="connsiteY0" fmla="*/ 0 h 4283450"/>
                <a:gd name="connsiteX1" fmla="*/ 1002353 w 3286248"/>
                <a:gd name="connsiteY1" fmla="*/ 388022 h 4283450"/>
                <a:gd name="connsiteX2" fmla="*/ 637828 w 3286248"/>
                <a:gd name="connsiteY2" fmla="*/ 834836 h 4283450"/>
                <a:gd name="connsiteX3" fmla="*/ 120437 w 3286248"/>
                <a:gd name="connsiteY3" fmla="*/ 1387473 h 4283450"/>
                <a:gd name="connsiteX4" fmla="*/ 14607 w 3286248"/>
                <a:gd name="connsiteY4" fmla="*/ 2151760 h 4283450"/>
                <a:gd name="connsiteX5" fmla="*/ 355615 w 3286248"/>
                <a:gd name="connsiteY5" fmla="*/ 3033628 h 4283450"/>
                <a:gd name="connsiteX6" fmla="*/ 673105 w 3286248"/>
                <a:gd name="connsiteY6" fmla="*/ 3304068 h 4283450"/>
                <a:gd name="connsiteX7" fmla="*/ 908282 w 3286248"/>
                <a:gd name="connsiteY7" fmla="*/ 3621541 h 4283450"/>
                <a:gd name="connsiteX8" fmla="*/ 1719645 w 3286248"/>
                <a:gd name="connsiteY8" fmla="*/ 4185937 h 4283450"/>
                <a:gd name="connsiteX9" fmla="*/ 2201759 w 3286248"/>
                <a:gd name="connsiteY9" fmla="*/ 4280004 h 4283450"/>
                <a:gd name="connsiteX10" fmla="*/ 2672114 w 3286248"/>
                <a:gd name="connsiteY10" fmla="*/ 4103630 h 4283450"/>
                <a:gd name="connsiteX11" fmla="*/ 3118952 w 3286248"/>
                <a:gd name="connsiteY11" fmla="*/ 3645058 h 4283450"/>
                <a:gd name="connsiteX12" fmla="*/ 3248300 w 3286248"/>
                <a:gd name="connsiteY12" fmla="*/ 2810222 h 4283450"/>
                <a:gd name="connsiteX13" fmla="*/ 2930810 w 3286248"/>
                <a:gd name="connsiteY13" fmla="*/ 2022419 h 4283450"/>
                <a:gd name="connsiteX14" fmla="*/ 2554526 w 3286248"/>
                <a:gd name="connsiteY14" fmla="*/ 1352199 h 4283450"/>
                <a:gd name="connsiteX15" fmla="*/ 2495731 w 3286248"/>
                <a:gd name="connsiteY15" fmla="*/ 1046484 h 4283450"/>
                <a:gd name="connsiteX16" fmla="*/ 2095929 w 3286248"/>
                <a:gd name="connsiteY16" fmla="*/ 634945 h 4283450"/>
                <a:gd name="connsiteX17" fmla="*/ 2001858 w 3286248"/>
                <a:gd name="connsiteY17" fmla="*/ 388022 h 4283450"/>
                <a:gd name="connsiteX18" fmla="*/ 1496226 w 3286248"/>
                <a:gd name="connsiteY18" fmla="*/ 0 h 4283450"/>
                <a:gd name="connsiteX0" fmla="*/ 1496226 w 3286248"/>
                <a:gd name="connsiteY0" fmla="*/ 0 h 4283450"/>
                <a:gd name="connsiteX1" fmla="*/ 1002353 w 3286248"/>
                <a:gd name="connsiteY1" fmla="*/ 388022 h 4283450"/>
                <a:gd name="connsiteX2" fmla="*/ 637828 w 3286248"/>
                <a:gd name="connsiteY2" fmla="*/ 834836 h 4283450"/>
                <a:gd name="connsiteX3" fmla="*/ 120437 w 3286248"/>
                <a:gd name="connsiteY3" fmla="*/ 1387473 h 4283450"/>
                <a:gd name="connsiteX4" fmla="*/ 14607 w 3286248"/>
                <a:gd name="connsiteY4" fmla="*/ 2151760 h 4283450"/>
                <a:gd name="connsiteX5" fmla="*/ 355615 w 3286248"/>
                <a:gd name="connsiteY5" fmla="*/ 3033628 h 4283450"/>
                <a:gd name="connsiteX6" fmla="*/ 673105 w 3286248"/>
                <a:gd name="connsiteY6" fmla="*/ 3304068 h 4283450"/>
                <a:gd name="connsiteX7" fmla="*/ 908282 w 3286248"/>
                <a:gd name="connsiteY7" fmla="*/ 3621541 h 4283450"/>
                <a:gd name="connsiteX8" fmla="*/ 1719645 w 3286248"/>
                <a:gd name="connsiteY8" fmla="*/ 4185937 h 4283450"/>
                <a:gd name="connsiteX9" fmla="*/ 2201759 w 3286248"/>
                <a:gd name="connsiteY9" fmla="*/ 4280004 h 4283450"/>
                <a:gd name="connsiteX10" fmla="*/ 2672114 w 3286248"/>
                <a:gd name="connsiteY10" fmla="*/ 4103630 h 4283450"/>
                <a:gd name="connsiteX11" fmla="*/ 3118952 w 3286248"/>
                <a:gd name="connsiteY11" fmla="*/ 3645058 h 4283450"/>
                <a:gd name="connsiteX12" fmla="*/ 3248300 w 3286248"/>
                <a:gd name="connsiteY12" fmla="*/ 2810222 h 4283450"/>
                <a:gd name="connsiteX13" fmla="*/ 2930810 w 3286248"/>
                <a:gd name="connsiteY13" fmla="*/ 2022419 h 4283450"/>
                <a:gd name="connsiteX14" fmla="*/ 2554526 w 3286248"/>
                <a:gd name="connsiteY14" fmla="*/ 1352199 h 4283450"/>
                <a:gd name="connsiteX15" fmla="*/ 2495731 w 3286248"/>
                <a:gd name="connsiteY15" fmla="*/ 1046484 h 4283450"/>
                <a:gd name="connsiteX16" fmla="*/ 2095929 w 3286248"/>
                <a:gd name="connsiteY16" fmla="*/ 634945 h 4283450"/>
                <a:gd name="connsiteX17" fmla="*/ 2001858 w 3286248"/>
                <a:gd name="connsiteY17" fmla="*/ 388022 h 4283450"/>
                <a:gd name="connsiteX18" fmla="*/ 1496226 w 3286248"/>
                <a:gd name="connsiteY18" fmla="*/ 0 h 4283450"/>
                <a:gd name="connsiteX0" fmla="*/ 1496226 w 3286248"/>
                <a:gd name="connsiteY0" fmla="*/ 0 h 4283450"/>
                <a:gd name="connsiteX1" fmla="*/ 1002353 w 3286248"/>
                <a:gd name="connsiteY1" fmla="*/ 388022 h 4283450"/>
                <a:gd name="connsiteX2" fmla="*/ 637828 w 3286248"/>
                <a:gd name="connsiteY2" fmla="*/ 834836 h 4283450"/>
                <a:gd name="connsiteX3" fmla="*/ 120437 w 3286248"/>
                <a:gd name="connsiteY3" fmla="*/ 1387473 h 4283450"/>
                <a:gd name="connsiteX4" fmla="*/ 14607 w 3286248"/>
                <a:gd name="connsiteY4" fmla="*/ 2151760 h 4283450"/>
                <a:gd name="connsiteX5" fmla="*/ 355615 w 3286248"/>
                <a:gd name="connsiteY5" fmla="*/ 3033628 h 4283450"/>
                <a:gd name="connsiteX6" fmla="*/ 673105 w 3286248"/>
                <a:gd name="connsiteY6" fmla="*/ 3304068 h 4283450"/>
                <a:gd name="connsiteX7" fmla="*/ 908282 w 3286248"/>
                <a:gd name="connsiteY7" fmla="*/ 3621541 h 4283450"/>
                <a:gd name="connsiteX8" fmla="*/ 1719645 w 3286248"/>
                <a:gd name="connsiteY8" fmla="*/ 4185937 h 4283450"/>
                <a:gd name="connsiteX9" fmla="*/ 2201759 w 3286248"/>
                <a:gd name="connsiteY9" fmla="*/ 4280004 h 4283450"/>
                <a:gd name="connsiteX10" fmla="*/ 2672114 w 3286248"/>
                <a:gd name="connsiteY10" fmla="*/ 4103630 h 4283450"/>
                <a:gd name="connsiteX11" fmla="*/ 3118952 w 3286248"/>
                <a:gd name="connsiteY11" fmla="*/ 3645058 h 4283450"/>
                <a:gd name="connsiteX12" fmla="*/ 3248300 w 3286248"/>
                <a:gd name="connsiteY12" fmla="*/ 2810222 h 4283450"/>
                <a:gd name="connsiteX13" fmla="*/ 2930810 w 3286248"/>
                <a:gd name="connsiteY13" fmla="*/ 2022419 h 4283450"/>
                <a:gd name="connsiteX14" fmla="*/ 2554526 w 3286248"/>
                <a:gd name="connsiteY14" fmla="*/ 1352199 h 4283450"/>
                <a:gd name="connsiteX15" fmla="*/ 2495731 w 3286248"/>
                <a:gd name="connsiteY15" fmla="*/ 1046484 h 4283450"/>
                <a:gd name="connsiteX16" fmla="*/ 2095929 w 3286248"/>
                <a:gd name="connsiteY16" fmla="*/ 634945 h 4283450"/>
                <a:gd name="connsiteX17" fmla="*/ 2001858 w 3286248"/>
                <a:gd name="connsiteY17" fmla="*/ 388022 h 4283450"/>
                <a:gd name="connsiteX18" fmla="*/ 1496226 w 3286248"/>
                <a:gd name="connsiteY18" fmla="*/ 0 h 4283450"/>
                <a:gd name="connsiteX0" fmla="*/ 1496226 w 3286248"/>
                <a:gd name="connsiteY0" fmla="*/ 0 h 4283450"/>
                <a:gd name="connsiteX1" fmla="*/ 1002353 w 3286248"/>
                <a:gd name="connsiteY1" fmla="*/ 388022 h 4283450"/>
                <a:gd name="connsiteX2" fmla="*/ 637828 w 3286248"/>
                <a:gd name="connsiteY2" fmla="*/ 834836 h 4283450"/>
                <a:gd name="connsiteX3" fmla="*/ 120437 w 3286248"/>
                <a:gd name="connsiteY3" fmla="*/ 1387473 h 4283450"/>
                <a:gd name="connsiteX4" fmla="*/ 14607 w 3286248"/>
                <a:gd name="connsiteY4" fmla="*/ 2151760 h 4283450"/>
                <a:gd name="connsiteX5" fmla="*/ 355615 w 3286248"/>
                <a:gd name="connsiteY5" fmla="*/ 3033628 h 4283450"/>
                <a:gd name="connsiteX6" fmla="*/ 673105 w 3286248"/>
                <a:gd name="connsiteY6" fmla="*/ 3304068 h 4283450"/>
                <a:gd name="connsiteX7" fmla="*/ 908282 w 3286248"/>
                <a:gd name="connsiteY7" fmla="*/ 3621541 h 4283450"/>
                <a:gd name="connsiteX8" fmla="*/ 1719645 w 3286248"/>
                <a:gd name="connsiteY8" fmla="*/ 4185937 h 4283450"/>
                <a:gd name="connsiteX9" fmla="*/ 2201759 w 3286248"/>
                <a:gd name="connsiteY9" fmla="*/ 4280004 h 4283450"/>
                <a:gd name="connsiteX10" fmla="*/ 2672114 w 3286248"/>
                <a:gd name="connsiteY10" fmla="*/ 4103630 h 4283450"/>
                <a:gd name="connsiteX11" fmla="*/ 3118952 w 3286248"/>
                <a:gd name="connsiteY11" fmla="*/ 3645058 h 4283450"/>
                <a:gd name="connsiteX12" fmla="*/ 3248300 w 3286248"/>
                <a:gd name="connsiteY12" fmla="*/ 2810222 h 4283450"/>
                <a:gd name="connsiteX13" fmla="*/ 2930810 w 3286248"/>
                <a:gd name="connsiteY13" fmla="*/ 2022419 h 4283450"/>
                <a:gd name="connsiteX14" fmla="*/ 2554526 w 3286248"/>
                <a:gd name="connsiteY14" fmla="*/ 1352199 h 4283450"/>
                <a:gd name="connsiteX15" fmla="*/ 2495731 w 3286248"/>
                <a:gd name="connsiteY15" fmla="*/ 1046484 h 4283450"/>
                <a:gd name="connsiteX16" fmla="*/ 2095929 w 3286248"/>
                <a:gd name="connsiteY16" fmla="*/ 634945 h 4283450"/>
                <a:gd name="connsiteX17" fmla="*/ 2001858 w 3286248"/>
                <a:gd name="connsiteY17" fmla="*/ 388022 h 4283450"/>
                <a:gd name="connsiteX18" fmla="*/ 1496226 w 3286248"/>
                <a:gd name="connsiteY18" fmla="*/ 0 h 4283450"/>
                <a:gd name="connsiteX0" fmla="*/ 1496226 w 3286248"/>
                <a:gd name="connsiteY0" fmla="*/ 0 h 4283450"/>
                <a:gd name="connsiteX1" fmla="*/ 1002353 w 3286248"/>
                <a:gd name="connsiteY1" fmla="*/ 388022 h 4283450"/>
                <a:gd name="connsiteX2" fmla="*/ 637828 w 3286248"/>
                <a:gd name="connsiteY2" fmla="*/ 834836 h 4283450"/>
                <a:gd name="connsiteX3" fmla="*/ 120437 w 3286248"/>
                <a:gd name="connsiteY3" fmla="*/ 1387473 h 4283450"/>
                <a:gd name="connsiteX4" fmla="*/ 14607 w 3286248"/>
                <a:gd name="connsiteY4" fmla="*/ 2151760 h 4283450"/>
                <a:gd name="connsiteX5" fmla="*/ 355615 w 3286248"/>
                <a:gd name="connsiteY5" fmla="*/ 3033628 h 4283450"/>
                <a:gd name="connsiteX6" fmla="*/ 673105 w 3286248"/>
                <a:gd name="connsiteY6" fmla="*/ 3304068 h 4283450"/>
                <a:gd name="connsiteX7" fmla="*/ 908282 w 3286248"/>
                <a:gd name="connsiteY7" fmla="*/ 3621541 h 4283450"/>
                <a:gd name="connsiteX8" fmla="*/ 1719645 w 3286248"/>
                <a:gd name="connsiteY8" fmla="*/ 4185937 h 4283450"/>
                <a:gd name="connsiteX9" fmla="*/ 2201759 w 3286248"/>
                <a:gd name="connsiteY9" fmla="*/ 4280004 h 4283450"/>
                <a:gd name="connsiteX10" fmla="*/ 2672114 w 3286248"/>
                <a:gd name="connsiteY10" fmla="*/ 4103630 h 4283450"/>
                <a:gd name="connsiteX11" fmla="*/ 3118952 w 3286248"/>
                <a:gd name="connsiteY11" fmla="*/ 3645058 h 4283450"/>
                <a:gd name="connsiteX12" fmla="*/ 3248300 w 3286248"/>
                <a:gd name="connsiteY12" fmla="*/ 2810222 h 4283450"/>
                <a:gd name="connsiteX13" fmla="*/ 2930810 w 3286248"/>
                <a:gd name="connsiteY13" fmla="*/ 2022419 h 4283450"/>
                <a:gd name="connsiteX14" fmla="*/ 2554526 w 3286248"/>
                <a:gd name="connsiteY14" fmla="*/ 1352199 h 4283450"/>
                <a:gd name="connsiteX15" fmla="*/ 2425178 w 3286248"/>
                <a:gd name="connsiteY15" fmla="*/ 893627 h 4283450"/>
                <a:gd name="connsiteX16" fmla="*/ 2095929 w 3286248"/>
                <a:gd name="connsiteY16" fmla="*/ 634945 h 4283450"/>
                <a:gd name="connsiteX17" fmla="*/ 2001858 w 3286248"/>
                <a:gd name="connsiteY17" fmla="*/ 388022 h 4283450"/>
                <a:gd name="connsiteX18" fmla="*/ 1496226 w 3286248"/>
                <a:gd name="connsiteY18" fmla="*/ 0 h 4283450"/>
                <a:gd name="connsiteX0" fmla="*/ 1496226 w 3286248"/>
                <a:gd name="connsiteY0" fmla="*/ 0 h 4283450"/>
                <a:gd name="connsiteX1" fmla="*/ 1002353 w 3286248"/>
                <a:gd name="connsiteY1" fmla="*/ 388022 h 4283450"/>
                <a:gd name="connsiteX2" fmla="*/ 637828 w 3286248"/>
                <a:gd name="connsiteY2" fmla="*/ 834836 h 4283450"/>
                <a:gd name="connsiteX3" fmla="*/ 120437 w 3286248"/>
                <a:gd name="connsiteY3" fmla="*/ 1387473 h 4283450"/>
                <a:gd name="connsiteX4" fmla="*/ 14607 w 3286248"/>
                <a:gd name="connsiteY4" fmla="*/ 2151760 h 4283450"/>
                <a:gd name="connsiteX5" fmla="*/ 355615 w 3286248"/>
                <a:gd name="connsiteY5" fmla="*/ 3033628 h 4283450"/>
                <a:gd name="connsiteX6" fmla="*/ 673105 w 3286248"/>
                <a:gd name="connsiteY6" fmla="*/ 3304068 h 4283450"/>
                <a:gd name="connsiteX7" fmla="*/ 908282 w 3286248"/>
                <a:gd name="connsiteY7" fmla="*/ 3621541 h 4283450"/>
                <a:gd name="connsiteX8" fmla="*/ 1719645 w 3286248"/>
                <a:gd name="connsiteY8" fmla="*/ 4185937 h 4283450"/>
                <a:gd name="connsiteX9" fmla="*/ 2201759 w 3286248"/>
                <a:gd name="connsiteY9" fmla="*/ 4280004 h 4283450"/>
                <a:gd name="connsiteX10" fmla="*/ 2672114 w 3286248"/>
                <a:gd name="connsiteY10" fmla="*/ 4103630 h 4283450"/>
                <a:gd name="connsiteX11" fmla="*/ 3118952 w 3286248"/>
                <a:gd name="connsiteY11" fmla="*/ 3645058 h 4283450"/>
                <a:gd name="connsiteX12" fmla="*/ 3248300 w 3286248"/>
                <a:gd name="connsiteY12" fmla="*/ 2810222 h 4283450"/>
                <a:gd name="connsiteX13" fmla="*/ 2930810 w 3286248"/>
                <a:gd name="connsiteY13" fmla="*/ 2022419 h 4283450"/>
                <a:gd name="connsiteX14" fmla="*/ 2554526 w 3286248"/>
                <a:gd name="connsiteY14" fmla="*/ 1352199 h 4283450"/>
                <a:gd name="connsiteX15" fmla="*/ 2425178 w 3286248"/>
                <a:gd name="connsiteY15" fmla="*/ 893627 h 4283450"/>
                <a:gd name="connsiteX16" fmla="*/ 2095929 w 3286248"/>
                <a:gd name="connsiteY16" fmla="*/ 634945 h 4283450"/>
                <a:gd name="connsiteX17" fmla="*/ 2001858 w 3286248"/>
                <a:gd name="connsiteY17" fmla="*/ 388022 h 4283450"/>
                <a:gd name="connsiteX18" fmla="*/ 1496226 w 3286248"/>
                <a:gd name="connsiteY18" fmla="*/ 0 h 4283450"/>
                <a:gd name="connsiteX0" fmla="*/ 1496226 w 3286248"/>
                <a:gd name="connsiteY0" fmla="*/ 0 h 4283450"/>
                <a:gd name="connsiteX1" fmla="*/ 1002353 w 3286248"/>
                <a:gd name="connsiteY1" fmla="*/ 388022 h 4283450"/>
                <a:gd name="connsiteX2" fmla="*/ 637828 w 3286248"/>
                <a:gd name="connsiteY2" fmla="*/ 834836 h 4283450"/>
                <a:gd name="connsiteX3" fmla="*/ 120437 w 3286248"/>
                <a:gd name="connsiteY3" fmla="*/ 1387473 h 4283450"/>
                <a:gd name="connsiteX4" fmla="*/ 14607 w 3286248"/>
                <a:gd name="connsiteY4" fmla="*/ 2151760 h 4283450"/>
                <a:gd name="connsiteX5" fmla="*/ 355615 w 3286248"/>
                <a:gd name="connsiteY5" fmla="*/ 3033628 h 4283450"/>
                <a:gd name="connsiteX6" fmla="*/ 673105 w 3286248"/>
                <a:gd name="connsiteY6" fmla="*/ 3304068 h 4283450"/>
                <a:gd name="connsiteX7" fmla="*/ 908282 w 3286248"/>
                <a:gd name="connsiteY7" fmla="*/ 3621541 h 4283450"/>
                <a:gd name="connsiteX8" fmla="*/ 1719645 w 3286248"/>
                <a:gd name="connsiteY8" fmla="*/ 4185937 h 4283450"/>
                <a:gd name="connsiteX9" fmla="*/ 2201759 w 3286248"/>
                <a:gd name="connsiteY9" fmla="*/ 4280004 h 4283450"/>
                <a:gd name="connsiteX10" fmla="*/ 2672114 w 3286248"/>
                <a:gd name="connsiteY10" fmla="*/ 4103630 h 4283450"/>
                <a:gd name="connsiteX11" fmla="*/ 3118952 w 3286248"/>
                <a:gd name="connsiteY11" fmla="*/ 3645058 h 4283450"/>
                <a:gd name="connsiteX12" fmla="*/ 3248300 w 3286248"/>
                <a:gd name="connsiteY12" fmla="*/ 2810222 h 4283450"/>
                <a:gd name="connsiteX13" fmla="*/ 2930810 w 3286248"/>
                <a:gd name="connsiteY13" fmla="*/ 2022419 h 4283450"/>
                <a:gd name="connsiteX14" fmla="*/ 2554526 w 3286248"/>
                <a:gd name="connsiteY14" fmla="*/ 1352199 h 4283450"/>
                <a:gd name="connsiteX15" fmla="*/ 2425178 w 3286248"/>
                <a:gd name="connsiteY15" fmla="*/ 893627 h 4283450"/>
                <a:gd name="connsiteX16" fmla="*/ 2095929 w 3286248"/>
                <a:gd name="connsiteY16" fmla="*/ 634945 h 4283450"/>
                <a:gd name="connsiteX17" fmla="*/ 2001858 w 3286248"/>
                <a:gd name="connsiteY17" fmla="*/ 388022 h 4283450"/>
                <a:gd name="connsiteX18" fmla="*/ 1496226 w 3286248"/>
                <a:gd name="connsiteY18" fmla="*/ 0 h 4283450"/>
                <a:gd name="connsiteX0" fmla="*/ 1496226 w 3286248"/>
                <a:gd name="connsiteY0" fmla="*/ 0 h 4283450"/>
                <a:gd name="connsiteX1" fmla="*/ 896523 w 3286248"/>
                <a:gd name="connsiteY1" fmla="*/ 529121 h 4283450"/>
                <a:gd name="connsiteX2" fmla="*/ 637828 w 3286248"/>
                <a:gd name="connsiteY2" fmla="*/ 834836 h 4283450"/>
                <a:gd name="connsiteX3" fmla="*/ 120437 w 3286248"/>
                <a:gd name="connsiteY3" fmla="*/ 1387473 h 4283450"/>
                <a:gd name="connsiteX4" fmla="*/ 14607 w 3286248"/>
                <a:gd name="connsiteY4" fmla="*/ 2151760 h 4283450"/>
                <a:gd name="connsiteX5" fmla="*/ 355615 w 3286248"/>
                <a:gd name="connsiteY5" fmla="*/ 3033628 h 4283450"/>
                <a:gd name="connsiteX6" fmla="*/ 673105 w 3286248"/>
                <a:gd name="connsiteY6" fmla="*/ 3304068 h 4283450"/>
                <a:gd name="connsiteX7" fmla="*/ 908282 w 3286248"/>
                <a:gd name="connsiteY7" fmla="*/ 3621541 h 4283450"/>
                <a:gd name="connsiteX8" fmla="*/ 1719645 w 3286248"/>
                <a:gd name="connsiteY8" fmla="*/ 4185937 h 4283450"/>
                <a:gd name="connsiteX9" fmla="*/ 2201759 w 3286248"/>
                <a:gd name="connsiteY9" fmla="*/ 4280004 h 4283450"/>
                <a:gd name="connsiteX10" fmla="*/ 2672114 w 3286248"/>
                <a:gd name="connsiteY10" fmla="*/ 4103630 h 4283450"/>
                <a:gd name="connsiteX11" fmla="*/ 3118952 w 3286248"/>
                <a:gd name="connsiteY11" fmla="*/ 3645058 h 4283450"/>
                <a:gd name="connsiteX12" fmla="*/ 3248300 w 3286248"/>
                <a:gd name="connsiteY12" fmla="*/ 2810222 h 4283450"/>
                <a:gd name="connsiteX13" fmla="*/ 2930810 w 3286248"/>
                <a:gd name="connsiteY13" fmla="*/ 2022419 h 4283450"/>
                <a:gd name="connsiteX14" fmla="*/ 2554526 w 3286248"/>
                <a:gd name="connsiteY14" fmla="*/ 1352199 h 4283450"/>
                <a:gd name="connsiteX15" fmla="*/ 2425178 w 3286248"/>
                <a:gd name="connsiteY15" fmla="*/ 893627 h 4283450"/>
                <a:gd name="connsiteX16" fmla="*/ 2095929 w 3286248"/>
                <a:gd name="connsiteY16" fmla="*/ 634945 h 4283450"/>
                <a:gd name="connsiteX17" fmla="*/ 2001858 w 3286248"/>
                <a:gd name="connsiteY17" fmla="*/ 388022 h 4283450"/>
                <a:gd name="connsiteX18" fmla="*/ 1496226 w 3286248"/>
                <a:gd name="connsiteY18" fmla="*/ 0 h 4283450"/>
                <a:gd name="connsiteX0" fmla="*/ 1496226 w 3286248"/>
                <a:gd name="connsiteY0" fmla="*/ 0 h 4283450"/>
                <a:gd name="connsiteX1" fmla="*/ 896523 w 3286248"/>
                <a:gd name="connsiteY1" fmla="*/ 529121 h 4283450"/>
                <a:gd name="connsiteX2" fmla="*/ 637828 w 3286248"/>
                <a:gd name="connsiteY2" fmla="*/ 834836 h 4283450"/>
                <a:gd name="connsiteX3" fmla="*/ 120437 w 3286248"/>
                <a:gd name="connsiteY3" fmla="*/ 1387473 h 4283450"/>
                <a:gd name="connsiteX4" fmla="*/ 14607 w 3286248"/>
                <a:gd name="connsiteY4" fmla="*/ 2151760 h 4283450"/>
                <a:gd name="connsiteX5" fmla="*/ 355615 w 3286248"/>
                <a:gd name="connsiteY5" fmla="*/ 3033628 h 4283450"/>
                <a:gd name="connsiteX6" fmla="*/ 673105 w 3286248"/>
                <a:gd name="connsiteY6" fmla="*/ 3304068 h 4283450"/>
                <a:gd name="connsiteX7" fmla="*/ 908282 w 3286248"/>
                <a:gd name="connsiteY7" fmla="*/ 3621541 h 4283450"/>
                <a:gd name="connsiteX8" fmla="*/ 1719645 w 3286248"/>
                <a:gd name="connsiteY8" fmla="*/ 4185937 h 4283450"/>
                <a:gd name="connsiteX9" fmla="*/ 2201759 w 3286248"/>
                <a:gd name="connsiteY9" fmla="*/ 4280004 h 4283450"/>
                <a:gd name="connsiteX10" fmla="*/ 2672114 w 3286248"/>
                <a:gd name="connsiteY10" fmla="*/ 4103630 h 4283450"/>
                <a:gd name="connsiteX11" fmla="*/ 3118952 w 3286248"/>
                <a:gd name="connsiteY11" fmla="*/ 3645058 h 4283450"/>
                <a:gd name="connsiteX12" fmla="*/ 3248300 w 3286248"/>
                <a:gd name="connsiteY12" fmla="*/ 2810222 h 4283450"/>
                <a:gd name="connsiteX13" fmla="*/ 2930810 w 3286248"/>
                <a:gd name="connsiteY13" fmla="*/ 2022419 h 4283450"/>
                <a:gd name="connsiteX14" fmla="*/ 2554526 w 3286248"/>
                <a:gd name="connsiteY14" fmla="*/ 1352199 h 4283450"/>
                <a:gd name="connsiteX15" fmla="*/ 2425178 w 3286248"/>
                <a:gd name="connsiteY15" fmla="*/ 893627 h 4283450"/>
                <a:gd name="connsiteX16" fmla="*/ 2095929 w 3286248"/>
                <a:gd name="connsiteY16" fmla="*/ 634945 h 4283450"/>
                <a:gd name="connsiteX17" fmla="*/ 2001858 w 3286248"/>
                <a:gd name="connsiteY17" fmla="*/ 388022 h 4283450"/>
                <a:gd name="connsiteX18" fmla="*/ 1496226 w 3286248"/>
                <a:gd name="connsiteY18" fmla="*/ 0 h 4283450"/>
                <a:gd name="connsiteX0" fmla="*/ 1496226 w 3286248"/>
                <a:gd name="connsiteY0" fmla="*/ 0 h 4283450"/>
                <a:gd name="connsiteX1" fmla="*/ 896523 w 3286248"/>
                <a:gd name="connsiteY1" fmla="*/ 529121 h 4283450"/>
                <a:gd name="connsiteX2" fmla="*/ 637828 w 3286248"/>
                <a:gd name="connsiteY2" fmla="*/ 834836 h 4283450"/>
                <a:gd name="connsiteX3" fmla="*/ 120437 w 3286248"/>
                <a:gd name="connsiteY3" fmla="*/ 1387473 h 4283450"/>
                <a:gd name="connsiteX4" fmla="*/ 14607 w 3286248"/>
                <a:gd name="connsiteY4" fmla="*/ 2151760 h 4283450"/>
                <a:gd name="connsiteX5" fmla="*/ 355615 w 3286248"/>
                <a:gd name="connsiteY5" fmla="*/ 3033628 h 4283450"/>
                <a:gd name="connsiteX6" fmla="*/ 673105 w 3286248"/>
                <a:gd name="connsiteY6" fmla="*/ 3304068 h 4283450"/>
                <a:gd name="connsiteX7" fmla="*/ 908282 w 3286248"/>
                <a:gd name="connsiteY7" fmla="*/ 3621541 h 4283450"/>
                <a:gd name="connsiteX8" fmla="*/ 1719645 w 3286248"/>
                <a:gd name="connsiteY8" fmla="*/ 4185937 h 4283450"/>
                <a:gd name="connsiteX9" fmla="*/ 2201759 w 3286248"/>
                <a:gd name="connsiteY9" fmla="*/ 4280004 h 4283450"/>
                <a:gd name="connsiteX10" fmla="*/ 2672114 w 3286248"/>
                <a:gd name="connsiteY10" fmla="*/ 4103630 h 4283450"/>
                <a:gd name="connsiteX11" fmla="*/ 3118952 w 3286248"/>
                <a:gd name="connsiteY11" fmla="*/ 3645058 h 4283450"/>
                <a:gd name="connsiteX12" fmla="*/ 3248300 w 3286248"/>
                <a:gd name="connsiteY12" fmla="*/ 2810222 h 4283450"/>
                <a:gd name="connsiteX13" fmla="*/ 2930810 w 3286248"/>
                <a:gd name="connsiteY13" fmla="*/ 2022419 h 4283450"/>
                <a:gd name="connsiteX14" fmla="*/ 2554526 w 3286248"/>
                <a:gd name="connsiteY14" fmla="*/ 1352199 h 4283450"/>
                <a:gd name="connsiteX15" fmla="*/ 2425178 w 3286248"/>
                <a:gd name="connsiteY15" fmla="*/ 893627 h 4283450"/>
                <a:gd name="connsiteX16" fmla="*/ 2095929 w 3286248"/>
                <a:gd name="connsiteY16" fmla="*/ 634945 h 4283450"/>
                <a:gd name="connsiteX17" fmla="*/ 2001858 w 3286248"/>
                <a:gd name="connsiteY17" fmla="*/ 388022 h 4283450"/>
                <a:gd name="connsiteX18" fmla="*/ 1496226 w 3286248"/>
                <a:gd name="connsiteY18" fmla="*/ 0 h 4283450"/>
                <a:gd name="connsiteX0" fmla="*/ 1496226 w 3286248"/>
                <a:gd name="connsiteY0" fmla="*/ 0 h 4283450"/>
                <a:gd name="connsiteX1" fmla="*/ 896523 w 3286248"/>
                <a:gd name="connsiteY1" fmla="*/ 529121 h 4283450"/>
                <a:gd name="connsiteX2" fmla="*/ 637828 w 3286248"/>
                <a:gd name="connsiteY2" fmla="*/ 834836 h 4283450"/>
                <a:gd name="connsiteX3" fmla="*/ 120437 w 3286248"/>
                <a:gd name="connsiteY3" fmla="*/ 1387473 h 4283450"/>
                <a:gd name="connsiteX4" fmla="*/ 14607 w 3286248"/>
                <a:gd name="connsiteY4" fmla="*/ 2151760 h 4283450"/>
                <a:gd name="connsiteX5" fmla="*/ 355615 w 3286248"/>
                <a:gd name="connsiteY5" fmla="*/ 3033628 h 4283450"/>
                <a:gd name="connsiteX6" fmla="*/ 673105 w 3286248"/>
                <a:gd name="connsiteY6" fmla="*/ 3304068 h 4283450"/>
                <a:gd name="connsiteX7" fmla="*/ 908282 w 3286248"/>
                <a:gd name="connsiteY7" fmla="*/ 3621541 h 4283450"/>
                <a:gd name="connsiteX8" fmla="*/ 1719645 w 3286248"/>
                <a:gd name="connsiteY8" fmla="*/ 4185937 h 4283450"/>
                <a:gd name="connsiteX9" fmla="*/ 2201759 w 3286248"/>
                <a:gd name="connsiteY9" fmla="*/ 4280004 h 4283450"/>
                <a:gd name="connsiteX10" fmla="*/ 2672114 w 3286248"/>
                <a:gd name="connsiteY10" fmla="*/ 4103630 h 4283450"/>
                <a:gd name="connsiteX11" fmla="*/ 3118952 w 3286248"/>
                <a:gd name="connsiteY11" fmla="*/ 3645058 h 4283450"/>
                <a:gd name="connsiteX12" fmla="*/ 3248300 w 3286248"/>
                <a:gd name="connsiteY12" fmla="*/ 2810222 h 4283450"/>
                <a:gd name="connsiteX13" fmla="*/ 2930810 w 3286248"/>
                <a:gd name="connsiteY13" fmla="*/ 2022419 h 4283450"/>
                <a:gd name="connsiteX14" fmla="*/ 2589802 w 3286248"/>
                <a:gd name="connsiteY14" fmla="*/ 1328682 h 4283450"/>
                <a:gd name="connsiteX15" fmla="*/ 2425178 w 3286248"/>
                <a:gd name="connsiteY15" fmla="*/ 893627 h 4283450"/>
                <a:gd name="connsiteX16" fmla="*/ 2095929 w 3286248"/>
                <a:gd name="connsiteY16" fmla="*/ 634945 h 4283450"/>
                <a:gd name="connsiteX17" fmla="*/ 2001858 w 3286248"/>
                <a:gd name="connsiteY17" fmla="*/ 388022 h 4283450"/>
                <a:gd name="connsiteX18" fmla="*/ 1496226 w 3286248"/>
                <a:gd name="connsiteY18" fmla="*/ 0 h 4283450"/>
                <a:gd name="connsiteX0" fmla="*/ 1496226 w 3286248"/>
                <a:gd name="connsiteY0" fmla="*/ 0 h 4224910"/>
                <a:gd name="connsiteX1" fmla="*/ 896523 w 3286248"/>
                <a:gd name="connsiteY1" fmla="*/ 529121 h 4224910"/>
                <a:gd name="connsiteX2" fmla="*/ 637828 w 3286248"/>
                <a:gd name="connsiteY2" fmla="*/ 834836 h 4224910"/>
                <a:gd name="connsiteX3" fmla="*/ 120437 w 3286248"/>
                <a:gd name="connsiteY3" fmla="*/ 1387473 h 4224910"/>
                <a:gd name="connsiteX4" fmla="*/ 14607 w 3286248"/>
                <a:gd name="connsiteY4" fmla="*/ 2151760 h 4224910"/>
                <a:gd name="connsiteX5" fmla="*/ 355615 w 3286248"/>
                <a:gd name="connsiteY5" fmla="*/ 3033628 h 4224910"/>
                <a:gd name="connsiteX6" fmla="*/ 673105 w 3286248"/>
                <a:gd name="connsiteY6" fmla="*/ 3304068 h 4224910"/>
                <a:gd name="connsiteX7" fmla="*/ 908282 w 3286248"/>
                <a:gd name="connsiteY7" fmla="*/ 3621541 h 4224910"/>
                <a:gd name="connsiteX8" fmla="*/ 1719645 w 3286248"/>
                <a:gd name="connsiteY8" fmla="*/ 4185937 h 4224910"/>
                <a:gd name="connsiteX9" fmla="*/ 2201759 w 3286248"/>
                <a:gd name="connsiteY9" fmla="*/ 4197696 h 4224910"/>
                <a:gd name="connsiteX10" fmla="*/ 2672114 w 3286248"/>
                <a:gd name="connsiteY10" fmla="*/ 4103630 h 4224910"/>
                <a:gd name="connsiteX11" fmla="*/ 3118952 w 3286248"/>
                <a:gd name="connsiteY11" fmla="*/ 3645058 h 4224910"/>
                <a:gd name="connsiteX12" fmla="*/ 3248300 w 3286248"/>
                <a:gd name="connsiteY12" fmla="*/ 2810222 h 4224910"/>
                <a:gd name="connsiteX13" fmla="*/ 2930810 w 3286248"/>
                <a:gd name="connsiteY13" fmla="*/ 2022419 h 4224910"/>
                <a:gd name="connsiteX14" fmla="*/ 2589802 w 3286248"/>
                <a:gd name="connsiteY14" fmla="*/ 1328682 h 4224910"/>
                <a:gd name="connsiteX15" fmla="*/ 2425178 w 3286248"/>
                <a:gd name="connsiteY15" fmla="*/ 893627 h 4224910"/>
                <a:gd name="connsiteX16" fmla="*/ 2095929 w 3286248"/>
                <a:gd name="connsiteY16" fmla="*/ 634945 h 4224910"/>
                <a:gd name="connsiteX17" fmla="*/ 2001858 w 3286248"/>
                <a:gd name="connsiteY17" fmla="*/ 388022 h 4224910"/>
                <a:gd name="connsiteX18" fmla="*/ 1496226 w 3286248"/>
                <a:gd name="connsiteY18" fmla="*/ 0 h 4224910"/>
                <a:gd name="connsiteX0" fmla="*/ 1496226 w 3285967"/>
                <a:gd name="connsiteY0" fmla="*/ 0 h 4238357"/>
                <a:gd name="connsiteX1" fmla="*/ 896523 w 3285967"/>
                <a:gd name="connsiteY1" fmla="*/ 529121 h 4238357"/>
                <a:gd name="connsiteX2" fmla="*/ 637828 w 3285967"/>
                <a:gd name="connsiteY2" fmla="*/ 834836 h 4238357"/>
                <a:gd name="connsiteX3" fmla="*/ 120437 w 3285967"/>
                <a:gd name="connsiteY3" fmla="*/ 1387473 h 4238357"/>
                <a:gd name="connsiteX4" fmla="*/ 14607 w 3285967"/>
                <a:gd name="connsiteY4" fmla="*/ 2151760 h 4238357"/>
                <a:gd name="connsiteX5" fmla="*/ 355615 w 3285967"/>
                <a:gd name="connsiteY5" fmla="*/ 3033628 h 4238357"/>
                <a:gd name="connsiteX6" fmla="*/ 673105 w 3285967"/>
                <a:gd name="connsiteY6" fmla="*/ 3304068 h 4238357"/>
                <a:gd name="connsiteX7" fmla="*/ 908282 w 3285967"/>
                <a:gd name="connsiteY7" fmla="*/ 3621541 h 4238357"/>
                <a:gd name="connsiteX8" fmla="*/ 1719645 w 3285967"/>
                <a:gd name="connsiteY8" fmla="*/ 4185937 h 4238357"/>
                <a:gd name="connsiteX9" fmla="*/ 2201759 w 3285967"/>
                <a:gd name="connsiteY9" fmla="*/ 4197696 h 4238357"/>
                <a:gd name="connsiteX10" fmla="*/ 2683873 w 3285967"/>
                <a:gd name="connsiteY10" fmla="*/ 4044839 h 4238357"/>
                <a:gd name="connsiteX11" fmla="*/ 3118952 w 3285967"/>
                <a:gd name="connsiteY11" fmla="*/ 3645058 h 4238357"/>
                <a:gd name="connsiteX12" fmla="*/ 3248300 w 3285967"/>
                <a:gd name="connsiteY12" fmla="*/ 2810222 h 4238357"/>
                <a:gd name="connsiteX13" fmla="*/ 2930810 w 3285967"/>
                <a:gd name="connsiteY13" fmla="*/ 2022419 h 4238357"/>
                <a:gd name="connsiteX14" fmla="*/ 2589802 w 3285967"/>
                <a:gd name="connsiteY14" fmla="*/ 1328682 h 4238357"/>
                <a:gd name="connsiteX15" fmla="*/ 2425178 w 3285967"/>
                <a:gd name="connsiteY15" fmla="*/ 893627 h 4238357"/>
                <a:gd name="connsiteX16" fmla="*/ 2095929 w 3285967"/>
                <a:gd name="connsiteY16" fmla="*/ 634945 h 4238357"/>
                <a:gd name="connsiteX17" fmla="*/ 2001858 w 3285967"/>
                <a:gd name="connsiteY17" fmla="*/ 388022 h 4238357"/>
                <a:gd name="connsiteX18" fmla="*/ 1496226 w 3285967"/>
                <a:gd name="connsiteY18" fmla="*/ 0 h 4238357"/>
                <a:gd name="connsiteX0" fmla="*/ 1496226 w 3285967"/>
                <a:gd name="connsiteY0" fmla="*/ 0 h 4200894"/>
                <a:gd name="connsiteX1" fmla="*/ 896523 w 3285967"/>
                <a:gd name="connsiteY1" fmla="*/ 529121 h 4200894"/>
                <a:gd name="connsiteX2" fmla="*/ 637828 w 3285967"/>
                <a:gd name="connsiteY2" fmla="*/ 834836 h 4200894"/>
                <a:gd name="connsiteX3" fmla="*/ 120437 w 3285967"/>
                <a:gd name="connsiteY3" fmla="*/ 1387473 h 4200894"/>
                <a:gd name="connsiteX4" fmla="*/ 14607 w 3285967"/>
                <a:gd name="connsiteY4" fmla="*/ 2151760 h 4200894"/>
                <a:gd name="connsiteX5" fmla="*/ 355615 w 3285967"/>
                <a:gd name="connsiteY5" fmla="*/ 3033628 h 4200894"/>
                <a:gd name="connsiteX6" fmla="*/ 673105 w 3285967"/>
                <a:gd name="connsiteY6" fmla="*/ 3304068 h 4200894"/>
                <a:gd name="connsiteX7" fmla="*/ 908282 w 3285967"/>
                <a:gd name="connsiteY7" fmla="*/ 3621541 h 4200894"/>
                <a:gd name="connsiteX8" fmla="*/ 1602057 w 3285967"/>
                <a:gd name="connsiteY8" fmla="*/ 4103629 h 4200894"/>
                <a:gd name="connsiteX9" fmla="*/ 2201759 w 3285967"/>
                <a:gd name="connsiteY9" fmla="*/ 4197696 h 4200894"/>
                <a:gd name="connsiteX10" fmla="*/ 2683873 w 3285967"/>
                <a:gd name="connsiteY10" fmla="*/ 4044839 h 4200894"/>
                <a:gd name="connsiteX11" fmla="*/ 3118952 w 3285967"/>
                <a:gd name="connsiteY11" fmla="*/ 3645058 h 4200894"/>
                <a:gd name="connsiteX12" fmla="*/ 3248300 w 3285967"/>
                <a:gd name="connsiteY12" fmla="*/ 2810222 h 4200894"/>
                <a:gd name="connsiteX13" fmla="*/ 2930810 w 3285967"/>
                <a:gd name="connsiteY13" fmla="*/ 2022419 h 4200894"/>
                <a:gd name="connsiteX14" fmla="*/ 2589802 w 3285967"/>
                <a:gd name="connsiteY14" fmla="*/ 1328682 h 4200894"/>
                <a:gd name="connsiteX15" fmla="*/ 2425178 w 3285967"/>
                <a:gd name="connsiteY15" fmla="*/ 893627 h 4200894"/>
                <a:gd name="connsiteX16" fmla="*/ 2095929 w 3285967"/>
                <a:gd name="connsiteY16" fmla="*/ 634945 h 4200894"/>
                <a:gd name="connsiteX17" fmla="*/ 2001858 w 3285967"/>
                <a:gd name="connsiteY17" fmla="*/ 388022 h 4200894"/>
                <a:gd name="connsiteX18" fmla="*/ 1496226 w 3285967"/>
                <a:gd name="connsiteY18" fmla="*/ 0 h 4200894"/>
                <a:gd name="connsiteX0" fmla="*/ 1496226 w 3300563"/>
                <a:gd name="connsiteY0" fmla="*/ 0 h 4229271"/>
                <a:gd name="connsiteX1" fmla="*/ 896523 w 3300563"/>
                <a:gd name="connsiteY1" fmla="*/ 529121 h 4229271"/>
                <a:gd name="connsiteX2" fmla="*/ 637828 w 3300563"/>
                <a:gd name="connsiteY2" fmla="*/ 834836 h 4229271"/>
                <a:gd name="connsiteX3" fmla="*/ 120437 w 3300563"/>
                <a:gd name="connsiteY3" fmla="*/ 1387473 h 4229271"/>
                <a:gd name="connsiteX4" fmla="*/ 14607 w 3300563"/>
                <a:gd name="connsiteY4" fmla="*/ 2151760 h 4229271"/>
                <a:gd name="connsiteX5" fmla="*/ 355615 w 3300563"/>
                <a:gd name="connsiteY5" fmla="*/ 3033628 h 4229271"/>
                <a:gd name="connsiteX6" fmla="*/ 673105 w 3300563"/>
                <a:gd name="connsiteY6" fmla="*/ 3304068 h 4229271"/>
                <a:gd name="connsiteX7" fmla="*/ 908282 w 3300563"/>
                <a:gd name="connsiteY7" fmla="*/ 3621541 h 4229271"/>
                <a:gd name="connsiteX8" fmla="*/ 1602057 w 3300563"/>
                <a:gd name="connsiteY8" fmla="*/ 4103629 h 4229271"/>
                <a:gd name="connsiteX9" fmla="*/ 2201759 w 3300563"/>
                <a:gd name="connsiteY9" fmla="*/ 4197696 h 4229271"/>
                <a:gd name="connsiteX10" fmla="*/ 3118952 w 3300563"/>
                <a:gd name="connsiteY10" fmla="*/ 3645058 h 4229271"/>
                <a:gd name="connsiteX11" fmla="*/ 3248300 w 3300563"/>
                <a:gd name="connsiteY11" fmla="*/ 2810222 h 4229271"/>
                <a:gd name="connsiteX12" fmla="*/ 2930810 w 3300563"/>
                <a:gd name="connsiteY12" fmla="*/ 2022419 h 4229271"/>
                <a:gd name="connsiteX13" fmla="*/ 2589802 w 3300563"/>
                <a:gd name="connsiteY13" fmla="*/ 1328682 h 4229271"/>
                <a:gd name="connsiteX14" fmla="*/ 2425178 w 3300563"/>
                <a:gd name="connsiteY14" fmla="*/ 893627 h 4229271"/>
                <a:gd name="connsiteX15" fmla="*/ 2095929 w 3300563"/>
                <a:gd name="connsiteY15" fmla="*/ 634945 h 4229271"/>
                <a:gd name="connsiteX16" fmla="*/ 2001858 w 3300563"/>
                <a:gd name="connsiteY16" fmla="*/ 388022 h 4229271"/>
                <a:gd name="connsiteX17" fmla="*/ 1496226 w 3300563"/>
                <a:gd name="connsiteY17" fmla="*/ 0 h 4229271"/>
                <a:gd name="connsiteX0" fmla="*/ 1496226 w 3286248"/>
                <a:gd name="connsiteY0" fmla="*/ 0 h 4200154"/>
                <a:gd name="connsiteX1" fmla="*/ 896523 w 3286248"/>
                <a:gd name="connsiteY1" fmla="*/ 529121 h 4200154"/>
                <a:gd name="connsiteX2" fmla="*/ 637828 w 3286248"/>
                <a:gd name="connsiteY2" fmla="*/ 834836 h 4200154"/>
                <a:gd name="connsiteX3" fmla="*/ 120437 w 3286248"/>
                <a:gd name="connsiteY3" fmla="*/ 1387473 h 4200154"/>
                <a:gd name="connsiteX4" fmla="*/ 14607 w 3286248"/>
                <a:gd name="connsiteY4" fmla="*/ 2151760 h 4200154"/>
                <a:gd name="connsiteX5" fmla="*/ 355615 w 3286248"/>
                <a:gd name="connsiteY5" fmla="*/ 3033628 h 4200154"/>
                <a:gd name="connsiteX6" fmla="*/ 673105 w 3286248"/>
                <a:gd name="connsiteY6" fmla="*/ 3304068 h 4200154"/>
                <a:gd name="connsiteX7" fmla="*/ 908282 w 3286248"/>
                <a:gd name="connsiteY7" fmla="*/ 3621541 h 4200154"/>
                <a:gd name="connsiteX8" fmla="*/ 1602057 w 3286248"/>
                <a:gd name="connsiteY8" fmla="*/ 4103629 h 4200154"/>
                <a:gd name="connsiteX9" fmla="*/ 2201759 w 3286248"/>
                <a:gd name="connsiteY9" fmla="*/ 4197696 h 4200154"/>
                <a:gd name="connsiteX10" fmla="*/ 2672116 w 3286248"/>
                <a:gd name="connsiteY10" fmla="*/ 4056596 h 4200154"/>
                <a:gd name="connsiteX11" fmla="*/ 3118952 w 3286248"/>
                <a:gd name="connsiteY11" fmla="*/ 3645058 h 4200154"/>
                <a:gd name="connsiteX12" fmla="*/ 3248300 w 3286248"/>
                <a:gd name="connsiteY12" fmla="*/ 2810222 h 4200154"/>
                <a:gd name="connsiteX13" fmla="*/ 2930810 w 3286248"/>
                <a:gd name="connsiteY13" fmla="*/ 2022419 h 4200154"/>
                <a:gd name="connsiteX14" fmla="*/ 2589802 w 3286248"/>
                <a:gd name="connsiteY14" fmla="*/ 1328682 h 4200154"/>
                <a:gd name="connsiteX15" fmla="*/ 2425178 w 3286248"/>
                <a:gd name="connsiteY15" fmla="*/ 893627 h 4200154"/>
                <a:gd name="connsiteX16" fmla="*/ 2095929 w 3286248"/>
                <a:gd name="connsiteY16" fmla="*/ 634945 h 4200154"/>
                <a:gd name="connsiteX17" fmla="*/ 2001858 w 3286248"/>
                <a:gd name="connsiteY17" fmla="*/ 388022 h 4200154"/>
                <a:gd name="connsiteX18" fmla="*/ 1496226 w 3286248"/>
                <a:gd name="connsiteY18" fmla="*/ 0 h 4200154"/>
                <a:gd name="connsiteX0" fmla="*/ 1496226 w 3248300"/>
                <a:gd name="connsiteY0" fmla="*/ 0 h 4200154"/>
                <a:gd name="connsiteX1" fmla="*/ 896523 w 3248300"/>
                <a:gd name="connsiteY1" fmla="*/ 529121 h 4200154"/>
                <a:gd name="connsiteX2" fmla="*/ 637828 w 3248300"/>
                <a:gd name="connsiteY2" fmla="*/ 834836 h 4200154"/>
                <a:gd name="connsiteX3" fmla="*/ 120437 w 3248300"/>
                <a:gd name="connsiteY3" fmla="*/ 1387473 h 4200154"/>
                <a:gd name="connsiteX4" fmla="*/ 14607 w 3248300"/>
                <a:gd name="connsiteY4" fmla="*/ 2151760 h 4200154"/>
                <a:gd name="connsiteX5" fmla="*/ 355615 w 3248300"/>
                <a:gd name="connsiteY5" fmla="*/ 3033628 h 4200154"/>
                <a:gd name="connsiteX6" fmla="*/ 673105 w 3248300"/>
                <a:gd name="connsiteY6" fmla="*/ 3304068 h 4200154"/>
                <a:gd name="connsiteX7" fmla="*/ 908282 w 3248300"/>
                <a:gd name="connsiteY7" fmla="*/ 3621541 h 4200154"/>
                <a:gd name="connsiteX8" fmla="*/ 1602057 w 3248300"/>
                <a:gd name="connsiteY8" fmla="*/ 4103629 h 4200154"/>
                <a:gd name="connsiteX9" fmla="*/ 2201759 w 3248300"/>
                <a:gd name="connsiteY9" fmla="*/ 4197696 h 4200154"/>
                <a:gd name="connsiteX10" fmla="*/ 2672116 w 3248300"/>
                <a:gd name="connsiteY10" fmla="*/ 4056596 h 4200154"/>
                <a:gd name="connsiteX11" fmla="*/ 3118952 w 3248300"/>
                <a:gd name="connsiteY11" fmla="*/ 3645058 h 4200154"/>
                <a:gd name="connsiteX12" fmla="*/ 3248300 w 3248300"/>
                <a:gd name="connsiteY12" fmla="*/ 2810222 h 4200154"/>
                <a:gd name="connsiteX13" fmla="*/ 3118953 w 3248300"/>
                <a:gd name="connsiteY13" fmla="*/ 2363407 h 4200154"/>
                <a:gd name="connsiteX14" fmla="*/ 2930810 w 3248300"/>
                <a:gd name="connsiteY14" fmla="*/ 2022419 h 4200154"/>
                <a:gd name="connsiteX15" fmla="*/ 2589802 w 3248300"/>
                <a:gd name="connsiteY15" fmla="*/ 1328682 h 4200154"/>
                <a:gd name="connsiteX16" fmla="*/ 2425178 w 3248300"/>
                <a:gd name="connsiteY16" fmla="*/ 893627 h 4200154"/>
                <a:gd name="connsiteX17" fmla="*/ 2095929 w 3248300"/>
                <a:gd name="connsiteY17" fmla="*/ 634945 h 4200154"/>
                <a:gd name="connsiteX18" fmla="*/ 2001858 w 3248300"/>
                <a:gd name="connsiteY18" fmla="*/ 388022 h 4200154"/>
                <a:gd name="connsiteX19" fmla="*/ 1496226 w 3248300"/>
                <a:gd name="connsiteY19" fmla="*/ 0 h 4200154"/>
                <a:gd name="connsiteX0" fmla="*/ 1497394 w 3249468"/>
                <a:gd name="connsiteY0" fmla="*/ 0 h 4200154"/>
                <a:gd name="connsiteX1" fmla="*/ 897691 w 3249468"/>
                <a:gd name="connsiteY1" fmla="*/ 529121 h 4200154"/>
                <a:gd name="connsiteX2" fmla="*/ 686031 w 3249468"/>
                <a:gd name="connsiteY2" fmla="*/ 834836 h 4200154"/>
                <a:gd name="connsiteX3" fmla="*/ 121605 w 3249468"/>
                <a:gd name="connsiteY3" fmla="*/ 1387473 h 4200154"/>
                <a:gd name="connsiteX4" fmla="*/ 15775 w 3249468"/>
                <a:gd name="connsiteY4" fmla="*/ 2151760 h 4200154"/>
                <a:gd name="connsiteX5" fmla="*/ 356783 w 3249468"/>
                <a:gd name="connsiteY5" fmla="*/ 3033628 h 4200154"/>
                <a:gd name="connsiteX6" fmla="*/ 674273 w 3249468"/>
                <a:gd name="connsiteY6" fmla="*/ 3304068 h 4200154"/>
                <a:gd name="connsiteX7" fmla="*/ 909450 w 3249468"/>
                <a:gd name="connsiteY7" fmla="*/ 3621541 h 4200154"/>
                <a:gd name="connsiteX8" fmla="*/ 1603225 w 3249468"/>
                <a:gd name="connsiteY8" fmla="*/ 4103629 h 4200154"/>
                <a:gd name="connsiteX9" fmla="*/ 2202927 w 3249468"/>
                <a:gd name="connsiteY9" fmla="*/ 4197696 h 4200154"/>
                <a:gd name="connsiteX10" fmla="*/ 2673284 w 3249468"/>
                <a:gd name="connsiteY10" fmla="*/ 4056596 h 4200154"/>
                <a:gd name="connsiteX11" fmla="*/ 3120120 w 3249468"/>
                <a:gd name="connsiteY11" fmla="*/ 3645058 h 4200154"/>
                <a:gd name="connsiteX12" fmla="*/ 3249468 w 3249468"/>
                <a:gd name="connsiteY12" fmla="*/ 2810222 h 4200154"/>
                <a:gd name="connsiteX13" fmla="*/ 3120121 w 3249468"/>
                <a:gd name="connsiteY13" fmla="*/ 2363407 h 4200154"/>
                <a:gd name="connsiteX14" fmla="*/ 2931978 w 3249468"/>
                <a:gd name="connsiteY14" fmla="*/ 2022419 h 4200154"/>
                <a:gd name="connsiteX15" fmla="*/ 2590970 w 3249468"/>
                <a:gd name="connsiteY15" fmla="*/ 1328682 h 4200154"/>
                <a:gd name="connsiteX16" fmla="*/ 2426346 w 3249468"/>
                <a:gd name="connsiteY16" fmla="*/ 893627 h 4200154"/>
                <a:gd name="connsiteX17" fmla="*/ 2097097 w 3249468"/>
                <a:gd name="connsiteY17" fmla="*/ 634945 h 4200154"/>
                <a:gd name="connsiteX18" fmla="*/ 2003026 w 3249468"/>
                <a:gd name="connsiteY18" fmla="*/ 388022 h 4200154"/>
                <a:gd name="connsiteX19" fmla="*/ 1497394 w 3249468"/>
                <a:gd name="connsiteY19" fmla="*/ 0 h 4200154"/>
                <a:gd name="connsiteX0" fmla="*/ 1497394 w 3249468"/>
                <a:gd name="connsiteY0" fmla="*/ 0 h 4200154"/>
                <a:gd name="connsiteX1" fmla="*/ 897691 w 3249468"/>
                <a:gd name="connsiteY1" fmla="*/ 529121 h 4200154"/>
                <a:gd name="connsiteX2" fmla="*/ 686031 w 3249468"/>
                <a:gd name="connsiteY2" fmla="*/ 834836 h 4200154"/>
                <a:gd name="connsiteX3" fmla="*/ 121605 w 3249468"/>
                <a:gd name="connsiteY3" fmla="*/ 1387473 h 4200154"/>
                <a:gd name="connsiteX4" fmla="*/ 15775 w 3249468"/>
                <a:gd name="connsiteY4" fmla="*/ 2151760 h 4200154"/>
                <a:gd name="connsiteX5" fmla="*/ 356783 w 3249468"/>
                <a:gd name="connsiteY5" fmla="*/ 3033628 h 4200154"/>
                <a:gd name="connsiteX6" fmla="*/ 674273 w 3249468"/>
                <a:gd name="connsiteY6" fmla="*/ 3304068 h 4200154"/>
                <a:gd name="connsiteX7" fmla="*/ 909450 w 3249468"/>
                <a:gd name="connsiteY7" fmla="*/ 3621541 h 4200154"/>
                <a:gd name="connsiteX8" fmla="*/ 1603225 w 3249468"/>
                <a:gd name="connsiteY8" fmla="*/ 4103629 h 4200154"/>
                <a:gd name="connsiteX9" fmla="*/ 2202927 w 3249468"/>
                <a:gd name="connsiteY9" fmla="*/ 4197696 h 4200154"/>
                <a:gd name="connsiteX10" fmla="*/ 2673284 w 3249468"/>
                <a:gd name="connsiteY10" fmla="*/ 4056596 h 4200154"/>
                <a:gd name="connsiteX11" fmla="*/ 3120120 w 3249468"/>
                <a:gd name="connsiteY11" fmla="*/ 3645058 h 4200154"/>
                <a:gd name="connsiteX12" fmla="*/ 3249468 w 3249468"/>
                <a:gd name="connsiteY12" fmla="*/ 2810222 h 4200154"/>
                <a:gd name="connsiteX13" fmla="*/ 3120121 w 3249468"/>
                <a:gd name="connsiteY13" fmla="*/ 2363407 h 4200154"/>
                <a:gd name="connsiteX14" fmla="*/ 2931978 w 3249468"/>
                <a:gd name="connsiteY14" fmla="*/ 2022419 h 4200154"/>
                <a:gd name="connsiteX15" fmla="*/ 2590970 w 3249468"/>
                <a:gd name="connsiteY15" fmla="*/ 1328682 h 4200154"/>
                <a:gd name="connsiteX16" fmla="*/ 2426346 w 3249468"/>
                <a:gd name="connsiteY16" fmla="*/ 893627 h 4200154"/>
                <a:gd name="connsiteX17" fmla="*/ 2097097 w 3249468"/>
                <a:gd name="connsiteY17" fmla="*/ 634945 h 4200154"/>
                <a:gd name="connsiteX18" fmla="*/ 2003026 w 3249468"/>
                <a:gd name="connsiteY18" fmla="*/ 388022 h 4200154"/>
                <a:gd name="connsiteX19" fmla="*/ 1497394 w 3249468"/>
                <a:gd name="connsiteY19" fmla="*/ 0 h 4200154"/>
                <a:gd name="connsiteX0" fmla="*/ 1497394 w 3249468"/>
                <a:gd name="connsiteY0" fmla="*/ 1038 h 4201192"/>
                <a:gd name="connsiteX1" fmla="*/ 1191665 w 3249468"/>
                <a:gd name="connsiteY1" fmla="*/ 283235 h 4201192"/>
                <a:gd name="connsiteX2" fmla="*/ 897691 w 3249468"/>
                <a:gd name="connsiteY2" fmla="*/ 530159 h 4201192"/>
                <a:gd name="connsiteX3" fmla="*/ 686031 w 3249468"/>
                <a:gd name="connsiteY3" fmla="*/ 835874 h 4201192"/>
                <a:gd name="connsiteX4" fmla="*/ 121605 w 3249468"/>
                <a:gd name="connsiteY4" fmla="*/ 1388511 h 4201192"/>
                <a:gd name="connsiteX5" fmla="*/ 15775 w 3249468"/>
                <a:gd name="connsiteY5" fmla="*/ 2152798 h 4201192"/>
                <a:gd name="connsiteX6" fmla="*/ 356783 w 3249468"/>
                <a:gd name="connsiteY6" fmla="*/ 3034666 h 4201192"/>
                <a:gd name="connsiteX7" fmla="*/ 674273 w 3249468"/>
                <a:gd name="connsiteY7" fmla="*/ 3305106 h 4201192"/>
                <a:gd name="connsiteX8" fmla="*/ 909450 w 3249468"/>
                <a:gd name="connsiteY8" fmla="*/ 3622579 h 4201192"/>
                <a:gd name="connsiteX9" fmla="*/ 1603225 w 3249468"/>
                <a:gd name="connsiteY9" fmla="*/ 4104667 h 4201192"/>
                <a:gd name="connsiteX10" fmla="*/ 2202927 w 3249468"/>
                <a:gd name="connsiteY10" fmla="*/ 4198734 h 4201192"/>
                <a:gd name="connsiteX11" fmla="*/ 2673284 w 3249468"/>
                <a:gd name="connsiteY11" fmla="*/ 4057634 h 4201192"/>
                <a:gd name="connsiteX12" fmla="*/ 3120120 w 3249468"/>
                <a:gd name="connsiteY12" fmla="*/ 3646096 h 4201192"/>
                <a:gd name="connsiteX13" fmla="*/ 3249468 w 3249468"/>
                <a:gd name="connsiteY13" fmla="*/ 2811260 h 4201192"/>
                <a:gd name="connsiteX14" fmla="*/ 3120121 w 3249468"/>
                <a:gd name="connsiteY14" fmla="*/ 2364445 h 4201192"/>
                <a:gd name="connsiteX15" fmla="*/ 2931978 w 3249468"/>
                <a:gd name="connsiteY15" fmla="*/ 2023457 h 4201192"/>
                <a:gd name="connsiteX16" fmla="*/ 2590970 w 3249468"/>
                <a:gd name="connsiteY16" fmla="*/ 1329720 h 4201192"/>
                <a:gd name="connsiteX17" fmla="*/ 2426346 w 3249468"/>
                <a:gd name="connsiteY17" fmla="*/ 894665 h 4201192"/>
                <a:gd name="connsiteX18" fmla="*/ 2097097 w 3249468"/>
                <a:gd name="connsiteY18" fmla="*/ 635983 h 4201192"/>
                <a:gd name="connsiteX19" fmla="*/ 2003026 w 3249468"/>
                <a:gd name="connsiteY19" fmla="*/ 389060 h 4201192"/>
                <a:gd name="connsiteX20" fmla="*/ 1497394 w 3249468"/>
                <a:gd name="connsiteY20" fmla="*/ 1038 h 4201192"/>
                <a:gd name="connsiteX0" fmla="*/ 1544430 w 3249468"/>
                <a:gd name="connsiteY0" fmla="*/ 1231 h 4166110"/>
                <a:gd name="connsiteX1" fmla="*/ 1191665 w 3249468"/>
                <a:gd name="connsiteY1" fmla="*/ 248153 h 4166110"/>
                <a:gd name="connsiteX2" fmla="*/ 897691 w 3249468"/>
                <a:gd name="connsiteY2" fmla="*/ 495077 h 4166110"/>
                <a:gd name="connsiteX3" fmla="*/ 686031 w 3249468"/>
                <a:gd name="connsiteY3" fmla="*/ 800792 h 4166110"/>
                <a:gd name="connsiteX4" fmla="*/ 121605 w 3249468"/>
                <a:gd name="connsiteY4" fmla="*/ 1353429 h 4166110"/>
                <a:gd name="connsiteX5" fmla="*/ 15775 w 3249468"/>
                <a:gd name="connsiteY5" fmla="*/ 2117716 h 4166110"/>
                <a:gd name="connsiteX6" fmla="*/ 356783 w 3249468"/>
                <a:gd name="connsiteY6" fmla="*/ 2999584 h 4166110"/>
                <a:gd name="connsiteX7" fmla="*/ 674273 w 3249468"/>
                <a:gd name="connsiteY7" fmla="*/ 3270024 h 4166110"/>
                <a:gd name="connsiteX8" fmla="*/ 909450 w 3249468"/>
                <a:gd name="connsiteY8" fmla="*/ 3587497 h 4166110"/>
                <a:gd name="connsiteX9" fmla="*/ 1603225 w 3249468"/>
                <a:gd name="connsiteY9" fmla="*/ 4069585 h 4166110"/>
                <a:gd name="connsiteX10" fmla="*/ 2202927 w 3249468"/>
                <a:gd name="connsiteY10" fmla="*/ 4163652 h 4166110"/>
                <a:gd name="connsiteX11" fmla="*/ 2673284 w 3249468"/>
                <a:gd name="connsiteY11" fmla="*/ 4022552 h 4166110"/>
                <a:gd name="connsiteX12" fmla="*/ 3120120 w 3249468"/>
                <a:gd name="connsiteY12" fmla="*/ 3611014 h 4166110"/>
                <a:gd name="connsiteX13" fmla="*/ 3249468 w 3249468"/>
                <a:gd name="connsiteY13" fmla="*/ 2776178 h 4166110"/>
                <a:gd name="connsiteX14" fmla="*/ 3120121 w 3249468"/>
                <a:gd name="connsiteY14" fmla="*/ 2329363 h 4166110"/>
                <a:gd name="connsiteX15" fmla="*/ 2931978 w 3249468"/>
                <a:gd name="connsiteY15" fmla="*/ 1988375 h 4166110"/>
                <a:gd name="connsiteX16" fmla="*/ 2590970 w 3249468"/>
                <a:gd name="connsiteY16" fmla="*/ 1294638 h 4166110"/>
                <a:gd name="connsiteX17" fmla="*/ 2426346 w 3249468"/>
                <a:gd name="connsiteY17" fmla="*/ 859583 h 4166110"/>
                <a:gd name="connsiteX18" fmla="*/ 2097097 w 3249468"/>
                <a:gd name="connsiteY18" fmla="*/ 600901 h 4166110"/>
                <a:gd name="connsiteX19" fmla="*/ 2003026 w 3249468"/>
                <a:gd name="connsiteY19" fmla="*/ 353978 h 4166110"/>
                <a:gd name="connsiteX20" fmla="*/ 1544430 w 3249468"/>
                <a:gd name="connsiteY20" fmla="*/ 1231 h 416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49468" h="4166110">
                  <a:moveTo>
                    <a:pt x="1544430" y="1231"/>
                  </a:moveTo>
                  <a:cubicBezTo>
                    <a:pt x="1399404" y="-16407"/>
                    <a:pt x="1291615" y="159966"/>
                    <a:pt x="1191665" y="248153"/>
                  </a:cubicBezTo>
                  <a:cubicBezTo>
                    <a:pt x="1091715" y="336340"/>
                    <a:pt x="981963" y="402971"/>
                    <a:pt x="897691" y="495077"/>
                  </a:cubicBezTo>
                  <a:cubicBezTo>
                    <a:pt x="813419" y="587183"/>
                    <a:pt x="756584" y="698887"/>
                    <a:pt x="686031" y="800792"/>
                  </a:cubicBezTo>
                  <a:cubicBezTo>
                    <a:pt x="542965" y="957569"/>
                    <a:pt x="233314" y="1133942"/>
                    <a:pt x="121605" y="1353429"/>
                  </a:cubicBezTo>
                  <a:cubicBezTo>
                    <a:pt x="9896" y="1572916"/>
                    <a:pt x="-23421" y="1843357"/>
                    <a:pt x="15775" y="2117716"/>
                  </a:cubicBezTo>
                  <a:cubicBezTo>
                    <a:pt x="54971" y="2392075"/>
                    <a:pt x="247033" y="2807533"/>
                    <a:pt x="356783" y="2999584"/>
                  </a:cubicBezTo>
                  <a:cubicBezTo>
                    <a:pt x="466533" y="3191635"/>
                    <a:pt x="662514" y="3266104"/>
                    <a:pt x="674273" y="3270024"/>
                  </a:cubicBezTo>
                  <a:cubicBezTo>
                    <a:pt x="752665" y="3375848"/>
                    <a:pt x="754625" y="3454237"/>
                    <a:pt x="909450" y="3587497"/>
                  </a:cubicBezTo>
                  <a:cubicBezTo>
                    <a:pt x="1064275" y="3720757"/>
                    <a:pt x="1387645" y="3973559"/>
                    <a:pt x="1603225" y="4069585"/>
                  </a:cubicBezTo>
                  <a:cubicBezTo>
                    <a:pt x="1818805" y="4165611"/>
                    <a:pt x="2024584" y="4171491"/>
                    <a:pt x="2202927" y="4163652"/>
                  </a:cubicBezTo>
                  <a:cubicBezTo>
                    <a:pt x="2381270" y="4155813"/>
                    <a:pt x="2520419" y="4114658"/>
                    <a:pt x="2673284" y="4022552"/>
                  </a:cubicBezTo>
                  <a:cubicBezTo>
                    <a:pt x="2826149" y="3930446"/>
                    <a:pt x="3024089" y="3818743"/>
                    <a:pt x="3120120" y="3611014"/>
                  </a:cubicBezTo>
                  <a:cubicBezTo>
                    <a:pt x="3216151" y="3403285"/>
                    <a:pt x="3249468" y="2989786"/>
                    <a:pt x="3249468" y="2776178"/>
                  </a:cubicBezTo>
                  <a:cubicBezTo>
                    <a:pt x="3249468" y="2562570"/>
                    <a:pt x="3173036" y="2460663"/>
                    <a:pt x="3120121" y="2329363"/>
                  </a:cubicBezTo>
                  <a:cubicBezTo>
                    <a:pt x="3067206" y="2198063"/>
                    <a:pt x="3020170" y="2160829"/>
                    <a:pt x="2931978" y="1988375"/>
                  </a:cubicBezTo>
                  <a:cubicBezTo>
                    <a:pt x="2843786" y="1815921"/>
                    <a:pt x="2779112" y="1629748"/>
                    <a:pt x="2590970" y="1294638"/>
                  </a:cubicBezTo>
                  <a:cubicBezTo>
                    <a:pt x="2606649" y="1133942"/>
                    <a:pt x="2508658" y="975206"/>
                    <a:pt x="2426346" y="859583"/>
                  </a:cubicBezTo>
                  <a:cubicBezTo>
                    <a:pt x="2344034" y="743960"/>
                    <a:pt x="2206847" y="687128"/>
                    <a:pt x="2097097" y="600901"/>
                  </a:cubicBezTo>
                  <a:cubicBezTo>
                    <a:pt x="2026544" y="516634"/>
                    <a:pt x="2095137" y="453923"/>
                    <a:pt x="2003026" y="353978"/>
                  </a:cubicBezTo>
                  <a:cubicBezTo>
                    <a:pt x="1910915" y="254033"/>
                    <a:pt x="1711014" y="1231"/>
                    <a:pt x="1544430" y="123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9D9D9"/>
                </a:gs>
                <a:gs pos="100000">
                  <a:schemeClr val="tx1">
                    <a:lumMod val="50000"/>
                    <a:alpha val="33000"/>
                  </a:schemeClr>
                </a:gs>
              </a:gsLst>
              <a:lin ang="0" scaled="1"/>
              <a:tileRect/>
            </a:gradFill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487441" y="2792503"/>
              <a:ext cx="2182821" cy="2685818"/>
            </a:xfrm>
            <a:custGeom>
              <a:avLst/>
              <a:gdLst>
                <a:gd name="connsiteX0" fmla="*/ 1561796 w 2192824"/>
                <a:gd name="connsiteY0" fmla="*/ 670516 h 2689953"/>
                <a:gd name="connsiteX1" fmla="*/ 1427702 w 2192824"/>
                <a:gd name="connsiteY1" fmla="*/ 536413 h 2689953"/>
                <a:gd name="connsiteX2" fmla="*/ 1364599 w 2192824"/>
                <a:gd name="connsiteY2" fmla="*/ 425975 h 2689953"/>
                <a:gd name="connsiteX3" fmla="*/ 1269945 w 2192824"/>
                <a:gd name="connsiteY3" fmla="*/ 70995 h 2689953"/>
                <a:gd name="connsiteX4" fmla="*/ 1191066 w 2192824"/>
                <a:gd name="connsiteY4" fmla="*/ 0 h 2689953"/>
                <a:gd name="connsiteX5" fmla="*/ 1159515 w 2192824"/>
                <a:gd name="connsiteY5" fmla="*/ 299760 h 2689953"/>
                <a:gd name="connsiteX6" fmla="*/ 1056973 w 2192824"/>
                <a:gd name="connsiteY6" fmla="*/ 725735 h 2689953"/>
                <a:gd name="connsiteX7" fmla="*/ 749346 w 2192824"/>
                <a:gd name="connsiteY7" fmla="*/ 1112268 h 2689953"/>
                <a:gd name="connsiteX8" fmla="*/ 228747 w 2192824"/>
                <a:gd name="connsiteY8" fmla="*/ 1380474 h 2689953"/>
                <a:gd name="connsiteX9" fmla="*/ 78878 w 2192824"/>
                <a:gd name="connsiteY9" fmla="*/ 1593462 h 2689953"/>
                <a:gd name="connsiteX10" fmla="*/ 0 w 2192824"/>
                <a:gd name="connsiteY10" fmla="*/ 2129875 h 2689953"/>
                <a:gd name="connsiteX11" fmla="*/ 441720 w 2192824"/>
                <a:gd name="connsiteY11" fmla="*/ 2421746 h 2689953"/>
                <a:gd name="connsiteX12" fmla="*/ 930767 w 2192824"/>
                <a:gd name="connsiteY12" fmla="*/ 2595292 h 2689953"/>
                <a:gd name="connsiteX13" fmla="*/ 1214730 w 2192824"/>
                <a:gd name="connsiteY13" fmla="*/ 2689953 h 2689953"/>
                <a:gd name="connsiteX14" fmla="*/ 1656450 w 2192824"/>
                <a:gd name="connsiteY14" fmla="*/ 2579515 h 2689953"/>
                <a:gd name="connsiteX15" fmla="*/ 1940413 w 2192824"/>
                <a:gd name="connsiteY15" fmla="*/ 2382304 h 2689953"/>
                <a:gd name="connsiteX16" fmla="*/ 2177048 w 2192824"/>
                <a:gd name="connsiteY16" fmla="*/ 2027325 h 2689953"/>
                <a:gd name="connsiteX17" fmla="*/ 2192824 w 2192824"/>
                <a:gd name="connsiteY17" fmla="*/ 1782784 h 2689953"/>
                <a:gd name="connsiteX18" fmla="*/ 2113946 w 2192824"/>
                <a:gd name="connsiteY18" fmla="*/ 1230594 h 2689953"/>
                <a:gd name="connsiteX19" fmla="*/ 1979852 w 2192824"/>
                <a:gd name="connsiteY19" fmla="*/ 1001830 h 2689953"/>
                <a:gd name="connsiteX20" fmla="*/ 1561796 w 2192824"/>
                <a:gd name="connsiteY20" fmla="*/ 670516 h 2689953"/>
                <a:gd name="connsiteX0" fmla="*/ 1561796 w 2192824"/>
                <a:gd name="connsiteY0" fmla="*/ 670516 h 2689953"/>
                <a:gd name="connsiteX1" fmla="*/ 1427702 w 2192824"/>
                <a:gd name="connsiteY1" fmla="*/ 536413 h 2689953"/>
                <a:gd name="connsiteX2" fmla="*/ 1364599 w 2192824"/>
                <a:gd name="connsiteY2" fmla="*/ 425975 h 2689953"/>
                <a:gd name="connsiteX3" fmla="*/ 1269945 w 2192824"/>
                <a:gd name="connsiteY3" fmla="*/ 70995 h 2689953"/>
                <a:gd name="connsiteX4" fmla="*/ 1191066 w 2192824"/>
                <a:gd name="connsiteY4" fmla="*/ 0 h 2689953"/>
                <a:gd name="connsiteX5" fmla="*/ 1171925 w 2192824"/>
                <a:gd name="connsiteY5" fmla="*/ 370087 h 2689953"/>
                <a:gd name="connsiteX6" fmla="*/ 1056973 w 2192824"/>
                <a:gd name="connsiteY6" fmla="*/ 725735 h 2689953"/>
                <a:gd name="connsiteX7" fmla="*/ 749346 w 2192824"/>
                <a:gd name="connsiteY7" fmla="*/ 1112268 h 2689953"/>
                <a:gd name="connsiteX8" fmla="*/ 228747 w 2192824"/>
                <a:gd name="connsiteY8" fmla="*/ 1380474 h 2689953"/>
                <a:gd name="connsiteX9" fmla="*/ 78878 w 2192824"/>
                <a:gd name="connsiteY9" fmla="*/ 1593462 h 2689953"/>
                <a:gd name="connsiteX10" fmla="*/ 0 w 2192824"/>
                <a:gd name="connsiteY10" fmla="*/ 2129875 h 2689953"/>
                <a:gd name="connsiteX11" fmla="*/ 441720 w 2192824"/>
                <a:gd name="connsiteY11" fmla="*/ 2421746 h 2689953"/>
                <a:gd name="connsiteX12" fmla="*/ 930767 w 2192824"/>
                <a:gd name="connsiteY12" fmla="*/ 2595292 h 2689953"/>
                <a:gd name="connsiteX13" fmla="*/ 1214730 w 2192824"/>
                <a:gd name="connsiteY13" fmla="*/ 2689953 h 2689953"/>
                <a:gd name="connsiteX14" fmla="*/ 1656450 w 2192824"/>
                <a:gd name="connsiteY14" fmla="*/ 2579515 h 2689953"/>
                <a:gd name="connsiteX15" fmla="*/ 1940413 w 2192824"/>
                <a:gd name="connsiteY15" fmla="*/ 2382304 h 2689953"/>
                <a:gd name="connsiteX16" fmla="*/ 2177048 w 2192824"/>
                <a:gd name="connsiteY16" fmla="*/ 2027325 h 2689953"/>
                <a:gd name="connsiteX17" fmla="*/ 2192824 w 2192824"/>
                <a:gd name="connsiteY17" fmla="*/ 1782784 h 2689953"/>
                <a:gd name="connsiteX18" fmla="*/ 2113946 w 2192824"/>
                <a:gd name="connsiteY18" fmla="*/ 1230594 h 2689953"/>
                <a:gd name="connsiteX19" fmla="*/ 1979852 w 2192824"/>
                <a:gd name="connsiteY19" fmla="*/ 1001830 h 2689953"/>
                <a:gd name="connsiteX20" fmla="*/ 1561796 w 2192824"/>
                <a:gd name="connsiteY20" fmla="*/ 670516 h 2689953"/>
                <a:gd name="connsiteX0" fmla="*/ 1561796 w 2192824"/>
                <a:gd name="connsiteY0" fmla="*/ 670516 h 2689953"/>
                <a:gd name="connsiteX1" fmla="*/ 1427702 w 2192824"/>
                <a:gd name="connsiteY1" fmla="*/ 536413 h 2689953"/>
                <a:gd name="connsiteX2" fmla="*/ 1364599 w 2192824"/>
                <a:gd name="connsiteY2" fmla="*/ 425975 h 2689953"/>
                <a:gd name="connsiteX3" fmla="*/ 1269945 w 2192824"/>
                <a:gd name="connsiteY3" fmla="*/ 70995 h 2689953"/>
                <a:gd name="connsiteX4" fmla="*/ 1191066 w 2192824"/>
                <a:gd name="connsiteY4" fmla="*/ 0 h 2689953"/>
                <a:gd name="connsiteX5" fmla="*/ 1171925 w 2192824"/>
                <a:gd name="connsiteY5" fmla="*/ 370087 h 2689953"/>
                <a:gd name="connsiteX6" fmla="*/ 1056973 w 2192824"/>
                <a:gd name="connsiteY6" fmla="*/ 725735 h 2689953"/>
                <a:gd name="connsiteX7" fmla="*/ 907798 w 2192824"/>
                <a:gd name="connsiteY7" fmla="*/ 934873 h 2689953"/>
                <a:gd name="connsiteX8" fmla="*/ 749346 w 2192824"/>
                <a:gd name="connsiteY8" fmla="*/ 1112268 h 2689953"/>
                <a:gd name="connsiteX9" fmla="*/ 228747 w 2192824"/>
                <a:gd name="connsiteY9" fmla="*/ 1380474 h 2689953"/>
                <a:gd name="connsiteX10" fmla="*/ 78878 w 2192824"/>
                <a:gd name="connsiteY10" fmla="*/ 1593462 h 2689953"/>
                <a:gd name="connsiteX11" fmla="*/ 0 w 2192824"/>
                <a:gd name="connsiteY11" fmla="*/ 2129875 h 2689953"/>
                <a:gd name="connsiteX12" fmla="*/ 441720 w 2192824"/>
                <a:gd name="connsiteY12" fmla="*/ 2421746 h 2689953"/>
                <a:gd name="connsiteX13" fmla="*/ 930767 w 2192824"/>
                <a:gd name="connsiteY13" fmla="*/ 2595292 h 2689953"/>
                <a:gd name="connsiteX14" fmla="*/ 1214730 w 2192824"/>
                <a:gd name="connsiteY14" fmla="*/ 2689953 h 2689953"/>
                <a:gd name="connsiteX15" fmla="*/ 1656450 w 2192824"/>
                <a:gd name="connsiteY15" fmla="*/ 2579515 h 2689953"/>
                <a:gd name="connsiteX16" fmla="*/ 1940413 w 2192824"/>
                <a:gd name="connsiteY16" fmla="*/ 2382304 h 2689953"/>
                <a:gd name="connsiteX17" fmla="*/ 2177048 w 2192824"/>
                <a:gd name="connsiteY17" fmla="*/ 2027325 h 2689953"/>
                <a:gd name="connsiteX18" fmla="*/ 2192824 w 2192824"/>
                <a:gd name="connsiteY18" fmla="*/ 1782784 h 2689953"/>
                <a:gd name="connsiteX19" fmla="*/ 2113946 w 2192824"/>
                <a:gd name="connsiteY19" fmla="*/ 1230594 h 2689953"/>
                <a:gd name="connsiteX20" fmla="*/ 1979852 w 2192824"/>
                <a:gd name="connsiteY20" fmla="*/ 1001830 h 2689953"/>
                <a:gd name="connsiteX21" fmla="*/ 1561796 w 2192824"/>
                <a:gd name="connsiteY21" fmla="*/ 670516 h 2689953"/>
                <a:gd name="connsiteX0" fmla="*/ 1561796 w 2192824"/>
                <a:gd name="connsiteY0" fmla="*/ 670516 h 2689953"/>
                <a:gd name="connsiteX1" fmla="*/ 1427702 w 2192824"/>
                <a:gd name="connsiteY1" fmla="*/ 536413 h 2689953"/>
                <a:gd name="connsiteX2" fmla="*/ 1364599 w 2192824"/>
                <a:gd name="connsiteY2" fmla="*/ 425975 h 2689953"/>
                <a:gd name="connsiteX3" fmla="*/ 1269945 w 2192824"/>
                <a:gd name="connsiteY3" fmla="*/ 70995 h 2689953"/>
                <a:gd name="connsiteX4" fmla="*/ 1191066 w 2192824"/>
                <a:gd name="connsiteY4" fmla="*/ 0 h 2689953"/>
                <a:gd name="connsiteX5" fmla="*/ 1171925 w 2192824"/>
                <a:gd name="connsiteY5" fmla="*/ 370087 h 2689953"/>
                <a:gd name="connsiteX6" fmla="*/ 1056973 w 2192824"/>
                <a:gd name="connsiteY6" fmla="*/ 725735 h 2689953"/>
                <a:gd name="connsiteX7" fmla="*/ 907798 w 2192824"/>
                <a:gd name="connsiteY7" fmla="*/ 934873 h 2689953"/>
                <a:gd name="connsiteX8" fmla="*/ 712114 w 2192824"/>
                <a:gd name="connsiteY8" fmla="*/ 1116405 h 2689953"/>
                <a:gd name="connsiteX9" fmla="*/ 228747 w 2192824"/>
                <a:gd name="connsiteY9" fmla="*/ 1380474 h 2689953"/>
                <a:gd name="connsiteX10" fmla="*/ 78878 w 2192824"/>
                <a:gd name="connsiteY10" fmla="*/ 1593462 h 2689953"/>
                <a:gd name="connsiteX11" fmla="*/ 0 w 2192824"/>
                <a:gd name="connsiteY11" fmla="*/ 2129875 h 2689953"/>
                <a:gd name="connsiteX12" fmla="*/ 441720 w 2192824"/>
                <a:gd name="connsiteY12" fmla="*/ 2421746 h 2689953"/>
                <a:gd name="connsiteX13" fmla="*/ 930767 w 2192824"/>
                <a:gd name="connsiteY13" fmla="*/ 2595292 h 2689953"/>
                <a:gd name="connsiteX14" fmla="*/ 1214730 w 2192824"/>
                <a:gd name="connsiteY14" fmla="*/ 2689953 h 2689953"/>
                <a:gd name="connsiteX15" fmla="*/ 1656450 w 2192824"/>
                <a:gd name="connsiteY15" fmla="*/ 2579515 h 2689953"/>
                <a:gd name="connsiteX16" fmla="*/ 1940413 w 2192824"/>
                <a:gd name="connsiteY16" fmla="*/ 2382304 h 2689953"/>
                <a:gd name="connsiteX17" fmla="*/ 2177048 w 2192824"/>
                <a:gd name="connsiteY17" fmla="*/ 2027325 h 2689953"/>
                <a:gd name="connsiteX18" fmla="*/ 2192824 w 2192824"/>
                <a:gd name="connsiteY18" fmla="*/ 1782784 h 2689953"/>
                <a:gd name="connsiteX19" fmla="*/ 2113946 w 2192824"/>
                <a:gd name="connsiteY19" fmla="*/ 1230594 h 2689953"/>
                <a:gd name="connsiteX20" fmla="*/ 1979852 w 2192824"/>
                <a:gd name="connsiteY20" fmla="*/ 1001830 h 2689953"/>
                <a:gd name="connsiteX21" fmla="*/ 1561796 w 2192824"/>
                <a:gd name="connsiteY21" fmla="*/ 670516 h 2689953"/>
                <a:gd name="connsiteX0" fmla="*/ 1549385 w 2180413"/>
                <a:gd name="connsiteY0" fmla="*/ 670516 h 2689953"/>
                <a:gd name="connsiteX1" fmla="*/ 1415291 w 2180413"/>
                <a:gd name="connsiteY1" fmla="*/ 536413 h 2689953"/>
                <a:gd name="connsiteX2" fmla="*/ 1352188 w 2180413"/>
                <a:gd name="connsiteY2" fmla="*/ 425975 h 2689953"/>
                <a:gd name="connsiteX3" fmla="*/ 1257534 w 2180413"/>
                <a:gd name="connsiteY3" fmla="*/ 70995 h 2689953"/>
                <a:gd name="connsiteX4" fmla="*/ 1178655 w 2180413"/>
                <a:gd name="connsiteY4" fmla="*/ 0 h 2689953"/>
                <a:gd name="connsiteX5" fmla="*/ 1159514 w 2180413"/>
                <a:gd name="connsiteY5" fmla="*/ 370087 h 2689953"/>
                <a:gd name="connsiteX6" fmla="*/ 1044562 w 2180413"/>
                <a:gd name="connsiteY6" fmla="*/ 725735 h 2689953"/>
                <a:gd name="connsiteX7" fmla="*/ 895387 w 2180413"/>
                <a:gd name="connsiteY7" fmla="*/ 934873 h 2689953"/>
                <a:gd name="connsiteX8" fmla="*/ 699703 w 2180413"/>
                <a:gd name="connsiteY8" fmla="*/ 1116405 h 2689953"/>
                <a:gd name="connsiteX9" fmla="*/ 216336 w 2180413"/>
                <a:gd name="connsiteY9" fmla="*/ 1380474 h 2689953"/>
                <a:gd name="connsiteX10" fmla="*/ 66467 w 2180413"/>
                <a:gd name="connsiteY10" fmla="*/ 1593462 h 2689953"/>
                <a:gd name="connsiteX11" fmla="*/ 0 w 2180413"/>
                <a:gd name="connsiteY11" fmla="*/ 2109190 h 2689953"/>
                <a:gd name="connsiteX12" fmla="*/ 429309 w 2180413"/>
                <a:gd name="connsiteY12" fmla="*/ 2421746 h 2689953"/>
                <a:gd name="connsiteX13" fmla="*/ 918356 w 2180413"/>
                <a:gd name="connsiteY13" fmla="*/ 2595292 h 2689953"/>
                <a:gd name="connsiteX14" fmla="*/ 1202319 w 2180413"/>
                <a:gd name="connsiteY14" fmla="*/ 2689953 h 2689953"/>
                <a:gd name="connsiteX15" fmla="*/ 1644039 w 2180413"/>
                <a:gd name="connsiteY15" fmla="*/ 2579515 h 2689953"/>
                <a:gd name="connsiteX16" fmla="*/ 1928002 w 2180413"/>
                <a:gd name="connsiteY16" fmla="*/ 2382304 h 2689953"/>
                <a:gd name="connsiteX17" fmla="*/ 2164637 w 2180413"/>
                <a:gd name="connsiteY17" fmla="*/ 2027325 h 2689953"/>
                <a:gd name="connsiteX18" fmla="*/ 2180413 w 2180413"/>
                <a:gd name="connsiteY18" fmla="*/ 1782784 h 2689953"/>
                <a:gd name="connsiteX19" fmla="*/ 2101535 w 2180413"/>
                <a:gd name="connsiteY19" fmla="*/ 1230594 h 2689953"/>
                <a:gd name="connsiteX20" fmla="*/ 1967441 w 2180413"/>
                <a:gd name="connsiteY20" fmla="*/ 1001830 h 2689953"/>
                <a:gd name="connsiteX21" fmla="*/ 1549385 w 2180413"/>
                <a:gd name="connsiteY21" fmla="*/ 670516 h 2689953"/>
                <a:gd name="connsiteX0" fmla="*/ 1549385 w 2180413"/>
                <a:gd name="connsiteY0" fmla="*/ 670516 h 2689953"/>
                <a:gd name="connsiteX1" fmla="*/ 1415291 w 2180413"/>
                <a:gd name="connsiteY1" fmla="*/ 536413 h 2689953"/>
                <a:gd name="connsiteX2" fmla="*/ 1352188 w 2180413"/>
                <a:gd name="connsiteY2" fmla="*/ 425975 h 2689953"/>
                <a:gd name="connsiteX3" fmla="*/ 1257534 w 2180413"/>
                <a:gd name="connsiteY3" fmla="*/ 70995 h 2689953"/>
                <a:gd name="connsiteX4" fmla="*/ 1178655 w 2180413"/>
                <a:gd name="connsiteY4" fmla="*/ 0 h 2689953"/>
                <a:gd name="connsiteX5" fmla="*/ 1159514 w 2180413"/>
                <a:gd name="connsiteY5" fmla="*/ 370087 h 2689953"/>
                <a:gd name="connsiteX6" fmla="*/ 1044562 w 2180413"/>
                <a:gd name="connsiteY6" fmla="*/ 725735 h 2689953"/>
                <a:gd name="connsiteX7" fmla="*/ 895387 w 2180413"/>
                <a:gd name="connsiteY7" fmla="*/ 934873 h 2689953"/>
                <a:gd name="connsiteX8" fmla="*/ 699703 w 2180413"/>
                <a:gd name="connsiteY8" fmla="*/ 1116405 h 2689953"/>
                <a:gd name="connsiteX9" fmla="*/ 216336 w 2180413"/>
                <a:gd name="connsiteY9" fmla="*/ 1380474 h 2689953"/>
                <a:gd name="connsiteX10" fmla="*/ 66467 w 2180413"/>
                <a:gd name="connsiteY10" fmla="*/ 1593462 h 2689953"/>
                <a:gd name="connsiteX11" fmla="*/ 0 w 2180413"/>
                <a:gd name="connsiteY11" fmla="*/ 2109190 h 2689953"/>
                <a:gd name="connsiteX12" fmla="*/ 429309 w 2180413"/>
                <a:gd name="connsiteY12" fmla="*/ 2421746 h 2689953"/>
                <a:gd name="connsiteX13" fmla="*/ 918356 w 2180413"/>
                <a:gd name="connsiteY13" fmla="*/ 2595292 h 2689953"/>
                <a:gd name="connsiteX14" fmla="*/ 1202319 w 2180413"/>
                <a:gd name="connsiteY14" fmla="*/ 2689953 h 2689953"/>
                <a:gd name="connsiteX15" fmla="*/ 1644039 w 2180413"/>
                <a:gd name="connsiteY15" fmla="*/ 2579515 h 2689953"/>
                <a:gd name="connsiteX16" fmla="*/ 1928002 w 2180413"/>
                <a:gd name="connsiteY16" fmla="*/ 2382304 h 2689953"/>
                <a:gd name="connsiteX17" fmla="*/ 2164637 w 2180413"/>
                <a:gd name="connsiteY17" fmla="*/ 2027325 h 2689953"/>
                <a:gd name="connsiteX18" fmla="*/ 2180413 w 2180413"/>
                <a:gd name="connsiteY18" fmla="*/ 1782784 h 2689953"/>
                <a:gd name="connsiteX19" fmla="*/ 2101535 w 2180413"/>
                <a:gd name="connsiteY19" fmla="*/ 1230594 h 2689953"/>
                <a:gd name="connsiteX20" fmla="*/ 1967441 w 2180413"/>
                <a:gd name="connsiteY20" fmla="*/ 1001830 h 2689953"/>
                <a:gd name="connsiteX21" fmla="*/ 1549385 w 2180413"/>
                <a:gd name="connsiteY21" fmla="*/ 670516 h 2689953"/>
                <a:gd name="connsiteX0" fmla="*/ 1549385 w 2180413"/>
                <a:gd name="connsiteY0" fmla="*/ 670516 h 2689953"/>
                <a:gd name="connsiteX1" fmla="*/ 1415291 w 2180413"/>
                <a:gd name="connsiteY1" fmla="*/ 536413 h 2689953"/>
                <a:gd name="connsiteX2" fmla="*/ 1352188 w 2180413"/>
                <a:gd name="connsiteY2" fmla="*/ 425975 h 2689953"/>
                <a:gd name="connsiteX3" fmla="*/ 1257534 w 2180413"/>
                <a:gd name="connsiteY3" fmla="*/ 70995 h 2689953"/>
                <a:gd name="connsiteX4" fmla="*/ 1178655 w 2180413"/>
                <a:gd name="connsiteY4" fmla="*/ 0 h 2689953"/>
                <a:gd name="connsiteX5" fmla="*/ 1159514 w 2180413"/>
                <a:gd name="connsiteY5" fmla="*/ 370087 h 2689953"/>
                <a:gd name="connsiteX6" fmla="*/ 1044562 w 2180413"/>
                <a:gd name="connsiteY6" fmla="*/ 725735 h 2689953"/>
                <a:gd name="connsiteX7" fmla="*/ 895387 w 2180413"/>
                <a:gd name="connsiteY7" fmla="*/ 934873 h 2689953"/>
                <a:gd name="connsiteX8" fmla="*/ 699703 w 2180413"/>
                <a:gd name="connsiteY8" fmla="*/ 1116405 h 2689953"/>
                <a:gd name="connsiteX9" fmla="*/ 216336 w 2180413"/>
                <a:gd name="connsiteY9" fmla="*/ 1380474 h 2689953"/>
                <a:gd name="connsiteX10" fmla="*/ 66467 w 2180413"/>
                <a:gd name="connsiteY10" fmla="*/ 1593462 h 2689953"/>
                <a:gd name="connsiteX11" fmla="*/ 0 w 2180413"/>
                <a:gd name="connsiteY11" fmla="*/ 2109190 h 2689953"/>
                <a:gd name="connsiteX12" fmla="*/ 429309 w 2180413"/>
                <a:gd name="connsiteY12" fmla="*/ 2421746 h 2689953"/>
                <a:gd name="connsiteX13" fmla="*/ 918356 w 2180413"/>
                <a:gd name="connsiteY13" fmla="*/ 2595292 h 2689953"/>
                <a:gd name="connsiteX14" fmla="*/ 1202319 w 2180413"/>
                <a:gd name="connsiteY14" fmla="*/ 2689953 h 2689953"/>
                <a:gd name="connsiteX15" fmla="*/ 1644039 w 2180413"/>
                <a:gd name="connsiteY15" fmla="*/ 2579515 h 2689953"/>
                <a:gd name="connsiteX16" fmla="*/ 1928002 w 2180413"/>
                <a:gd name="connsiteY16" fmla="*/ 2382304 h 2689953"/>
                <a:gd name="connsiteX17" fmla="*/ 2164637 w 2180413"/>
                <a:gd name="connsiteY17" fmla="*/ 2027325 h 2689953"/>
                <a:gd name="connsiteX18" fmla="*/ 2180413 w 2180413"/>
                <a:gd name="connsiteY18" fmla="*/ 1782784 h 2689953"/>
                <a:gd name="connsiteX19" fmla="*/ 2101535 w 2180413"/>
                <a:gd name="connsiteY19" fmla="*/ 1230594 h 2689953"/>
                <a:gd name="connsiteX20" fmla="*/ 1967441 w 2180413"/>
                <a:gd name="connsiteY20" fmla="*/ 1001830 h 2689953"/>
                <a:gd name="connsiteX21" fmla="*/ 1549385 w 2180413"/>
                <a:gd name="connsiteY21" fmla="*/ 670516 h 2689953"/>
                <a:gd name="connsiteX0" fmla="*/ 1549385 w 2180413"/>
                <a:gd name="connsiteY0" fmla="*/ 670516 h 2689953"/>
                <a:gd name="connsiteX1" fmla="*/ 1415291 w 2180413"/>
                <a:gd name="connsiteY1" fmla="*/ 536413 h 2689953"/>
                <a:gd name="connsiteX2" fmla="*/ 1352188 w 2180413"/>
                <a:gd name="connsiteY2" fmla="*/ 425975 h 2689953"/>
                <a:gd name="connsiteX3" fmla="*/ 1257534 w 2180413"/>
                <a:gd name="connsiteY3" fmla="*/ 70995 h 2689953"/>
                <a:gd name="connsiteX4" fmla="*/ 1178655 w 2180413"/>
                <a:gd name="connsiteY4" fmla="*/ 0 h 2689953"/>
                <a:gd name="connsiteX5" fmla="*/ 1159514 w 2180413"/>
                <a:gd name="connsiteY5" fmla="*/ 370087 h 2689953"/>
                <a:gd name="connsiteX6" fmla="*/ 1044562 w 2180413"/>
                <a:gd name="connsiteY6" fmla="*/ 725735 h 2689953"/>
                <a:gd name="connsiteX7" fmla="*/ 895387 w 2180413"/>
                <a:gd name="connsiteY7" fmla="*/ 934873 h 2689953"/>
                <a:gd name="connsiteX8" fmla="*/ 699703 w 2180413"/>
                <a:gd name="connsiteY8" fmla="*/ 1116405 h 2689953"/>
                <a:gd name="connsiteX9" fmla="*/ 216336 w 2180413"/>
                <a:gd name="connsiteY9" fmla="*/ 1380474 h 2689953"/>
                <a:gd name="connsiteX10" fmla="*/ 66467 w 2180413"/>
                <a:gd name="connsiteY10" fmla="*/ 1593462 h 2689953"/>
                <a:gd name="connsiteX11" fmla="*/ 0 w 2180413"/>
                <a:gd name="connsiteY11" fmla="*/ 2109190 h 2689953"/>
                <a:gd name="connsiteX12" fmla="*/ 429309 w 2180413"/>
                <a:gd name="connsiteY12" fmla="*/ 2421746 h 2689953"/>
                <a:gd name="connsiteX13" fmla="*/ 918356 w 2180413"/>
                <a:gd name="connsiteY13" fmla="*/ 2595292 h 2689953"/>
                <a:gd name="connsiteX14" fmla="*/ 1202319 w 2180413"/>
                <a:gd name="connsiteY14" fmla="*/ 2689953 h 2689953"/>
                <a:gd name="connsiteX15" fmla="*/ 1644039 w 2180413"/>
                <a:gd name="connsiteY15" fmla="*/ 2579515 h 2689953"/>
                <a:gd name="connsiteX16" fmla="*/ 1928002 w 2180413"/>
                <a:gd name="connsiteY16" fmla="*/ 2382304 h 2689953"/>
                <a:gd name="connsiteX17" fmla="*/ 2164637 w 2180413"/>
                <a:gd name="connsiteY17" fmla="*/ 2027325 h 2689953"/>
                <a:gd name="connsiteX18" fmla="*/ 2180413 w 2180413"/>
                <a:gd name="connsiteY18" fmla="*/ 1782784 h 2689953"/>
                <a:gd name="connsiteX19" fmla="*/ 2101535 w 2180413"/>
                <a:gd name="connsiteY19" fmla="*/ 1230594 h 2689953"/>
                <a:gd name="connsiteX20" fmla="*/ 1967441 w 2180413"/>
                <a:gd name="connsiteY20" fmla="*/ 1001830 h 2689953"/>
                <a:gd name="connsiteX21" fmla="*/ 1549385 w 2180413"/>
                <a:gd name="connsiteY21" fmla="*/ 670516 h 2689953"/>
                <a:gd name="connsiteX0" fmla="*/ 1549385 w 2180413"/>
                <a:gd name="connsiteY0" fmla="*/ 670516 h 2689953"/>
                <a:gd name="connsiteX1" fmla="*/ 1415291 w 2180413"/>
                <a:gd name="connsiteY1" fmla="*/ 536413 h 2689953"/>
                <a:gd name="connsiteX2" fmla="*/ 1352188 w 2180413"/>
                <a:gd name="connsiteY2" fmla="*/ 425975 h 2689953"/>
                <a:gd name="connsiteX3" fmla="*/ 1257534 w 2180413"/>
                <a:gd name="connsiteY3" fmla="*/ 70995 h 2689953"/>
                <a:gd name="connsiteX4" fmla="*/ 1178655 w 2180413"/>
                <a:gd name="connsiteY4" fmla="*/ 0 h 2689953"/>
                <a:gd name="connsiteX5" fmla="*/ 1159514 w 2180413"/>
                <a:gd name="connsiteY5" fmla="*/ 370087 h 2689953"/>
                <a:gd name="connsiteX6" fmla="*/ 1044562 w 2180413"/>
                <a:gd name="connsiteY6" fmla="*/ 725735 h 2689953"/>
                <a:gd name="connsiteX7" fmla="*/ 895387 w 2180413"/>
                <a:gd name="connsiteY7" fmla="*/ 934873 h 2689953"/>
                <a:gd name="connsiteX8" fmla="*/ 699703 w 2180413"/>
                <a:gd name="connsiteY8" fmla="*/ 1116405 h 2689953"/>
                <a:gd name="connsiteX9" fmla="*/ 216336 w 2180413"/>
                <a:gd name="connsiteY9" fmla="*/ 1380474 h 2689953"/>
                <a:gd name="connsiteX10" fmla="*/ 66467 w 2180413"/>
                <a:gd name="connsiteY10" fmla="*/ 1593462 h 2689953"/>
                <a:gd name="connsiteX11" fmla="*/ 0 w 2180413"/>
                <a:gd name="connsiteY11" fmla="*/ 2109190 h 2689953"/>
                <a:gd name="connsiteX12" fmla="*/ 429309 w 2180413"/>
                <a:gd name="connsiteY12" fmla="*/ 2421746 h 2689953"/>
                <a:gd name="connsiteX13" fmla="*/ 918356 w 2180413"/>
                <a:gd name="connsiteY13" fmla="*/ 2595292 h 2689953"/>
                <a:gd name="connsiteX14" fmla="*/ 1202319 w 2180413"/>
                <a:gd name="connsiteY14" fmla="*/ 2689953 h 2689953"/>
                <a:gd name="connsiteX15" fmla="*/ 1644039 w 2180413"/>
                <a:gd name="connsiteY15" fmla="*/ 2579515 h 2689953"/>
                <a:gd name="connsiteX16" fmla="*/ 1928002 w 2180413"/>
                <a:gd name="connsiteY16" fmla="*/ 2382304 h 2689953"/>
                <a:gd name="connsiteX17" fmla="*/ 2164637 w 2180413"/>
                <a:gd name="connsiteY17" fmla="*/ 2027325 h 2689953"/>
                <a:gd name="connsiteX18" fmla="*/ 2180413 w 2180413"/>
                <a:gd name="connsiteY18" fmla="*/ 1782784 h 2689953"/>
                <a:gd name="connsiteX19" fmla="*/ 2101535 w 2180413"/>
                <a:gd name="connsiteY19" fmla="*/ 1230594 h 2689953"/>
                <a:gd name="connsiteX20" fmla="*/ 1967441 w 2180413"/>
                <a:gd name="connsiteY20" fmla="*/ 1001830 h 2689953"/>
                <a:gd name="connsiteX21" fmla="*/ 1549385 w 2180413"/>
                <a:gd name="connsiteY21" fmla="*/ 670516 h 2689953"/>
                <a:gd name="connsiteX0" fmla="*/ 1549385 w 2180413"/>
                <a:gd name="connsiteY0" fmla="*/ 670516 h 2689953"/>
                <a:gd name="connsiteX1" fmla="*/ 1415291 w 2180413"/>
                <a:gd name="connsiteY1" fmla="*/ 536413 h 2689953"/>
                <a:gd name="connsiteX2" fmla="*/ 1352188 w 2180413"/>
                <a:gd name="connsiteY2" fmla="*/ 425975 h 2689953"/>
                <a:gd name="connsiteX3" fmla="*/ 1257534 w 2180413"/>
                <a:gd name="connsiteY3" fmla="*/ 70995 h 2689953"/>
                <a:gd name="connsiteX4" fmla="*/ 1178655 w 2180413"/>
                <a:gd name="connsiteY4" fmla="*/ 0 h 2689953"/>
                <a:gd name="connsiteX5" fmla="*/ 1159514 w 2180413"/>
                <a:gd name="connsiteY5" fmla="*/ 370087 h 2689953"/>
                <a:gd name="connsiteX6" fmla="*/ 1044562 w 2180413"/>
                <a:gd name="connsiteY6" fmla="*/ 725735 h 2689953"/>
                <a:gd name="connsiteX7" fmla="*/ 895387 w 2180413"/>
                <a:gd name="connsiteY7" fmla="*/ 934873 h 2689953"/>
                <a:gd name="connsiteX8" fmla="*/ 699703 w 2180413"/>
                <a:gd name="connsiteY8" fmla="*/ 1116405 h 2689953"/>
                <a:gd name="connsiteX9" fmla="*/ 216336 w 2180413"/>
                <a:gd name="connsiteY9" fmla="*/ 1380474 h 2689953"/>
                <a:gd name="connsiteX10" fmla="*/ 66467 w 2180413"/>
                <a:gd name="connsiteY10" fmla="*/ 1593462 h 2689953"/>
                <a:gd name="connsiteX11" fmla="*/ 0 w 2180413"/>
                <a:gd name="connsiteY11" fmla="*/ 2109190 h 2689953"/>
                <a:gd name="connsiteX12" fmla="*/ 429309 w 2180413"/>
                <a:gd name="connsiteY12" fmla="*/ 2421746 h 2689953"/>
                <a:gd name="connsiteX13" fmla="*/ 918356 w 2180413"/>
                <a:gd name="connsiteY13" fmla="*/ 2595292 h 2689953"/>
                <a:gd name="connsiteX14" fmla="*/ 1202319 w 2180413"/>
                <a:gd name="connsiteY14" fmla="*/ 2689953 h 2689953"/>
                <a:gd name="connsiteX15" fmla="*/ 1644039 w 2180413"/>
                <a:gd name="connsiteY15" fmla="*/ 2579515 h 2689953"/>
                <a:gd name="connsiteX16" fmla="*/ 1928002 w 2180413"/>
                <a:gd name="connsiteY16" fmla="*/ 2382304 h 2689953"/>
                <a:gd name="connsiteX17" fmla="*/ 2164637 w 2180413"/>
                <a:gd name="connsiteY17" fmla="*/ 2027325 h 2689953"/>
                <a:gd name="connsiteX18" fmla="*/ 2180413 w 2180413"/>
                <a:gd name="connsiteY18" fmla="*/ 1782784 h 2689953"/>
                <a:gd name="connsiteX19" fmla="*/ 2101535 w 2180413"/>
                <a:gd name="connsiteY19" fmla="*/ 1230594 h 2689953"/>
                <a:gd name="connsiteX20" fmla="*/ 1967441 w 2180413"/>
                <a:gd name="connsiteY20" fmla="*/ 1001830 h 2689953"/>
                <a:gd name="connsiteX21" fmla="*/ 1549385 w 2180413"/>
                <a:gd name="connsiteY21" fmla="*/ 670516 h 2689953"/>
                <a:gd name="connsiteX0" fmla="*/ 1549385 w 2180413"/>
                <a:gd name="connsiteY0" fmla="*/ 670516 h 2696461"/>
                <a:gd name="connsiteX1" fmla="*/ 1415291 w 2180413"/>
                <a:gd name="connsiteY1" fmla="*/ 536413 h 2696461"/>
                <a:gd name="connsiteX2" fmla="*/ 1352188 w 2180413"/>
                <a:gd name="connsiteY2" fmla="*/ 425975 h 2696461"/>
                <a:gd name="connsiteX3" fmla="*/ 1257534 w 2180413"/>
                <a:gd name="connsiteY3" fmla="*/ 70995 h 2696461"/>
                <a:gd name="connsiteX4" fmla="*/ 1178655 w 2180413"/>
                <a:gd name="connsiteY4" fmla="*/ 0 h 2696461"/>
                <a:gd name="connsiteX5" fmla="*/ 1159514 w 2180413"/>
                <a:gd name="connsiteY5" fmla="*/ 370087 h 2696461"/>
                <a:gd name="connsiteX6" fmla="*/ 1044562 w 2180413"/>
                <a:gd name="connsiteY6" fmla="*/ 725735 h 2696461"/>
                <a:gd name="connsiteX7" fmla="*/ 895387 w 2180413"/>
                <a:gd name="connsiteY7" fmla="*/ 934873 h 2696461"/>
                <a:gd name="connsiteX8" fmla="*/ 699703 w 2180413"/>
                <a:gd name="connsiteY8" fmla="*/ 1116405 h 2696461"/>
                <a:gd name="connsiteX9" fmla="*/ 216336 w 2180413"/>
                <a:gd name="connsiteY9" fmla="*/ 1380474 h 2696461"/>
                <a:gd name="connsiteX10" fmla="*/ 66467 w 2180413"/>
                <a:gd name="connsiteY10" fmla="*/ 1593462 h 2696461"/>
                <a:gd name="connsiteX11" fmla="*/ 0 w 2180413"/>
                <a:gd name="connsiteY11" fmla="*/ 2109190 h 2696461"/>
                <a:gd name="connsiteX12" fmla="*/ 429309 w 2180413"/>
                <a:gd name="connsiteY12" fmla="*/ 2421746 h 2696461"/>
                <a:gd name="connsiteX13" fmla="*/ 918356 w 2180413"/>
                <a:gd name="connsiteY13" fmla="*/ 2595292 h 2696461"/>
                <a:gd name="connsiteX14" fmla="*/ 1202319 w 2180413"/>
                <a:gd name="connsiteY14" fmla="*/ 2689953 h 2696461"/>
                <a:gd name="connsiteX15" fmla="*/ 1644039 w 2180413"/>
                <a:gd name="connsiteY15" fmla="*/ 2579515 h 2696461"/>
                <a:gd name="connsiteX16" fmla="*/ 1928002 w 2180413"/>
                <a:gd name="connsiteY16" fmla="*/ 2382304 h 2696461"/>
                <a:gd name="connsiteX17" fmla="*/ 2164637 w 2180413"/>
                <a:gd name="connsiteY17" fmla="*/ 2027325 h 2696461"/>
                <a:gd name="connsiteX18" fmla="*/ 2180413 w 2180413"/>
                <a:gd name="connsiteY18" fmla="*/ 1782784 h 2696461"/>
                <a:gd name="connsiteX19" fmla="*/ 2101535 w 2180413"/>
                <a:gd name="connsiteY19" fmla="*/ 1230594 h 2696461"/>
                <a:gd name="connsiteX20" fmla="*/ 1967441 w 2180413"/>
                <a:gd name="connsiteY20" fmla="*/ 1001830 h 2696461"/>
                <a:gd name="connsiteX21" fmla="*/ 1549385 w 2180413"/>
                <a:gd name="connsiteY21" fmla="*/ 670516 h 2696461"/>
                <a:gd name="connsiteX0" fmla="*/ 1549385 w 2180413"/>
                <a:gd name="connsiteY0" fmla="*/ 670516 h 2690415"/>
                <a:gd name="connsiteX1" fmla="*/ 1415291 w 2180413"/>
                <a:gd name="connsiteY1" fmla="*/ 536413 h 2690415"/>
                <a:gd name="connsiteX2" fmla="*/ 1352188 w 2180413"/>
                <a:gd name="connsiteY2" fmla="*/ 425975 h 2690415"/>
                <a:gd name="connsiteX3" fmla="*/ 1257534 w 2180413"/>
                <a:gd name="connsiteY3" fmla="*/ 70995 h 2690415"/>
                <a:gd name="connsiteX4" fmla="*/ 1178655 w 2180413"/>
                <a:gd name="connsiteY4" fmla="*/ 0 h 2690415"/>
                <a:gd name="connsiteX5" fmla="*/ 1159514 w 2180413"/>
                <a:gd name="connsiteY5" fmla="*/ 370087 h 2690415"/>
                <a:gd name="connsiteX6" fmla="*/ 1044562 w 2180413"/>
                <a:gd name="connsiteY6" fmla="*/ 725735 h 2690415"/>
                <a:gd name="connsiteX7" fmla="*/ 895387 w 2180413"/>
                <a:gd name="connsiteY7" fmla="*/ 934873 h 2690415"/>
                <a:gd name="connsiteX8" fmla="*/ 699703 w 2180413"/>
                <a:gd name="connsiteY8" fmla="*/ 1116405 h 2690415"/>
                <a:gd name="connsiteX9" fmla="*/ 216336 w 2180413"/>
                <a:gd name="connsiteY9" fmla="*/ 1380474 h 2690415"/>
                <a:gd name="connsiteX10" fmla="*/ 66467 w 2180413"/>
                <a:gd name="connsiteY10" fmla="*/ 1593462 h 2690415"/>
                <a:gd name="connsiteX11" fmla="*/ 0 w 2180413"/>
                <a:gd name="connsiteY11" fmla="*/ 2109190 h 2690415"/>
                <a:gd name="connsiteX12" fmla="*/ 429309 w 2180413"/>
                <a:gd name="connsiteY12" fmla="*/ 2421746 h 2690415"/>
                <a:gd name="connsiteX13" fmla="*/ 959725 w 2180413"/>
                <a:gd name="connsiteY13" fmla="*/ 2615977 h 2690415"/>
                <a:gd name="connsiteX14" fmla="*/ 1202319 w 2180413"/>
                <a:gd name="connsiteY14" fmla="*/ 2689953 h 2690415"/>
                <a:gd name="connsiteX15" fmla="*/ 1644039 w 2180413"/>
                <a:gd name="connsiteY15" fmla="*/ 2579515 h 2690415"/>
                <a:gd name="connsiteX16" fmla="*/ 1928002 w 2180413"/>
                <a:gd name="connsiteY16" fmla="*/ 2382304 h 2690415"/>
                <a:gd name="connsiteX17" fmla="*/ 2164637 w 2180413"/>
                <a:gd name="connsiteY17" fmla="*/ 2027325 h 2690415"/>
                <a:gd name="connsiteX18" fmla="*/ 2180413 w 2180413"/>
                <a:gd name="connsiteY18" fmla="*/ 1782784 h 2690415"/>
                <a:gd name="connsiteX19" fmla="*/ 2101535 w 2180413"/>
                <a:gd name="connsiteY19" fmla="*/ 1230594 h 2690415"/>
                <a:gd name="connsiteX20" fmla="*/ 1967441 w 2180413"/>
                <a:gd name="connsiteY20" fmla="*/ 1001830 h 2690415"/>
                <a:gd name="connsiteX21" fmla="*/ 1549385 w 2180413"/>
                <a:gd name="connsiteY21" fmla="*/ 670516 h 2690415"/>
                <a:gd name="connsiteX0" fmla="*/ 1549385 w 2180413"/>
                <a:gd name="connsiteY0" fmla="*/ 670516 h 2686312"/>
                <a:gd name="connsiteX1" fmla="*/ 1415291 w 2180413"/>
                <a:gd name="connsiteY1" fmla="*/ 536413 h 2686312"/>
                <a:gd name="connsiteX2" fmla="*/ 1352188 w 2180413"/>
                <a:gd name="connsiteY2" fmla="*/ 425975 h 2686312"/>
                <a:gd name="connsiteX3" fmla="*/ 1257534 w 2180413"/>
                <a:gd name="connsiteY3" fmla="*/ 70995 h 2686312"/>
                <a:gd name="connsiteX4" fmla="*/ 1178655 w 2180413"/>
                <a:gd name="connsiteY4" fmla="*/ 0 h 2686312"/>
                <a:gd name="connsiteX5" fmla="*/ 1159514 w 2180413"/>
                <a:gd name="connsiteY5" fmla="*/ 370087 h 2686312"/>
                <a:gd name="connsiteX6" fmla="*/ 1044562 w 2180413"/>
                <a:gd name="connsiteY6" fmla="*/ 725735 h 2686312"/>
                <a:gd name="connsiteX7" fmla="*/ 895387 w 2180413"/>
                <a:gd name="connsiteY7" fmla="*/ 934873 h 2686312"/>
                <a:gd name="connsiteX8" fmla="*/ 699703 w 2180413"/>
                <a:gd name="connsiteY8" fmla="*/ 1116405 h 2686312"/>
                <a:gd name="connsiteX9" fmla="*/ 216336 w 2180413"/>
                <a:gd name="connsiteY9" fmla="*/ 1380474 h 2686312"/>
                <a:gd name="connsiteX10" fmla="*/ 66467 w 2180413"/>
                <a:gd name="connsiteY10" fmla="*/ 1593462 h 2686312"/>
                <a:gd name="connsiteX11" fmla="*/ 0 w 2180413"/>
                <a:gd name="connsiteY11" fmla="*/ 2109190 h 2686312"/>
                <a:gd name="connsiteX12" fmla="*/ 429309 w 2180413"/>
                <a:gd name="connsiteY12" fmla="*/ 2421746 h 2686312"/>
                <a:gd name="connsiteX13" fmla="*/ 959725 w 2180413"/>
                <a:gd name="connsiteY13" fmla="*/ 2615977 h 2686312"/>
                <a:gd name="connsiteX14" fmla="*/ 1272646 w 2180413"/>
                <a:gd name="connsiteY14" fmla="*/ 2685816 h 2686312"/>
                <a:gd name="connsiteX15" fmla="*/ 1644039 w 2180413"/>
                <a:gd name="connsiteY15" fmla="*/ 2579515 h 2686312"/>
                <a:gd name="connsiteX16" fmla="*/ 1928002 w 2180413"/>
                <a:gd name="connsiteY16" fmla="*/ 2382304 h 2686312"/>
                <a:gd name="connsiteX17" fmla="*/ 2164637 w 2180413"/>
                <a:gd name="connsiteY17" fmla="*/ 2027325 h 2686312"/>
                <a:gd name="connsiteX18" fmla="*/ 2180413 w 2180413"/>
                <a:gd name="connsiteY18" fmla="*/ 1782784 h 2686312"/>
                <a:gd name="connsiteX19" fmla="*/ 2101535 w 2180413"/>
                <a:gd name="connsiteY19" fmla="*/ 1230594 h 2686312"/>
                <a:gd name="connsiteX20" fmla="*/ 1967441 w 2180413"/>
                <a:gd name="connsiteY20" fmla="*/ 1001830 h 2686312"/>
                <a:gd name="connsiteX21" fmla="*/ 1549385 w 2180413"/>
                <a:gd name="connsiteY21" fmla="*/ 670516 h 2686312"/>
                <a:gd name="connsiteX0" fmla="*/ 1549385 w 2180413"/>
                <a:gd name="connsiteY0" fmla="*/ 670516 h 2685818"/>
                <a:gd name="connsiteX1" fmla="*/ 1415291 w 2180413"/>
                <a:gd name="connsiteY1" fmla="*/ 536413 h 2685818"/>
                <a:gd name="connsiteX2" fmla="*/ 1352188 w 2180413"/>
                <a:gd name="connsiteY2" fmla="*/ 425975 h 2685818"/>
                <a:gd name="connsiteX3" fmla="*/ 1257534 w 2180413"/>
                <a:gd name="connsiteY3" fmla="*/ 70995 h 2685818"/>
                <a:gd name="connsiteX4" fmla="*/ 1178655 w 2180413"/>
                <a:gd name="connsiteY4" fmla="*/ 0 h 2685818"/>
                <a:gd name="connsiteX5" fmla="*/ 1159514 w 2180413"/>
                <a:gd name="connsiteY5" fmla="*/ 370087 h 2685818"/>
                <a:gd name="connsiteX6" fmla="*/ 1044562 w 2180413"/>
                <a:gd name="connsiteY6" fmla="*/ 725735 h 2685818"/>
                <a:gd name="connsiteX7" fmla="*/ 895387 w 2180413"/>
                <a:gd name="connsiteY7" fmla="*/ 934873 h 2685818"/>
                <a:gd name="connsiteX8" fmla="*/ 699703 w 2180413"/>
                <a:gd name="connsiteY8" fmla="*/ 1116405 h 2685818"/>
                <a:gd name="connsiteX9" fmla="*/ 216336 w 2180413"/>
                <a:gd name="connsiteY9" fmla="*/ 1380474 h 2685818"/>
                <a:gd name="connsiteX10" fmla="*/ 66467 w 2180413"/>
                <a:gd name="connsiteY10" fmla="*/ 1593462 h 2685818"/>
                <a:gd name="connsiteX11" fmla="*/ 0 w 2180413"/>
                <a:gd name="connsiteY11" fmla="*/ 2109190 h 2685818"/>
                <a:gd name="connsiteX12" fmla="*/ 429309 w 2180413"/>
                <a:gd name="connsiteY12" fmla="*/ 2421746 h 2685818"/>
                <a:gd name="connsiteX13" fmla="*/ 959725 w 2180413"/>
                <a:gd name="connsiteY13" fmla="*/ 2615977 h 2685818"/>
                <a:gd name="connsiteX14" fmla="*/ 1272646 w 2180413"/>
                <a:gd name="connsiteY14" fmla="*/ 2685816 h 2685818"/>
                <a:gd name="connsiteX15" fmla="*/ 1528326 w 2180413"/>
                <a:gd name="connsiteY15" fmla="*/ 2618605 h 2685818"/>
                <a:gd name="connsiteX16" fmla="*/ 1644039 w 2180413"/>
                <a:gd name="connsiteY16" fmla="*/ 2579515 h 2685818"/>
                <a:gd name="connsiteX17" fmla="*/ 1928002 w 2180413"/>
                <a:gd name="connsiteY17" fmla="*/ 2382304 h 2685818"/>
                <a:gd name="connsiteX18" fmla="*/ 2164637 w 2180413"/>
                <a:gd name="connsiteY18" fmla="*/ 2027325 h 2685818"/>
                <a:gd name="connsiteX19" fmla="*/ 2180413 w 2180413"/>
                <a:gd name="connsiteY19" fmla="*/ 1782784 h 2685818"/>
                <a:gd name="connsiteX20" fmla="*/ 2101535 w 2180413"/>
                <a:gd name="connsiteY20" fmla="*/ 1230594 h 2685818"/>
                <a:gd name="connsiteX21" fmla="*/ 1967441 w 2180413"/>
                <a:gd name="connsiteY21" fmla="*/ 1001830 h 2685818"/>
                <a:gd name="connsiteX22" fmla="*/ 1549385 w 2180413"/>
                <a:gd name="connsiteY22" fmla="*/ 670516 h 2685818"/>
                <a:gd name="connsiteX0" fmla="*/ 1549385 w 2180413"/>
                <a:gd name="connsiteY0" fmla="*/ 670516 h 2685818"/>
                <a:gd name="connsiteX1" fmla="*/ 1415291 w 2180413"/>
                <a:gd name="connsiteY1" fmla="*/ 536413 h 2685818"/>
                <a:gd name="connsiteX2" fmla="*/ 1352188 w 2180413"/>
                <a:gd name="connsiteY2" fmla="*/ 425975 h 2685818"/>
                <a:gd name="connsiteX3" fmla="*/ 1257534 w 2180413"/>
                <a:gd name="connsiteY3" fmla="*/ 70995 h 2685818"/>
                <a:gd name="connsiteX4" fmla="*/ 1178655 w 2180413"/>
                <a:gd name="connsiteY4" fmla="*/ 0 h 2685818"/>
                <a:gd name="connsiteX5" fmla="*/ 1159514 w 2180413"/>
                <a:gd name="connsiteY5" fmla="*/ 370087 h 2685818"/>
                <a:gd name="connsiteX6" fmla="*/ 1044562 w 2180413"/>
                <a:gd name="connsiteY6" fmla="*/ 725735 h 2685818"/>
                <a:gd name="connsiteX7" fmla="*/ 895387 w 2180413"/>
                <a:gd name="connsiteY7" fmla="*/ 934873 h 2685818"/>
                <a:gd name="connsiteX8" fmla="*/ 699703 w 2180413"/>
                <a:gd name="connsiteY8" fmla="*/ 1116405 h 2685818"/>
                <a:gd name="connsiteX9" fmla="*/ 216336 w 2180413"/>
                <a:gd name="connsiteY9" fmla="*/ 1380474 h 2685818"/>
                <a:gd name="connsiteX10" fmla="*/ 66467 w 2180413"/>
                <a:gd name="connsiteY10" fmla="*/ 1593462 h 2685818"/>
                <a:gd name="connsiteX11" fmla="*/ 0 w 2180413"/>
                <a:gd name="connsiteY11" fmla="*/ 2109190 h 2685818"/>
                <a:gd name="connsiteX12" fmla="*/ 429309 w 2180413"/>
                <a:gd name="connsiteY12" fmla="*/ 2421746 h 2685818"/>
                <a:gd name="connsiteX13" fmla="*/ 959725 w 2180413"/>
                <a:gd name="connsiteY13" fmla="*/ 2615977 h 2685818"/>
                <a:gd name="connsiteX14" fmla="*/ 1272646 w 2180413"/>
                <a:gd name="connsiteY14" fmla="*/ 2685816 h 2685818"/>
                <a:gd name="connsiteX15" fmla="*/ 1528326 w 2180413"/>
                <a:gd name="connsiteY15" fmla="*/ 2618605 h 2685818"/>
                <a:gd name="connsiteX16" fmla="*/ 1644039 w 2180413"/>
                <a:gd name="connsiteY16" fmla="*/ 2567104 h 2685818"/>
                <a:gd name="connsiteX17" fmla="*/ 1928002 w 2180413"/>
                <a:gd name="connsiteY17" fmla="*/ 2382304 h 2685818"/>
                <a:gd name="connsiteX18" fmla="*/ 2164637 w 2180413"/>
                <a:gd name="connsiteY18" fmla="*/ 2027325 h 2685818"/>
                <a:gd name="connsiteX19" fmla="*/ 2180413 w 2180413"/>
                <a:gd name="connsiteY19" fmla="*/ 1782784 h 2685818"/>
                <a:gd name="connsiteX20" fmla="*/ 2101535 w 2180413"/>
                <a:gd name="connsiteY20" fmla="*/ 1230594 h 2685818"/>
                <a:gd name="connsiteX21" fmla="*/ 1967441 w 2180413"/>
                <a:gd name="connsiteY21" fmla="*/ 1001830 h 2685818"/>
                <a:gd name="connsiteX22" fmla="*/ 1549385 w 2180413"/>
                <a:gd name="connsiteY22" fmla="*/ 670516 h 2685818"/>
                <a:gd name="connsiteX0" fmla="*/ 1549385 w 2180413"/>
                <a:gd name="connsiteY0" fmla="*/ 670516 h 2685818"/>
                <a:gd name="connsiteX1" fmla="*/ 1415291 w 2180413"/>
                <a:gd name="connsiteY1" fmla="*/ 536413 h 2685818"/>
                <a:gd name="connsiteX2" fmla="*/ 1352188 w 2180413"/>
                <a:gd name="connsiteY2" fmla="*/ 425975 h 2685818"/>
                <a:gd name="connsiteX3" fmla="*/ 1257534 w 2180413"/>
                <a:gd name="connsiteY3" fmla="*/ 70995 h 2685818"/>
                <a:gd name="connsiteX4" fmla="*/ 1178655 w 2180413"/>
                <a:gd name="connsiteY4" fmla="*/ 0 h 2685818"/>
                <a:gd name="connsiteX5" fmla="*/ 1159514 w 2180413"/>
                <a:gd name="connsiteY5" fmla="*/ 370087 h 2685818"/>
                <a:gd name="connsiteX6" fmla="*/ 1044562 w 2180413"/>
                <a:gd name="connsiteY6" fmla="*/ 725735 h 2685818"/>
                <a:gd name="connsiteX7" fmla="*/ 895387 w 2180413"/>
                <a:gd name="connsiteY7" fmla="*/ 934873 h 2685818"/>
                <a:gd name="connsiteX8" fmla="*/ 699703 w 2180413"/>
                <a:gd name="connsiteY8" fmla="*/ 1116405 h 2685818"/>
                <a:gd name="connsiteX9" fmla="*/ 216336 w 2180413"/>
                <a:gd name="connsiteY9" fmla="*/ 1380474 h 2685818"/>
                <a:gd name="connsiteX10" fmla="*/ 66467 w 2180413"/>
                <a:gd name="connsiteY10" fmla="*/ 1593462 h 2685818"/>
                <a:gd name="connsiteX11" fmla="*/ 0 w 2180413"/>
                <a:gd name="connsiteY11" fmla="*/ 2109190 h 2685818"/>
                <a:gd name="connsiteX12" fmla="*/ 429309 w 2180413"/>
                <a:gd name="connsiteY12" fmla="*/ 2421746 h 2685818"/>
                <a:gd name="connsiteX13" fmla="*/ 959725 w 2180413"/>
                <a:gd name="connsiteY13" fmla="*/ 2615977 h 2685818"/>
                <a:gd name="connsiteX14" fmla="*/ 1272646 w 2180413"/>
                <a:gd name="connsiteY14" fmla="*/ 2685816 h 2685818"/>
                <a:gd name="connsiteX15" fmla="*/ 1528326 w 2180413"/>
                <a:gd name="connsiteY15" fmla="*/ 2618605 h 2685818"/>
                <a:gd name="connsiteX16" fmla="*/ 1644039 w 2180413"/>
                <a:gd name="connsiteY16" fmla="*/ 2567104 h 2685818"/>
                <a:gd name="connsiteX17" fmla="*/ 1928002 w 2180413"/>
                <a:gd name="connsiteY17" fmla="*/ 2382304 h 2685818"/>
                <a:gd name="connsiteX18" fmla="*/ 2152227 w 2180413"/>
                <a:gd name="connsiteY18" fmla="*/ 2043872 h 2685818"/>
                <a:gd name="connsiteX19" fmla="*/ 2180413 w 2180413"/>
                <a:gd name="connsiteY19" fmla="*/ 1782784 h 2685818"/>
                <a:gd name="connsiteX20" fmla="*/ 2101535 w 2180413"/>
                <a:gd name="connsiteY20" fmla="*/ 1230594 h 2685818"/>
                <a:gd name="connsiteX21" fmla="*/ 1967441 w 2180413"/>
                <a:gd name="connsiteY21" fmla="*/ 1001830 h 2685818"/>
                <a:gd name="connsiteX22" fmla="*/ 1549385 w 2180413"/>
                <a:gd name="connsiteY22" fmla="*/ 670516 h 2685818"/>
                <a:gd name="connsiteX0" fmla="*/ 1549385 w 2186300"/>
                <a:gd name="connsiteY0" fmla="*/ 670516 h 2685818"/>
                <a:gd name="connsiteX1" fmla="*/ 1415291 w 2186300"/>
                <a:gd name="connsiteY1" fmla="*/ 536413 h 2685818"/>
                <a:gd name="connsiteX2" fmla="*/ 1352188 w 2186300"/>
                <a:gd name="connsiteY2" fmla="*/ 425975 h 2685818"/>
                <a:gd name="connsiteX3" fmla="*/ 1257534 w 2186300"/>
                <a:gd name="connsiteY3" fmla="*/ 70995 h 2685818"/>
                <a:gd name="connsiteX4" fmla="*/ 1178655 w 2186300"/>
                <a:gd name="connsiteY4" fmla="*/ 0 h 2685818"/>
                <a:gd name="connsiteX5" fmla="*/ 1159514 w 2186300"/>
                <a:gd name="connsiteY5" fmla="*/ 370087 h 2685818"/>
                <a:gd name="connsiteX6" fmla="*/ 1044562 w 2186300"/>
                <a:gd name="connsiteY6" fmla="*/ 725735 h 2685818"/>
                <a:gd name="connsiteX7" fmla="*/ 895387 w 2186300"/>
                <a:gd name="connsiteY7" fmla="*/ 934873 h 2685818"/>
                <a:gd name="connsiteX8" fmla="*/ 699703 w 2186300"/>
                <a:gd name="connsiteY8" fmla="*/ 1116405 h 2685818"/>
                <a:gd name="connsiteX9" fmla="*/ 216336 w 2186300"/>
                <a:gd name="connsiteY9" fmla="*/ 1380474 h 2685818"/>
                <a:gd name="connsiteX10" fmla="*/ 66467 w 2186300"/>
                <a:gd name="connsiteY10" fmla="*/ 1593462 h 2685818"/>
                <a:gd name="connsiteX11" fmla="*/ 0 w 2186300"/>
                <a:gd name="connsiteY11" fmla="*/ 2109190 h 2685818"/>
                <a:gd name="connsiteX12" fmla="*/ 429309 w 2186300"/>
                <a:gd name="connsiteY12" fmla="*/ 2421746 h 2685818"/>
                <a:gd name="connsiteX13" fmla="*/ 959725 w 2186300"/>
                <a:gd name="connsiteY13" fmla="*/ 2615977 h 2685818"/>
                <a:gd name="connsiteX14" fmla="*/ 1272646 w 2186300"/>
                <a:gd name="connsiteY14" fmla="*/ 2685816 h 2685818"/>
                <a:gd name="connsiteX15" fmla="*/ 1528326 w 2186300"/>
                <a:gd name="connsiteY15" fmla="*/ 2618605 h 2685818"/>
                <a:gd name="connsiteX16" fmla="*/ 1644039 w 2186300"/>
                <a:gd name="connsiteY16" fmla="*/ 2567104 h 2685818"/>
                <a:gd name="connsiteX17" fmla="*/ 1928002 w 2186300"/>
                <a:gd name="connsiteY17" fmla="*/ 2382304 h 2685818"/>
                <a:gd name="connsiteX18" fmla="*/ 2152227 w 2186300"/>
                <a:gd name="connsiteY18" fmla="*/ 2043872 h 2685818"/>
                <a:gd name="connsiteX19" fmla="*/ 2180413 w 2186300"/>
                <a:gd name="connsiteY19" fmla="*/ 1782784 h 2685818"/>
                <a:gd name="connsiteX20" fmla="*/ 2101535 w 2186300"/>
                <a:gd name="connsiteY20" fmla="*/ 1230594 h 2685818"/>
                <a:gd name="connsiteX21" fmla="*/ 1967441 w 2186300"/>
                <a:gd name="connsiteY21" fmla="*/ 1001830 h 2685818"/>
                <a:gd name="connsiteX22" fmla="*/ 1549385 w 2186300"/>
                <a:gd name="connsiteY22" fmla="*/ 670516 h 2685818"/>
                <a:gd name="connsiteX0" fmla="*/ 1549385 w 2183747"/>
                <a:gd name="connsiteY0" fmla="*/ 670516 h 2685818"/>
                <a:gd name="connsiteX1" fmla="*/ 1415291 w 2183747"/>
                <a:gd name="connsiteY1" fmla="*/ 536413 h 2685818"/>
                <a:gd name="connsiteX2" fmla="*/ 1352188 w 2183747"/>
                <a:gd name="connsiteY2" fmla="*/ 425975 h 2685818"/>
                <a:gd name="connsiteX3" fmla="*/ 1257534 w 2183747"/>
                <a:gd name="connsiteY3" fmla="*/ 70995 h 2685818"/>
                <a:gd name="connsiteX4" fmla="*/ 1178655 w 2183747"/>
                <a:gd name="connsiteY4" fmla="*/ 0 h 2685818"/>
                <a:gd name="connsiteX5" fmla="*/ 1159514 w 2183747"/>
                <a:gd name="connsiteY5" fmla="*/ 370087 h 2685818"/>
                <a:gd name="connsiteX6" fmla="*/ 1044562 w 2183747"/>
                <a:gd name="connsiteY6" fmla="*/ 725735 h 2685818"/>
                <a:gd name="connsiteX7" fmla="*/ 895387 w 2183747"/>
                <a:gd name="connsiteY7" fmla="*/ 934873 h 2685818"/>
                <a:gd name="connsiteX8" fmla="*/ 699703 w 2183747"/>
                <a:gd name="connsiteY8" fmla="*/ 1116405 h 2685818"/>
                <a:gd name="connsiteX9" fmla="*/ 216336 w 2183747"/>
                <a:gd name="connsiteY9" fmla="*/ 1380474 h 2685818"/>
                <a:gd name="connsiteX10" fmla="*/ 66467 w 2183747"/>
                <a:gd name="connsiteY10" fmla="*/ 1593462 h 2685818"/>
                <a:gd name="connsiteX11" fmla="*/ 0 w 2183747"/>
                <a:gd name="connsiteY11" fmla="*/ 2109190 h 2685818"/>
                <a:gd name="connsiteX12" fmla="*/ 429309 w 2183747"/>
                <a:gd name="connsiteY12" fmla="*/ 2421746 h 2685818"/>
                <a:gd name="connsiteX13" fmla="*/ 959725 w 2183747"/>
                <a:gd name="connsiteY13" fmla="*/ 2615977 h 2685818"/>
                <a:gd name="connsiteX14" fmla="*/ 1272646 w 2183747"/>
                <a:gd name="connsiteY14" fmla="*/ 2685816 h 2685818"/>
                <a:gd name="connsiteX15" fmla="*/ 1528326 w 2183747"/>
                <a:gd name="connsiteY15" fmla="*/ 2618605 h 2685818"/>
                <a:gd name="connsiteX16" fmla="*/ 1644039 w 2183747"/>
                <a:gd name="connsiteY16" fmla="*/ 2567104 h 2685818"/>
                <a:gd name="connsiteX17" fmla="*/ 1928002 w 2183747"/>
                <a:gd name="connsiteY17" fmla="*/ 2382304 h 2685818"/>
                <a:gd name="connsiteX18" fmla="*/ 2152227 w 2183747"/>
                <a:gd name="connsiteY18" fmla="*/ 2043872 h 2685818"/>
                <a:gd name="connsiteX19" fmla="*/ 2180413 w 2183747"/>
                <a:gd name="connsiteY19" fmla="*/ 1782784 h 2685818"/>
                <a:gd name="connsiteX20" fmla="*/ 2101535 w 2183747"/>
                <a:gd name="connsiteY20" fmla="*/ 1230594 h 2685818"/>
                <a:gd name="connsiteX21" fmla="*/ 1967441 w 2183747"/>
                <a:gd name="connsiteY21" fmla="*/ 1001830 h 2685818"/>
                <a:gd name="connsiteX22" fmla="*/ 1549385 w 2183747"/>
                <a:gd name="connsiteY22" fmla="*/ 670516 h 2685818"/>
                <a:gd name="connsiteX0" fmla="*/ 1549385 w 2182821"/>
                <a:gd name="connsiteY0" fmla="*/ 670516 h 2685818"/>
                <a:gd name="connsiteX1" fmla="*/ 1415291 w 2182821"/>
                <a:gd name="connsiteY1" fmla="*/ 536413 h 2685818"/>
                <a:gd name="connsiteX2" fmla="*/ 1352188 w 2182821"/>
                <a:gd name="connsiteY2" fmla="*/ 425975 h 2685818"/>
                <a:gd name="connsiteX3" fmla="*/ 1257534 w 2182821"/>
                <a:gd name="connsiteY3" fmla="*/ 70995 h 2685818"/>
                <a:gd name="connsiteX4" fmla="*/ 1178655 w 2182821"/>
                <a:gd name="connsiteY4" fmla="*/ 0 h 2685818"/>
                <a:gd name="connsiteX5" fmla="*/ 1159514 w 2182821"/>
                <a:gd name="connsiteY5" fmla="*/ 370087 h 2685818"/>
                <a:gd name="connsiteX6" fmla="*/ 1044562 w 2182821"/>
                <a:gd name="connsiteY6" fmla="*/ 725735 h 2685818"/>
                <a:gd name="connsiteX7" fmla="*/ 895387 w 2182821"/>
                <a:gd name="connsiteY7" fmla="*/ 934873 h 2685818"/>
                <a:gd name="connsiteX8" fmla="*/ 699703 w 2182821"/>
                <a:gd name="connsiteY8" fmla="*/ 1116405 h 2685818"/>
                <a:gd name="connsiteX9" fmla="*/ 216336 w 2182821"/>
                <a:gd name="connsiteY9" fmla="*/ 1380474 h 2685818"/>
                <a:gd name="connsiteX10" fmla="*/ 66467 w 2182821"/>
                <a:gd name="connsiteY10" fmla="*/ 1593462 h 2685818"/>
                <a:gd name="connsiteX11" fmla="*/ 0 w 2182821"/>
                <a:gd name="connsiteY11" fmla="*/ 2109190 h 2685818"/>
                <a:gd name="connsiteX12" fmla="*/ 429309 w 2182821"/>
                <a:gd name="connsiteY12" fmla="*/ 2421746 h 2685818"/>
                <a:gd name="connsiteX13" fmla="*/ 959725 w 2182821"/>
                <a:gd name="connsiteY13" fmla="*/ 2615977 h 2685818"/>
                <a:gd name="connsiteX14" fmla="*/ 1272646 w 2182821"/>
                <a:gd name="connsiteY14" fmla="*/ 2685816 h 2685818"/>
                <a:gd name="connsiteX15" fmla="*/ 1528326 w 2182821"/>
                <a:gd name="connsiteY15" fmla="*/ 2618605 h 2685818"/>
                <a:gd name="connsiteX16" fmla="*/ 1644039 w 2182821"/>
                <a:gd name="connsiteY16" fmla="*/ 2567104 h 2685818"/>
                <a:gd name="connsiteX17" fmla="*/ 1928002 w 2182821"/>
                <a:gd name="connsiteY17" fmla="*/ 2382304 h 2685818"/>
                <a:gd name="connsiteX18" fmla="*/ 2049570 w 2182821"/>
                <a:gd name="connsiteY18" fmla="*/ 2213185 h 2685818"/>
                <a:gd name="connsiteX19" fmla="*/ 2152227 w 2182821"/>
                <a:gd name="connsiteY19" fmla="*/ 2043872 h 2685818"/>
                <a:gd name="connsiteX20" fmla="*/ 2180413 w 2182821"/>
                <a:gd name="connsiteY20" fmla="*/ 1782784 h 2685818"/>
                <a:gd name="connsiteX21" fmla="*/ 2101535 w 2182821"/>
                <a:gd name="connsiteY21" fmla="*/ 1230594 h 2685818"/>
                <a:gd name="connsiteX22" fmla="*/ 1967441 w 2182821"/>
                <a:gd name="connsiteY22" fmla="*/ 1001830 h 2685818"/>
                <a:gd name="connsiteX23" fmla="*/ 1549385 w 2182821"/>
                <a:gd name="connsiteY23" fmla="*/ 670516 h 2685818"/>
                <a:gd name="connsiteX0" fmla="*/ 1549385 w 2182821"/>
                <a:gd name="connsiteY0" fmla="*/ 670516 h 2685818"/>
                <a:gd name="connsiteX1" fmla="*/ 1415291 w 2182821"/>
                <a:gd name="connsiteY1" fmla="*/ 536413 h 2685818"/>
                <a:gd name="connsiteX2" fmla="*/ 1352188 w 2182821"/>
                <a:gd name="connsiteY2" fmla="*/ 425975 h 2685818"/>
                <a:gd name="connsiteX3" fmla="*/ 1257534 w 2182821"/>
                <a:gd name="connsiteY3" fmla="*/ 70995 h 2685818"/>
                <a:gd name="connsiteX4" fmla="*/ 1178655 w 2182821"/>
                <a:gd name="connsiteY4" fmla="*/ 0 h 2685818"/>
                <a:gd name="connsiteX5" fmla="*/ 1159514 w 2182821"/>
                <a:gd name="connsiteY5" fmla="*/ 370087 h 2685818"/>
                <a:gd name="connsiteX6" fmla="*/ 1044562 w 2182821"/>
                <a:gd name="connsiteY6" fmla="*/ 725735 h 2685818"/>
                <a:gd name="connsiteX7" fmla="*/ 895387 w 2182821"/>
                <a:gd name="connsiteY7" fmla="*/ 934873 h 2685818"/>
                <a:gd name="connsiteX8" fmla="*/ 699703 w 2182821"/>
                <a:gd name="connsiteY8" fmla="*/ 1116405 h 2685818"/>
                <a:gd name="connsiteX9" fmla="*/ 216336 w 2182821"/>
                <a:gd name="connsiteY9" fmla="*/ 1380474 h 2685818"/>
                <a:gd name="connsiteX10" fmla="*/ 66467 w 2182821"/>
                <a:gd name="connsiteY10" fmla="*/ 1593462 h 2685818"/>
                <a:gd name="connsiteX11" fmla="*/ 0 w 2182821"/>
                <a:gd name="connsiteY11" fmla="*/ 2109190 h 2685818"/>
                <a:gd name="connsiteX12" fmla="*/ 429309 w 2182821"/>
                <a:gd name="connsiteY12" fmla="*/ 2421746 h 2685818"/>
                <a:gd name="connsiteX13" fmla="*/ 959725 w 2182821"/>
                <a:gd name="connsiteY13" fmla="*/ 2615977 h 2685818"/>
                <a:gd name="connsiteX14" fmla="*/ 1272646 w 2182821"/>
                <a:gd name="connsiteY14" fmla="*/ 2685816 h 2685818"/>
                <a:gd name="connsiteX15" fmla="*/ 1528326 w 2182821"/>
                <a:gd name="connsiteY15" fmla="*/ 2618605 h 2685818"/>
                <a:gd name="connsiteX16" fmla="*/ 1644039 w 2182821"/>
                <a:gd name="connsiteY16" fmla="*/ 2567104 h 2685818"/>
                <a:gd name="connsiteX17" fmla="*/ 1911454 w 2182821"/>
                <a:gd name="connsiteY17" fmla="*/ 2378167 h 2685818"/>
                <a:gd name="connsiteX18" fmla="*/ 2049570 w 2182821"/>
                <a:gd name="connsiteY18" fmla="*/ 2213185 h 2685818"/>
                <a:gd name="connsiteX19" fmla="*/ 2152227 w 2182821"/>
                <a:gd name="connsiteY19" fmla="*/ 2043872 h 2685818"/>
                <a:gd name="connsiteX20" fmla="*/ 2180413 w 2182821"/>
                <a:gd name="connsiteY20" fmla="*/ 1782784 h 2685818"/>
                <a:gd name="connsiteX21" fmla="*/ 2101535 w 2182821"/>
                <a:gd name="connsiteY21" fmla="*/ 1230594 h 2685818"/>
                <a:gd name="connsiteX22" fmla="*/ 1967441 w 2182821"/>
                <a:gd name="connsiteY22" fmla="*/ 1001830 h 2685818"/>
                <a:gd name="connsiteX23" fmla="*/ 1549385 w 2182821"/>
                <a:gd name="connsiteY23" fmla="*/ 670516 h 2685818"/>
                <a:gd name="connsiteX0" fmla="*/ 1549385 w 2182821"/>
                <a:gd name="connsiteY0" fmla="*/ 670516 h 2685818"/>
                <a:gd name="connsiteX1" fmla="*/ 1415291 w 2182821"/>
                <a:gd name="connsiteY1" fmla="*/ 536413 h 2685818"/>
                <a:gd name="connsiteX2" fmla="*/ 1352188 w 2182821"/>
                <a:gd name="connsiteY2" fmla="*/ 425975 h 2685818"/>
                <a:gd name="connsiteX3" fmla="*/ 1257534 w 2182821"/>
                <a:gd name="connsiteY3" fmla="*/ 70995 h 2685818"/>
                <a:gd name="connsiteX4" fmla="*/ 1178655 w 2182821"/>
                <a:gd name="connsiteY4" fmla="*/ 0 h 2685818"/>
                <a:gd name="connsiteX5" fmla="*/ 1159514 w 2182821"/>
                <a:gd name="connsiteY5" fmla="*/ 370087 h 2685818"/>
                <a:gd name="connsiteX6" fmla="*/ 1044562 w 2182821"/>
                <a:gd name="connsiteY6" fmla="*/ 725735 h 2685818"/>
                <a:gd name="connsiteX7" fmla="*/ 895387 w 2182821"/>
                <a:gd name="connsiteY7" fmla="*/ 934873 h 2685818"/>
                <a:gd name="connsiteX8" fmla="*/ 699703 w 2182821"/>
                <a:gd name="connsiteY8" fmla="*/ 1116405 h 2685818"/>
                <a:gd name="connsiteX9" fmla="*/ 216336 w 2182821"/>
                <a:gd name="connsiteY9" fmla="*/ 1380474 h 2685818"/>
                <a:gd name="connsiteX10" fmla="*/ 66467 w 2182821"/>
                <a:gd name="connsiteY10" fmla="*/ 1593462 h 2685818"/>
                <a:gd name="connsiteX11" fmla="*/ 0 w 2182821"/>
                <a:gd name="connsiteY11" fmla="*/ 2109190 h 2685818"/>
                <a:gd name="connsiteX12" fmla="*/ 429309 w 2182821"/>
                <a:gd name="connsiteY12" fmla="*/ 2421746 h 2685818"/>
                <a:gd name="connsiteX13" fmla="*/ 959725 w 2182821"/>
                <a:gd name="connsiteY13" fmla="*/ 2615977 h 2685818"/>
                <a:gd name="connsiteX14" fmla="*/ 1272646 w 2182821"/>
                <a:gd name="connsiteY14" fmla="*/ 2685816 h 2685818"/>
                <a:gd name="connsiteX15" fmla="*/ 1528326 w 2182821"/>
                <a:gd name="connsiteY15" fmla="*/ 2618605 h 2685818"/>
                <a:gd name="connsiteX16" fmla="*/ 1644039 w 2182821"/>
                <a:gd name="connsiteY16" fmla="*/ 2567104 h 2685818"/>
                <a:gd name="connsiteX17" fmla="*/ 1911454 w 2182821"/>
                <a:gd name="connsiteY17" fmla="*/ 2378167 h 2685818"/>
                <a:gd name="connsiteX18" fmla="*/ 2049570 w 2182821"/>
                <a:gd name="connsiteY18" fmla="*/ 2213185 h 2685818"/>
                <a:gd name="connsiteX19" fmla="*/ 2152227 w 2182821"/>
                <a:gd name="connsiteY19" fmla="*/ 2043872 h 2685818"/>
                <a:gd name="connsiteX20" fmla="*/ 2180413 w 2182821"/>
                <a:gd name="connsiteY20" fmla="*/ 1782784 h 2685818"/>
                <a:gd name="connsiteX21" fmla="*/ 2101535 w 2182821"/>
                <a:gd name="connsiteY21" fmla="*/ 1230594 h 2685818"/>
                <a:gd name="connsiteX22" fmla="*/ 1955031 w 2182821"/>
                <a:gd name="connsiteY22" fmla="*/ 1014241 h 2685818"/>
                <a:gd name="connsiteX23" fmla="*/ 1549385 w 2182821"/>
                <a:gd name="connsiteY23" fmla="*/ 670516 h 268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82821" h="2685818">
                  <a:moveTo>
                    <a:pt x="1549385" y="670516"/>
                  </a:moveTo>
                  <a:lnTo>
                    <a:pt x="1415291" y="536413"/>
                  </a:lnTo>
                  <a:lnTo>
                    <a:pt x="1352188" y="425975"/>
                  </a:lnTo>
                  <a:lnTo>
                    <a:pt x="1257534" y="70995"/>
                  </a:lnTo>
                  <a:lnTo>
                    <a:pt x="1178655" y="0"/>
                  </a:lnTo>
                  <a:lnTo>
                    <a:pt x="1159514" y="370087"/>
                  </a:lnTo>
                  <a:lnTo>
                    <a:pt x="1044562" y="725735"/>
                  </a:lnTo>
                  <a:cubicBezTo>
                    <a:pt x="989321" y="791311"/>
                    <a:pt x="950628" y="869297"/>
                    <a:pt x="895387" y="934873"/>
                  </a:cubicBezTo>
                  <a:lnTo>
                    <a:pt x="699703" y="1116405"/>
                  </a:lnTo>
                  <a:lnTo>
                    <a:pt x="216336" y="1380474"/>
                  </a:lnTo>
                  <a:lnTo>
                    <a:pt x="66467" y="1593462"/>
                  </a:lnTo>
                  <a:lnTo>
                    <a:pt x="0" y="2109190"/>
                  </a:lnTo>
                  <a:cubicBezTo>
                    <a:pt x="155621" y="2234826"/>
                    <a:pt x="269355" y="2337282"/>
                    <a:pt x="429309" y="2421746"/>
                  </a:cubicBezTo>
                  <a:cubicBezTo>
                    <a:pt x="589263" y="2506210"/>
                    <a:pt x="830890" y="2571276"/>
                    <a:pt x="959725" y="2615977"/>
                  </a:cubicBezTo>
                  <a:cubicBezTo>
                    <a:pt x="1040590" y="2640636"/>
                    <a:pt x="1177879" y="2685378"/>
                    <a:pt x="1272646" y="2685816"/>
                  </a:cubicBezTo>
                  <a:cubicBezTo>
                    <a:pt x="1367413" y="2686254"/>
                    <a:pt x="1466427" y="2636322"/>
                    <a:pt x="1528326" y="2618605"/>
                  </a:cubicBezTo>
                  <a:cubicBezTo>
                    <a:pt x="1590225" y="2600888"/>
                    <a:pt x="1576737" y="2607866"/>
                    <a:pt x="1644039" y="2567104"/>
                  </a:cubicBezTo>
                  <a:lnTo>
                    <a:pt x="1911454" y="2378167"/>
                  </a:lnTo>
                  <a:cubicBezTo>
                    <a:pt x="1979043" y="2319870"/>
                    <a:pt x="2012199" y="2269590"/>
                    <a:pt x="2049570" y="2213185"/>
                  </a:cubicBezTo>
                  <a:cubicBezTo>
                    <a:pt x="2086941" y="2156780"/>
                    <a:pt x="2130420" y="2115606"/>
                    <a:pt x="2152227" y="2043872"/>
                  </a:cubicBezTo>
                  <a:cubicBezTo>
                    <a:pt x="2174034" y="1972139"/>
                    <a:pt x="2188862" y="1918330"/>
                    <a:pt x="2180413" y="1782784"/>
                  </a:cubicBezTo>
                  <a:lnTo>
                    <a:pt x="2101535" y="1230594"/>
                  </a:lnTo>
                  <a:lnTo>
                    <a:pt x="1955031" y="1014241"/>
                  </a:lnTo>
                  <a:lnTo>
                    <a:pt x="1549385" y="67051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100000">
                  <a:srgbClr val="000000"/>
                </a:gs>
                <a:gs pos="50000">
                  <a:sysClr val="window" lastClr="FFFFFF"/>
                </a:gs>
              </a:gsLst>
              <a:lin ang="15120000" scaled="0"/>
              <a:tileRect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1352271" y="1917768"/>
              <a:ext cx="1340513" cy="198717"/>
            </a:xfrm>
            <a:custGeom>
              <a:avLst/>
              <a:gdLst>
                <a:gd name="connsiteX0" fmla="*/ 0 w 1340513"/>
                <a:gd name="connsiteY0" fmla="*/ 198717 h 198717"/>
                <a:gd name="connsiteX1" fmla="*/ 670257 w 1340513"/>
                <a:gd name="connsiteY1" fmla="*/ 10585 h 198717"/>
                <a:gd name="connsiteX2" fmla="*/ 1340513 w 1340513"/>
                <a:gd name="connsiteY2" fmla="*/ 22343 h 19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0513" h="198717">
                  <a:moveTo>
                    <a:pt x="0" y="198717"/>
                  </a:moveTo>
                  <a:cubicBezTo>
                    <a:pt x="223419" y="119349"/>
                    <a:pt x="446838" y="39981"/>
                    <a:pt x="670257" y="10585"/>
                  </a:cubicBezTo>
                  <a:cubicBezTo>
                    <a:pt x="893676" y="-18811"/>
                    <a:pt x="1340513" y="22343"/>
                    <a:pt x="1340513" y="22343"/>
                  </a:cubicBez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1799109" y="1609681"/>
              <a:ext cx="717292" cy="48232"/>
            </a:xfrm>
            <a:custGeom>
              <a:avLst/>
              <a:gdLst>
                <a:gd name="connsiteX0" fmla="*/ 0 w 717292"/>
                <a:gd name="connsiteY0" fmla="*/ 48232 h 48232"/>
                <a:gd name="connsiteX1" fmla="*/ 529149 w 717292"/>
                <a:gd name="connsiteY1" fmla="*/ 1199 h 48232"/>
                <a:gd name="connsiteX2" fmla="*/ 717292 w 717292"/>
                <a:gd name="connsiteY2" fmla="*/ 12958 h 4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7292" h="48232">
                  <a:moveTo>
                    <a:pt x="0" y="48232"/>
                  </a:moveTo>
                  <a:cubicBezTo>
                    <a:pt x="204800" y="27655"/>
                    <a:pt x="409600" y="7078"/>
                    <a:pt x="529149" y="1199"/>
                  </a:cubicBezTo>
                  <a:cubicBezTo>
                    <a:pt x="648698" y="-4680"/>
                    <a:pt x="717292" y="12958"/>
                    <a:pt x="717292" y="12958"/>
                  </a:cubicBez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1481619" y="2649527"/>
              <a:ext cx="1740314" cy="2277180"/>
            </a:xfrm>
            <a:custGeom>
              <a:avLst/>
              <a:gdLst>
                <a:gd name="connsiteX0" fmla="*/ 0 w 1669761"/>
                <a:gd name="connsiteY0" fmla="*/ 2324213 h 2324213"/>
                <a:gd name="connsiteX1" fmla="*/ 58795 w 1669761"/>
                <a:gd name="connsiteY1" fmla="*/ 1842125 h 2324213"/>
                <a:gd name="connsiteX2" fmla="*/ 117589 w 1669761"/>
                <a:gd name="connsiteY2" fmla="*/ 1559927 h 2324213"/>
                <a:gd name="connsiteX3" fmla="*/ 729051 w 1669761"/>
                <a:gd name="connsiteY3" fmla="*/ 1207179 h 2324213"/>
                <a:gd name="connsiteX4" fmla="*/ 1081817 w 1669761"/>
                <a:gd name="connsiteY4" fmla="*/ 525201 h 2324213"/>
                <a:gd name="connsiteX5" fmla="*/ 1140612 w 1669761"/>
                <a:gd name="connsiteY5" fmla="*/ 113662 h 2324213"/>
                <a:gd name="connsiteX6" fmla="*/ 1352272 w 1669761"/>
                <a:gd name="connsiteY6" fmla="*/ 7838 h 2324213"/>
                <a:gd name="connsiteX7" fmla="*/ 1669761 w 1669761"/>
                <a:gd name="connsiteY7" fmla="*/ 7838 h 2324213"/>
                <a:gd name="connsiteX0" fmla="*/ 0 w 1740314"/>
                <a:gd name="connsiteY0" fmla="*/ 2277180 h 2277180"/>
                <a:gd name="connsiteX1" fmla="*/ 129348 w 1740314"/>
                <a:gd name="connsiteY1" fmla="*/ 1842125 h 2277180"/>
                <a:gd name="connsiteX2" fmla="*/ 188142 w 1740314"/>
                <a:gd name="connsiteY2" fmla="*/ 1559927 h 2277180"/>
                <a:gd name="connsiteX3" fmla="*/ 799604 w 1740314"/>
                <a:gd name="connsiteY3" fmla="*/ 1207179 h 2277180"/>
                <a:gd name="connsiteX4" fmla="*/ 1152370 w 1740314"/>
                <a:gd name="connsiteY4" fmla="*/ 525201 h 2277180"/>
                <a:gd name="connsiteX5" fmla="*/ 1211165 w 1740314"/>
                <a:gd name="connsiteY5" fmla="*/ 113662 h 2277180"/>
                <a:gd name="connsiteX6" fmla="*/ 1422825 w 1740314"/>
                <a:gd name="connsiteY6" fmla="*/ 7838 h 2277180"/>
                <a:gd name="connsiteX7" fmla="*/ 1740314 w 1740314"/>
                <a:gd name="connsiteY7" fmla="*/ 7838 h 2277180"/>
                <a:gd name="connsiteX0" fmla="*/ 0 w 1740314"/>
                <a:gd name="connsiteY0" fmla="*/ 2277180 h 2277180"/>
                <a:gd name="connsiteX1" fmla="*/ 47036 w 1740314"/>
                <a:gd name="connsiteY1" fmla="*/ 1900916 h 2277180"/>
                <a:gd name="connsiteX2" fmla="*/ 188142 w 1740314"/>
                <a:gd name="connsiteY2" fmla="*/ 1559927 h 2277180"/>
                <a:gd name="connsiteX3" fmla="*/ 799604 w 1740314"/>
                <a:gd name="connsiteY3" fmla="*/ 1207179 h 2277180"/>
                <a:gd name="connsiteX4" fmla="*/ 1152370 w 1740314"/>
                <a:gd name="connsiteY4" fmla="*/ 525201 h 2277180"/>
                <a:gd name="connsiteX5" fmla="*/ 1211165 w 1740314"/>
                <a:gd name="connsiteY5" fmla="*/ 113662 h 2277180"/>
                <a:gd name="connsiteX6" fmla="*/ 1422825 w 1740314"/>
                <a:gd name="connsiteY6" fmla="*/ 7838 h 2277180"/>
                <a:gd name="connsiteX7" fmla="*/ 1740314 w 1740314"/>
                <a:gd name="connsiteY7" fmla="*/ 7838 h 2277180"/>
                <a:gd name="connsiteX0" fmla="*/ 0 w 1740314"/>
                <a:gd name="connsiteY0" fmla="*/ 2277180 h 2277180"/>
                <a:gd name="connsiteX1" fmla="*/ 47036 w 1740314"/>
                <a:gd name="connsiteY1" fmla="*/ 1900916 h 2277180"/>
                <a:gd name="connsiteX2" fmla="*/ 188142 w 1740314"/>
                <a:gd name="connsiteY2" fmla="*/ 1559927 h 2277180"/>
                <a:gd name="connsiteX3" fmla="*/ 799604 w 1740314"/>
                <a:gd name="connsiteY3" fmla="*/ 1207179 h 2277180"/>
                <a:gd name="connsiteX4" fmla="*/ 1070058 w 1740314"/>
                <a:gd name="connsiteY4" fmla="*/ 854432 h 2277180"/>
                <a:gd name="connsiteX5" fmla="*/ 1152370 w 1740314"/>
                <a:gd name="connsiteY5" fmla="*/ 525201 h 2277180"/>
                <a:gd name="connsiteX6" fmla="*/ 1211165 w 1740314"/>
                <a:gd name="connsiteY6" fmla="*/ 113662 h 2277180"/>
                <a:gd name="connsiteX7" fmla="*/ 1422825 w 1740314"/>
                <a:gd name="connsiteY7" fmla="*/ 7838 h 2277180"/>
                <a:gd name="connsiteX8" fmla="*/ 1740314 w 1740314"/>
                <a:gd name="connsiteY8" fmla="*/ 7838 h 2277180"/>
                <a:gd name="connsiteX0" fmla="*/ 0 w 1740314"/>
                <a:gd name="connsiteY0" fmla="*/ 2277180 h 2277180"/>
                <a:gd name="connsiteX1" fmla="*/ 47036 w 1740314"/>
                <a:gd name="connsiteY1" fmla="*/ 1900916 h 2277180"/>
                <a:gd name="connsiteX2" fmla="*/ 188142 w 1740314"/>
                <a:gd name="connsiteY2" fmla="*/ 1559927 h 2277180"/>
                <a:gd name="connsiteX3" fmla="*/ 799604 w 1740314"/>
                <a:gd name="connsiteY3" fmla="*/ 1207179 h 2277180"/>
                <a:gd name="connsiteX4" fmla="*/ 1045751 w 1740314"/>
                <a:gd name="connsiteY4" fmla="*/ 854432 h 2277180"/>
                <a:gd name="connsiteX5" fmla="*/ 1152370 w 1740314"/>
                <a:gd name="connsiteY5" fmla="*/ 525201 h 2277180"/>
                <a:gd name="connsiteX6" fmla="*/ 1211165 w 1740314"/>
                <a:gd name="connsiteY6" fmla="*/ 113662 h 2277180"/>
                <a:gd name="connsiteX7" fmla="*/ 1422825 w 1740314"/>
                <a:gd name="connsiteY7" fmla="*/ 7838 h 2277180"/>
                <a:gd name="connsiteX8" fmla="*/ 1740314 w 1740314"/>
                <a:gd name="connsiteY8" fmla="*/ 7838 h 2277180"/>
                <a:gd name="connsiteX0" fmla="*/ 0 w 1740314"/>
                <a:gd name="connsiteY0" fmla="*/ 2277180 h 2277180"/>
                <a:gd name="connsiteX1" fmla="*/ 47036 w 1740314"/>
                <a:gd name="connsiteY1" fmla="*/ 1900916 h 2277180"/>
                <a:gd name="connsiteX2" fmla="*/ 188142 w 1740314"/>
                <a:gd name="connsiteY2" fmla="*/ 1559927 h 2277180"/>
                <a:gd name="connsiteX3" fmla="*/ 763144 w 1740314"/>
                <a:gd name="connsiteY3" fmla="*/ 1207179 h 2277180"/>
                <a:gd name="connsiteX4" fmla="*/ 1045751 w 1740314"/>
                <a:gd name="connsiteY4" fmla="*/ 854432 h 2277180"/>
                <a:gd name="connsiteX5" fmla="*/ 1152370 w 1740314"/>
                <a:gd name="connsiteY5" fmla="*/ 525201 h 2277180"/>
                <a:gd name="connsiteX6" fmla="*/ 1211165 w 1740314"/>
                <a:gd name="connsiteY6" fmla="*/ 113662 h 2277180"/>
                <a:gd name="connsiteX7" fmla="*/ 1422825 w 1740314"/>
                <a:gd name="connsiteY7" fmla="*/ 7838 h 2277180"/>
                <a:gd name="connsiteX8" fmla="*/ 1740314 w 1740314"/>
                <a:gd name="connsiteY8" fmla="*/ 7838 h 227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0314" h="2277180">
                  <a:moveTo>
                    <a:pt x="0" y="2277180"/>
                  </a:moveTo>
                  <a:cubicBezTo>
                    <a:pt x="19598" y="2099826"/>
                    <a:pt x="15679" y="2020458"/>
                    <a:pt x="47036" y="1900916"/>
                  </a:cubicBezTo>
                  <a:cubicBezTo>
                    <a:pt x="78393" y="1781374"/>
                    <a:pt x="68791" y="1675550"/>
                    <a:pt x="188142" y="1559927"/>
                  </a:cubicBezTo>
                  <a:cubicBezTo>
                    <a:pt x="307493" y="1444304"/>
                    <a:pt x="620209" y="1324762"/>
                    <a:pt x="763144" y="1207179"/>
                  </a:cubicBezTo>
                  <a:cubicBezTo>
                    <a:pt x="906079" y="1089597"/>
                    <a:pt x="986957" y="968095"/>
                    <a:pt x="1045751" y="854432"/>
                  </a:cubicBezTo>
                  <a:cubicBezTo>
                    <a:pt x="1104545" y="740769"/>
                    <a:pt x="1124801" y="648663"/>
                    <a:pt x="1152370" y="525201"/>
                  </a:cubicBezTo>
                  <a:cubicBezTo>
                    <a:pt x="1179939" y="401739"/>
                    <a:pt x="1166089" y="199889"/>
                    <a:pt x="1211165" y="113662"/>
                  </a:cubicBezTo>
                  <a:cubicBezTo>
                    <a:pt x="1256241" y="27435"/>
                    <a:pt x="1334634" y="25475"/>
                    <a:pt x="1422825" y="7838"/>
                  </a:cubicBezTo>
                  <a:cubicBezTo>
                    <a:pt x="1511016" y="-9799"/>
                    <a:pt x="1740314" y="7838"/>
                    <a:pt x="1740314" y="7838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669266" y="2788037"/>
              <a:ext cx="1174581" cy="1821250"/>
            </a:xfrm>
            <a:custGeom>
              <a:avLst/>
              <a:gdLst>
                <a:gd name="connsiteX0" fmla="*/ 0 w 1174581"/>
                <a:gd name="connsiteY0" fmla="*/ 33943 h 1821250"/>
                <a:gd name="connsiteX1" fmla="*/ 58794 w 1174581"/>
                <a:gd name="connsiteY1" fmla="*/ 33943 h 1821250"/>
                <a:gd name="connsiteX2" fmla="*/ 293972 w 1174581"/>
                <a:gd name="connsiteY2" fmla="*/ 386691 h 1821250"/>
                <a:gd name="connsiteX3" fmla="*/ 658497 w 1174581"/>
                <a:gd name="connsiteY3" fmla="*/ 610098 h 1821250"/>
                <a:gd name="connsiteX4" fmla="*/ 1023023 w 1174581"/>
                <a:gd name="connsiteY4" fmla="*/ 1150977 h 1821250"/>
                <a:gd name="connsiteX5" fmla="*/ 1164129 w 1174581"/>
                <a:gd name="connsiteY5" fmla="*/ 1715373 h 1821250"/>
                <a:gd name="connsiteX6" fmla="*/ 1164129 w 1174581"/>
                <a:gd name="connsiteY6" fmla="*/ 1821197 h 182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581" h="1821250">
                  <a:moveTo>
                    <a:pt x="0" y="33943"/>
                  </a:moveTo>
                  <a:cubicBezTo>
                    <a:pt x="4899" y="4547"/>
                    <a:pt x="9799" y="-24848"/>
                    <a:pt x="58794" y="33943"/>
                  </a:cubicBezTo>
                  <a:cubicBezTo>
                    <a:pt x="107789" y="92734"/>
                    <a:pt x="194022" y="290665"/>
                    <a:pt x="293972" y="386691"/>
                  </a:cubicBezTo>
                  <a:cubicBezTo>
                    <a:pt x="393922" y="482717"/>
                    <a:pt x="536989" y="482717"/>
                    <a:pt x="658497" y="610098"/>
                  </a:cubicBezTo>
                  <a:cubicBezTo>
                    <a:pt x="780005" y="737479"/>
                    <a:pt x="938751" y="966765"/>
                    <a:pt x="1023023" y="1150977"/>
                  </a:cubicBezTo>
                  <a:cubicBezTo>
                    <a:pt x="1107295" y="1335190"/>
                    <a:pt x="1140611" y="1603670"/>
                    <a:pt x="1164129" y="1715373"/>
                  </a:cubicBezTo>
                  <a:cubicBezTo>
                    <a:pt x="1187647" y="1827076"/>
                    <a:pt x="1164129" y="1821197"/>
                    <a:pt x="1164129" y="1821197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56473" y="2866250"/>
              <a:ext cx="911010" cy="2413203"/>
            </a:xfrm>
            <a:custGeom>
              <a:avLst/>
              <a:gdLst>
                <a:gd name="connsiteX0" fmla="*/ 552668 w 1433295"/>
                <a:gd name="connsiteY0" fmla="*/ 0 h 2481010"/>
                <a:gd name="connsiteX1" fmla="*/ 611462 w 1433295"/>
                <a:gd name="connsiteY1" fmla="*/ 376264 h 2481010"/>
                <a:gd name="connsiteX2" fmla="*/ 764328 w 1433295"/>
                <a:gd name="connsiteY2" fmla="*/ 552638 h 2481010"/>
                <a:gd name="connsiteX3" fmla="*/ 1034782 w 1433295"/>
                <a:gd name="connsiteY3" fmla="*/ 681979 h 2481010"/>
                <a:gd name="connsiteX4" fmla="*/ 1340513 w 1433295"/>
                <a:gd name="connsiteY4" fmla="*/ 1046484 h 2481010"/>
                <a:gd name="connsiteX5" fmla="*/ 1422825 w 1433295"/>
                <a:gd name="connsiteY5" fmla="*/ 1528573 h 2481010"/>
                <a:gd name="connsiteX6" fmla="*/ 1387548 w 1433295"/>
                <a:gd name="connsiteY6" fmla="*/ 1916595 h 2481010"/>
                <a:gd name="connsiteX7" fmla="*/ 1023023 w 1433295"/>
                <a:gd name="connsiteY7" fmla="*/ 2328134 h 2481010"/>
                <a:gd name="connsiteX8" fmla="*/ 352767 w 1433295"/>
                <a:gd name="connsiteY8" fmla="*/ 2480991 h 2481010"/>
                <a:gd name="connsiteX9" fmla="*/ 0 w 1433295"/>
                <a:gd name="connsiteY9" fmla="*/ 2339892 h 2481010"/>
                <a:gd name="connsiteX0" fmla="*/ 552668 w 1433295"/>
                <a:gd name="connsiteY0" fmla="*/ 0 h 2481010"/>
                <a:gd name="connsiteX1" fmla="*/ 611462 w 1433295"/>
                <a:gd name="connsiteY1" fmla="*/ 376264 h 2481010"/>
                <a:gd name="connsiteX2" fmla="*/ 799604 w 1433295"/>
                <a:gd name="connsiteY2" fmla="*/ 505605 h 2481010"/>
                <a:gd name="connsiteX3" fmla="*/ 1034782 w 1433295"/>
                <a:gd name="connsiteY3" fmla="*/ 681979 h 2481010"/>
                <a:gd name="connsiteX4" fmla="*/ 1340513 w 1433295"/>
                <a:gd name="connsiteY4" fmla="*/ 1046484 h 2481010"/>
                <a:gd name="connsiteX5" fmla="*/ 1422825 w 1433295"/>
                <a:gd name="connsiteY5" fmla="*/ 1528573 h 2481010"/>
                <a:gd name="connsiteX6" fmla="*/ 1387548 w 1433295"/>
                <a:gd name="connsiteY6" fmla="*/ 1916595 h 2481010"/>
                <a:gd name="connsiteX7" fmla="*/ 1023023 w 1433295"/>
                <a:gd name="connsiteY7" fmla="*/ 2328134 h 2481010"/>
                <a:gd name="connsiteX8" fmla="*/ 352767 w 1433295"/>
                <a:gd name="connsiteY8" fmla="*/ 2480991 h 2481010"/>
                <a:gd name="connsiteX9" fmla="*/ 0 w 1433295"/>
                <a:gd name="connsiteY9" fmla="*/ 2339892 h 2481010"/>
                <a:gd name="connsiteX0" fmla="*/ 552668 w 1433295"/>
                <a:gd name="connsiteY0" fmla="*/ 0 h 2481010"/>
                <a:gd name="connsiteX1" fmla="*/ 634979 w 1433295"/>
                <a:gd name="connsiteY1" fmla="*/ 317473 h 2481010"/>
                <a:gd name="connsiteX2" fmla="*/ 799604 w 1433295"/>
                <a:gd name="connsiteY2" fmla="*/ 505605 h 2481010"/>
                <a:gd name="connsiteX3" fmla="*/ 1034782 w 1433295"/>
                <a:gd name="connsiteY3" fmla="*/ 681979 h 2481010"/>
                <a:gd name="connsiteX4" fmla="*/ 1340513 w 1433295"/>
                <a:gd name="connsiteY4" fmla="*/ 1046484 h 2481010"/>
                <a:gd name="connsiteX5" fmla="*/ 1422825 w 1433295"/>
                <a:gd name="connsiteY5" fmla="*/ 1528573 h 2481010"/>
                <a:gd name="connsiteX6" fmla="*/ 1387548 w 1433295"/>
                <a:gd name="connsiteY6" fmla="*/ 1916595 h 2481010"/>
                <a:gd name="connsiteX7" fmla="*/ 1023023 w 1433295"/>
                <a:gd name="connsiteY7" fmla="*/ 2328134 h 2481010"/>
                <a:gd name="connsiteX8" fmla="*/ 352767 w 1433295"/>
                <a:gd name="connsiteY8" fmla="*/ 2480991 h 2481010"/>
                <a:gd name="connsiteX9" fmla="*/ 0 w 1433295"/>
                <a:gd name="connsiteY9" fmla="*/ 2339892 h 2481010"/>
                <a:gd name="connsiteX0" fmla="*/ 199901 w 1080528"/>
                <a:gd name="connsiteY0" fmla="*/ 0 h 2480991"/>
                <a:gd name="connsiteX1" fmla="*/ 282212 w 1080528"/>
                <a:gd name="connsiteY1" fmla="*/ 317473 h 2480991"/>
                <a:gd name="connsiteX2" fmla="*/ 446837 w 1080528"/>
                <a:gd name="connsiteY2" fmla="*/ 505605 h 2480991"/>
                <a:gd name="connsiteX3" fmla="*/ 682015 w 1080528"/>
                <a:gd name="connsiteY3" fmla="*/ 681979 h 2480991"/>
                <a:gd name="connsiteX4" fmla="*/ 987746 w 1080528"/>
                <a:gd name="connsiteY4" fmla="*/ 1046484 h 2480991"/>
                <a:gd name="connsiteX5" fmla="*/ 1070058 w 1080528"/>
                <a:gd name="connsiteY5" fmla="*/ 1528573 h 2480991"/>
                <a:gd name="connsiteX6" fmla="*/ 1034781 w 1080528"/>
                <a:gd name="connsiteY6" fmla="*/ 1916595 h 2480991"/>
                <a:gd name="connsiteX7" fmla="*/ 670256 w 1080528"/>
                <a:gd name="connsiteY7" fmla="*/ 2328134 h 2480991"/>
                <a:gd name="connsiteX8" fmla="*/ 0 w 1080528"/>
                <a:gd name="connsiteY8" fmla="*/ 2480991 h 2480991"/>
                <a:gd name="connsiteX0" fmla="*/ 0 w 880627"/>
                <a:gd name="connsiteY0" fmla="*/ 0 h 2328134"/>
                <a:gd name="connsiteX1" fmla="*/ 82311 w 880627"/>
                <a:gd name="connsiteY1" fmla="*/ 317473 h 2328134"/>
                <a:gd name="connsiteX2" fmla="*/ 246936 w 880627"/>
                <a:gd name="connsiteY2" fmla="*/ 505605 h 2328134"/>
                <a:gd name="connsiteX3" fmla="*/ 482114 w 880627"/>
                <a:gd name="connsiteY3" fmla="*/ 681979 h 2328134"/>
                <a:gd name="connsiteX4" fmla="*/ 787845 w 880627"/>
                <a:gd name="connsiteY4" fmla="*/ 1046484 h 2328134"/>
                <a:gd name="connsiteX5" fmla="*/ 870157 w 880627"/>
                <a:gd name="connsiteY5" fmla="*/ 1528573 h 2328134"/>
                <a:gd name="connsiteX6" fmla="*/ 834880 w 880627"/>
                <a:gd name="connsiteY6" fmla="*/ 1916595 h 2328134"/>
                <a:gd name="connsiteX7" fmla="*/ 470355 w 880627"/>
                <a:gd name="connsiteY7" fmla="*/ 2328134 h 2328134"/>
                <a:gd name="connsiteX0" fmla="*/ 0 w 898857"/>
                <a:gd name="connsiteY0" fmla="*/ 0 h 2376745"/>
                <a:gd name="connsiteX1" fmla="*/ 100541 w 898857"/>
                <a:gd name="connsiteY1" fmla="*/ 366084 h 2376745"/>
                <a:gd name="connsiteX2" fmla="*/ 265166 w 898857"/>
                <a:gd name="connsiteY2" fmla="*/ 554216 h 2376745"/>
                <a:gd name="connsiteX3" fmla="*/ 500344 w 898857"/>
                <a:gd name="connsiteY3" fmla="*/ 730590 h 2376745"/>
                <a:gd name="connsiteX4" fmla="*/ 806075 w 898857"/>
                <a:gd name="connsiteY4" fmla="*/ 1095095 h 2376745"/>
                <a:gd name="connsiteX5" fmla="*/ 888387 w 898857"/>
                <a:gd name="connsiteY5" fmla="*/ 1577184 h 2376745"/>
                <a:gd name="connsiteX6" fmla="*/ 853110 w 898857"/>
                <a:gd name="connsiteY6" fmla="*/ 1965206 h 2376745"/>
                <a:gd name="connsiteX7" fmla="*/ 488585 w 898857"/>
                <a:gd name="connsiteY7" fmla="*/ 2376745 h 2376745"/>
                <a:gd name="connsiteX0" fmla="*/ 0 w 911010"/>
                <a:gd name="connsiteY0" fmla="*/ 0 h 2413203"/>
                <a:gd name="connsiteX1" fmla="*/ 112694 w 911010"/>
                <a:gd name="connsiteY1" fmla="*/ 402542 h 2413203"/>
                <a:gd name="connsiteX2" fmla="*/ 277319 w 911010"/>
                <a:gd name="connsiteY2" fmla="*/ 590674 h 2413203"/>
                <a:gd name="connsiteX3" fmla="*/ 512497 w 911010"/>
                <a:gd name="connsiteY3" fmla="*/ 767048 h 2413203"/>
                <a:gd name="connsiteX4" fmla="*/ 818228 w 911010"/>
                <a:gd name="connsiteY4" fmla="*/ 1131553 h 2413203"/>
                <a:gd name="connsiteX5" fmla="*/ 900540 w 911010"/>
                <a:gd name="connsiteY5" fmla="*/ 1613642 h 2413203"/>
                <a:gd name="connsiteX6" fmla="*/ 865263 w 911010"/>
                <a:gd name="connsiteY6" fmla="*/ 2001664 h 2413203"/>
                <a:gd name="connsiteX7" fmla="*/ 500738 w 911010"/>
                <a:gd name="connsiteY7" fmla="*/ 2413203 h 241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010" h="2413203">
                  <a:moveTo>
                    <a:pt x="0" y="0"/>
                  </a:moveTo>
                  <a:cubicBezTo>
                    <a:pt x="11758" y="142079"/>
                    <a:pt x="66474" y="304096"/>
                    <a:pt x="112694" y="402542"/>
                  </a:cubicBezTo>
                  <a:cubicBezTo>
                    <a:pt x="158914" y="500988"/>
                    <a:pt x="210685" y="529923"/>
                    <a:pt x="277319" y="590674"/>
                  </a:cubicBezTo>
                  <a:cubicBezTo>
                    <a:pt x="343953" y="651425"/>
                    <a:pt x="422345" y="676901"/>
                    <a:pt x="512497" y="767048"/>
                  </a:cubicBezTo>
                  <a:cubicBezTo>
                    <a:pt x="602649" y="857195"/>
                    <a:pt x="753554" y="990454"/>
                    <a:pt x="818228" y="1131553"/>
                  </a:cubicBezTo>
                  <a:cubicBezTo>
                    <a:pt x="882902" y="1272652"/>
                    <a:pt x="892701" y="1468624"/>
                    <a:pt x="900540" y="1613642"/>
                  </a:cubicBezTo>
                  <a:cubicBezTo>
                    <a:pt x="908379" y="1758660"/>
                    <a:pt x="931897" y="1868404"/>
                    <a:pt x="865263" y="2001664"/>
                  </a:cubicBezTo>
                  <a:cubicBezTo>
                    <a:pt x="798629" y="2134924"/>
                    <a:pt x="673202" y="2319137"/>
                    <a:pt x="500738" y="2413203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752166" y="5284352"/>
              <a:ext cx="503865" cy="188137"/>
            </a:xfrm>
            <a:custGeom>
              <a:avLst/>
              <a:gdLst>
                <a:gd name="connsiteX0" fmla="*/ 693774 w 693774"/>
                <a:gd name="connsiteY0" fmla="*/ 129341 h 161564"/>
                <a:gd name="connsiteX1" fmla="*/ 376284 w 693774"/>
                <a:gd name="connsiteY1" fmla="*/ 152857 h 161564"/>
                <a:gd name="connsiteX2" fmla="*/ 0 w 693774"/>
                <a:gd name="connsiteY2" fmla="*/ 0 h 161564"/>
                <a:gd name="connsiteX0" fmla="*/ 834880 w 834880"/>
                <a:gd name="connsiteY0" fmla="*/ 70549 h 154152"/>
                <a:gd name="connsiteX1" fmla="*/ 376284 w 834880"/>
                <a:gd name="connsiteY1" fmla="*/ 152857 h 154152"/>
                <a:gd name="connsiteX2" fmla="*/ 0 w 834880"/>
                <a:gd name="connsiteY2" fmla="*/ 0 h 154152"/>
                <a:gd name="connsiteX0" fmla="*/ 940710 w 940710"/>
                <a:gd name="connsiteY0" fmla="*/ 0 h 82763"/>
                <a:gd name="connsiteX1" fmla="*/ 482114 w 940710"/>
                <a:gd name="connsiteY1" fmla="*/ 82308 h 82763"/>
                <a:gd name="connsiteX2" fmla="*/ 0 w 940710"/>
                <a:gd name="connsiteY2" fmla="*/ 35275 h 82763"/>
                <a:gd name="connsiteX0" fmla="*/ 940710 w 940710"/>
                <a:gd name="connsiteY0" fmla="*/ 0 h 164801"/>
                <a:gd name="connsiteX1" fmla="*/ 482114 w 940710"/>
                <a:gd name="connsiteY1" fmla="*/ 164615 h 164801"/>
                <a:gd name="connsiteX2" fmla="*/ 0 w 940710"/>
                <a:gd name="connsiteY2" fmla="*/ 35275 h 164801"/>
                <a:gd name="connsiteX0" fmla="*/ 922480 w 922480"/>
                <a:gd name="connsiteY0" fmla="*/ 0 h 183257"/>
                <a:gd name="connsiteX1" fmla="*/ 482114 w 922480"/>
                <a:gd name="connsiteY1" fmla="*/ 182844 h 183257"/>
                <a:gd name="connsiteX2" fmla="*/ 0 w 922480"/>
                <a:gd name="connsiteY2" fmla="*/ 53504 h 183257"/>
                <a:gd name="connsiteX0" fmla="*/ 922480 w 922480"/>
                <a:gd name="connsiteY0" fmla="*/ 0 h 184381"/>
                <a:gd name="connsiteX1" fmla="*/ 740501 w 922480"/>
                <a:gd name="connsiteY1" fmla="*/ 116801 h 184381"/>
                <a:gd name="connsiteX2" fmla="*/ 482114 w 922480"/>
                <a:gd name="connsiteY2" fmla="*/ 182844 h 184381"/>
                <a:gd name="connsiteX3" fmla="*/ 0 w 922480"/>
                <a:gd name="connsiteY3" fmla="*/ 53504 h 184381"/>
                <a:gd name="connsiteX0" fmla="*/ 943646 w 943646"/>
                <a:gd name="connsiteY0" fmla="*/ 0 h 179090"/>
                <a:gd name="connsiteX1" fmla="*/ 740501 w 943646"/>
                <a:gd name="connsiteY1" fmla="*/ 111510 h 179090"/>
                <a:gd name="connsiteX2" fmla="*/ 482114 w 943646"/>
                <a:gd name="connsiteY2" fmla="*/ 177553 h 179090"/>
                <a:gd name="connsiteX3" fmla="*/ 0 w 943646"/>
                <a:gd name="connsiteY3" fmla="*/ 48213 h 179090"/>
                <a:gd name="connsiteX0" fmla="*/ 943646 w 943646"/>
                <a:gd name="connsiteY0" fmla="*/ 0 h 179090"/>
                <a:gd name="connsiteX1" fmla="*/ 740501 w 943646"/>
                <a:gd name="connsiteY1" fmla="*/ 111510 h 179090"/>
                <a:gd name="connsiteX2" fmla="*/ 418614 w 943646"/>
                <a:gd name="connsiteY2" fmla="*/ 177553 h 179090"/>
                <a:gd name="connsiteX3" fmla="*/ 0 w 943646"/>
                <a:gd name="connsiteY3" fmla="*/ 48213 h 179090"/>
                <a:gd name="connsiteX0" fmla="*/ 525032 w 525032"/>
                <a:gd name="connsiteY0" fmla="*/ 0 h 179090"/>
                <a:gd name="connsiteX1" fmla="*/ 321887 w 525032"/>
                <a:gd name="connsiteY1" fmla="*/ 111510 h 179090"/>
                <a:gd name="connsiteX2" fmla="*/ 0 w 525032"/>
                <a:gd name="connsiteY2" fmla="*/ 177553 h 179090"/>
                <a:gd name="connsiteX0" fmla="*/ 503865 w 503865"/>
                <a:gd name="connsiteY0" fmla="*/ 0 h 189427"/>
                <a:gd name="connsiteX1" fmla="*/ 300720 w 503865"/>
                <a:gd name="connsiteY1" fmla="*/ 111510 h 189427"/>
                <a:gd name="connsiteX2" fmla="*/ 0 w 503865"/>
                <a:gd name="connsiteY2" fmla="*/ 188137 h 189427"/>
                <a:gd name="connsiteX0" fmla="*/ 503865 w 503865"/>
                <a:gd name="connsiteY0" fmla="*/ 0 h 188137"/>
                <a:gd name="connsiteX1" fmla="*/ 300720 w 503865"/>
                <a:gd name="connsiteY1" fmla="*/ 111510 h 188137"/>
                <a:gd name="connsiteX2" fmla="*/ 0 w 503865"/>
                <a:gd name="connsiteY2" fmla="*/ 188137 h 18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3865" h="188137">
                  <a:moveTo>
                    <a:pt x="503865" y="0"/>
                  </a:moveTo>
                  <a:cubicBezTo>
                    <a:pt x="470497" y="14403"/>
                    <a:pt x="374114" y="81036"/>
                    <a:pt x="300720" y="111510"/>
                  </a:cubicBezTo>
                  <a:cubicBezTo>
                    <a:pt x="227326" y="141984"/>
                    <a:pt x="123417" y="172228"/>
                    <a:pt x="0" y="188137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2221088" y="3456787"/>
              <a:ext cx="1252417" cy="1625929"/>
            </a:xfrm>
            <a:custGeom>
              <a:avLst/>
              <a:gdLst>
                <a:gd name="connsiteX0" fmla="*/ 765668 w 1226528"/>
                <a:gd name="connsiteY0" fmla="*/ 14211 h 1628243"/>
                <a:gd name="connsiteX1" fmla="*/ 248277 w 1226528"/>
                <a:gd name="connsiteY1" fmla="*/ 425750 h 1628243"/>
                <a:gd name="connsiteX2" fmla="*/ 1341 w 1226528"/>
                <a:gd name="connsiteY2" fmla="*/ 896080 h 1628243"/>
                <a:gd name="connsiteX3" fmla="*/ 165965 w 1226528"/>
                <a:gd name="connsiteY3" fmla="*/ 1366410 h 1628243"/>
                <a:gd name="connsiteX4" fmla="*/ 506972 w 1226528"/>
                <a:gd name="connsiteY4" fmla="*/ 1613333 h 1628243"/>
                <a:gd name="connsiteX5" fmla="*/ 824462 w 1226528"/>
                <a:gd name="connsiteY5" fmla="*/ 1566300 h 1628243"/>
                <a:gd name="connsiteX6" fmla="*/ 1130193 w 1226528"/>
                <a:gd name="connsiteY6" fmla="*/ 1284102 h 1628243"/>
                <a:gd name="connsiteX7" fmla="*/ 1212505 w 1226528"/>
                <a:gd name="connsiteY7" fmla="*/ 766739 h 1628243"/>
                <a:gd name="connsiteX8" fmla="*/ 1200746 w 1226528"/>
                <a:gd name="connsiteY8" fmla="*/ 355200 h 1628243"/>
                <a:gd name="connsiteX9" fmla="*/ 965569 w 1226528"/>
                <a:gd name="connsiteY9" fmla="*/ 120035 h 1628243"/>
                <a:gd name="connsiteX10" fmla="*/ 765668 w 1226528"/>
                <a:gd name="connsiteY10" fmla="*/ 14211 h 1628243"/>
                <a:gd name="connsiteX0" fmla="*/ 765668 w 1252417"/>
                <a:gd name="connsiteY0" fmla="*/ 14211 h 1628243"/>
                <a:gd name="connsiteX1" fmla="*/ 248277 w 1252417"/>
                <a:gd name="connsiteY1" fmla="*/ 425750 h 1628243"/>
                <a:gd name="connsiteX2" fmla="*/ 1341 w 1252417"/>
                <a:gd name="connsiteY2" fmla="*/ 896080 h 1628243"/>
                <a:gd name="connsiteX3" fmla="*/ 165965 w 1252417"/>
                <a:gd name="connsiteY3" fmla="*/ 1366410 h 1628243"/>
                <a:gd name="connsiteX4" fmla="*/ 506972 w 1252417"/>
                <a:gd name="connsiteY4" fmla="*/ 1613333 h 1628243"/>
                <a:gd name="connsiteX5" fmla="*/ 824462 w 1252417"/>
                <a:gd name="connsiteY5" fmla="*/ 1566300 h 1628243"/>
                <a:gd name="connsiteX6" fmla="*/ 1130193 w 1252417"/>
                <a:gd name="connsiteY6" fmla="*/ 1284102 h 1628243"/>
                <a:gd name="connsiteX7" fmla="*/ 1248965 w 1252417"/>
                <a:gd name="connsiteY7" fmla="*/ 772815 h 1628243"/>
                <a:gd name="connsiteX8" fmla="*/ 1200746 w 1252417"/>
                <a:gd name="connsiteY8" fmla="*/ 355200 h 1628243"/>
                <a:gd name="connsiteX9" fmla="*/ 965569 w 1252417"/>
                <a:gd name="connsiteY9" fmla="*/ 120035 h 1628243"/>
                <a:gd name="connsiteX10" fmla="*/ 765668 w 1252417"/>
                <a:gd name="connsiteY10" fmla="*/ 14211 h 1628243"/>
                <a:gd name="connsiteX0" fmla="*/ 765668 w 1252417"/>
                <a:gd name="connsiteY0" fmla="*/ 34306 h 1648338"/>
                <a:gd name="connsiteX1" fmla="*/ 248277 w 1252417"/>
                <a:gd name="connsiteY1" fmla="*/ 445845 h 1648338"/>
                <a:gd name="connsiteX2" fmla="*/ 1341 w 1252417"/>
                <a:gd name="connsiteY2" fmla="*/ 916175 h 1648338"/>
                <a:gd name="connsiteX3" fmla="*/ 165965 w 1252417"/>
                <a:gd name="connsiteY3" fmla="*/ 1386505 h 1648338"/>
                <a:gd name="connsiteX4" fmla="*/ 506972 w 1252417"/>
                <a:gd name="connsiteY4" fmla="*/ 1633428 h 1648338"/>
                <a:gd name="connsiteX5" fmla="*/ 824462 w 1252417"/>
                <a:gd name="connsiteY5" fmla="*/ 1586395 h 1648338"/>
                <a:gd name="connsiteX6" fmla="*/ 1130193 w 1252417"/>
                <a:gd name="connsiteY6" fmla="*/ 1304197 h 1648338"/>
                <a:gd name="connsiteX7" fmla="*/ 1248965 w 1252417"/>
                <a:gd name="connsiteY7" fmla="*/ 792910 h 1648338"/>
                <a:gd name="connsiteX8" fmla="*/ 1200746 w 1252417"/>
                <a:gd name="connsiteY8" fmla="*/ 375295 h 1648338"/>
                <a:gd name="connsiteX9" fmla="*/ 965569 w 1252417"/>
                <a:gd name="connsiteY9" fmla="*/ 140130 h 1648338"/>
                <a:gd name="connsiteX10" fmla="*/ 847113 w 1252417"/>
                <a:gd name="connsiteY10" fmla="*/ 35554 h 1648338"/>
                <a:gd name="connsiteX11" fmla="*/ 765668 w 1252417"/>
                <a:gd name="connsiteY11" fmla="*/ 34306 h 1648338"/>
                <a:gd name="connsiteX0" fmla="*/ 765668 w 1252417"/>
                <a:gd name="connsiteY0" fmla="*/ 14034 h 1628066"/>
                <a:gd name="connsiteX1" fmla="*/ 248277 w 1252417"/>
                <a:gd name="connsiteY1" fmla="*/ 425573 h 1628066"/>
                <a:gd name="connsiteX2" fmla="*/ 1341 w 1252417"/>
                <a:gd name="connsiteY2" fmla="*/ 895903 h 1628066"/>
                <a:gd name="connsiteX3" fmla="*/ 165965 w 1252417"/>
                <a:gd name="connsiteY3" fmla="*/ 1366233 h 1628066"/>
                <a:gd name="connsiteX4" fmla="*/ 506972 w 1252417"/>
                <a:gd name="connsiteY4" fmla="*/ 1613156 h 1628066"/>
                <a:gd name="connsiteX5" fmla="*/ 824462 w 1252417"/>
                <a:gd name="connsiteY5" fmla="*/ 1566123 h 1628066"/>
                <a:gd name="connsiteX6" fmla="*/ 1130193 w 1252417"/>
                <a:gd name="connsiteY6" fmla="*/ 1283925 h 1628066"/>
                <a:gd name="connsiteX7" fmla="*/ 1248965 w 1252417"/>
                <a:gd name="connsiteY7" fmla="*/ 772638 h 1628066"/>
                <a:gd name="connsiteX8" fmla="*/ 1200746 w 1252417"/>
                <a:gd name="connsiteY8" fmla="*/ 355023 h 1628066"/>
                <a:gd name="connsiteX9" fmla="*/ 965569 w 1252417"/>
                <a:gd name="connsiteY9" fmla="*/ 119858 h 1628066"/>
                <a:gd name="connsiteX10" fmla="*/ 765668 w 1252417"/>
                <a:gd name="connsiteY10" fmla="*/ 14034 h 1628066"/>
                <a:gd name="connsiteX0" fmla="*/ 765668 w 1252417"/>
                <a:gd name="connsiteY0" fmla="*/ 11897 h 1625929"/>
                <a:gd name="connsiteX1" fmla="*/ 248277 w 1252417"/>
                <a:gd name="connsiteY1" fmla="*/ 423436 h 1625929"/>
                <a:gd name="connsiteX2" fmla="*/ 1341 w 1252417"/>
                <a:gd name="connsiteY2" fmla="*/ 893766 h 1625929"/>
                <a:gd name="connsiteX3" fmla="*/ 165965 w 1252417"/>
                <a:gd name="connsiteY3" fmla="*/ 1364096 h 1625929"/>
                <a:gd name="connsiteX4" fmla="*/ 506972 w 1252417"/>
                <a:gd name="connsiteY4" fmla="*/ 1611019 h 1625929"/>
                <a:gd name="connsiteX5" fmla="*/ 824462 w 1252417"/>
                <a:gd name="connsiteY5" fmla="*/ 1563986 h 1625929"/>
                <a:gd name="connsiteX6" fmla="*/ 1130193 w 1252417"/>
                <a:gd name="connsiteY6" fmla="*/ 1281788 h 1625929"/>
                <a:gd name="connsiteX7" fmla="*/ 1248965 w 1252417"/>
                <a:gd name="connsiteY7" fmla="*/ 770501 h 1625929"/>
                <a:gd name="connsiteX8" fmla="*/ 1200746 w 1252417"/>
                <a:gd name="connsiteY8" fmla="*/ 352886 h 1625929"/>
                <a:gd name="connsiteX9" fmla="*/ 1005369 w 1252417"/>
                <a:gd name="connsiteY9" fmla="*/ 132194 h 1625929"/>
                <a:gd name="connsiteX10" fmla="*/ 765668 w 1252417"/>
                <a:gd name="connsiteY10" fmla="*/ 11897 h 162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2417" h="1625929">
                  <a:moveTo>
                    <a:pt x="765668" y="11897"/>
                  </a:moveTo>
                  <a:cubicBezTo>
                    <a:pt x="639486" y="60437"/>
                    <a:pt x="375665" y="276458"/>
                    <a:pt x="248277" y="423436"/>
                  </a:cubicBezTo>
                  <a:cubicBezTo>
                    <a:pt x="120889" y="570414"/>
                    <a:pt x="15060" y="736989"/>
                    <a:pt x="1341" y="893766"/>
                  </a:cubicBezTo>
                  <a:cubicBezTo>
                    <a:pt x="-12378" y="1050543"/>
                    <a:pt x="81693" y="1244554"/>
                    <a:pt x="165965" y="1364096"/>
                  </a:cubicBezTo>
                  <a:cubicBezTo>
                    <a:pt x="250237" y="1483638"/>
                    <a:pt x="397223" y="1577704"/>
                    <a:pt x="506972" y="1611019"/>
                  </a:cubicBezTo>
                  <a:cubicBezTo>
                    <a:pt x="616721" y="1644334"/>
                    <a:pt x="720592" y="1618858"/>
                    <a:pt x="824462" y="1563986"/>
                  </a:cubicBezTo>
                  <a:cubicBezTo>
                    <a:pt x="928332" y="1509114"/>
                    <a:pt x="1059443" y="1414035"/>
                    <a:pt x="1130193" y="1281788"/>
                  </a:cubicBezTo>
                  <a:cubicBezTo>
                    <a:pt x="1200943" y="1149541"/>
                    <a:pt x="1237206" y="925318"/>
                    <a:pt x="1248965" y="770501"/>
                  </a:cubicBezTo>
                  <a:cubicBezTo>
                    <a:pt x="1260724" y="615684"/>
                    <a:pt x="1241902" y="460670"/>
                    <a:pt x="1200746" y="352886"/>
                  </a:cubicBezTo>
                  <a:cubicBezTo>
                    <a:pt x="1159590" y="245102"/>
                    <a:pt x="1064308" y="188817"/>
                    <a:pt x="1005369" y="132194"/>
                  </a:cubicBezTo>
                  <a:cubicBezTo>
                    <a:pt x="932856" y="75363"/>
                    <a:pt x="891850" y="-36643"/>
                    <a:pt x="765668" y="1189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Text" lastClr="000000"/>
                </a:gs>
                <a:gs pos="100000">
                  <a:sysClr val="window" lastClr="FFFFFF">
                    <a:lumMod val="50000"/>
                  </a:sysClr>
                </a:gs>
                <a:gs pos="70000">
                  <a:sysClr val="windowText" lastClr="000000">
                    <a:lumMod val="75000"/>
                    <a:lumOff val="25000"/>
                  </a:sysClr>
                </a:gs>
              </a:gsLst>
              <a:lin ang="3900000" scaled="0"/>
            </a:gra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1130546" y="4344083"/>
              <a:ext cx="445933" cy="246949"/>
            </a:xfrm>
            <a:custGeom>
              <a:avLst/>
              <a:gdLst>
                <a:gd name="connsiteX0" fmla="*/ 435078 w 435078"/>
                <a:gd name="connsiteY0" fmla="*/ 0 h 246923"/>
                <a:gd name="connsiteX1" fmla="*/ 258695 w 435078"/>
                <a:gd name="connsiteY1" fmla="*/ 199890 h 246923"/>
                <a:gd name="connsiteX2" fmla="*/ 82312 w 435078"/>
                <a:gd name="connsiteY2" fmla="*/ 246923 h 246923"/>
                <a:gd name="connsiteX3" fmla="*/ 0 w 435078"/>
                <a:gd name="connsiteY3" fmla="*/ 199890 h 246923"/>
                <a:gd name="connsiteX0" fmla="*/ 445933 w 445933"/>
                <a:gd name="connsiteY0" fmla="*/ 0 h 246949"/>
                <a:gd name="connsiteX1" fmla="*/ 269550 w 445933"/>
                <a:gd name="connsiteY1" fmla="*/ 199890 h 246949"/>
                <a:gd name="connsiteX2" fmla="*/ 93167 w 445933"/>
                <a:gd name="connsiteY2" fmla="*/ 246923 h 246949"/>
                <a:gd name="connsiteX3" fmla="*/ 0 w 445933"/>
                <a:gd name="connsiteY3" fmla="*/ 207127 h 24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933" h="246949">
                  <a:moveTo>
                    <a:pt x="445933" y="0"/>
                  </a:moveTo>
                  <a:cubicBezTo>
                    <a:pt x="387138" y="79368"/>
                    <a:pt x="328344" y="158736"/>
                    <a:pt x="269550" y="199890"/>
                  </a:cubicBezTo>
                  <a:cubicBezTo>
                    <a:pt x="210756" y="241044"/>
                    <a:pt x="138092" y="245717"/>
                    <a:pt x="93167" y="246923"/>
                  </a:cubicBezTo>
                  <a:cubicBezTo>
                    <a:pt x="48242" y="248129"/>
                    <a:pt x="0" y="207127"/>
                    <a:pt x="0" y="207127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2886460" y="2667549"/>
              <a:ext cx="978357" cy="1701397"/>
            </a:xfrm>
            <a:custGeom>
              <a:avLst/>
              <a:gdLst>
                <a:gd name="connsiteX0" fmla="*/ 0 w 978357"/>
                <a:gd name="connsiteY0" fmla="*/ 0 h 1701397"/>
                <a:gd name="connsiteX1" fmla="*/ 54690 w 978357"/>
                <a:gd name="connsiteY1" fmla="*/ 66840 h 1701397"/>
                <a:gd name="connsiteX2" fmla="*/ 176225 w 978357"/>
                <a:gd name="connsiteY2" fmla="*/ 352432 h 1701397"/>
                <a:gd name="connsiteX3" fmla="*/ 419296 w 978357"/>
                <a:gd name="connsiteY3" fmla="*/ 601565 h 1701397"/>
                <a:gd name="connsiteX4" fmla="*/ 717057 w 978357"/>
                <a:gd name="connsiteY4" fmla="*/ 935768 h 1701397"/>
                <a:gd name="connsiteX5" fmla="*/ 917590 w 978357"/>
                <a:gd name="connsiteY5" fmla="*/ 1379347 h 1701397"/>
                <a:gd name="connsiteX6" fmla="*/ 978357 w 978357"/>
                <a:gd name="connsiteY6" fmla="*/ 1701397 h 170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8357" h="1701397">
                  <a:moveTo>
                    <a:pt x="0" y="0"/>
                  </a:moveTo>
                  <a:cubicBezTo>
                    <a:pt x="12659" y="4050"/>
                    <a:pt x="25319" y="8101"/>
                    <a:pt x="54690" y="66840"/>
                  </a:cubicBezTo>
                  <a:cubicBezTo>
                    <a:pt x="84061" y="125579"/>
                    <a:pt x="115457" y="263311"/>
                    <a:pt x="176225" y="352432"/>
                  </a:cubicBezTo>
                  <a:cubicBezTo>
                    <a:pt x="236993" y="441553"/>
                    <a:pt x="329157" y="504342"/>
                    <a:pt x="419296" y="601565"/>
                  </a:cubicBezTo>
                  <a:cubicBezTo>
                    <a:pt x="509435" y="698788"/>
                    <a:pt x="634008" y="806138"/>
                    <a:pt x="717057" y="935768"/>
                  </a:cubicBezTo>
                  <a:cubicBezTo>
                    <a:pt x="800106" y="1065398"/>
                    <a:pt x="874040" y="1251742"/>
                    <a:pt x="917590" y="1379347"/>
                  </a:cubicBezTo>
                  <a:cubicBezTo>
                    <a:pt x="961140" y="1506952"/>
                    <a:pt x="978357" y="1701397"/>
                    <a:pt x="978357" y="1701397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911243" y="2649821"/>
              <a:ext cx="966204" cy="1671015"/>
            </a:xfrm>
            <a:custGeom>
              <a:avLst/>
              <a:gdLst>
                <a:gd name="connsiteX0" fmla="*/ 0 w 978357"/>
                <a:gd name="connsiteY0" fmla="*/ 0 h 1701397"/>
                <a:gd name="connsiteX1" fmla="*/ 54690 w 978357"/>
                <a:gd name="connsiteY1" fmla="*/ 66840 h 1701397"/>
                <a:gd name="connsiteX2" fmla="*/ 176225 w 978357"/>
                <a:gd name="connsiteY2" fmla="*/ 352432 h 1701397"/>
                <a:gd name="connsiteX3" fmla="*/ 419296 w 978357"/>
                <a:gd name="connsiteY3" fmla="*/ 601565 h 1701397"/>
                <a:gd name="connsiteX4" fmla="*/ 717057 w 978357"/>
                <a:gd name="connsiteY4" fmla="*/ 935768 h 1701397"/>
                <a:gd name="connsiteX5" fmla="*/ 917590 w 978357"/>
                <a:gd name="connsiteY5" fmla="*/ 1379347 h 1701397"/>
                <a:gd name="connsiteX6" fmla="*/ 978357 w 978357"/>
                <a:gd name="connsiteY6" fmla="*/ 1701397 h 1701397"/>
                <a:gd name="connsiteX0" fmla="*/ 0 w 966204"/>
                <a:gd name="connsiteY0" fmla="*/ 0 h 1671015"/>
                <a:gd name="connsiteX1" fmla="*/ 54690 w 966204"/>
                <a:gd name="connsiteY1" fmla="*/ 66840 h 1671015"/>
                <a:gd name="connsiteX2" fmla="*/ 176225 w 966204"/>
                <a:gd name="connsiteY2" fmla="*/ 352432 h 1671015"/>
                <a:gd name="connsiteX3" fmla="*/ 419296 w 966204"/>
                <a:gd name="connsiteY3" fmla="*/ 601565 h 1671015"/>
                <a:gd name="connsiteX4" fmla="*/ 717057 w 966204"/>
                <a:gd name="connsiteY4" fmla="*/ 935768 h 1671015"/>
                <a:gd name="connsiteX5" fmla="*/ 917590 w 966204"/>
                <a:gd name="connsiteY5" fmla="*/ 1379347 h 1671015"/>
                <a:gd name="connsiteX6" fmla="*/ 966204 w 966204"/>
                <a:gd name="connsiteY6" fmla="*/ 1671015 h 167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6204" h="1671015">
                  <a:moveTo>
                    <a:pt x="0" y="0"/>
                  </a:moveTo>
                  <a:cubicBezTo>
                    <a:pt x="12659" y="4050"/>
                    <a:pt x="25319" y="8101"/>
                    <a:pt x="54690" y="66840"/>
                  </a:cubicBezTo>
                  <a:cubicBezTo>
                    <a:pt x="84061" y="125579"/>
                    <a:pt x="115457" y="263311"/>
                    <a:pt x="176225" y="352432"/>
                  </a:cubicBezTo>
                  <a:cubicBezTo>
                    <a:pt x="236993" y="441553"/>
                    <a:pt x="329157" y="504342"/>
                    <a:pt x="419296" y="601565"/>
                  </a:cubicBezTo>
                  <a:cubicBezTo>
                    <a:pt x="509435" y="698788"/>
                    <a:pt x="634008" y="806138"/>
                    <a:pt x="717057" y="935768"/>
                  </a:cubicBezTo>
                  <a:cubicBezTo>
                    <a:pt x="800106" y="1065398"/>
                    <a:pt x="876066" y="1256806"/>
                    <a:pt x="917590" y="1379347"/>
                  </a:cubicBezTo>
                  <a:cubicBezTo>
                    <a:pt x="959114" y="1501888"/>
                    <a:pt x="966204" y="1671015"/>
                    <a:pt x="966204" y="1671015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1276119" y="2041462"/>
              <a:ext cx="1677185" cy="182508"/>
            </a:xfrm>
            <a:custGeom>
              <a:avLst/>
              <a:gdLst>
                <a:gd name="connsiteX0" fmla="*/ 1677185 w 1677185"/>
                <a:gd name="connsiteY0" fmla="*/ 103514 h 182508"/>
                <a:gd name="connsiteX1" fmla="*/ 935821 w 1677185"/>
                <a:gd name="connsiteY1" fmla="*/ 215 h 182508"/>
                <a:gd name="connsiteX2" fmla="*/ 206610 w 1677185"/>
                <a:gd name="connsiteY2" fmla="*/ 127820 h 182508"/>
                <a:gd name="connsiteX3" fmla="*/ 0 w 1677185"/>
                <a:gd name="connsiteY3" fmla="*/ 182508 h 18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7185" h="182508">
                  <a:moveTo>
                    <a:pt x="1677185" y="103514"/>
                  </a:moveTo>
                  <a:cubicBezTo>
                    <a:pt x="1429051" y="49839"/>
                    <a:pt x="1180917" y="-3836"/>
                    <a:pt x="935821" y="215"/>
                  </a:cubicBezTo>
                  <a:cubicBezTo>
                    <a:pt x="690725" y="4266"/>
                    <a:pt x="362580" y="97438"/>
                    <a:pt x="206610" y="127820"/>
                  </a:cubicBezTo>
                  <a:cubicBezTo>
                    <a:pt x="50640" y="158202"/>
                    <a:pt x="0" y="182508"/>
                    <a:pt x="0" y="182508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80597" y="2529934"/>
              <a:ext cx="2527931" cy="392824"/>
            </a:xfrm>
            <a:custGeom>
              <a:avLst/>
              <a:gdLst>
                <a:gd name="connsiteX0" fmla="*/ 2527931 w 2527931"/>
                <a:gd name="connsiteY0" fmla="*/ 70774 h 392824"/>
                <a:gd name="connsiteX1" fmla="*/ 2053944 w 2527931"/>
                <a:gd name="connsiteY1" fmla="*/ 3933 h 392824"/>
                <a:gd name="connsiteX2" fmla="*/ 1245735 w 2527931"/>
                <a:gd name="connsiteY2" fmla="*/ 10010 h 392824"/>
                <a:gd name="connsiteX3" fmla="*/ 899360 w 2527931"/>
                <a:gd name="connsiteY3" fmla="*/ 28239 h 392824"/>
                <a:gd name="connsiteX4" fmla="*/ 546908 w 2527931"/>
                <a:gd name="connsiteY4" fmla="*/ 89003 h 392824"/>
                <a:gd name="connsiteX5" fmla="*/ 103305 w 2527931"/>
                <a:gd name="connsiteY5" fmla="*/ 259143 h 392824"/>
                <a:gd name="connsiteX6" fmla="*/ 0 w 2527931"/>
                <a:gd name="connsiteY6" fmla="*/ 392824 h 39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7931" h="392824">
                  <a:moveTo>
                    <a:pt x="2527931" y="70774"/>
                  </a:moveTo>
                  <a:cubicBezTo>
                    <a:pt x="2397787" y="42417"/>
                    <a:pt x="2267643" y="14060"/>
                    <a:pt x="2053944" y="3933"/>
                  </a:cubicBezTo>
                  <a:cubicBezTo>
                    <a:pt x="1840245" y="-6194"/>
                    <a:pt x="1438166" y="5959"/>
                    <a:pt x="1245735" y="10010"/>
                  </a:cubicBezTo>
                  <a:cubicBezTo>
                    <a:pt x="1053304" y="14061"/>
                    <a:pt x="1015831" y="15073"/>
                    <a:pt x="899360" y="28239"/>
                  </a:cubicBezTo>
                  <a:cubicBezTo>
                    <a:pt x="782889" y="41404"/>
                    <a:pt x="679584" y="50519"/>
                    <a:pt x="546908" y="89003"/>
                  </a:cubicBezTo>
                  <a:cubicBezTo>
                    <a:pt x="414232" y="127487"/>
                    <a:pt x="194456" y="208506"/>
                    <a:pt x="103305" y="259143"/>
                  </a:cubicBezTo>
                  <a:cubicBezTo>
                    <a:pt x="12154" y="309780"/>
                    <a:pt x="0" y="392824"/>
                    <a:pt x="0" y="392824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68919" y="2566890"/>
              <a:ext cx="2552238" cy="453588"/>
            </a:xfrm>
            <a:custGeom>
              <a:avLst/>
              <a:gdLst>
                <a:gd name="connsiteX0" fmla="*/ 2527931 w 2527931"/>
                <a:gd name="connsiteY0" fmla="*/ 70774 h 392824"/>
                <a:gd name="connsiteX1" fmla="*/ 2053944 w 2527931"/>
                <a:gd name="connsiteY1" fmla="*/ 3933 h 392824"/>
                <a:gd name="connsiteX2" fmla="*/ 1245735 w 2527931"/>
                <a:gd name="connsiteY2" fmla="*/ 10010 h 392824"/>
                <a:gd name="connsiteX3" fmla="*/ 899360 w 2527931"/>
                <a:gd name="connsiteY3" fmla="*/ 28239 h 392824"/>
                <a:gd name="connsiteX4" fmla="*/ 546908 w 2527931"/>
                <a:gd name="connsiteY4" fmla="*/ 89003 h 392824"/>
                <a:gd name="connsiteX5" fmla="*/ 103305 w 2527931"/>
                <a:gd name="connsiteY5" fmla="*/ 259143 h 392824"/>
                <a:gd name="connsiteX6" fmla="*/ 0 w 2527931"/>
                <a:gd name="connsiteY6" fmla="*/ 392824 h 392824"/>
                <a:gd name="connsiteX0" fmla="*/ 2552238 w 2552238"/>
                <a:gd name="connsiteY0" fmla="*/ 70774 h 453588"/>
                <a:gd name="connsiteX1" fmla="*/ 2078251 w 2552238"/>
                <a:gd name="connsiteY1" fmla="*/ 3933 h 453588"/>
                <a:gd name="connsiteX2" fmla="*/ 1270042 w 2552238"/>
                <a:gd name="connsiteY2" fmla="*/ 10010 h 453588"/>
                <a:gd name="connsiteX3" fmla="*/ 923667 w 2552238"/>
                <a:gd name="connsiteY3" fmla="*/ 28239 h 453588"/>
                <a:gd name="connsiteX4" fmla="*/ 571215 w 2552238"/>
                <a:gd name="connsiteY4" fmla="*/ 89003 h 453588"/>
                <a:gd name="connsiteX5" fmla="*/ 127612 w 2552238"/>
                <a:gd name="connsiteY5" fmla="*/ 259143 h 453588"/>
                <a:gd name="connsiteX6" fmla="*/ 0 w 2552238"/>
                <a:gd name="connsiteY6" fmla="*/ 453588 h 45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2238" h="453588">
                  <a:moveTo>
                    <a:pt x="2552238" y="70774"/>
                  </a:moveTo>
                  <a:cubicBezTo>
                    <a:pt x="2422094" y="42417"/>
                    <a:pt x="2291950" y="14060"/>
                    <a:pt x="2078251" y="3933"/>
                  </a:cubicBezTo>
                  <a:cubicBezTo>
                    <a:pt x="1864552" y="-6194"/>
                    <a:pt x="1462473" y="5959"/>
                    <a:pt x="1270042" y="10010"/>
                  </a:cubicBezTo>
                  <a:cubicBezTo>
                    <a:pt x="1077611" y="14061"/>
                    <a:pt x="1040138" y="15073"/>
                    <a:pt x="923667" y="28239"/>
                  </a:cubicBezTo>
                  <a:cubicBezTo>
                    <a:pt x="807196" y="41404"/>
                    <a:pt x="703891" y="50519"/>
                    <a:pt x="571215" y="89003"/>
                  </a:cubicBezTo>
                  <a:cubicBezTo>
                    <a:pt x="438539" y="127487"/>
                    <a:pt x="222814" y="198379"/>
                    <a:pt x="127612" y="259143"/>
                  </a:cubicBezTo>
                  <a:cubicBezTo>
                    <a:pt x="32410" y="319907"/>
                    <a:pt x="0" y="453588"/>
                    <a:pt x="0" y="453588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1227980" y="2078585"/>
              <a:ext cx="1780490" cy="188417"/>
            </a:xfrm>
            <a:custGeom>
              <a:avLst/>
              <a:gdLst>
                <a:gd name="connsiteX0" fmla="*/ 1677185 w 1677185"/>
                <a:gd name="connsiteY0" fmla="*/ 103514 h 182508"/>
                <a:gd name="connsiteX1" fmla="*/ 935821 w 1677185"/>
                <a:gd name="connsiteY1" fmla="*/ 215 h 182508"/>
                <a:gd name="connsiteX2" fmla="*/ 206610 w 1677185"/>
                <a:gd name="connsiteY2" fmla="*/ 127820 h 182508"/>
                <a:gd name="connsiteX3" fmla="*/ 0 w 1677185"/>
                <a:gd name="connsiteY3" fmla="*/ 182508 h 182508"/>
                <a:gd name="connsiteX0" fmla="*/ 1725799 w 1725799"/>
                <a:gd name="connsiteY0" fmla="*/ 115499 h 182341"/>
                <a:gd name="connsiteX1" fmla="*/ 935821 w 1725799"/>
                <a:gd name="connsiteY1" fmla="*/ 48 h 182341"/>
                <a:gd name="connsiteX2" fmla="*/ 206610 w 1725799"/>
                <a:gd name="connsiteY2" fmla="*/ 127653 h 182341"/>
                <a:gd name="connsiteX3" fmla="*/ 0 w 1725799"/>
                <a:gd name="connsiteY3" fmla="*/ 182341 h 182341"/>
                <a:gd name="connsiteX0" fmla="*/ 1780490 w 1780490"/>
                <a:gd name="connsiteY0" fmla="*/ 115499 h 188417"/>
                <a:gd name="connsiteX1" fmla="*/ 990512 w 1780490"/>
                <a:gd name="connsiteY1" fmla="*/ 48 h 188417"/>
                <a:gd name="connsiteX2" fmla="*/ 261301 w 1780490"/>
                <a:gd name="connsiteY2" fmla="*/ 127653 h 188417"/>
                <a:gd name="connsiteX3" fmla="*/ 0 w 1780490"/>
                <a:gd name="connsiteY3" fmla="*/ 188417 h 1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0490" h="188417">
                  <a:moveTo>
                    <a:pt x="1780490" y="115499"/>
                  </a:moveTo>
                  <a:cubicBezTo>
                    <a:pt x="1532356" y="61824"/>
                    <a:pt x="1243710" y="-1978"/>
                    <a:pt x="990512" y="48"/>
                  </a:cubicBezTo>
                  <a:cubicBezTo>
                    <a:pt x="737314" y="2074"/>
                    <a:pt x="426386" y="96258"/>
                    <a:pt x="261301" y="127653"/>
                  </a:cubicBezTo>
                  <a:cubicBezTo>
                    <a:pt x="96216" y="159048"/>
                    <a:pt x="0" y="188417"/>
                    <a:pt x="0" y="188417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1464498" y="1816759"/>
              <a:ext cx="1227505" cy="139848"/>
            </a:xfrm>
            <a:custGeom>
              <a:avLst/>
              <a:gdLst>
                <a:gd name="connsiteX0" fmla="*/ 0 w 1227505"/>
                <a:gd name="connsiteY0" fmla="*/ 139848 h 139848"/>
                <a:gd name="connsiteX1" fmla="*/ 407143 w 1227505"/>
                <a:gd name="connsiteY1" fmla="*/ 42626 h 139848"/>
                <a:gd name="connsiteX2" fmla="*/ 1039126 w 1227505"/>
                <a:gd name="connsiteY2" fmla="*/ 91 h 139848"/>
                <a:gd name="connsiteX3" fmla="*/ 1227505 w 1227505"/>
                <a:gd name="connsiteY3" fmla="*/ 30473 h 13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7505" h="139848">
                  <a:moveTo>
                    <a:pt x="0" y="139848"/>
                  </a:moveTo>
                  <a:cubicBezTo>
                    <a:pt x="116977" y="102883"/>
                    <a:pt x="233955" y="65919"/>
                    <a:pt x="407143" y="42626"/>
                  </a:cubicBezTo>
                  <a:cubicBezTo>
                    <a:pt x="580331" y="19333"/>
                    <a:pt x="902399" y="2116"/>
                    <a:pt x="1039126" y="91"/>
                  </a:cubicBezTo>
                  <a:cubicBezTo>
                    <a:pt x="1175853" y="-1935"/>
                    <a:pt x="1227505" y="30473"/>
                    <a:pt x="1227505" y="30473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1487695" y="1790071"/>
              <a:ext cx="1197121" cy="127695"/>
            </a:xfrm>
            <a:custGeom>
              <a:avLst/>
              <a:gdLst>
                <a:gd name="connsiteX0" fmla="*/ 0 w 1227505"/>
                <a:gd name="connsiteY0" fmla="*/ 139848 h 139848"/>
                <a:gd name="connsiteX1" fmla="*/ 407143 w 1227505"/>
                <a:gd name="connsiteY1" fmla="*/ 42626 h 139848"/>
                <a:gd name="connsiteX2" fmla="*/ 1039126 w 1227505"/>
                <a:gd name="connsiteY2" fmla="*/ 91 h 139848"/>
                <a:gd name="connsiteX3" fmla="*/ 1227505 w 1227505"/>
                <a:gd name="connsiteY3" fmla="*/ 30473 h 139848"/>
                <a:gd name="connsiteX0" fmla="*/ 0 w 1197121"/>
                <a:gd name="connsiteY0" fmla="*/ 127695 h 127695"/>
                <a:gd name="connsiteX1" fmla="*/ 376759 w 1197121"/>
                <a:gd name="connsiteY1" fmla="*/ 42626 h 127695"/>
                <a:gd name="connsiteX2" fmla="*/ 1008742 w 1197121"/>
                <a:gd name="connsiteY2" fmla="*/ 91 h 127695"/>
                <a:gd name="connsiteX3" fmla="*/ 1197121 w 1197121"/>
                <a:gd name="connsiteY3" fmla="*/ 30473 h 1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121" h="127695">
                  <a:moveTo>
                    <a:pt x="0" y="127695"/>
                  </a:moveTo>
                  <a:cubicBezTo>
                    <a:pt x="116977" y="90730"/>
                    <a:pt x="208635" y="63893"/>
                    <a:pt x="376759" y="42626"/>
                  </a:cubicBezTo>
                  <a:cubicBezTo>
                    <a:pt x="544883" y="21359"/>
                    <a:pt x="872015" y="2116"/>
                    <a:pt x="1008742" y="91"/>
                  </a:cubicBezTo>
                  <a:cubicBezTo>
                    <a:pt x="1145469" y="-1935"/>
                    <a:pt x="1197121" y="30473"/>
                    <a:pt x="1197121" y="30473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1914566" y="1507387"/>
              <a:ext cx="498529" cy="47717"/>
            </a:xfrm>
            <a:custGeom>
              <a:avLst/>
              <a:gdLst>
                <a:gd name="connsiteX0" fmla="*/ 0 w 717292"/>
                <a:gd name="connsiteY0" fmla="*/ 48232 h 48232"/>
                <a:gd name="connsiteX1" fmla="*/ 529149 w 717292"/>
                <a:gd name="connsiteY1" fmla="*/ 1199 h 48232"/>
                <a:gd name="connsiteX2" fmla="*/ 717292 w 717292"/>
                <a:gd name="connsiteY2" fmla="*/ 12958 h 48232"/>
                <a:gd name="connsiteX0" fmla="*/ 0 w 615122"/>
                <a:gd name="connsiteY0" fmla="*/ 47717 h 47717"/>
                <a:gd name="connsiteX1" fmla="*/ 529149 w 615122"/>
                <a:gd name="connsiteY1" fmla="*/ 684 h 47717"/>
                <a:gd name="connsiteX2" fmla="*/ 613987 w 615122"/>
                <a:gd name="connsiteY2" fmla="*/ 18519 h 47717"/>
                <a:gd name="connsiteX0" fmla="*/ 0 w 498529"/>
                <a:gd name="connsiteY0" fmla="*/ 47717 h 47717"/>
                <a:gd name="connsiteX1" fmla="*/ 413691 w 498529"/>
                <a:gd name="connsiteY1" fmla="*/ 684 h 47717"/>
                <a:gd name="connsiteX2" fmla="*/ 498529 w 498529"/>
                <a:gd name="connsiteY2" fmla="*/ 18519 h 4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529" h="47717">
                  <a:moveTo>
                    <a:pt x="0" y="47717"/>
                  </a:moveTo>
                  <a:cubicBezTo>
                    <a:pt x="204800" y="27140"/>
                    <a:pt x="330603" y="5550"/>
                    <a:pt x="413691" y="684"/>
                  </a:cubicBezTo>
                  <a:cubicBezTo>
                    <a:pt x="496779" y="-4182"/>
                    <a:pt x="498529" y="18519"/>
                    <a:pt x="498529" y="18519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625906" y="2904529"/>
              <a:ext cx="2023560" cy="401044"/>
            </a:xfrm>
            <a:custGeom>
              <a:avLst/>
              <a:gdLst>
                <a:gd name="connsiteX0" fmla="*/ 2023560 w 2023560"/>
                <a:gd name="connsiteY0" fmla="*/ 0 h 401044"/>
                <a:gd name="connsiteX1" fmla="*/ 1039125 w 2023560"/>
                <a:gd name="connsiteY1" fmla="*/ 18229 h 401044"/>
                <a:gd name="connsiteX2" fmla="*/ 449680 w 2023560"/>
                <a:gd name="connsiteY2" fmla="*/ 151910 h 401044"/>
                <a:gd name="connsiteX3" fmla="*/ 194456 w 2023560"/>
                <a:gd name="connsiteY3" fmla="*/ 243057 h 401044"/>
                <a:gd name="connsiteX4" fmla="*/ 0 w 2023560"/>
                <a:gd name="connsiteY4" fmla="*/ 401044 h 40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560" h="401044">
                  <a:moveTo>
                    <a:pt x="2023560" y="0"/>
                  </a:moveTo>
                  <a:lnTo>
                    <a:pt x="1039125" y="18229"/>
                  </a:lnTo>
                  <a:cubicBezTo>
                    <a:pt x="776812" y="43547"/>
                    <a:pt x="590458" y="114439"/>
                    <a:pt x="449680" y="151910"/>
                  </a:cubicBezTo>
                  <a:cubicBezTo>
                    <a:pt x="308902" y="189381"/>
                    <a:pt x="269403" y="201535"/>
                    <a:pt x="194456" y="243057"/>
                  </a:cubicBezTo>
                  <a:cubicBezTo>
                    <a:pt x="119509" y="284579"/>
                    <a:pt x="0" y="401044"/>
                    <a:pt x="0" y="401044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625906" y="3014891"/>
              <a:ext cx="2023560" cy="401044"/>
            </a:xfrm>
            <a:custGeom>
              <a:avLst/>
              <a:gdLst>
                <a:gd name="connsiteX0" fmla="*/ 2023560 w 2023560"/>
                <a:gd name="connsiteY0" fmla="*/ 0 h 401044"/>
                <a:gd name="connsiteX1" fmla="*/ 1039125 w 2023560"/>
                <a:gd name="connsiteY1" fmla="*/ 18229 h 401044"/>
                <a:gd name="connsiteX2" fmla="*/ 449680 w 2023560"/>
                <a:gd name="connsiteY2" fmla="*/ 151910 h 401044"/>
                <a:gd name="connsiteX3" fmla="*/ 194456 w 2023560"/>
                <a:gd name="connsiteY3" fmla="*/ 243057 h 401044"/>
                <a:gd name="connsiteX4" fmla="*/ 0 w 2023560"/>
                <a:gd name="connsiteY4" fmla="*/ 401044 h 40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560" h="401044">
                  <a:moveTo>
                    <a:pt x="2023560" y="0"/>
                  </a:moveTo>
                  <a:lnTo>
                    <a:pt x="1039125" y="18229"/>
                  </a:lnTo>
                  <a:cubicBezTo>
                    <a:pt x="776812" y="43547"/>
                    <a:pt x="590458" y="114439"/>
                    <a:pt x="449680" y="151910"/>
                  </a:cubicBezTo>
                  <a:cubicBezTo>
                    <a:pt x="308902" y="189381"/>
                    <a:pt x="269403" y="201535"/>
                    <a:pt x="194456" y="243057"/>
                  </a:cubicBezTo>
                  <a:cubicBezTo>
                    <a:pt x="119509" y="284579"/>
                    <a:pt x="0" y="401044"/>
                    <a:pt x="0" y="401044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25906" y="2953138"/>
              <a:ext cx="2023560" cy="401044"/>
            </a:xfrm>
            <a:custGeom>
              <a:avLst/>
              <a:gdLst>
                <a:gd name="connsiteX0" fmla="*/ 2023560 w 2023560"/>
                <a:gd name="connsiteY0" fmla="*/ 0 h 401044"/>
                <a:gd name="connsiteX1" fmla="*/ 1039125 w 2023560"/>
                <a:gd name="connsiteY1" fmla="*/ 18229 h 401044"/>
                <a:gd name="connsiteX2" fmla="*/ 449680 w 2023560"/>
                <a:gd name="connsiteY2" fmla="*/ 151910 h 401044"/>
                <a:gd name="connsiteX3" fmla="*/ 194456 w 2023560"/>
                <a:gd name="connsiteY3" fmla="*/ 243057 h 401044"/>
                <a:gd name="connsiteX4" fmla="*/ 0 w 2023560"/>
                <a:gd name="connsiteY4" fmla="*/ 401044 h 40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560" h="401044">
                  <a:moveTo>
                    <a:pt x="2023560" y="0"/>
                  </a:moveTo>
                  <a:lnTo>
                    <a:pt x="1039125" y="18229"/>
                  </a:lnTo>
                  <a:cubicBezTo>
                    <a:pt x="776812" y="43547"/>
                    <a:pt x="590458" y="114439"/>
                    <a:pt x="449680" y="151910"/>
                  </a:cubicBezTo>
                  <a:cubicBezTo>
                    <a:pt x="308902" y="189381"/>
                    <a:pt x="269403" y="201535"/>
                    <a:pt x="194456" y="243057"/>
                  </a:cubicBezTo>
                  <a:cubicBezTo>
                    <a:pt x="119509" y="284579"/>
                    <a:pt x="0" y="401044"/>
                    <a:pt x="0" y="401044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1051279" y="3803839"/>
              <a:ext cx="1251812" cy="656254"/>
            </a:xfrm>
            <a:custGeom>
              <a:avLst/>
              <a:gdLst>
                <a:gd name="connsiteX0" fmla="*/ 0 w 1251812"/>
                <a:gd name="connsiteY0" fmla="*/ 656254 h 656254"/>
                <a:gd name="connsiteX1" fmla="*/ 170149 w 1251812"/>
                <a:gd name="connsiteY1" fmla="*/ 376738 h 656254"/>
                <a:gd name="connsiteX2" fmla="*/ 552985 w 1251812"/>
                <a:gd name="connsiteY2" fmla="*/ 182293 h 656254"/>
                <a:gd name="connsiteX3" fmla="*/ 1093816 w 1251812"/>
                <a:gd name="connsiteY3" fmla="*/ 30382 h 656254"/>
                <a:gd name="connsiteX4" fmla="*/ 1251812 w 1251812"/>
                <a:gd name="connsiteY4" fmla="*/ 0 h 65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1812" h="656254">
                  <a:moveTo>
                    <a:pt x="0" y="656254"/>
                  </a:moveTo>
                  <a:cubicBezTo>
                    <a:pt x="38992" y="555992"/>
                    <a:pt x="77985" y="455731"/>
                    <a:pt x="170149" y="376738"/>
                  </a:cubicBezTo>
                  <a:cubicBezTo>
                    <a:pt x="262313" y="297745"/>
                    <a:pt x="399041" y="240019"/>
                    <a:pt x="552985" y="182293"/>
                  </a:cubicBezTo>
                  <a:cubicBezTo>
                    <a:pt x="706929" y="124567"/>
                    <a:pt x="977345" y="60764"/>
                    <a:pt x="1093816" y="30382"/>
                  </a:cubicBezTo>
                  <a:cubicBezTo>
                    <a:pt x="1210287" y="0"/>
                    <a:pt x="1251812" y="0"/>
                    <a:pt x="1251812" y="0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1026971" y="3761305"/>
              <a:ext cx="1318657" cy="668407"/>
            </a:xfrm>
            <a:custGeom>
              <a:avLst/>
              <a:gdLst>
                <a:gd name="connsiteX0" fmla="*/ 0 w 1251812"/>
                <a:gd name="connsiteY0" fmla="*/ 656254 h 656254"/>
                <a:gd name="connsiteX1" fmla="*/ 170149 w 1251812"/>
                <a:gd name="connsiteY1" fmla="*/ 376738 h 656254"/>
                <a:gd name="connsiteX2" fmla="*/ 552985 w 1251812"/>
                <a:gd name="connsiteY2" fmla="*/ 182293 h 656254"/>
                <a:gd name="connsiteX3" fmla="*/ 1093816 w 1251812"/>
                <a:gd name="connsiteY3" fmla="*/ 30382 h 656254"/>
                <a:gd name="connsiteX4" fmla="*/ 1251812 w 1251812"/>
                <a:gd name="connsiteY4" fmla="*/ 0 h 656254"/>
                <a:gd name="connsiteX0" fmla="*/ 0 w 1318657"/>
                <a:gd name="connsiteY0" fmla="*/ 668407 h 668407"/>
                <a:gd name="connsiteX1" fmla="*/ 170149 w 1318657"/>
                <a:gd name="connsiteY1" fmla="*/ 388891 h 668407"/>
                <a:gd name="connsiteX2" fmla="*/ 552985 w 1318657"/>
                <a:gd name="connsiteY2" fmla="*/ 194446 h 668407"/>
                <a:gd name="connsiteX3" fmla="*/ 1093816 w 1318657"/>
                <a:gd name="connsiteY3" fmla="*/ 42535 h 668407"/>
                <a:gd name="connsiteX4" fmla="*/ 1318657 w 1318657"/>
                <a:gd name="connsiteY4" fmla="*/ 0 h 66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657" h="668407">
                  <a:moveTo>
                    <a:pt x="0" y="668407"/>
                  </a:moveTo>
                  <a:cubicBezTo>
                    <a:pt x="38992" y="568145"/>
                    <a:pt x="77985" y="467884"/>
                    <a:pt x="170149" y="388891"/>
                  </a:cubicBezTo>
                  <a:cubicBezTo>
                    <a:pt x="262313" y="309898"/>
                    <a:pt x="399041" y="252172"/>
                    <a:pt x="552985" y="194446"/>
                  </a:cubicBezTo>
                  <a:cubicBezTo>
                    <a:pt x="706929" y="136720"/>
                    <a:pt x="966204" y="74943"/>
                    <a:pt x="1093816" y="42535"/>
                  </a:cubicBezTo>
                  <a:cubicBezTo>
                    <a:pt x="1221428" y="10127"/>
                    <a:pt x="1318657" y="0"/>
                    <a:pt x="1318657" y="0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1939496" y="1471822"/>
              <a:ext cx="444040" cy="47717"/>
            </a:xfrm>
            <a:custGeom>
              <a:avLst/>
              <a:gdLst>
                <a:gd name="connsiteX0" fmla="*/ 0 w 717292"/>
                <a:gd name="connsiteY0" fmla="*/ 48232 h 48232"/>
                <a:gd name="connsiteX1" fmla="*/ 529149 w 717292"/>
                <a:gd name="connsiteY1" fmla="*/ 1199 h 48232"/>
                <a:gd name="connsiteX2" fmla="*/ 717292 w 717292"/>
                <a:gd name="connsiteY2" fmla="*/ 12958 h 48232"/>
                <a:gd name="connsiteX0" fmla="*/ 0 w 615122"/>
                <a:gd name="connsiteY0" fmla="*/ 47717 h 47717"/>
                <a:gd name="connsiteX1" fmla="*/ 529149 w 615122"/>
                <a:gd name="connsiteY1" fmla="*/ 684 h 47717"/>
                <a:gd name="connsiteX2" fmla="*/ 613987 w 615122"/>
                <a:gd name="connsiteY2" fmla="*/ 18519 h 47717"/>
                <a:gd name="connsiteX0" fmla="*/ 0 w 498529"/>
                <a:gd name="connsiteY0" fmla="*/ 47717 h 47717"/>
                <a:gd name="connsiteX1" fmla="*/ 413691 w 498529"/>
                <a:gd name="connsiteY1" fmla="*/ 684 h 47717"/>
                <a:gd name="connsiteX2" fmla="*/ 498529 w 498529"/>
                <a:gd name="connsiteY2" fmla="*/ 18519 h 47717"/>
                <a:gd name="connsiteX0" fmla="*/ 0 w 481147"/>
                <a:gd name="connsiteY0" fmla="*/ 47717 h 47717"/>
                <a:gd name="connsiteX1" fmla="*/ 413691 w 481147"/>
                <a:gd name="connsiteY1" fmla="*/ 684 h 47717"/>
                <a:gd name="connsiteX2" fmla="*/ 480298 w 481147"/>
                <a:gd name="connsiteY2" fmla="*/ 18519 h 47717"/>
                <a:gd name="connsiteX0" fmla="*/ 0 w 444040"/>
                <a:gd name="connsiteY0" fmla="*/ 47717 h 47717"/>
                <a:gd name="connsiteX1" fmla="*/ 377230 w 444040"/>
                <a:gd name="connsiteY1" fmla="*/ 684 h 47717"/>
                <a:gd name="connsiteX2" fmla="*/ 443837 w 444040"/>
                <a:gd name="connsiteY2" fmla="*/ 18519 h 4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040" h="47717">
                  <a:moveTo>
                    <a:pt x="0" y="47717"/>
                  </a:moveTo>
                  <a:cubicBezTo>
                    <a:pt x="204800" y="27140"/>
                    <a:pt x="303257" y="5550"/>
                    <a:pt x="377230" y="684"/>
                  </a:cubicBezTo>
                  <a:cubicBezTo>
                    <a:pt x="451203" y="-4182"/>
                    <a:pt x="443837" y="18519"/>
                    <a:pt x="443837" y="18519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205875">
              <a:off x="2244289" y="5360522"/>
              <a:ext cx="481629" cy="97346"/>
            </a:xfrm>
            <a:custGeom>
              <a:avLst/>
              <a:gdLst>
                <a:gd name="connsiteX0" fmla="*/ 423334 w 423334"/>
                <a:gd name="connsiteY0" fmla="*/ 79375 h 91259"/>
                <a:gd name="connsiteX1" fmla="*/ 264584 w 423334"/>
                <a:gd name="connsiteY1" fmla="*/ 84667 h 91259"/>
                <a:gd name="connsiteX2" fmla="*/ 0 w 423334"/>
                <a:gd name="connsiteY2" fmla="*/ 0 h 91259"/>
                <a:gd name="connsiteX0" fmla="*/ 445729 w 445729"/>
                <a:gd name="connsiteY0" fmla="*/ 99237 h 103299"/>
                <a:gd name="connsiteX1" fmla="*/ 264584 w 445729"/>
                <a:gd name="connsiteY1" fmla="*/ 84667 h 103299"/>
                <a:gd name="connsiteX2" fmla="*/ 0 w 445729"/>
                <a:gd name="connsiteY2" fmla="*/ 0 h 103299"/>
                <a:gd name="connsiteX0" fmla="*/ 481629 w 481629"/>
                <a:gd name="connsiteY0" fmla="*/ 93460 h 97346"/>
                <a:gd name="connsiteX1" fmla="*/ 300484 w 481629"/>
                <a:gd name="connsiteY1" fmla="*/ 78890 h 97346"/>
                <a:gd name="connsiteX2" fmla="*/ 0 w 481629"/>
                <a:gd name="connsiteY2" fmla="*/ 0 h 9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1629" h="97346">
                  <a:moveTo>
                    <a:pt x="481629" y="93460"/>
                  </a:moveTo>
                  <a:cubicBezTo>
                    <a:pt x="437532" y="102720"/>
                    <a:pt x="380756" y="94467"/>
                    <a:pt x="300484" y="78890"/>
                  </a:cubicBezTo>
                  <a:cubicBezTo>
                    <a:pt x="220212" y="63313"/>
                    <a:pt x="0" y="0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625906" y="1372121"/>
              <a:ext cx="407203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>
              <a:off x="625906" y="5567952"/>
              <a:ext cx="407203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>
            <a:xfrm>
              <a:off x="3907809" y="738165"/>
              <a:ext cx="0" cy="4830724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>
              <a:off x="620107" y="738165"/>
              <a:ext cx="0" cy="4830724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sp>
          <p:nvSpPr>
            <p:cNvPr id="75" name="TextBox 74"/>
            <p:cNvSpPr txBox="1"/>
            <p:nvPr/>
          </p:nvSpPr>
          <p:spPr>
            <a:xfrm>
              <a:off x="1405023" y="719197"/>
              <a:ext cx="1786266" cy="4924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s</a:t>
              </a: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hell width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>
              <a:off x="4461414" y="1372121"/>
              <a:ext cx="0" cy="4180233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77" name="TextBox 76"/>
            <p:cNvSpPr txBox="1"/>
            <p:nvPr/>
          </p:nvSpPr>
          <p:spPr>
            <a:xfrm>
              <a:off x="3995817" y="3145049"/>
              <a:ext cx="1148533" cy="89255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s</a:t>
              </a: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hell length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705653" y="4255467"/>
              <a:ext cx="1685138" cy="89255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s</a:t>
              </a: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hell thickness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H="1">
              <a:off x="3685280" y="4567777"/>
              <a:ext cx="1313458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5391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97831_954521998266_1493991627_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r="64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324"/>
            <a:ext cx="8229600" cy="791685"/>
          </a:xfrm>
          <a:solidFill>
            <a:schemeClr val="bg1">
              <a:alpha val="83000"/>
            </a:schemeClr>
          </a:solidFill>
          <a:ln>
            <a:solidFill>
              <a:srgbClr val="FFFFFF"/>
            </a:solidFill>
          </a:ln>
        </p:spPr>
        <p:txBody>
          <a:bodyPr/>
          <a:lstStyle/>
          <a:p>
            <a:r>
              <a:rPr lang="en-US" b="1" i="1" dirty="0" smtClean="0">
                <a:solidFill>
                  <a:srgbClr val="FFA72C"/>
                </a:solidFill>
              </a:rPr>
              <a:t>Museum Collections</a:t>
            </a:r>
            <a:endParaRPr lang="en-US" b="1" i="1" dirty="0">
              <a:solidFill>
                <a:srgbClr val="FFA72C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12157"/>
              </p:ext>
            </p:extLst>
          </p:nvPr>
        </p:nvGraphicFramePr>
        <p:xfrm>
          <a:off x="457200" y="1180837"/>
          <a:ext cx="8229600" cy="5289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80000"/>
                <a:gridCol w="3149600"/>
              </a:tblGrid>
              <a:tr h="6826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Locality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Number of Specimens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36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</a:rPr>
                        <a:t>Holyrood</a:t>
                      </a:r>
                      <a:r>
                        <a:rPr lang="en-US" sz="2400" dirty="0">
                          <a:effectLst/>
                        </a:rPr>
                        <a:t>, Newfoundland, Canada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</a:tr>
              <a:tr h="5536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Cape May, New Jersey, United States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19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</a:tr>
              <a:tr h="5536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Rockport, Maine, United States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</a:tr>
              <a:tr h="5536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Bar Harbor, Maine, United States #1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</a:tr>
              <a:tr h="5536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Bar Harbor, Maine, United States #2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42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</a:tr>
              <a:tr h="5536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Provincetown, Massachusetts, United States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31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</a:tr>
              <a:tr h="5536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ＭＳ 明朝"/>
                          <a:cs typeface="Calibri"/>
                        </a:rPr>
                        <a:t>Bar Harbor, Maine, United States #3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ＭＳ 明朝"/>
                          <a:cs typeface="Calibri"/>
                        </a:rPr>
                        <a:t>42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</a:tr>
              <a:tr h="5536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ＭＳ 明朝"/>
                          <a:cs typeface="Calibri"/>
                        </a:rPr>
                        <a:t>Bar Harbor, Maine, United States #4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ＭＳ 明朝"/>
                          <a:cs typeface="Calibri"/>
                        </a:rPr>
                        <a:t>31</a:t>
                      </a:r>
                      <a:endParaRPr lang="en-US" sz="2400" dirty="0">
                        <a:effectLst/>
                        <a:latin typeface="Calibri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61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590" y="0"/>
            <a:ext cx="5295410" cy="1061884"/>
          </a:xfrm>
        </p:spPr>
        <p:txBody>
          <a:bodyPr/>
          <a:lstStyle/>
          <a:p>
            <a:r>
              <a:rPr lang="en-US" b="1" i="1" dirty="0" smtClean="0">
                <a:solidFill>
                  <a:srgbClr val="FFA72C"/>
                </a:solidFill>
              </a:rPr>
              <a:t>Experiments</a:t>
            </a:r>
            <a:endParaRPr lang="en-US" b="1" i="1" dirty="0">
              <a:solidFill>
                <a:srgbClr val="FFA72C"/>
              </a:solidFill>
            </a:endParaRPr>
          </a:p>
        </p:txBody>
      </p:sp>
      <p:pic>
        <p:nvPicPr>
          <p:cNvPr id="6" name="IMG_0293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848590" cy="6840605"/>
          </a:xfrm>
        </p:spPr>
      </p:pic>
      <p:pic>
        <p:nvPicPr>
          <p:cNvPr id="5" name="Picture 4" descr="thumb_IMG_0290_102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5"/>
          <a:stretch/>
        </p:blipFill>
        <p:spPr>
          <a:xfrm>
            <a:off x="3848590" y="1061884"/>
            <a:ext cx="5295410" cy="577872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096564" y="1600200"/>
            <a:ext cx="344006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76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MaryPPT">
      <a:dk1>
        <a:srgbClr val="FFC000"/>
      </a:dk1>
      <a:lt1>
        <a:srgbClr val="FFFFFF"/>
      </a:lt1>
      <a:dk2>
        <a:srgbClr val="000000"/>
      </a:dk2>
      <a:lt2>
        <a:srgbClr val="000000"/>
      </a:lt2>
      <a:accent1>
        <a:srgbClr val="31859B"/>
      </a:accent1>
      <a:accent2>
        <a:srgbClr val="00B0F0"/>
      </a:accent2>
      <a:accent3>
        <a:srgbClr val="E36C09"/>
      </a:accent3>
      <a:accent4>
        <a:srgbClr val="974806"/>
      </a:accent4>
      <a:accent5>
        <a:srgbClr val="FFFF00"/>
      </a:accent5>
      <a:accent6>
        <a:srgbClr val="3F3F3F"/>
      </a:accent6>
      <a:hlink>
        <a:srgbClr val="BFBFBF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3112</TotalTime>
  <Words>1667</Words>
  <Application>Microsoft Macintosh PowerPoint</Application>
  <PresentationFormat>On-screen Show (4:3)</PresentationFormat>
  <Paragraphs>252</Paragraphs>
  <Slides>17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 Black </vt:lpstr>
      <vt:lpstr>Office Theme</vt:lpstr>
      <vt:lpstr>Information loss in the rocky intertidal</vt:lpstr>
      <vt:lpstr>Background</vt:lpstr>
      <vt:lpstr>Background</vt:lpstr>
      <vt:lpstr>Interpreting Repair Scars</vt:lpstr>
      <vt:lpstr>Littorina littorea</vt:lpstr>
      <vt:lpstr>Methods</vt:lpstr>
      <vt:lpstr>Methods Continued</vt:lpstr>
      <vt:lpstr>Museum Collections</vt:lpstr>
      <vt:lpstr>Experiments</vt:lpstr>
      <vt:lpstr>PowerPoint Presentation</vt:lpstr>
      <vt:lpstr>Museum Collections: Results</vt:lpstr>
      <vt:lpstr>PowerPoint Presentation</vt:lpstr>
      <vt:lpstr>PowerPoint Presentation</vt:lpstr>
      <vt:lpstr>PowerPoint Presentation</vt:lpstr>
      <vt:lpstr>Conclusions</vt:lpstr>
      <vt:lpstr>Future Work</vt:lpstr>
      <vt:lpstr>Acknowledgments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loss in the rocky intertidal</dc:title>
  <dc:creator>Laura Schachter</dc:creator>
  <cp:lastModifiedBy>Laura Schachter</cp:lastModifiedBy>
  <cp:revision>51</cp:revision>
  <dcterms:created xsi:type="dcterms:W3CDTF">2016-09-16T16:09:00Z</dcterms:created>
  <dcterms:modified xsi:type="dcterms:W3CDTF">2016-09-26T23:55:36Z</dcterms:modified>
</cp:coreProperties>
</file>