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0" r:id="rId3"/>
    <p:sldId id="263" r:id="rId4"/>
    <p:sldId id="262" r:id="rId5"/>
    <p:sldId id="261" r:id="rId6"/>
    <p:sldId id="264" r:id="rId7"/>
    <p:sldId id="265" r:id="rId8"/>
    <p:sldId id="266" r:id="rId9"/>
    <p:sldId id="268" r:id="rId10"/>
    <p:sldId id="271" r:id="rId11"/>
    <p:sldId id="270" r:id="rId12"/>
    <p:sldId id="269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4" autoAdjust="0"/>
    <p:restoredTop sz="80653" autoAdjust="0"/>
  </p:normalViewPr>
  <p:slideViewPr>
    <p:cSldViewPr snapToGrid="0">
      <p:cViewPr varScale="1">
        <p:scale>
          <a:sx n="62" d="100"/>
          <a:sy n="62" d="100"/>
        </p:scale>
        <p:origin x="1554" y="72"/>
      </p:cViewPr>
      <p:guideLst>
        <p:guide orient="horz" pos="2160"/>
        <p:guide pos="672"/>
      </p:guideLst>
    </p:cSldViewPr>
  </p:slideViewPr>
  <p:outlineViewPr>
    <p:cViewPr>
      <p:scale>
        <a:sx n="33" d="100"/>
        <a:sy n="33" d="100"/>
      </p:scale>
      <p:origin x="0" y="-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94DE8-32C3-4304-881F-533EA8624CE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77B2A-5D27-4888-B464-B514F9D4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48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5D194-0491-4640-BA53-1CAA516E8586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F39B9-BF08-4549-9395-2D8A19AF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5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39B9-BF08-4549-9395-2D8A19AFB9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00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-</a:t>
            </a:r>
            <a:r>
              <a:rPr lang="en-US" dirty="0" smtClean="0"/>
              <a:t> Results of data gap analysis.</a:t>
            </a:r>
          </a:p>
          <a:p>
            <a:r>
              <a:rPr lang="en-US" b="1" dirty="0" smtClean="0"/>
              <a:t>-</a:t>
            </a:r>
            <a:r>
              <a:rPr lang="en-US" dirty="0" smtClean="0"/>
              <a:t> High priority sampled in</a:t>
            </a:r>
            <a:r>
              <a:rPr lang="en-US" baseline="0" dirty="0" smtClean="0"/>
              <a:t> 2016 sampling event.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39B9-BF08-4549-9395-2D8A19AFB9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77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-</a:t>
            </a:r>
            <a:r>
              <a:rPr lang="en-US" dirty="0" smtClean="0"/>
              <a:t> Exceedance</a:t>
            </a:r>
            <a:r>
              <a:rPr lang="en-US" baseline="0" dirty="0" smtClean="0"/>
              <a:t> maps created for analytes having primary or secondary maximum contaminant levels (MCLs). </a:t>
            </a:r>
          </a:p>
          <a:p>
            <a:r>
              <a:rPr lang="en-US" b="1" baseline="0" dirty="0" smtClean="0"/>
              <a:t>-</a:t>
            </a:r>
            <a:r>
              <a:rPr lang="en-US" baseline="0" dirty="0" smtClean="0"/>
              <a:t> Elevated TDS shows higher salinity waters.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39B9-BF08-4549-9395-2D8A19AFB9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68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-</a:t>
            </a:r>
            <a:r>
              <a:rPr lang="en-US" dirty="0" smtClean="0"/>
              <a:t> Pie diagrams of wells and springs were scaled</a:t>
            </a:r>
            <a:r>
              <a:rPr lang="en-US" baseline="0" dirty="0" smtClean="0"/>
              <a:t> relative to Total Dissolved Solids (TDS). </a:t>
            </a:r>
          </a:p>
          <a:p>
            <a:r>
              <a:rPr lang="en-US" b="1" baseline="0" dirty="0" smtClean="0"/>
              <a:t>-</a:t>
            </a:r>
            <a:r>
              <a:rPr lang="en-US" baseline="0" dirty="0" smtClean="0"/>
              <a:t> Southern area shows significant impact of Minturn evaporite facies with elevated chloride.</a:t>
            </a:r>
          </a:p>
          <a:p>
            <a:r>
              <a:rPr lang="en-US" b="1" dirty="0" smtClean="0"/>
              <a:t>-</a:t>
            </a:r>
            <a:r>
              <a:rPr lang="en-US" dirty="0" smtClean="0"/>
              <a:t> Picture of Salt Spring – white on ground is evaporated salt. Pie diagram shows high sodium chloride</a:t>
            </a:r>
            <a:r>
              <a:rPr lang="en-US" baseline="0" dirty="0" smtClean="0"/>
              <a:t> content,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39B9-BF08-4549-9395-2D8A19AFB9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30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-</a:t>
            </a:r>
            <a:r>
              <a:rPr lang="en-US" dirty="0" smtClean="0"/>
              <a:t> Stiff diagram</a:t>
            </a:r>
            <a:r>
              <a:rPr lang="en-US" baseline="0" dirty="0" smtClean="0"/>
              <a:t> of whole county.</a:t>
            </a:r>
          </a:p>
          <a:p>
            <a:r>
              <a:rPr lang="en-US" b="1" baseline="0" dirty="0" smtClean="0"/>
              <a:t>-</a:t>
            </a:r>
            <a:r>
              <a:rPr lang="en-US" baseline="0" dirty="0" smtClean="0"/>
              <a:t> Explain legend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-</a:t>
            </a:r>
            <a:r>
              <a:rPr lang="en-US" baseline="0" dirty="0" smtClean="0"/>
              <a:t> Southern area shows significant impact of Minturn evaporite facies with elevated chloride and sulfate.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39B9-BF08-4549-9395-2D8A19AFB9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63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39B9-BF08-4549-9395-2D8A19AFB9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39B9-BF08-4549-9395-2D8A19AFB9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89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Park County consists</a:t>
            </a:r>
            <a:r>
              <a:rPr lang="en-US" baseline="0" dirty="0" smtClean="0"/>
              <a:t> of South Park Basin (50 by 35 miles) surrounded by mountains (Laramide Front Range and Sawatch uplifts).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- South Park Basin</a:t>
            </a:r>
            <a:r>
              <a:rPr lang="en-US" baseline="0" dirty="0" smtClean="0"/>
              <a:t> has varied rocks of igneous and metamorphic, sedimentary, and volcanic origin.</a:t>
            </a:r>
            <a:endParaRPr lang="en-US" dirty="0" smtClean="0"/>
          </a:p>
          <a:p>
            <a:r>
              <a:rPr lang="en-US" b="1" baseline="0" dirty="0" smtClean="0"/>
              <a:t>- East:</a:t>
            </a:r>
            <a:r>
              <a:rPr lang="en-US" baseline="0" dirty="0" smtClean="0"/>
              <a:t> Front Range and Elkhorn Upland is Precambrian cored igneous and metamorphic rocks that have been highly deformed. </a:t>
            </a:r>
          </a:p>
          <a:p>
            <a:r>
              <a:rPr lang="en-US" b="1" baseline="0" dirty="0" smtClean="0"/>
              <a:t>- West:</a:t>
            </a:r>
            <a:r>
              <a:rPr lang="en-US" baseline="0" dirty="0" smtClean="0"/>
              <a:t> Mosquito Range - glaciated.</a:t>
            </a:r>
          </a:p>
          <a:p>
            <a:r>
              <a:rPr lang="en-US" b="1" baseline="0" dirty="0" smtClean="0"/>
              <a:t>- South:</a:t>
            </a:r>
            <a:r>
              <a:rPr lang="en-US" baseline="0" dirty="0" smtClean="0"/>
              <a:t> Arkansas Hills and </a:t>
            </a:r>
            <a:r>
              <a:rPr lang="en-US" baseline="0" dirty="0" err="1" smtClean="0"/>
              <a:t>Thirtynine</a:t>
            </a:r>
            <a:r>
              <a:rPr lang="en-US" baseline="0" dirty="0" smtClean="0"/>
              <a:t> Mile Volcanics.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39B9-BF08-4549-9395-2D8A19AFB9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6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Joint</a:t>
            </a:r>
            <a:r>
              <a:rPr lang="en-US" u="sng" baseline="0" dirty="0" smtClean="0"/>
              <a:t> project by Coalition of the Upper South Platte (CUSP) and CGS</a:t>
            </a:r>
          </a:p>
          <a:p>
            <a:r>
              <a:rPr lang="en-US" i="1" baseline="0" dirty="0" smtClean="0"/>
              <a:t>    Purpose: establish pre-O&amp;G exploration baseline GW chemistry</a:t>
            </a:r>
          </a:p>
          <a:p>
            <a:r>
              <a:rPr lang="en-US" b="1" i="0" baseline="0" dirty="0" smtClean="0"/>
              <a:t>- 2011</a:t>
            </a:r>
            <a:r>
              <a:rPr lang="en-US" i="0" baseline="0" dirty="0" smtClean="0"/>
              <a:t> CUSP GW &amp; SW Monitoring Project: baseline monitoring initiated due to increased O&amp;G exploration in South Park</a:t>
            </a:r>
          </a:p>
          <a:p>
            <a:r>
              <a:rPr lang="en-US" i="0" baseline="0" dirty="0" smtClean="0"/>
              <a:t>	- 30 wells and augmented springs, 16 SW samples</a:t>
            </a:r>
          </a:p>
          <a:p>
            <a:r>
              <a:rPr lang="en-US" b="1" i="0" baseline="0" dirty="0" smtClean="0"/>
              <a:t>- 2012</a:t>
            </a:r>
            <a:r>
              <a:rPr lang="en-US" i="0" baseline="0" dirty="0" smtClean="0"/>
              <a:t> Addendum Report: additional sampling for seasonal trends and ensure 2011 study captured representative samples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	- 10 wells, 11 SW locations (sampled twice - in summer and fall)</a:t>
            </a:r>
          </a:p>
          <a:p>
            <a:pPr marL="0" indent="0">
              <a:buFontTx/>
              <a:buNone/>
            </a:pPr>
            <a:r>
              <a:rPr lang="en-US" b="1" i="0" baseline="0" dirty="0" smtClean="0"/>
              <a:t>- </a:t>
            </a:r>
            <a:r>
              <a:rPr lang="en-US" b="1" baseline="0" dirty="0" smtClean="0"/>
              <a:t>2013</a:t>
            </a:r>
            <a:r>
              <a:rPr lang="en-US" baseline="0" dirty="0" smtClean="0"/>
              <a:t> CUSP scoping study of South Park Basin assisted by CGS &amp; USGS: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	(GW use in South Park, general GW flow conditions, aquifers potentially vulnerable to O&amp;G, design MW network for GW quality, and identified data gaps)</a:t>
            </a:r>
          </a:p>
          <a:p>
            <a:r>
              <a:rPr lang="en-US" b="1" baseline="0" dirty="0" smtClean="0"/>
              <a:t>- 2014</a:t>
            </a:r>
            <a:r>
              <a:rPr lang="en-US" baseline="0" dirty="0" smtClean="0"/>
              <a:t> CUSP sampled 49 wells (spring and fall) and some surface water; CGS compiled geologic map and prepared report entitled: Geology and Water Resources of Park County</a:t>
            </a:r>
          </a:p>
          <a:p>
            <a:r>
              <a:rPr lang="en-US" b="1" baseline="0" dirty="0" smtClean="0"/>
              <a:t>- 2015</a:t>
            </a:r>
            <a:r>
              <a:rPr lang="en-US" baseline="0" dirty="0" smtClean="0"/>
              <a:t> CGS compiled WQ database and characterized water type (Pie and Stiff Diagrams) and water quality (MCL exceedances) in GIS-based maps; identified WQ data gap area for 5 geologic units</a:t>
            </a:r>
          </a:p>
          <a:p>
            <a:r>
              <a:rPr lang="en-US" b="1" baseline="0" dirty="0" smtClean="0"/>
              <a:t>- 2016</a:t>
            </a:r>
            <a:r>
              <a:rPr lang="en-US" baseline="0" dirty="0" smtClean="0"/>
              <a:t> CUSP and CGS sampled 30 wells and 10 springs; CGS updated figures for </a:t>
            </a:r>
            <a:r>
              <a:rPr lang="en-US" baseline="0" smtClean="0"/>
              <a:t>rpt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39B9-BF08-4549-9395-2D8A19AFB9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8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-</a:t>
            </a:r>
            <a:r>
              <a:rPr lang="en-US" dirty="0" smtClean="0"/>
              <a:t> Countywide geologic map compiled from 21 geologic maps dated from </a:t>
            </a:r>
            <a:r>
              <a:rPr lang="en-US" baseline="0" dirty="0" smtClean="0"/>
              <a:t>1976 to 2012 (1:24,000 to 1:100,000 scale)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39B9-BF08-4549-9395-2D8A19AFB9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83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-</a:t>
            </a:r>
            <a:r>
              <a:rPr lang="en-US" dirty="0" smtClean="0"/>
              <a:t> Compiled </a:t>
            </a:r>
            <a:r>
              <a:rPr lang="en-US" dirty="0" err="1" smtClean="0"/>
              <a:t>strat</a:t>
            </a:r>
            <a:r>
              <a:rPr lang="en-US" dirty="0" smtClean="0"/>
              <a:t> column: aquifers/confining units</a:t>
            </a:r>
            <a:r>
              <a:rPr lang="en-US" baseline="0" dirty="0" smtClean="0"/>
              <a:t> identified in right side column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39B9-BF08-4549-9395-2D8A19AFB9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54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39B9-BF08-4549-9395-2D8A19AFB9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18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-</a:t>
            </a:r>
            <a:r>
              <a:rPr lang="en-US" dirty="0" smtClean="0"/>
              <a:t> Series of hydrogeologic unit maps created, each showing outcrop and </a:t>
            </a:r>
            <a:r>
              <a:rPr lang="en-US" dirty="0" err="1" smtClean="0"/>
              <a:t>subcrop</a:t>
            </a:r>
            <a:r>
              <a:rPr lang="en-US" dirty="0" smtClean="0"/>
              <a:t> patterns and areas where the unit intersects alluvium.</a:t>
            </a:r>
          </a:p>
          <a:p>
            <a:r>
              <a:rPr lang="en-US" b="1" dirty="0" smtClean="0"/>
              <a:t>-</a:t>
            </a:r>
            <a:r>
              <a:rPr lang="en-US" dirty="0" smtClean="0"/>
              <a:t> Minturn </a:t>
            </a:r>
            <a:r>
              <a:rPr lang="en-US" dirty="0" err="1" smtClean="0"/>
              <a:t>Fm</a:t>
            </a:r>
            <a:r>
              <a:rPr lang="en-US" dirty="0" smtClean="0"/>
              <a:t> contains evaporite facies</a:t>
            </a:r>
            <a:r>
              <a:rPr lang="en-US" baseline="0" dirty="0" smtClean="0"/>
              <a:t> </a:t>
            </a:r>
            <a:r>
              <a:rPr lang="en-US" dirty="0" smtClean="0"/>
              <a:t>(halite and gypsum) </a:t>
            </a:r>
            <a:r>
              <a:rPr lang="en-US" baseline="0" dirty="0" smtClean="0"/>
              <a:t>resulting in high salinity groundwater. The orange pattern is where these facies intersect the alluvium.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39B9-BF08-4549-9395-2D8A19AFB9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26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Buffer zones created around wells with WQ data</a:t>
            </a:r>
            <a:r>
              <a:rPr lang="en-US" baseline="0" dirty="0" smtClean="0"/>
              <a:t>. Used to create GIS shape files of data gap areas.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39B9-BF08-4549-9395-2D8A19AFB9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8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D7CC-5102-4A2D-89B9-5011E96D71B5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9D86-6C88-44F2-BA96-EBED9F4CA6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5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D7CC-5102-4A2D-89B9-5011E96D71B5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9D86-6C88-44F2-BA96-EBED9F4CA6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1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D7CC-5102-4A2D-89B9-5011E96D71B5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9D86-6C88-44F2-BA96-EBED9F4CA6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1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D7CC-5102-4A2D-89B9-5011E96D71B5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9D86-6C88-44F2-BA96-EBED9F4CA6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4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D7CC-5102-4A2D-89B9-5011E96D71B5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9D86-6C88-44F2-BA96-EBED9F4CA6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9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D7CC-5102-4A2D-89B9-5011E96D71B5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9D86-6C88-44F2-BA96-EBED9F4CA6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0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D7CC-5102-4A2D-89B9-5011E96D71B5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9D86-6C88-44F2-BA96-EBED9F4CA6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8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D7CC-5102-4A2D-89B9-5011E96D71B5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9D86-6C88-44F2-BA96-EBED9F4CA6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5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D7CC-5102-4A2D-89B9-5011E96D71B5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9D86-6C88-44F2-BA96-EBED9F4CA6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0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D7CC-5102-4A2D-89B9-5011E96D71B5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9D86-6C88-44F2-BA96-EBED9F4CA6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1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D7CC-5102-4A2D-89B9-5011E96D71B5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9D86-6C88-44F2-BA96-EBED9F4CA6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3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D7CC-5102-4A2D-89B9-5011E96D71B5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9D86-6C88-44F2-BA96-EBED9F4CA6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9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9986"/>
            <a:ext cx="7772400" cy="2387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GEOLOGY, GROUNDWATER RESOURCES, &amp; WATER QUALITY OF PARK COUNTY, COLORADO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787" y="3572219"/>
            <a:ext cx="6350425" cy="191418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Lesley A. Sebol, P. Barkmann, E. Johnson, F.S. Fitzgerald &amp; W. Curtiss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Colorado Geological Survey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17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Data Gap by </a:t>
            </a:r>
            <a:r>
              <a:rPr lang="en-US" sz="3200" dirty="0">
                <a:solidFill>
                  <a:schemeClr val="bg1"/>
                </a:solidFill>
              </a:rPr>
              <a:t>Hydrogeologic Unit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057626"/>
              </p:ext>
            </p:extLst>
          </p:nvPr>
        </p:nvGraphicFramePr>
        <p:xfrm>
          <a:off x="995331" y="584775"/>
          <a:ext cx="7164593" cy="5939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2481"/>
                <a:gridCol w="1240528"/>
                <a:gridCol w="1240528"/>
                <a:gridCol w="1240528"/>
                <a:gridCol w="1240528"/>
              </a:tblGrid>
              <a:tr h="663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Hydrogeologic  Unit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 of Permitted Water Wells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Representation By Number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Representation By Geography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Estimated Additional Locations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  <a:tr h="220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High Priority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  <a:tr h="220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</a:rPr>
                        <a:t>Minturn Formation</a:t>
                      </a:r>
                      <a:endParaRPr lang="en-US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1030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Under</a:t>
                      </a:r>
                      <a:endParaRPr lang="en-US" sz="10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Fair</a:t>
                      </a:r>
                      <a:endParaRPr lang="en-US" sz="10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0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  <a:tr h="220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</a:rPr>
                        <a:t>Maroon Formation</a:t>
                      </a:r>
                      <a:endParaRPr lang="en-US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153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Under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Poor</a:t>
                      </a:r>
                      <a:endParaRPr lang="en-US" sz="10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0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  <a:tr h="220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bg1"/>
                          </a:solidFill>
                          <a:effectLst/>
                        </a:rPr>
                        <a:t>Laramie-Fox Hills Aquifer</a:t>
                      </a:r>
                      <a:endParaRPr lang="en-US" sz="105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Under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Poor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  <a:tr h="220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bg1"/>
                          </a:solidFill>
                          <a:effectLst/>
                        </a:rPr>
                        <a:t>Belden Formation</a:t>
                      </a:r>
                      <a:endParaRPr lang="en-US" sz="105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0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Under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Poor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  <a:tr h="220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</a:rPr>
                        <a:t>Lower Paleozoic unit</a:t>
                      </a:r>
                      <a:endParaRPr lang="en-US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0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Under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Poor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  <a:tr h="2342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  <a:tr h="220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Medium Priority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  <a:tr h="220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Precambrian crystalline rocks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4,334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Good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Fair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  <a:tr h="220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South Park Formation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480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Good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Fair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  <a:tr h="220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Tertiary volcanic rocks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462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Good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Fair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  <a:tr h="220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Alluvium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Over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Fair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  <a:tr h="220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Antero Formation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Good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Fair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  <a:tr h="220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Wagontongue Formation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Under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Good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  <a:tr h="220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Tallahassee Creek Cong.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Good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Fair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  <a:tr h="220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Late Laramide sediments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Good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Poor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  <a:tr h="220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Morrison Formation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Over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Poor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  <a:tr h="220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Dakota Sandstone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Good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Fair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  <a:tr h="220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Tertiary intrusive rocks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Over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Poor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  <a:tr h="220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Garo Sandstone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Over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Poor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  <a:tr h="190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  <a:tr h="220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Low Priority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  <a:tr h="220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Benton-Niobrara/ Pierre Shale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277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Good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Good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  <a:tr h="220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Glacial deposits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Over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Good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1" marR="57911" marT="0" marB="0"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49560" y="1240697"/>
            <a:ext cx="7432646" cy="1426303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17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Exceedance Map: TDS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5706" r="17745" b="411"/>
          <a:stretch/>
        </p:blipFill>
        <p:spPr>
          <a:xfrm>
            <a:off x="1076325" y="584774"/>
            <a:ext cx="4897680" cy="6063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15" y="2389547"/>
            <a:ext cx="1960471" cy="210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17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Pie Diagrams of </a:t>
            </a:r>
            <a:r>
              <a:rPr lang="en-US" sz="3200" dirty="0">
                <a:solidFill>
                  <a:schemeClr val="bg1"/>
                </a:solidFill>
              </a:rPr>
              <a:t>Minturn </a:t>
            </a:r>
            <a:r>
              <a:rPr lang="en-US" sz="3200" dirty="0" smtClean="0">
                <a:solidFill>
                  <a:schemeClr val="bg1"/>
                </a:solidFill>
              </a:rPr>
              <a:t>Formation (</a:t>
            </a:r>
            <a:r>
              <a:rPr lang="en-US" sz="3200" dirty="0">
                <a:solidFill>
                  <a:schemeClr val="bg1"/>
                </a:solidFill>
              </a:rPr>
              <a:t>scaled to TDS)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" t="6000" r="17531" b="488"/>
          <a:stretch/>
        </p:blipFill>
        <p:spPr>
          <a:xfrm>
            <a:off x="1078866" y="584775"/>
            <a:ext cx="4931410" cy="6063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95" y="1952401"/>
            <a:ext cx="2000493" cy="1696304"/>
          </a:xfrm>
          <a:prstGeom prst="rect">
            <a:avLst/>
          </a:prstGeom>
          <a:ln w="15875"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177" y="2266828"/>
            <a:ext cx="1296247" cy="23044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2700682" y="3426131"/>
            <a:ext cx="1457495" cy="902141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95" y="3770145"/>
            <a:ext cx="2006015" cy="117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67112"/>
            <a:ext cx="9117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Stiff Diagrams - Park County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t="3944" r="3212" b="5941"/>
          <a:stretch/>
        </p:blipFill>
        <p:spPr>
          <a:xfrm>
            <a:off x="6144298" y="2733762"/>
            <a:ext cx="2807350" cy="1390475"/>
          </a:xfr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5969" r="17899" b="499"/>
          <a:stretch/>
        </p:blipFill>
        <p:spPr>
          <a:xfrm>
            <a:off x="1066800" y="551315"/>
            <a:ext cx="4905375" cy="609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96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Thank You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8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8837" y="2103437"/>
            <a:ext cx="2938826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Overview: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26403" y="3498923"/>
            <a:ext cx="4781512" cy="242854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Project History</a:t>
            </a:r>
          </a:p>
          <a:p>
            <a:r>
              <a:rPr lang="en-US" sz="3200" dirty="0">
                <a:solidFill>
                  <a:schemeClr val="bg1"/>
                </a:solidFill>
              </a:rPr>
              <a:t>Geologic Mapping</a:t>
            </a:r>
          </a:p>
          <a:p>
            <a:r>
              <a:rPr lang="en-US" sz="3200" dirty="0">
                <a:solidFill>
                  <a:schemeClr val="bg1"/>
                </a:solidFill>
              </a:rPr>
              <a:t>Groundwater Resources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Water Quality </a:t>
            </a:r>
            <a:r>
              <a:rPr lang="en-US" sz="3200" dirty="0" smtClean="0">
                <a:solidFill>
                  <a:schemeClr val="bg1"/>
                </a:solidFill>
              </a:rPr>
              <a:t>Mapping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45286" y="143024"/>
            <a:ext cx="5155131" cy="3718971"/>
            <a:chOff x="3845286" y="143024"/>
            <a:chExt cx="5155131" cy="3718971"/>
          </a:xfrm>
        </p:grpSpPr>
        <p:pic>
          <p:nvPicPr>
            <p:cNvPr id="5" name="Picture 2" descr="Location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286" y="143024"/>
              <a:ext cx="5155131" cy="3718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5989320" y="1527810"/>
              <a:ext cx="598170" cy="781049"/>
              <a:chOff x="5989320" y="1527810"/>
              <a:chExt cx="598170" cy="781049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V="1">
                <a:off x="6236970" y="1531620"/>
                <a:ext cx="304800" cy="3810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541770" y="1527810"/>
                <a:ext cx="0" cy="396240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583680" y="1929765"/>
                <a:ext cx="0" cy="365760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6149340" y="2297430"/>
                <a:ext cx="434340" cy="3810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240000" flipV="1">
                <a:off x="6541770" y="1925955"/>
                <a:ext cx="45720" cy="381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Freeform 15"/>
              <p:cNvSpPr/>
              <p:nvPr/>
            </p:nvSpPr>
            <p:spPr>
              <a:xfrm>
                <a:off x="5989320" y="1537334"/>
                <a:ext cx="259114" cy="771525"/>
              </a:xfrm>
              <a:custGeom>
                <a:avLst/>
                <a:gdLst>
                  <a:gd name="connsiteX0" fmla="*/ 144780 w 251460"/>
                  <a:gd name="connsiteY0" fmla="*/ 762000 h 762000"/>
                  <a:gd name="connsiteX1" fmla="*/ 160020 w 251460"/>
                  <a:gd name="connsiteY1" fmla="*/ 720090 h 762000"/>
                  <a:gd name="connsiteX2" fmla="*/ 175260 w 251460"/>
                  <a:gd name="connsiteY2" fmla="*/ 701040 h 762000"/>
                  <a:gd name="connsiteX3" fmla="*/ 186690 w 251460"/>
                  <a:gd name="connsiteY3" fmla="*/ 647700 h 762000"/>
                  <a:gd name="connsiteX4" fmla="*/ 175260 w 251460"/>
                  <a:gd name="connsiteY4" fmla="*/ 643890 h 762000"/>
                  <a:gd name="connsiteX5" fmla="*/ 171450 w 251460"/>
                  <a:gd name="connsiteY5" fmla="*/ 628650 h 762000"/>
                  <a:gd name="connsiteX6" fmla="*/ 179070 w 251460"/>
                  <a:gd name="connsiteY6" fmla="*/ 605790 h 762000"/>
                  <a:gd name="connsiteX7" fmla="*/ 175260 w 251460"/>
                  <a:gd name="connsiteY7" fmla="*/ 594360 h 762000"/>
                  <a:gd name="connsiteX8" fmla="*/ 133350 w 251460"/>
                  <a:gd name="connsiteY8" fmla="*/ 594360 h 762000"/>
                  <a:gd name="connsiteX9" fmla="*/ 137160 w 251460"/>
                  <a:gd name="connsiteY9" fmla="*/ 582930 h 762000"/>
                  <a:gd name="connsiteX10" fmla="*/ 133350 w 251460"/>
                  <a:gd name="connsiteY10" fmla="*/ 563880 h 762000"/>
                  <a:gd name="connsiteX11" fmla="*/ 129540 w 251460"/>
                  <a:gd name="connsiteY11" fmla="*/ 552450 h 762000"/>
                  <a:gd name="connsiteX12" fmla="*/ 60960 w 251460"/>
                  <a:gd name="connsiteY12" fmla="*/ 541020 h 762000"/>
                  <a:gd name="connsiteX13" fmla="*/ 53340 w 251460"/>
                  <a:gd name="connsiteY13" fmla="*/ 529590 h 762000"/>
                  <a:gd name="connsiteX14" fmla="*/ 22860 w 251460"/>
                  <a:gd name="connsiteY14" fmla="*/ 521970 h 762000"/>
                  <a:gd name="connsiteX15" fmla="*/ 11430 w 251460"/>
                  <a:gd name="connsiteY15" fmla="*/ 422910 h 762000"/>
                  <a:gd name="connsiteX16" fmla="*/ 3810 w 251460"/>
                  <a:gd name="connsiteY16" fmla="*/ 400050 h 762000"/>
                  <a:gd name="connsiteX17" fmla="*/ 0 w 251460"/>
                  <a:gd name="connsiteY17" fmla="*/ 388620 h 762000"/>
                  <a:gd name="connsiteX18" fmla="*/ 7620 w 251460"/>
                  <a:gd name="connsiteY18" fmla="*/ 361950 h 762000"/>
                  <a:gd name="connsiteX19" fmla="*/ 15240 w 251460"/>
                  <a:gd name="connsiteY19" fmla="*/ 350520 h 762000"/>
                  <a:gd name="connsiteX20" fmla="*/ 22860 w 251460"/>
                  <a:gd name="connsiteY20" fmla="*/ 327660 h 762000"/>
                  <a:gd name="connsiteX21" fmla="*/ 30480 w 251460"/>
                  <a:gd name="connsiteY21" fmla="*/ 300990 h 762000"/>
                  <a:gd name="connsiteX22" fmla="*/ 26670 w 251460"/>
                  <a:gd name="connsiteY22" fmla="*/ 281940 h 762000"/>
                  <a:gd name="connsiteX23" fmla="*/ 19050 w 251460"/>
                  <a:gd name="connsiteY23" fmla="*/ 270510 h 762000"/>
                  <a:gd name="connsiteX24" fmla="*/ 15240 w 251460"/>
                  <a:gd name="connsiteY24" fmla="*/ 255270 h 762000"/>
                  <a:gd name="connsiteX25" fmla="*/ 19050 w 251460"/>
                  <a:gd name="connsiteY25" fmla="*/ 198120 h 762000"/>
                  <a:gd name="connsiteX26" fmla="*/ 22860 w 251460"/>
                  <a:gd name="connsiteY26" fmla="*/ 156210 h 762000"/>
                  <a:gd name="connsiteX27" fmla="*/ 83820 w 251460"/>
                  <a:gd name="connsiteY27" fmla="*/ 160020 h 762000"/>
                  <a:gd name="connsiteX28" fmla="*/ 95250 w 251460"/>
                  <a:gd name="connsiteY28" fmla="*/ 167640 h 762000"/>
                  <a:gd name="connsiteX29" fmla="*/ 110490 w 251460"/>
                  <a:gd name="connsiteY29" fmla="*/ 182880 h 762000"/>
                  <a:gd name="connsiteX30" fmla="*/ 148590 w 251460"/>
                  <a:gd name="connsiteY30" fmla="*/ 179070 h 762000"/>
                  <a:gd name="connsiteX31" fmla="*/ 160020 w 251460"/>
                  <a:gd name="connsiteY31" fmla="*/ 171450 h 762000"/>
                  <a:gd name="connsiteX32" fmla="*/ 156210 w 251460"/>
                  <a:gd name="connsiteY32" fmla="*/ 160020 h 762000"/>
                  <a:gd name="connsiteX33" fmla="*/ 133350 w 251460"/>
                  <a:gd name="connsiteY33" fmla="*/ 152400 h 762000"/>
                  <a:gd name="connsiteX34" fmla="*/ 137160 w 251460"/>
                  <a:gd name="connsiteY34" fmla="*/ 140970 h 762000"/>
                  <a:gd name="connsiteX35" fmla="*/ 179070 w 251460"/>
                  <a:gd name="connsiteY35" fmla="*/ 121920 h 762000"/>
                  <a:gd name="connsiteX36" fmla="*/ 182880 w 251460"/>
                  <a:gd name="connsiteY36" fmla="*/ 87630 h 762000"/>
                  <a:gd name="connsiteX37" fmla="*/ 209550 w 251460"/>
                  <a:gd name="connsiteY37" fmla="*/ 83820 h 762000"/>
                  <a:gd name="connsiteX38" fmla="*/ 220980 w 251460"/>
                  <a:gd name="connsiteY38" fmla="*/ 80010 h 762000"/>
                  <a:gd name="connsiteX39" fmla="*/ 240030 w 251460"/>
                  <a:gd name="connsiteY39" fmla="*/ 41910 h 762000"/>
                  <a:gd name="connsiteX40" fmla="*/ 247650 w 251460"/>
                  <a:gd name="connsiteY40" fmla="*/ 19050 h 762000"/>
                  <a:gd name="connsiteX41" fmla="*/ 251460 w 251460"/>
                  <a:gd name="connsiteY41" fmla="*/ 7620 h 762000"/>
                  <a:gd name="connsiteX42" fmla="*/ 251460 w 251460"/>
                  <a:gd name="connsiteY42" fmla="*/ 0 h 762000"/>
                  <a:gd name="connsiteX0" fmla="*/ 156210 w 251460"/>
                  <a:gd name="connsiteY0" fmla="*/ 762000 h 762000"/>
                  <a:gd name="connsiteX1" fmla="*/ 160020 w 251460"/>
                  <a:gd name="connsiteY1" fmla="*/ 720090 h 762000"/>
                  <a:gd name="connsiteX2" fmla="*/ 175260 w 251460"/>
                  <a:gd name="connsiteY2" fmla="*/ 701040 h 762000"/>
                  <a:gd name="connsiteX3" fmla="*/ 186690 w 251460"/>
                  <a:gd name="connsiteY3" fmla="*/ 647700 h 762000"/>
                  <a:gd name="connsiteX4" fmla="*/ 175260 w 251460"/>
                  <a:gd name="connsiteY4" fmla="*/ 643890 h 762000"/>
                  <a:gd name="connsiteX5" fmla="*/ 171450 w 251460"/>
                  <a:gd name="connsiteY5" fmla="*/ 628650 h 762000"/>
                  <a:gd name="connsiteX6" fmla="*/ 179070 w 251460"/>
                  <a:gd name="connsiteY6" fmla="*/ 605790 h 762000"/>
                  <a:gd name="connsiteX7" fmla="*/ 175260 w 251460"/>
                  <a:gd name="connsiteY7" fmla="*/ 594360 h 762000"/>
                  <a:gd name="connsiteX8" fmla="*/ 133350 w 251460"/>
                  <a:gd name="connsiteY8" fmla="*/ 594360 h 762000"/>
                  <a:gd name="connsiteX9" fmla="*/ 137160 w 251460"/>
                  <a:gd name="connsiteY9" fmla="*/ 582930 h 762000"/>
                  <a:gd name="connsiteX10" fmla="*/ 133350 w 251460"/>
                  <a:gd name="connsiteY10" fmla="*/ 563880 h 762000"/>
                  <a:gd name="connsiteX11" fmla="*/ 129540 w 251460"/>
                  <a:gd name="connsiteY11" fmla="*/ 552450 h 762000"/>
                  <a:gd name="connsiteX12" fmla="*/ 60960 w 251460"/>
                  <a:gd name="connsiteY12" fmla="*/ 541020 h 762000"/>
                  <a:gd name="connsiteX13" fmla="*/ 53340 w 251460"/>
                  <a:gd name="connsiteY13" fmla="*/ 529590 h 762000"/>
                  <a:gd name="connsiteX14" fmla="*/ 22860 w 251460"/>
                  <a:gd name="connsiteY14" fmla="*/ 521970 h 762000"/>
                  <a:gd name="connsiteX15" fmla="*/ 11430 w 251460"/>
                  <a:gd name="connsiteY15" fmla="*/ 422910 h 762000"/>
                  <a:gd name="connsiteX16" fmla="*/ 3810 w 251460"/>
                  <a:gd name="connsiteY16" fmla="*/ 400050 h 762000"/>
                  <a:gd name="connsiteX17" fmla="*/ 0 w 251460"/>
                  <a:gd name="connsiteY17" fmla="*/ 388620 h 762000"/>
                  <a:gd name="connsiteX18" fmla="*/ 7620 w 251460"/>
                  <a:gd name="connsiteY18" fmla="*/ 361950 h 762000"/>
                  <a:gd name="connsiteX19" fmla="*/ 15240 w 251460"/>
                  <a:gd name="connsiteY19" fmla="*/ 350520 h 762000"/>
                  <a:gd name="connsiteX20" fmla="*/ 22860 w 251460"/>
                  <a:gd name="connsiteY20" fmla="*/ 327660 h 762000"/>
                  <a:gd name="connsiteX21" fmla="*/ 30480 w 251460"/>
                  <a:gd name="connsiteY21" fmla="*/ 300990 h 762000"/>
                  <a:gd name="connsiteX22" fmla="*/ 26670 w 251460"/>
                  <a:gd name="connsiteY22" fmla="*/ 281940 h 762000"/>
                  <a:gd name="connsiteX23" fmla="*/ 19050 w 251460"/>
                  <a:gd name="connsiteY23" fmla="*/ 270510 h 762000"/>
                  <a:gd name="connsiteX24" fmla="*/ 15240 w 251460"/>
                  <a:gd name="connsiteY24" fmla="*/ 255270 h 762000"/>
                  <a:gd name="connsiteX25" fmla="*/ 19050 w 251460"/>
                  <a:gd name="connsiteY25" fmla="*/ 198120 h 762000"/>
                  <a:gd name="connsiteX26" fmla="*/ 22860 w 251460"/>
                  <a:gd name="connsiteY26" fmla="*/ 156210 h 762000"/>
                  <a:gd name="connsiteX27" fmla="*/ 83820 w 251460"/>
                  <a:gd name="connsiteY27" fmla="*/ 160020 h 762000"/>
                  <a:gd name="connsiteX28" fmla="*/ 95250 w 251460"/>
                  <a:gd name="connsiteY28" fmla="*/ 167640 h 762000"/>
                  <a:gd name="connsiteX29" fmla="*/ 110490 w 251460"/>
                  <a:gd name="connsiteY29" fmla="*/ 182880 h 762000"/>
                  <a:gd name="connsiteX30" fmla="*/ 148590 w 251460"/>
                  <a:gd name="connsiteY30" fmla="*/ 179070 h 762000"/>
                  <a:gd name="connsiteX31" fmla="*/ 160020 w 251460"/>
                  <a:gd name="connsiteY31" fmla="*/ 171450 h 762000"/>
                  <a:gd name="connsiteX32" fmla="*/ 156210 w 251460"/>
                  <a:gd name="connsiteY32" fmla="*/ 160020 h 762000"/>
                  <a:gd name="connsiteX33" fmla="*/ 133350 w 251460"/>
                  <a:gd name="connsiteY33" fmla="*/ 152400 h 762000"/>
                  <a:gd name="connsiteX34" fmla="*/ 137160 w 251460"/>
                  <a:gd name="connsiteY34" fmla="*/ 140970 h 762000"/>
                  <a:gd name="connsiteX35" fmla="*/ 179070 w 251460"/>
                  <a:gd name="connsiteY35" fmla="*/ 121920 h 762000"/>
                  <a:gd name="connsiteX36" fmla="*/ 182880 w 251460"/>
                  <a:gd name="connsiteY36" fmla="*/ 87630 h 762000"/>
                  <a:gd name="connsiteX37" fmla="*/ 209550 w 251460"/>
                  <a:gd name="connsiteY37" fmla="*/ 83820 h 762000"/>
                  <a:gd name="connsiteX38" fmla="*/ 220980 w 251460"/>
                  <a:gd name="connsiteY38" fmla="*/ 80010 h 762000"/>
                  <a:gd name="connsiteX39" fmla="*/ 240030 w 251460"/>
                  <a:gd name="connsiteY39" fmla="*/ 41910 h 762000"/>
                  <a:gd name="connsiteX40" fmla="*/ 247650 w 251460"/>
                  <a:gd name="connsiteY40" fmla="*/ 19050 h 762000"/>
                  <a:gd name="connsiteX41" fmla="*/ 251460 w 251460"/>
                  <a:gd name="connsiteY41" fmla="*/ 7620 h 762000"/>
                  <a:gd name="connsiteX42" fmla="*/ 251460 w 251460"/>
                  <a:gd name="connsiteY42" fmla="*/ 0 h 762000"/>
                  <a:gd name="connsiteX0" fmla="*/ 156210 w 251460"/>
                  <a:gd name="connsiteY0" fmla="*/ 762000 h 762000"/>
                  <a:gd name="connsiteX1" fmla="*/ 160020 w 251460"/>
                  <a:gd name="connsiteY1" fmla="*/ 720090 h 762000"/>
                  <a:gd name="connsiteX2" fmla="*/ 175260 w 251460"/>
                  <a:gd name="connsiteY2" fmla="*/ 701040 h 762000"/>
                  <a:gd name="connsiteX3" fmla="*/ 186690 w 251460"/>
                  <a:gd name="connsiteY3" fmla="*/ 647700 h 762000"/>
                  <a:gd name="connsiteX4" fmla="*/ 175260 w 251460"/>
                  <a:gd name="connsiteY4" fmla="*/ 643890 h 762000"/>
                  <a:gd name="connsiteX5" fmla="*/ 171450 w 251460"/>
                  <a:gd name="connsiteY5" fmla="*/ 628650 h 762000"/>
                  <a:gd name="connsiteX6" fmla="*/ 179070 w 251460"/>
                  <a:gd name="connsiteY6" fmla="*/ 605790 h 762000"/>
                  <a:gd name="connsiteX7" fmla="*/ 175260 w 251460"/>
                  <a:gd name="connsiteY7" fmla="*/ 594360 h 762000"/>
                  <a:gd name="connsiteX8" fmla="*/ 133350 w 251460"/>
                  <a:gd name="connsiteY8" fmla="*/ 594360 h 762000"/>
                  <a:gd name="connsiteX9" fmla="*/ 137160 w 251460"/>
                  <a:gd name="connsiteY9" fmla="*/ 582930 h 762000"/>
                  <a:gd name="connsiteX10" fmla="*/ 133350 w 251460"/>
                  <a:gd name="connsiteY10" fmla="*/ 563880 h 762000"/>
                  <a:gd name="connsiteX11" fmla="*/ 118110 w 251460"/>
                  <a:gd name="connsiteY11" fmla="*/ 542925 h 762000"/>
                  <a:gd name="connsiteX12" fmla="*/ 60960 w 251460"/>
                  <a:gd name="connsiteY12" fmla="*/ 541020 h 762000"/>
                  <a:gd name="connsiteX13" fmla="*/ 53340 w 251460"/>
                  <a:gd name="connsiteY13" fmla="*/ 529590 h 762000"/>
                  <a:gd name="connsiteX14" fmla="*/ 22860 w 251460"/>
                  <a:gd name="connsiteY14" fmla="*/ 521970 h 762000"/>
                  <a:gd name="connsiteX15" fmla="*/ 11430 w 251460"/>
                  <a:gd name="connsiteY15" fmla="*/ 422910 h 762000"/>
                  <a:gd name="connsiteX16" fmla="*/ 3810 w 251460"/>
                  <a:gd name="connsiteY16" fmla="*/ 400050 h 762000"/>
                  <a:gd name="connsiteX17" fmla="*/ 0 w 251460"/>
                  <a:gd name="connsiteY17" fmla="*/ 388620 h 762000"/>
                  <a:gd name="connsiteX18" fmla="*/ 7620 w 251460"/>
                  <a:gd name="connsiteY18" fmla="*/ 361950 h 762000"/>
                  <a:gd name="connsiteX19" fmla="*/ 15240 w 251460"/>
                  <a:gd name="connsiteY19" fmla="*/ 350520 h 762000"/>
                  <a:gd name="connsiteX20" fmla="*/ 22860 w 251460"/>
                  <a:gd name="connsiteY20" fmla="*/ 327660 h 762000"/>
                  <a:gd name="connsiteX21" fmla="*/ 30480 w 251460"/>
                  <a:gd name="connsiteY21" fmla="*/ 300990 h 762000"/>
                  <a:gd name="connsiteX22" fmla="*/ 26670 w 251460"/>
                  <a:gd name="connsiteY22" fmla="*/ 281940 h 762000"/>
                  <a:gd name="connsiteX23" fmla="*/ 19050 w 251460"/>
                  <a:gd name="connsiteY23" fmla="*/ 270510 h 762000"/>
                  <a:gd name="connsiteX24" fmla="*/ 15240 w 251460"/>
                  <a:gd name="connsiteY24" fmla="*/ 255270 h 762000"/>
                  <a:gd name="connsiteX25" fmla="*/ 19050 w 251460"/>
                  <a:gd name="connsiteY25" fmla="*/ 198120 h 762000"/>
                  <a:gd name="connsiteX26" fmla="*/ 22860 w 251460"/>
                  <a:gd name="connsiteY26" fmla="*/ 156210 h 762000"/>
                  <a:gd name="connsiteX27" fmla="*/ 83820 w 251460"/>
                  <a:gd name="connsiteY27" fmla="*/ 160020 h 762000"/>
                  <a:gd name="connsiteX28" fmla="*/ 95250 w 251460"/>
                  <a:gd name="connsiteY28" fmla="*/ 167640 h 762000"/>
                  <a:gd name="connsiteX29" fmla="*/ 110490 w 251460"/>
                  <a:gd name="connsiteY29" fmla="*/ 182880 h 762000"/>
                  <a:gd name="connsiteX30" fmla="*/ 148590 w 251460"/>
                  <a:gd name="connsiteY30" fmla="*/ 179070 h 762000"/>
                  <a:gd name="connsiteX31" fmla="*/ 160020 w 251460"/>
                  <a:gd name="connsiteY31" fmla="*/ 171450 h 762000"/>
                  <a:gd name="connsiteX32" fmla="*/ 156210 w 251460"/>
                  <a:gd name="connsiteY32" fmla="*/ 160020 h 762000"/>
                  <a:gd name="connsiteX33" fmla="*/ 133350 w 251460"/>
                  <a:gd name="connsiteY33" fmla="*/ 152400 h 762000"/>
                  <a:gd name="connsiteX34" fmla="*/ 137160 w 251460"/>
                  <a:gd name="connsiteY34" fmla="*/ 140970 h 762000"/>
                  <a:gd name="connsiteX35" fmla="*/ 179070 w 251460"/>
                  <a:gd name="connsiteY35" fmla="*/ 121920 h 762000"/>
                  <a:gd name="connsiteX36" fmla="*/ 182880 w 251460"/>
                  <a:gd name="connsiteY36" fmla="*/ 87630 h 762000"/>
                  <a:gd name="connsiteX37" fmla="*/ 209550 w 251460"/>
                  <a:gd name="connsiteY37" fmla="*/ 83820 h 762000"/>
                  <a:gd name="connsiteX38" fmla="*/ 220980 w 251460"/>
                  <a:gd name="connsiteY38" fmla="*/ 80010 h 762000"/>
                  <a:gd name="connsiteX39" fmla="*/ 240030 w 251460"/>
                  <a:gd name="connsiteY39" fmla="*/ 41910 h 762000"/>
                  <a:gd name="connsiteX40" fmla="*/ 247650 w 251460"/>
                  <a:gd name="connsiteY40" fmla="*/ 19050 h 762000"/>
                  <a:gd name="connsiteX41" fmla="*/ 251460 w 251460"/>
                  <a:gd name="connsiteY41" fmla="*/ 7620 h 762000"/>
                  <a:gd name="connsiteX42" fmla="*/ 251460 w 251460"/>
                  <a:gd name="connsiteY42" fmla="*/ 0 h 762000"/>
                  <a:gd name="connsiteX0" fmla="*/ 156210 w 251460"/>
                  <a:gd name="connsiteY0" fmla="*/ 762000 h 762000"/>
                  <a:gd name="connsiteX1" fmla="*/ 160020 w 251460"/>
                  <a:gd name="connsiteY1" fmla="*/ 720090 h 762000"/>
                  <a:gd name="connsiteX2" fmla="*/ 175260 w 251460"/>
                  <a:gd name="connsiteY2" fmla="*/ 701040 h 762000"/>
                  <a:gd name="connsiteX3" fmla="*/ 186690 w 251460"/>
                  <a:gd name="connsiteY3" fmla="*/ 647700 h 762000"/>
                  <a:gd name="connsiteX4" fmla="*/ 175260 w 251460"/>
                  <a:gd name="connsiteY4" fmla="*/ 643890 h 762000"/>
                  <a:gd name="connsiteX5" fmla="*/ 171450 w 251460"/>
                  <a:gd name="connsiteY5" fmla="*/ 628650 h 762000"/>
                  <a:gd name="connsiteX6" fmla="*/ 179070 w 251460"/>
                  <a:gd name="connsiteY6" fmla="*/ 605790 h 762000"/>
                  <a:gd name="connsiteX7" fmla="*/ 175260 w 251460"/>
                  <a:gd name="connsiteY7" fmla="*/ 594360 h 762000"/>
                  <a:gd name="connsiteX8" fmla="*/ 133350 w 251460"/>
                  <a:gd name="connsiteY8" fmla="*/ 594360 h 762000"/>
                  <a:gd name="connsiteX9" fmla="*/ 137160 w 251460"/>
                  <a:gd name="connsiteY9" fmla="*/ 582930 h 762000"/>
                  <a:gd name="connsiteX10" fmla="*/ 133350 w 251460"/>
                  <a:gd name="connsiteY10" fmla="*/ 563880 h 762000"/>
                  <a:gd name="connsiteX11" fmla="*/ 118110 w 251460"/>
                  <a:gd name="connsiteY11" fmla="*/ 542925 h 762000"/>
                  <a:gd name="connsiteX12" fmla="*/ 60960 w 251460"/>
                  <a:gd name="connsiteY12" fmla="*/ 541020 h 762000"/>
                  <a:gd name="connsiteX13" fmla="*/ 53340 w 251460"/>
                  <a:gd name="connsiteY13" fmla="*/ 529590 h 762000"/>
                  <a:gd name="connsiteX14" fmla="*/ 22860 w 251460"/>
                  <a:gd name="connsiteY14" fmla="*/ 521970 h 762000"/>
                  <a:gd name="connsiteX15" fmla="*/ 11430 w 251460"/>
                  <a:gd name="connsiteY15" fmla="*/ 422910 h 762000"/>
                  <a:gd name="connsiteX16" fmla="*/ 3810 w 251460"/>
                  <a:gd name="connsiteY16" fmla="*/ 400050 h 762000"/>
                  <a:gd name="connsiteX17" fmla="*/ 0 w 251460"/>
                  <a:gd name="connsiteY17" fmla="*/ 388620 h 762000"/>
                  <a:gd name="connsiteX18" fmla="*/ 7620 w 251460"/>
                  <a:gd name="connsiteY18" fmla="*/ 361950 h 762000"/>
                  <a:gd name="connsiteX19" fmla="*/ 15240 w 251460"/>
                  <a:gd name="connsiteY19" fmla="*/ 350520 h 762000"/>
                  <a:gd name="connsiteX20" fmla="*/ 22860 w 251460"/>
                  <a:gd name="connsiteY20" fmla="*/ 327660 h 762000"/>
                  <a:gd name="connsiteX21" fmla="*/ 30480 w 251460"/>
                  <a:gd name="connsiteY21" fmla="*/ 300990 h 762000"/>
                  <a:gd name="connsiteX22" fmla="*/ 26670 w 251460"/>
                  <a:gd name="connsiteY22" fmla="*/ 281940 h 762000"/>
                  <a:gd name="connsiteX23" fmla="*/ 19050 w 251460"/>
                  <a:gd name="connsiteY23" fmla="*/ 270510 h 762000"/>
                  <a:gd name="connsiteX24" fmla="*/ 15240 w 251460"/>
                  <a:gd name="connsiteY24" fmla="*/ 255270 h 762000"/>
                  <a:gd name="connsiteX25" fmla="*/ 19050 w 251460"/>
                  <a:gd name="connsiteY25" fmla="*/ 198120 h 762000"/>
                  <a:gd name="connsiteX26" fmla="*/ 22860 w 251460"/>
                  <a:gd name="connsiteY26" fmla="*/ 156210 h 762000"/>
                  <a:gd name="connsiteX27" fmla="*/ 83820 w 251460"/>
                  <a:gd name="connsiteY27" fmla="*/ 160020 h 762000"/>
                  <a:gd name="connsiteX28" fmla="*/ 60960 w 251460"/>
                  <a:gd name="connsiteY28" fmla="*/ 160020 h 762000"/>
                  <a:gd name="connsiteX29" fmla="*/ 110490 w 251460"/>
                  <a:gd name="connsiteY29" fmla="*/ 182880 h 762000"/>
                  <a:gd name="connsiteX30" fmla="*/ 148590 w 251460"/>
                  <a:gd name="connsiteY30" fmla="*/ 179070 h 762000"/>
                  <a:gd name="connsiteX31" fmla="*/ 160020 w 251460"/>
                  <a:gd name="connsiteY31" fmla="*/ 171450 h 762000"/>
                  <a:gd name="connsiteX32" fmla="*/ 156210 w 251460"/>
                  <a:gd name="connsiteY32" fmla="*/ 160020 h 762000"/>
                  <a:gd name="connsiteX33" fmla="*/ 133350 w 251460"/>
                  <a:gd name="connsiteY33" fmla="*/ 152400 h 762000"/>
                  <a:gd name="connsiteX34" fmla="*/ 137160 w 251460"/>
                  <a:gd name="connsiteY34" fmla="*/ 140970 h 762000"/>
                  <a:gd name="connsiteX35" fmla="*/ 179070 w 251460"/>
                  <a:gd name="connsiteY35" fmla="*/ 121920 h 762000"/>
                  <a:gd name="connsiteX36" fmla="*/ 182880 w 251460"/>
                  <a:gd name="connsiteY36" fmla="*/ 87630 h 762000"/>
                  <a:gd name="connsiteX37" fmla="*/ 209550 w 251460"/>
                  <a:gd name="connsiteY37" fmla="*/ 83820 h 762000"/>
                  <a:gd name="connsiteX38" fmla="*/ 220980 w 251460"/>
                  <a:gd name="connsiteY38" fmla="*/ 80010 h 762000"/>
                  <a:gd name="connsiteX39" fmla="*/ 240030 w 251460"/>
                  <a:gd name="connsiteY39" fmla="*/ 41910 h 762000"/>
                  <a:gd name="connsiteX40" fmla="*/ 247650 w 251460"/>
                  <a:gd name="connsiteY40" fmla="*/ 19050 h 762000"/>
                  <a:gd name="connsiteX41" fmla="*/ 251460 w 251460"/>
                  <a:gd name="connsiteY41" fmla="*/ 7620 h 762000"/>
                  <a:gd name="connsiteX42" fmla="*/ 251460 w 251460"/>
                  <a:gd name="connsiteY42" fmla="*/ 0 h 762000"/>
                  <a:gd name="connsiteX0" fmla="*/ 156210 w 251460"/>
                  <a:gd name="connsiteY0" fmla="*/ 762000 h 762000"/>
                  <a:gd name="connsiteX1" fmla="*/ 160020 w 251460"/>
                  <a:gd name="connsiteY1" fmla="*/ 720090 h 762000"/>
                  <a:gd name="connsiteX2" fmla="*/ 175260 w 251460"/>
                  <a:gd name="connsiteY2" fmla="*/ 701040 h 762000"/>
                  <a:gd name="connsiteX3" fmla="*/ 186690 w 251460"/>
                  <a:gd name="connsiteY3" fmla="*/ 647700 h 762000"/>
                  <a:gd name="connsiteX4" fmla="*/ 175260 w 251460"/>
                  <a:gd name="connsiteY4" fmla="*/ 643890 h 762000"/>
                  <a:gd name="connsiteX5" fmla="*/ 171450 w 251460"/>
                  <a:gd name="connsiteY5" fmla="*/ 628650 h 762000"/>
                  <a:gd name="connsiteX6" fmla="*/ 179070 w 251460"/>
                  <a:gd name="connsiteY6" fmla="*/ 605790 h 762000"/>
                  <a:gd name="connsiteX7" fmla="*/ 175260 w 251460"/>
                  <a:gd name="connsiteY7" fmla="*/ 594360 h 762000"/>
                  <a:gd name="connsiteX8" fmla="*/ 133350 w 251460"/>
                  <a:gd name="connsiteY8" fmla="*/ 594360 h 762000"/>
                  <a:gd name="connsiteX9" fmla="*/ 137160 w 251460"/>
                  <a:gd name="connsiteY9" fmla="*/ 582930 h 762000"/>
                  <a:gd name="connsiteX10" fmla="*/ 133350 w 251460"/>
                  <a:gd name="connsiteY10" fmla="*/ 563880 h 762000"/>
                  <a:gd name="connsiteX11" fmla="*/ 118110 w 251460"/>
                  <a:gd name="connsiteY11" fmla="*/ 542925 h 762000"/>
                  <a:gd name="connsiteX12" fmla="*/ 60960 w 251460"/>
                  <a:gd name="connsiteY12" fmla="*/ 541020 h 762000"/>
                  <a:gd name="connsiteX13" fmla="*/ 53340 w 251460"/>
                  <a:gd name="connsiteY13" fmla="*/ 529590 h 762000"/>
                  <a:gd name="connsiteX14" fmla="*/ 22860 w 251460"/>
                  <a:gd name="connsiteY14" fmla="*/ 521970 h 762000"/>
                  <a:gd name="connsiteX15" fmla="*/ 11430 w 251460"/>
                  <a:gd name="connsiteY15" fmla="*/ 422910 h 762000"/>
                  <a:gd name="connsiteX16" fmla="*/ 3810 w 251460"/>
                  <a:gd name="connsiteY16" fmla="*/ 400050 h 762000"/>
                  <a:gd name="connsiteX17" fmla="*/ 0 w 251460"/>
                  <a:gd name="connsiteY17" fmla="*/ 388620 h 762000"/>
                  <a:gd name="connsiteX18" fmla="*/ 7620 w 251460"/>
                  <a:gd name="connsiteY18" fmla="*/ 361950 h 762000"/>
                  <a:gd name="connsiteX19" fmla="*/ 15240 w 251460"/>
                  <a:gd name="connsiteY19" fmla="*/ 350520 h 762000"/>
                  <a:gd name="connsiteX20" fmla="*/ 22860 w 251460"/>
                  <a:gd name="connsiteY20" fmla="*/ 327660 h 762000"/>
                  <a:gd name="connsiteX21" fmla="*/ 30480 w 251460"/>
                  <a:gd name="connsiteY21" fmla="*/ 300990 h 762000"/>
                  <a:gd name="connsiteX22" fmla="*/ 26670 w 251460"/>
                  <a:gd name="connsiteY22" fmla="*/ 281940 h 762000"/>
                  <a:gd name="connsiteX23" fmla="*/ 19050 w 251460"/>
                  <a:gd name="connsiteY23" fmla="*/ 270510 h 762000"/>
                  <a:gd name="connsiteX24" fmla="*/ 15240 w 251460"/>
                  <a:gd name="connsiteY24" fmla="*/ 255270 h 762000"/>
                  <a:gd name="connsiteX25" fmla="*/ 19050 w 251460"/>
                  <a:gd name="connsiteY25" fmla="*/ 198120 h 762000"/>
                  <a:gd name="connsiteX26" fmla="*/ 22860 w 251460"/>
                  <a:gd name="connsiteY26" fmla="*/ 156210 h 762000"/>
                  <a:gd name="connsiteX27" fmla="*/ 83820 w 251460"/>
                  <a:gd name="connsiteY27" fmla="*/ 160020 h 762000"/>
                  <a:gd name="connsiteX28" fmla="*/ 80010 w 251460"/>
                  <a:gd name="connsiteY28" fmla="*/ 205740 h 762000"/>
                  <a:gd name="connsiteX29" fmla="*/ 110490 w 251460"/>
                  <a:gd name="connsiteY29" fmla="*/ 182880 h 762000"/>
                  <a:gd name="connsiteX30" fmla="*/ 148590 w 251460"/>
                  <a:gd name="connsiteY30" fmla="*/ 179070 h 762000"/>
                  <a:gd name="connsiteX31" fmla="*/ 160020 w 251460"/>
                  <a:gd name="connsiteY31" fmla="*/ 171450 h 762000"/>
                  <a:gd name="connsiteX32" fmla="*/ 156210 w 251460"/>
                  <a:gd name="connsiteY32" fmla="*/ 160020 h 762000"/>
                  <a:gd name="connsiteX33" fmla="*/ 133350 w 251460"/>
                  <a:gd name="connsiteY33" fmla="*/ 152400 h 762000"/>
                  <a:gd name="connsiteX34" fmla="*/ 137160 w 251460"/>
                  <a:gd name="connsiteY34" fmla="*/ 140970 h 762000"/>
                  <a:gd name="connsiteX35" fmla="*/ 179070 w 251460"/>
                  <a:gd name="connsiteY35" fmla="*/ 121920 h 762000"/>
                  <a:gd name="connsiteX36" fmla="*/ 182880 w 251460"/>
                  <a:gd name="connsiteY36" fmla="*/ 87630 h 762000"/>
                  <a:gd name="connsiteX37" fmla="*/ 209550 w 251460"/>
                  <a:gd name="connsiteY37" fmla="*/ 83820 h 762000"/>
                  <a:gd name="connsiteX38" fmla="*/ 220980 w 251460"/>
                  <a:gd name="connsiteY38" fmla="*/ 80010 h 762000"/>
                  <a:gd name="connsiteX39" fmla="*/ 240030 w 251460"/>
                  <a:gd name="connsiteY39" fmla="*/ 41910 h 762000"/>
                  <a:gd name="connsiteX40" fmla="*/ 247650 w 251460"/>
                  <a:gd name="connsiteY40" fmla="*/ 19050 h 762000"/>
                  <a:gd name="connsiteX41" fmla="*/ 251460 w 251460"/>
                  <a:gd name="connsiteY41" fmla="*/ 7620 h 762000"/>
                  <a:gd name="connsiteX42" fmla="*/ 251460 w 251460"/>
                  <a:gd name="connsiteY42" fmla="*/ 0 h 762000"/>
                  <a:gd name="connsiteX0" fmla="*/ 156210 w 251460"/>
                  <a:gd name="connsiteY0" fmla="*/ 762000 h 762000"/>
                  <a:gd name="connsiteX1" fmla="*/ 160020 w 251460"/>
                  <a:gd name="connsiteY1" fmla="*/ 720090 h 762000"/>
                  <a:gd name="connsiteX2" fmla="*/ 175260 w 251460"/>
                  <a:gd name="connsiteY2" fmla="*/ 701040 h 762000"/>
                  <a:gd name="connsiteX3" fmla="*/ 186690 w 251460"/>
                  <a:gd name="connsiteY3" fmla="*/ 647700 h 762000"/>
                  <a:gd name="connsiteX4" fmla="*/ 175260 w 251460"/>
                  <a:gd name="connsiteY4" fmla="*/ 643890 h 762000"/>
                  <a:gd name="connsiteX5" fmla="*/ 171450 w 251460"/>
                  <a:gd name="connsiteY5" fmla="*/ 628650 h 762000"/>
                  <a:gd name="connsiteX6" fmla="*/ 179070 w 251460"/>
                  <a:gd name="connsiteY6" fmla="*/ 605790 h 762000"/>
                  <a:gd name="connsiteX7" fmla="*/ 175260 w 251460"/>
                  <a:gd name="connsiteY7" fmla="*/ 594360 h 762000"/>
                  <a:gd name="connsiteX8" fmla="*/ 133350 w 251460"/>
                  <a:gd name="connsiteY8" fmla="*/ 594360 h 762000"/>
                  <a:gd name="connsiteX9" fmla="*/ 137160 w 251460"/>
                  <a:gd name="connsiteY9" fmla="*/ 582930 h 762000"/>
                  <a:gd name="connsiteX10" fmla="*/ 133350 w 251460"/>
                  <a:gd name="connsiteY10" fmla="*/ 563880 h 762000"/>
                  <a:gd name="connsiteX11" fmla="*/ 118110 w 251460"/>
                  <a:gd name="connsiteY11" fmla="*/ 542925 h 762000"/>
                  <a:gd name="connsiteX12" fmla="*/ 60960 w 251460"/>
                  <a:gd name="connsiteY12" fmla="*/ 541020 h 762000"/>
                  <a:gd name="connsiteX13" fmla="*/ 53340 w 251460"/>
                  <a:gd name="connsiteY13" fmla="*/ 529590 h 762000"/>
                  <a:gd name="connsiteX14" fmla="*/ 22860 w 251460"/>
                  <a:gd name="connsiteY14" fmla="*/ 521970 h 762000"/>
                  <a:gd name="connsiteX15" fmla="*/ 11430 w 251460"/>
                  <a:gd name="connsiteY15" fmla="*/ 422910 h 762000"/>
                  <a:gd name="connsiteX16" fmla="*/ 3810 w 251460"/>
                  <a:gd name="connsiteY16" fmla="*/ 400050 h 762000"/>
                  <a:gd name="connsiteX17" fmla="*/ 0 w 251460"/>
                  <a:gd name="connsiteY17" fmla="*/ 388620 h 762000"/>
                  <a:gd name="connsiteX18" fmla="*/ 7620 w 251460"/>
                  <a:gd name="connsiteY18" fmla="*/ 361950 h 762000"/>
                  <a:gd name="connsiteX19" fmla="*/ 15240 w 251460"/>
                  <a:gd name="connsiteY19" fmla="*/ 350520 h 762000"/>
                  <a:gd name="connsiteX20" fmla="*/ 22860 w 251460"/>
                  <a:gd name="connsiteY20" fmla="*/ 327660 h 762000"/>
                  <a:gd name="connsiteX21" fmla="*/ 30480 w 251460"/>
                  <a:gd name="connsiteY21" fmla="*/ 300990 h 762000"/>
                  <a:gd name="connsiteX22" fmla="*/ 26670 w 251460"/>
                  <a:gd name="connsiteY22" fmla="*/ 281940 h 762000"/>
                  <a:gd name="connsiteX23" fmla="*/ 19050 w 251460"/>
                  <a:gd name="connsiteY23" fmla="*/ 270510 h 762000"/>
                  <a:gd name="connsiteX24" fmla="*/ 15240 w 251460"/>
                  <a:gd name="connsiteY24" fmla="*/ 255270 h 762000"/>
                  <a:gd name="connsiteX25" fmla="*/ 19050 w 251460"/>
                  <a:gd name="connsiteY25" fmla="*/ 198120 h 762000"/>
                  <a:gd name="connsiteX26" fmla="*/ 22860 w 251460"/>
                  <a:gd name="connsiteY26" fmla="*/ 156210 h 762000"/>
                  <a:gd name="connsiteX27" fmla="*/ 55245 w 251460"/>
                  <a:gd name="connsiteY27" fmla="*/ 152400 h 762000"/>
                  <a:gd name="connsiteX28" fmla="*/ 80010 w 251460"/>
                  <a:gd name="connsiteY28" fmla="*/ 205740 h 762000"/>
                  <a:gd name="connsiteX29" fmla="*/ 110490 w 251460"/>
                  <a:gd name="connsiteY29" fmla="*/ 182880 h 762000"/>
                  <a:gd name="connsiteX30" fmla="*/ 148590 w 251460"/>
                  <a:gd name="connsiteY30" fmla="*/ 179070 h 762000"/>
                  <a:gd name="connsiteX31" fmla="*/ 160020 w 251460"/>
                  <a:gd name="connsiteY31" fmla="*/ 171450 h 762000"/>
                  <a:gd name="connsiteX32" fmla="*/ 156210 w 251460"/>
                  <a:gd name="connsiteY32" fmla="*/ 160020 h 762000"/>
                  <a:gd name="connsiteX33" fmla="*/ 133350 w 251460"/>
                  <a:gd name="connsiteY33" fmla="*/ 152400 h 762000"/>
                  <a:gd name="connsiteX34" fmla="*/ 137160 w 251460"/>
                  <a:gd name="connsiteY34" fmla="*/ 140970 h 762000"/>
                  <a:gd name="connsiteX35" fmla="*/ 179070 w 251460"/>
                  <a:gd name="connsiteY35" fmla="*/ 121920 h 762000"/>
                  <a:gd name="connsiteX36" fmla="*/ 182880 w 251460"/>
                  <a:gd name="connsiteY36" fmla="*/ 87630 h 762000"/>
                  <a:gd name="connsiteX37" fmla="*/ 209550 w 251460"/>
                  <a:gd name="connsiteY37" fmla="*/ 83820 h 762000"/>
                  <a:gd name="connsiteX38" fmla="*/ 220980 w 251460"/>
                  <a:gd name="connsiteY38" fmla="*/ 80010 h 762000"/>
                  <a:gd name="connsiteX39" fmla="*/ 240030 w 251460"/>
                  <a:gd name="connsiteY39" fmla="*/ 41910 h 762000"/>
                  <a:gd name="connsiteX40" fmla="*/ 247650 w 251460"/>
                  <a:gd name="connsiteY40" fmla="*/ 19050 h 762000"/>
                  <a:gd name="connsiteX41" fmla="*/ 251460 w 251460"/>
                  <a:gd name="connsiteY41" fmla="*/ 7620 h 762000"/>
                  <a:gd name="connsiteX42" fmla="*/ 251460 w 251460"/>
                  <a:gd name="connsiteY42" fmla="*/ 0 h 762000"/>
                  <a:gd name="connsiteX0" fmla="*/ 156210 w 251460"/>
                  <a:gd name="connsiteY0" fmla="*/ 762000 h 762000"/>
                  <a:gd name="connsiteX1" fmla="*/ 160020 w 251460"/>
                  <a:gd name="connsiteY1" fmla="*/ 720090 h 762000"/>
                  <a:gd name="connsiteX2" fmla="*/ 175260 w 251460"/>
                  <a:gd name="connsiteY2" fmla="*/ 701040 h 762000"/>
                  <a:gd name="connsiteX3" fmla="*/ 186690 w 251460"/>
                  <a:gd name="connsiteY3" fmla="*/ 647700 h 762000"/>
                  <a:gd name="connsiteX4" fmla="*/ 175260 w 251460"/>
                  <a:gd name="connsiteY4" fmla="*/ 643890 h 762000"/>
                  <a:gd name="connsiteX5" fmla="*/ 171450 w 251460"/>
                  <a:gd name="connsiteY5" fmla="*/ 628650 h 762000"/>
                  <a:gd name="connsiteX6" fmla="*/ 179070 w 251460"/>
                  <a:gd name="connsiteY6" fmla="*/ 605790 h 762000"/>
                  <a:gd name="connsiteX7" fmla="*/ 175260 w 251460"/>
                  <a:gd name="connsiteY7" fmla="*/ 594360 h 762000"/>
                  <a:gd name="connsiteX8" fmla="*/ 133350 w 251460"/>
                  <a:gd name="connsiteY8" fmla="*/ 594360 h 762000"/>
                  <a:gd name="connsiteX9" fmla="*/ 137160 w 251460"/>
                  <a:gd name="connsiteY9" fmla="*/ 582930 h 762000"/>
                  <a:gd name="connsiteX10" fmla="*/ 133350 w 251460"/>
                  <a:gd name="connsiteY10" fmla="*/ 563880 h 762000"/>
                  <a:gd name="connsiteX11" fmla="*/ 118110 w 251460"/>
                  <a:gd name="connsiteY11" fmla="*/ 542925 h 762000"/>
                  <a:gd name="connsiteX12" fmla="*/ 60960 w 251460"/>
                  <a:gd name="connsiteY12" fmla="*/ 541020 h 762000"/>
                  <a:gd name="connsiteX13" fmla="*/ 53340 w 251460"/>
                  <a:gd name="connsiteY13" fmla="*/ 529590 h 762000"/>
                  <a:gd name="connsiteX14" fmla="*/ 22860 w 251460"/>
                  <a:gd name="connsiteY14" fmla="*/ 521970 h 762000"/>
                  <a:gd name="connsiteX15" fmla="*/ 11430 w 251460"/>
                  <a:gd name="connsiteY15" fmla="*/ 422910 h 762000"/>
                  <a:gd name="connsiteX16" fmla="*/ 3810 w 251460"/>
                  <a:gd name="connsiteY16" fmla="*/ 400050 h 762000"/>
                  <a:gd name="connsiteX17" fmla="*/ 0 w 251460"/>
                  <a:gd name="connsiteY17" fmla="*/ 388620 h 762000"/>
                  <a:gd name="connsiteX18" fmla="*/ 7620 w 251460"/>
                  <a:gd name="connsiteY18" fmla="*/ 361950 h 762000"/>
                  <a:gd name="connsiteX19" fmla="*/ 15240 w 251460"/>
                  <a:gd name="connsiteY19" fmla="*/ 350520 h 762000"/>
                  <a:gd name="connsiteX20" fmla="*/ 22860 w 251460"/>
                  <a:gd name="connsiteY20" fmla="*/ 327660 h 762000"/>
                  <a:gd name="connsiteX21" fmla="*/ 30480 w 251460"/>
                  <a:gd name="connsiteY21" fmla="*/ 300990 h 762000"/>
                  <a:gd name="connsiteX22" fmla="*/ 26670 w 251460"/>
                  <a:gd name="connsiteY22" fmla="*/ 281940 h 762000"/>
                  <a:gd name="connsiteX23" fmla="*/ 19050 w 251460"/>
                  <a:gd name="connsiteY23" fmla="*/ 270510 h 762000"/>
                  <a:gd name="connsiteX24" fmla="*/ 15240 w 251460"/>
                  <a:gd name="connsiteY24" fmla="*/ 255270 h 762000"/>
                  <a:gd name="connsiteX25" fmla="*/ 19050 w 251460"/>
                  <a:gd name="connsiteY25" fmla="*/ 198120 h 762000"/>
                  <a:gd name="connsiteX26" fmla="*/ 22860 w 251460"/>
                  <a:gd name="connsiteY26" fmla="*/ 156210 h 762000"/>
                  <a:gd name="connsiteX27" fmla="*/ 55245 w 251460"/>
                  <a:gd name="connsiteY27" fmla="*/ 152400 h 762000"/>
                  <a:gd name="connsiteX28" fmla="*/ 80010 w 251460"/>
                  <a:gd name="connsiteY28" fmla="*/ 158115 h 762000"/>
                  <a:gd name="connsiteX29" fmla="*/ 110490 w 251460"/>
                  <a:gd name="connsiteY29" fmla="*/ 182880 h 762000"/>
                  <a:gd name="connsiteX30" fmla="*/ 148590 w 251460"/>
                  <a:gd name="connsiteY30" fmla="*/ 179070 h 762000"/>
                  <a:gd name="connsiteX31" fmla="*/ 160020 w 251460"/>
                  <a:gd name="connsiteY31" fmla="*/ 171450 h 762000"/>
                  <a:gd name="connsiteX32" fmla="*/ 156210 w 251460"/>
                  <a:gd name="connsiteY32" fmla="*/ 160020 h 762000"/>
                  <a:gd name="connsiteX33" fmla="*/ 133350 w 251460"/>
                  <a:gd name="connsiteY33" fmla="*/ 152400 h 762000"/>
                  <a:gd name="connsiteX34" fmla="*/ 137160 w 251460"/>
                  <a:gd name="connsiteY34" fmla="*/ 140970 h 762000"/>
                  <a:gd name="connsiteX35" fmla="*/ 179070 w 251460"/>
                  <a:gd name="connsiteY35" fmla="*/ 121920 h 762000"/>
                  <a:gd name="connsiteX36" fmla="*/ 182880 w 251460"/>
                  <a:gd name="connsiteY36" fmla="*/ 87630 h 762000"/>
                  <a:gd name="connsiteX37" fmla="*/ 209550 w 251460"/>
                  <a:gd name="connsiteY37" fmla="*/ 83820 h 762000"/>
                  <a:gd name="connsiteX38" fmla="*/ 220980 w 251460"/>
                  <a:gd name="connsiteY38" fmla="*/ 80010 h 762000"/>
                  <a:gd name="connsiteX39" fmla="*/ 240030 w 251460"/>
                  <a:gd name="connsiteY39" fmla="*/ 41910 h 762000"/>
                  <a:gd name="connsiteX40" fmla="*/ 247650 w 251460"/>
                  <a:gd name="connsiteY40" fmla="*/ 19050 h 762000"/>
                  <a:gd name="connsiteX41" fmla="*/ 251460 w 251460"/>
                  <a:gd name="connsiteY41" fmla="*/ 7620 h 762000"/>
                  <a:gd name="connsiteX42" fmla="*/ 251460 w 251460"/>
                  <a:gd name="connsiteY42" fmla="*/ 0 h 762000"/>
                  <a:gd name="connsiteX0" fmla="*/ 156210 w 251460"/>
                  <a:gd name="connsiteY0" fmla="*/ 762000 h 762000"/>
                  <a:gd name="connsiteX1" fmla="*/ 160020 w 251460"/>
                  <a:gd name="connsiteY1" fmla="*/ 720090 h 762000"/>
                  <a:gd name="connsiteX2" fmla="*/ 175260 w 251460"/>
                  <a:gd name="connsiteY2" fmla="*/ 701040 h 762000"/>
                  <a:gd name="connsiteX3" fmla="*/ 186690 w 251460"/>
                  <a:gd name="connsiteY3" fmla="*/ 647700 h 762000"/>
                  <a:gd name="connsiteX4" fmla="*/ 175260 w 251460"/>
                  <a:gd name="connsiteY4" fmla="*/ 643890 h 762000"/>
                  <a:gd name="connsiteX5" fmla="*/ 171450 w 251460"/>
                  <a:gd name="connsiteY5" fmla="*/ 628650 h 762000"/>
                  <a:gd name="connsiteX6" fmla="*/ 179070 w 251460"/>
                  <a:gd name="connsiteY6" fmla="*/ 605790 h 762000"/>
                  <a:gd name="connsiteX7" fmla="*/ 175260 w 251460"/>
                  <a:gd name="connsiteY7" fmla="*/ 594360 h 762000"/>
                  <a:gd name="connsiteX8" fmla="*/ 133350 w 251460"/>
                  <a:gd name="connsiteY8" fmla="*/ 594360 h 762000"/>
                  <a:gd name="connsiteX9" fmla="*/ 137160 w 251460"/>
                  <a:gd name="connsiteY9" fmla="*/ 582930 h 762000"/>
                  <a:gd name="connsiteX10" fmla="*/ 133350 w 251460"/>
                  <a:gd name="connsiteY10" fmla="*/ 563880 h 762000"/>
                  <a:gd name="connsiteX11" fmla="*/ 118110 w 251460"/>
                  <a:gd name="connsiteY11" fmla="*/ 542925 h 762000"/>
                  <a:gd name="connsiteX12" fmla="*/ 60960 w 251460"/>
                  <a:gd name="connsiteY12" fmla="*/ 541020 h 762000"/>
                  <a:gd name="connsiteX13" fmla="*/ 53340 w 251460"/>
                  <a:gd name="connsiteY13" fmla="*/ 529590 h 762000"/>
                  <a:gd name="connsiteX14" fmla="*/ 22860 w 251460"/>
                  <a:gd name="connsiteY14" fmla="*/ 521970 h 762000"/>
                  <a:gd name="connsiteX15" fmla="*/ 11430 w 251460"/>
                  <a:gd name="connsiteY15" fmla="*/ 422910 h 762000"/>
                  <a:gd name="connsiteX16" fmla="*/ 3810 w 251460"/>
                  <a:gd name="connsiteY16" fmla="*/ 400050 h 762000"/>
                  <a:gd name="connsiteX17" fmla="*/ 0 w 251460"/>
                  <a:gd name="connsiteY17" fmla="*/ 388620 h 762000"/>
                  <a:gd name="connsiteX18" fmla="*/ 7620 w 251460"/>
                  <a:gd name="connsiteY18" fmla="*/ 361950 h 762000"/>
                  <a:gd name="connsiteX19" fmla="*/ 15240 w 251460"/>
                  <a:gd name="connsiteY19" fmla="*/ 350520 h 762000"/>
                  <a:gd name="connsiteX20" fmla="*/ 22860 w 251460"/>
                  <a:gd name="connsiteY20" fmla="*/ 327660 h 762000"/>
                  <a:gd name="connsiteX21" fmla="*/ 30480 w 251460"/>
                  <a:gd name="connsiteY21" fmla="*/ 300990 h 762000"/>
                  <a:gd name="connsiteX22" fmla="*/ 26670 w 251460"/>
                  <a:gd name="connsiteY22" fmla="*/ 281940 h 762000"/>
                  <a:gd name="connsiteX23" fmla="*/ 19050 w 251460"/>
                  <a:gd name="connsiteY23" fmla="*/ 270510 h 762000"/>
                  <a:gd name="connsiteX24" fmla="*/ 15240 w 251460"/>
                  <a:gd name="connsiteY24" fmla="*/ 255270 h 762000"/>
                  <a:gd name="connsiteX25" fmla="*/ 19050 w 251460"/>
                  <a:gd name="connsiteY25" fmla="*/ 198120 h 762000"/>
                  <a:gd name="connsiteX26" fmla="*/ 22860 w 251460"/>
                  <a:gd name="connsiteY26" fmla="*/ 156210 h 762000"/>
                  <a:gd name="connsiteX27" fmla="*/ 55245 w 251460"/>
                  <a:gd name="connsiteY27" fmla="*/ 152400 h 762000"/>
                  <a:gd name="connsiteX28" fmla="*/ 80010 w 251460"/>
                  <a:gd name="connsiteY28" fmla="*/ 158115 h 762000"/>
                  <a:gd name="connsiteX29" fmla="*/ 93345 w 251460"/>
                  <a:gd name="connsiteY29" fmla="*/ 163830 h 762000"/>
                  <a:gd name="connsiteX30" fmla="*/ 148590 w 251460"/>
                  <a:gd name="connsiteY30" fmla="*/ 179070 h 762000"/>
                  <a:gd name="connsiteX31" fmla="*/ 160020 w 251460"/>
                  <a:gd name="connsiteY31" fmla="*/ 171450 h 762000"/>
                  <a:gd name="connsiteX32" fmla="*/ 156210 w 251460"/>
                  <a:gd name="connsiteY32" fmla="*/ 160020 h 762000"/>
                  <a:gd name="connsiteX33" fmla="*/ 133350 w 251460"/>
                  <a:gd name="connsiteY33" fmla="*/ 152400 h 762000"/>
                  <a:gd name="connsiteX34" fmla="*/ 137160 w 251460"/>
                  <a:gd name="connsiteY34" fmla="*/ 140970 h 762000"/>
                  <a:gd name="connsiteX35" fmla="*/ 179070 w 251460"/>
                  <a:gd name="connsiteY35" fmla="*/ 121920 h 762000"/>
                  <a:gd name="connsiteX36" fmla="*/ 182880 w 251460"/>
                  <a:gd name="connsiteY36" fmla="*/ 87630 h 762000"/>
                  <a:gd name="connsiteX37" fmla="*/ 209550 w 251460"/>
                  <a:gd name="connsiteY37" fmla="*/ 83820 h 762000"/>
                  <a:gd name="connsiteX38" fmla="*/ 220980 w 251460"/>
                  <a:gd name="connsiteY38" fmla="*/ 80010 h 762000"/>
                  <a:gd name="connsiteX39" fmla="*/ 240030 w 251460"/>
                  <a:gd name="connsiteY39" fmla="*/ 41910 h 762000"/>
                  <a:gd name="connsiteX40" fmla="*/ 247650 w 251460"/>
                  <a:gd name="connsiteY40" fmla="*/ 19050 h 762000"/>
                  <a:gd name="connsiteX41" fmla="*/ 251460 w 251460"/>
                  <a:gd name="connsiteY41" fmla="*/ 7620 h 762000"/>
                  <a:gd name="connsiteX42" fmla="*/ 251460 w 251460"/>
                  <a:gd name="connsiteY42" fmla="*/ 0 h 762000"/>
                  <a:gd name="connsiteX0" fmla="*/ 156210 w 251460"/>
                  <a:gd name="connsiteY0" fmla="*/ 762000 h 762000"/>
                  <a:gd name="connsiteX1" fmla="*/ 160020 w 251460"/>
                  <a:gd name="connsiteY1" fmla="*/ 720090 h 762000"/>
                  <a:gd name="connsiteX2" fmla="*/ 175260 w 251460"/>
                  <a:gd name="connsiteY2" fmla="*/ 701040 h 762000"/>
                  <a:gd name="connsiteX3" fmla="*/ 186690 w 251460"/>
                  <a:gd name="connsiteY3" fmla="*/ 647700 h 762000"/>
                  <a:gd name="connsiteX4" fmla="*/ 175260 w 251460"/>
                  <a:gd name="connsiteY4" fmla="*/ 643890 h 762000"/>
                  <a:gd name="connsiteX5" fmla="*/ 171450 w 251460"/>
                  <a:gd name="connsiteY5" fmla="*/ 628650 h 762000"/>
                  <a:gd name="connsiteX6" fmla="*/ 179070 w 251460"/>
                  <a:gd name="connsiteY6" fmla="*/ 605790 h 762000"/>
                  <a:gd name="connsiteX7" fmla="*/ 175260 w 251460"/>
                  <a:gd name="connsiteY7" fmla="*/ 594360 h 762000"/>
                  <a:gd name="connsiteX8" fmla="*/ 133350 w 251460"/>
                  <a:gd name="connsiteY8" fmla="*/ 594360 h 762000"/>
                  <a:gd name="connsiteX9" fmla="*/ 137160 w 251460"/>
                  <a:gd name="connsiteY9" fmla="*/ 582930 h 762000"/>
                  <a:gd name="connsiteX10" fmla="*/ 133350 w 251460"/>
                  <a:gd name="connsiteY10" fmla="*/ 563880 h 762000"/>
                  <a:gd name="connsiteX11" fmla="*/ 118110 w 251460"/>
                  <a:gd name="connsiteY11" fmla="*/ 542925 h 762000"/>
                  <a:gd name="connsiteX12" fmla="*/ 60960 w 251460"/>
                  <a:gd name="connsiteY12" fmla="*/ 541020 h 762000"/>
                  <a:gd name="connsiteX13" fmla="*/ 53340 w 251460"/>
                  <a:gd name="connsiteY13" fmla="*/ 529590 h 762000"/>
                  <a:gd name="connsiteX14" fmla="*/ 22860 w 251460"/>
                  <a:gd name="connsiteY14" fmla="*/ 521970 h 762000"/>
                  <a:gd name="connsiteX15" fmla="*/ 11430 w 251460"/>
                  <a:gd name="connsiteY15" fmla="*/ 422910 h 762000"/>
                  <a:gd name="connsiteX16" fmla="*/ 3810 w 251460"/>
                  <a:gd name="connsiteY16" fmla="*/ 400050 h 762000"/>
                  <a:gd name="connsiteX17" fmla="*/ 0 w 251460"/>
                  <a:gd name="connsiteY17" fmla="*/ 388620 h 762000"/>
                  <a:gd name="connsiteX18" fmla="*/ 7620 w 251460"/>
                  <a:gd name="connsiteY18" fmla="*/ 361950 h 762000"/>
                  <a:gd name="connsiteX19" fmla="*/ 15240 w 251460"/>
                  <a:gd name="connsiteY19" fmla="*/ 350520 h 762000"/>
                  <a:gd name="connsiteX20" fmla="*/ 22860 w 251460"/>
                  <a:gd name="connsiteY20" fmla="*/ 327660 h 762000"/>
                  <a:gd name="connsiteX21" fmla="*/ 30480 w 251460"/>
                  <a:gd name="connsiteY21" fmla="*/ 300990 h 762000"/>
                  <a:gd name="connsiteX22" fmla="*/ 26670 w 251460"/>
                  <a:gd name="connsiteY22" fmla="*/ 281940 h 762000"/>
                  <a:gd name="connsiteX23" fmla="*/ 19050 w 251460"/>
                  <a:gd name="connsiteY23" fmla="*/ 270510 h 762000"/>
                  <a:gd name="connsiteX24" fmla="*/ 15240 w 251460"/>
                  <a:gd name="connsiteY24" fmla="*/ 255270 h 762000"/>
                  <a:gd name="connsiteX25" fmla="*/ 19050 w 251460"/>
                  <a:gd name="connsiteY25" fmla="*/ 198120 h 762000"/>
                  <a:gd name="connsiteX26" fmla="*/ 22860 w 251460"/>
                  <a:gd name="connsiteY26" fmla="*/ 156210 h 762000"/>
                  <a:gd name="connsiteX27" fmla="*/ 55245 w 251460"/>
                  <a:gd name="connsiteY27" fmla="*/ 152400 h 762000"/>
                  <a:gd name="connsiteX28" fmla="*/ 80010 w 251460"/>
                  <a:gd name="connsiteY28" fmla="*/ 158115 h 762000"/>
                  <a:gd name="connsiteX29" fmla="*/ 93345 w 251460"/>
                  <a:gd name="connsiteY29" fmla="*/ 163830 h 762000"/>
                  <a:gd name="connsiteX30" fmla="*/ 148590 w 251460"/>
                  <a:gd name="connsiteY30" fmla="*/ 179070 h 762000"/>
                  <a:gd name="connsiteX31" fmla="*/ 156210 w 251460"/>
                  <a:gd name="connsiteY31" fmla="*/ 160020 h 762000"/>
                  <a:gd name="connsiteX32" fmla="*/ 133350 w 251460"/>
                  <a:gd name="connsiteY32" fmla="*/ 152400 h 762000"/>
                  <a:gd name="connsiteX33" fmla="*/ 137160 w 251460"/>
                  <a:gd name="connsiteY33" fmla="*/ 140970 h 762000"/>
                  <a:gd name="connsiteX34" fmla="*/ 179070 w 251460"/>
                  <a:gd name="connsiteY34" fmla="*/ 121920 h 762000"/>
                  <a:gd name="connsiteX35" fmla="*/ 182880 w 251460"/>
                  <a:gd name="connsiteY35" fmla="*/ 87630 h 762000"/>
                  <a:gd name="connsiteX36" fmla="*/ 209550 w 251460"/>
                  <a:gd name="connsiteY36" fmla="*/ 83820 h 762000"/>
                  <a:gd name="connsiteX37" fmla="*/ 220980 w 251460"/>
                  <a:gd name="connsiteY37" fmla="*/ 80010 h 762000"/>
                  <a:gd name="connsiteX38" fmla="*/ 240030 w 251460"/>
                  <a:gd name="connsiteY38" fmla="*/ 41910 h 762000"/>
                  <a:gd name="connsiteX39" fmla="*/ 247650 w 251460"/>
                  <a:gd name="connsiteY39" fmla="*/ 19050 h 762000"/>
                  <a:gd name="connsiteX40" fmla="*/ 251460 w 251460"/>
                  <a:gd name="connsiteY40" fmla="*/ 7620 h 762000"/>
                  <a:gd name="connsiteX41" fmla="*/ 251460 w 251460"/>
                  <a:gd name="connsiteY41" fmla="*/ 0 h 762000"/>
                  <a:gd name="connsiteX0" fmla="*/ 156210 w 251460"/>
                  <a:gd name="connsiteY0" fmla="*/ 762000 h 762000"/>
                  <a:gd name="connsiteX1" fmla="*/ 160020 w 251460"/>
                  <a:gd name="connsiteY1" fmla="*/ 720090 h 762000"/>
                  <a:gd name="connsiteX2" fmla="*/ 175260 w 251460"/>
                  <a:gd name="connsiteY2" fmla="*/ 701040 h 762000"/>
                  <a:gd name="connsiteX3" fmla="*/ 186690 w 251460"/>
                  <a:gd name="connsiteY3" fmla="*/ 647700 h 762000"/>
                  <a:gd name="connsiteX4" fmla="*/ 175260 w 251460"/>
                  <a:gd name="connsiteY4" fmla="*/ 643890 h 762000"/>
                  <a:gd name="connsiteX5" fmla="*/ 171450 w 251460"/>
                  <a:gd name="connsiteY5" fmla="*/ 628650 h 762000"/>
                  <a:gd name="connsiteX6" fmla="*/ 179070 w 251460"/>
                  <a:gd name="connsiteY6" fmla="*/ 605790 h 762000"/>
                  <a:gd name="connsiteX7" fmla="*/ 175260 w 251460"/>
                  <a:gd name="connsiteY7" fmla="*/ 594360 h 762000"/>
                  <a:gd name="connsiteX8" fmla="*/ 133350 w 251460"/>
                  <a:gd name="connsiteY8" fmla="*/ 594360 h 762000"/>
                  <a:gd name="connsiteX9" fmla="*/ 137160 w 251460"/>
                  <a:gd name="connsiteY9" fmla="*/ 582930 h 762000"/>
                  <a:gd name="connsiteX10" fmla="*/ 133350 w 251460"/>
                  <a:gd name="connsiteY10" fmla="*/ 563880 h 762000"/>
                  <a:gd name="connsiteX11" fmla="*/ 118110 w 251460"/>
                  <a:gd name="connsiteY11" fmla="*/ 542925 h 762000"/>
                  <a:gd name="connsiteX12" fmla="*/ 60960 w 251460"/>
                  <a:gd name="connsiteY12" fmla="*/ 541020 h 762000"/>
                  <a:gd name="connsiteX13" fmla="*/ 53340 w 251460"/>
                  <a:gd name="connsiteY13" fmla="*/ 529590 h 762000"/>
                  <a:gd name="connsiteX14" fmla="*/ 22860 w 251460"/>
                  <a:gd name="connsiteY14" fmla="*/ 521970 h 762000"/>
                  <a:gd name="connsiteX15" fmla="*/ 11430 w 251460"/>
                  <a:gd name="connsiteY15" fmla="*/ 422910 h 762000"/>
                  <a:gd name="connsiteX16" fmla="*/ 3810 w 251460"/>
                  <a:gd name="connsiteY16" fmla="*/ 400050 h 762000"/>
                  <a:gd name="connsiteX17" fmla="*/ 0 w 251460"/>
                  <a:gd name="connsiteY17" fmla="*/ 388620 h 762000"/>
                  <a:gd name="connsiteX18" fmla="*/ 7620 w 251460"/>
                  <a:gd name="connsiteY18" fmla="*/ 361950 h 762000"/>
                  <a:gd name="connsiteX19" fmla="*/ 15240 w 251460"/>
                  <a:gd name="connsiteY19" fmla="*/ 350520 h 762000"/>
                  <a:gd name="connsiteX20" fmla="*/ 22860 w 251460"/>
                  <a:gd name="connsiteY20" fmla="*/ 327660 h 762000"/>
                  <a:gd name="connsiteX21" fmla="*/ 30480 w 251460"/>
                  <a:gd name="connsiteY21" fmla="*/ 300990 h 762000"/>
                  <a:gd name="connsiteX22" fmla="*/ 26670 w 251460"/>
                  <a:gd name="connsiteY22" fmla="*/ 281940 h 762000"/>
                  <a:gd name="connsiteX23" fmla="*/ 19050 w 251460"/>
                  <a:gd name="connsiteY23" fmla="*/ 270510 h 762000"/>
                  <a:gd name="connsiteX24" fmla="*/ 15240 w 251460"/>
                  <a:gd name="connsiteY24" fmla="*/ 255270 h 762000"/>
                  <a:gd name="connsiteX25" fmla="*/ 19050 w 251460"/>
                  <a:gd name="connsiteY25" fmla="*/ 198120 h 762000"/>
                  <a:gd name="connsiteX26" fmla="*/ 22860 w 251460"/>
                  <a:gd name="connsiteY26" fmla="*/ 156210 h 762000"/>
                  <a:gd name="connsiteX27" fmla="*/ 55245 w 251460"/>
                  <a:gd name="connsiteY27" fmla="*/ 152400 h 762000"/>
                  <a:gd name="connsiteX28" fmla="*/ 80010 w 251460"/>
                  <a:gd name="connsiteY28" fmla="*/ 158115 h 762000"/>
                  <a:gd name="connsiteX29" fmla="*/ 93345 w 251460"/>
                  <a:gd name="connsiteY29" fmla="*/ 163830 h 762000"/>
                  <a:gd name="connsiteX30" fmla="*/ 156210 w 251460"/>
                  <a:gd name="connsiteY30" fmla="*/ 160020 h 762000"/>
                  <a:gd name="connsiteX31" fmla="*/ 133350 w 251460"/>
                  <a:gd name="connsiteY31" fmla="*/ 152400 h 762000"/>
                  <a:gd name="connsiteX32" fmla="*/ 137160 w 251460"/>
                  <a:gd name="connsiteY32" fmla="*/ 140970 h 762000"/>
                  <a:gd name="connsiteX33" fmla="*/ 179070 w 251460"/>
                  <a:gd name="connsiteY33" fmla="*/ 121920 h 762000"/>
                  <a:gd name="connsiteX34" fmla="*/ 182880 w 251460"/>
                  <a:gd name="connsiteY34" fmla="*/ 87630 h 762000"/>
                  <a:gd name="connsiteX35" fmla="*/ 209550 w 251460"/>
                  <a:gd name="connsiteY35" fmla="*/ 83820 h 762000"/>
                  <a:gd name="connsiteX36" fmla="*/ 220980 w 251460"/>
                  <a:gd name="connsiteY36" fmla="*/ 80010 h 762000"/>
                  <a:gd name="connsiteX37" fmla="*/ 240030 w 251460"/>
                  <a:gd name="connsiteY37" fmla="*/ 41910 h 762000"/>
                  <a:gd name="connsiteX38" fmla="*/ 247650 w 251460"/>
                  <a:gd name="connsiteY38" fmla="*/ 19050 h 762000"/>
                  <a:gd name="connsiteX39" fmla="*/ 251460 w 251460"/>
                  <a:gd name="connsiteY39" fmla="*/ 7620 h 762000"/>
                  <a:gd name="connsiteX40" fmla="*/ 251460 w 251460"/>
                  <a:gd name="connsiteY40" fmla="*/ 0 h 762000"/>
                  <a:gd name="connsiteX0" fmla="*/ 156210 w 251460"/>
                  <a:gd name="connsiteY0" fmla="*/ 762000 h 762000"/>
                  <a:gd name="connsiteX1" fmla="*/ 160020 w 251460"/>
                  <a:gd name="connsiteY1" fmla="*/ 720090 h 762000"/>
                  <a:gd name="connsiteX2" fmla="*/ 175260 w 251460"/>
                  <a:gd name="connsiteY2" fmla="*/ 701040 h 762000"/>
                  <a:gd name="connsiteX3" fmla="*/ 186690 w 251460"/>
                  <a:gd name="connsiteY3" fmla="*/ 647700 h 762000"/>
                  <a:gd name="connsiteX4" fmla="*/ 175260 w 251460"/>
                  <a:gd name="connsiteY4" fmla="*/ 643890 h 762000"/>
                  <a:gd name="connsiteX5" fmla="*/ 171450 w 251460"/>
                  <a:gd name="connsiteY5" fmla="*/ 628650 h 762000"/>
                  <a:gd name="connsiteX6" fmla="*/ 179070 w 251460"/>
                  <a:gd name="connsiteY6" fmla="*/ 605790 h 762000"/>
                  <a:gd name="connsiteX7" fmla="*/ 175260 w 251460"/>
                  <a:gd name="connsiteY7" fmla="*/ 594360 h 762000"/>
                  <a:gd name="connsiteX8" fmla="*/ 133350 w 251460"/>
                  <a:gd name="connsiteY8" fmla="*/ 594360 h 762000"/>
                  <a:gd name="connsiteX9" fmla="*/ 137160 w 251460"/>
                  <a:gd name="connsiteY9" fmla="*/ 582930 h 762000"/>
                  <a:gd name="connsiteX10" fmla="*/ 133350 w 251460"/>
                  <a:gd name="connsiteY10" fmla="*/ 563880 h 762000"/>
                  <a:gd name="connsiteX11" fmla="*/ 118110 w 251460"/>
                  <a:gd name="connsiteY11" fmla="*/ 542925 h 762000"/>
                  <a:gd name="connsiteX12" fmla="*/ 60960 w 251460"/>
                  <a:gd name="connsiteY12" fmla="*/ 541020 h 762000"/>
                  <a:gd name="connsiteX13" fmla="*/ 53340 w 251460"/>
                  <a:gd name="connsiteY13" fmla="*/ 529590 h 762000"/>
                  <a:gd name="connsiteX14" fmla="*/ 22860 w 251460"/>
                  <a:gd name="connsiteY14" fmla="*/ 521970 h 762000"/>
                  <a:gd name="connsiteX15" fmla="*/ 11430 w 251460"/>
                  <a:gd name="connsiteY15" fmla="*/ 422910 h 762000"/>
                  <a:gd name="connsiteX16" fmla="*/ 3810 w 251460"/>
                  <a:gd name="connsiteY16" fmla="*/ 400050 h 762000"/>
                  <a:gd name="connsiteX17" fmla="*/ 0 w 251460"/>
                  <a:gd name="connsiteY17" fmla="*/ 388620 h 762000"/>
                  <a:gd name="connsiteX18" fmla="*/ 7620 w 251460"/>
                  <a:gd name="connsiteY18" fmla="*/ 361950 h 762000"/>
                  <a:gd name="connsiteX19" fmla="*/ 15240 w 251460"/>
                  <a:gd name="connsiteY19" fmla="*/ 350520 h 762000"/>
                  <a:gd name="connsiteX20" fmla="*/ 22860 w 251460"/>
                  <a:gd name="connsiteY20" fmla="*/ 327660 h 762000"/>
                  <a:gd name="connsiteX21" fmla="*/ 30480 w 251460"/>
                  <a:gd name="connsiteY21" fmla="*/ 300990 h 762000"/>
                  <a:gd name="connsiteX22" fmla="*/ 26670 w 251460"/>
                  <a:gd name="connsiteY22" fmla="*/ 281940 h 762000"/>
                  <a:gd name="connsiteX23" fmla="*/ 19050 w 251460"/>
                  <a:gd name="connsiteY23" fmla="*/ 270510 h 762000"/>
                  <a:gd name="connsiteX24" fmla="*/ 15240 w 251460"/>
                  <a:gd name="connsiteY24" fmla="*/ 255270 h 762000"/>
                  <a:gd name="connsiteX25" fmla="*/ 19050 w 251460"/>
                  <a:gd name="connsiteY25" fmla="*/ 198120 h 762000"/>
                  <a:gd name="connsiteX26" fmla="*/ 22860 w 251460"/>
                  <a:gd name="connsiteY26" fmla="*/ 156210 h 762000"/>
                  <a:gd name="connsiteX27" fmla="*/ 55245 w 251460"/>
                  <a:gd name="connsiteY27" fmla="*/ 152400 h 762000"/>
                  <a:gd name="connsiteX28" fmla="*/ 80010 w 251460"/>
                  <a:gd name="connsiteY28" fmla="*/ 158115 h 762000"/>
                  <a:gd name="connsiteX29" fmla="*/ 93345 w 251460"/>
                  <a:gd name="connsiteY29" fmla="*/ 163830 h 762000"/>
                  <a:gd name="connsiteX30" fmla="*/ 133350 w 251460"/>
                  <a:gd name="connsiteY30" fmla="*/ 152400 h 762000"/>
                  <a:gd name="connsiteX31" fmla="*/ 137160 w 251460"/>
                  <a:gd name="connsiteY31" fmla="*/ 140970 h 762000"/>
                  <a:gd name="connsiteX32" fmla="*/ 179070 w 251460"/>
                  <a:gd name="connsiteY32" fmla="*/ 121920 h 762000"/>
                  <a:gd name="connsiteX33" fmla="*/ 182880 w 251460"/>
                  <a:gd name="connsiteY33" fmla="*/ 87630 h 762000"/>
                  <a:gd name="connsiteX34" fmla="*/ 209550 w 251460"/>
                  <a:gd name="connsiteY34" fmla="*/ 83820 h 762000"/>
                  <a:gd name="connsiteX35" fmla="*/ 220980 w 251460"/>
                  <a:gd name="connsiteY35" fmla="*/ 80010 h 762000"/>
                  <a:gd name="connsiteX36" fmla="*/ 240030 w 251460"/>
                  <a:gd name="connsiteY36" fmla="*/ 41910 h 762000"/>
                  <a:gd name="connsiteX37" fmla="*/ 247650 w 251460"/>
                  <a:gd name="connsiteY37" fmla="*/ 19050 h 762000"/>
                  <a:gd name="connsiteX38" fmla="*/ 251460 w 251460"/>
                  <a:gd name="connsiteY38" fmla="*/ 7620 h 762000"/>
                  <a:gd name="connsiteX39" fmla="*/ 251460 w 251460"/>
                  <a:gd name="connsiteY39" fmla="*/ 0 h 762000"/>
                  <a:gd name="connsiteX0" fmla="*/ 156210 w 251460"/>
                  <a:gd name="connsiteY0" fmla="*/ 762000 h 762000"/>
                  <a:gd name="connsiteX1" fmla="*/ 160020 w 251460"/>
                  <a:gd name="connsiteY1" fmla="*/ 720090 h 762000"/>
                  <a:gd name="connsiteX2" fmla="*/ 175260 w 251460"/>
                  <a:gd name="connsiteY2" fmla="*/ 701040 h 762000"/>
                  <a:gd name="connsiteX3" fmla="*/ 186690 w 251460"/>
                  <a:gd name="connsiteY3" fmla="*/ 647700 h 762000"/>
                  <a:gd name="connsiteX4" fmla="*/ 175260 w 251460"/>
                  <a:gd name="connsiteY4" fmla="*/ 643890 h 762000"/>
                  <a:gd name="connsiteX5" fmla="*/ 171450 w 251460"/>
                  <a:gd name="connsiteY5" fmla="*/ 628650 h 762000"/>
                  <a:gd name="connsiteX6" fmla="*/ 179070 w 251460"/>
                  <a:gd name="connsiteY6" fmla="*/ 605790 h 762000"/>
                  <a:gd name="connsiteX7" fmla="*/ 175260 w 251460"/>
                  <a:gd name="connsiteY7" fmla="*/ 594360 h 762000"/>
                  <a:gd name="connsiteX8" fmla="*/ 133350 w 251460"/>
                  <a:gd name="connsiteY8" fmla="*/ 594360 h 762000"/>
                  <a:gd name="connsiteX9" fmla="*/ 137160 w 251460"/>
                  <a:gd name="connsiteY9" fmla="*/ 582930 h 762000"/>
                  <a:gd name="connsiteX10" fmla="*/ 133350 w 251460"/>
                  <a:gd name="connsiteY10" fmla="*/ 563880 h 762000"/>
                  <a:gd name="connsiteX11" fmla="*/ 118110 w 251460"/>
                  <a:gd name="connsiteY11" fmla="*/ 542925 h 762000"/>
                  <a:gd name="connsiteX12" fmla="*/ 60960 w 251460"/>
                  <a:gd name="connsiteY12" fmla="*/ 541020 h 762000"/>
                  <a:gd name="connsiteX13" fmla="*/ 53340 w 251460"/>
                  <a:gd name="connsiteY13" fmla="*/ 529590 h 762000"/>
                  <a:gd name="connsiteX14" fmla="*/ 22860 w 251460"/>
                  <a:gd name="connsiteY14" fmla="*/ 521970 h 762000"/>
                  <a:gd name="connsiteX15" fmla="*/ 11430 w 251460"/>
                  <a:gd name="connsiteY15" fmla="*/ 422910 h 762000"/>
                  <a:gd name="connsiteX16" fmla="*/ 3810 w 251460"/>
                  <a:gd name="connsiteY16" fmla="*/ 400050 h 762000"/>
                  <a:gd name="connsiteX17" fmla="*/ 0 w 251460"/>
                  <a:gd name="connsiteY17" fmla="*/ 388620 h 762000"/>
                  <a:gd name="connsiteX18" fmla="*/ 7620 w 251460"/>
                  <a:gd name="connsiteY18" fmla="*/ 361950 h 762000"/>
                  <a:gd name="connsiteX19" fmla="*/ 15240 w 251460"/>
                  <a:gd name="connsiteY19" fmla="*/ 350520 h 762000"/>
                  <a:gd name="connsiteX20" fmla="*/ 22860 w 251460"/>
                  <a:gd name="connsiteY20" fmla="*/ 327660 h 762000"/>
                  <a:gd name="connsiteX21" fmla="*/ 30480 w 251460"/>
                  <a:gd name="connsiteY21" fmla="*/ 300990 h 762000"/>
                  <a:gd name="connsiteX22" fmla="*/ 26670 w 251460"/>
                  <a:gd name="connsiteY22" fmla="*/ 281940 h 762000"/>
                  <a:gd name="connsiteX23" fmla="*/ 19050 w 251460"/>
                  <a:gd name="connsiteY23" fmla="*/ 270510 h 762000"/>
                  <a:gd name="connsiteX24" fmla="*/ 15240 w 251460"/>
                  <a:gd name="connsiteY24" fmla="*/ 255270 h 762000"/>
                  <a:gd name="connsiteX25" fmla="*/ 19050 w 251460"/>
                  <a:gd name="connsiteY25" fmla="*/ 198120 h 762000"/>
                  <a:gd name="connsiteX26" fmla="*/ 22860 w 251460"/>
                  <a:gd name="connsiteY26" fmla="*/ 156210 h 762000"/>
                  <a:gd name="connsiteX27" fmla="*/ 55245 w 251460"/>
                  <a:gd name="connsiteY27" fmla="*/ 152400 h 762000"/>
                  <a:gd name="connsiteX28" fmla="*/ 80010 w 251460"/>
                  <a:gd name="connsiteY28" fmla="*/ 158115 h 762000"/>
                  <a:gd name="connsiteX29" fmla="*/ 93345 w 251460"/>
                  <a:gd name="connsiteY29" fmla="*/ 163830 h 762000"/>
                  <a:gd name="connsiteX30" fmla="*/ 133350 w 251460"/>
                  <a:gd name="connsiteY30" fmla="*/ 152400 h 762000"/>
                  <a:gd name="connsiteX31" fmla="*/ 144780 w 251460"/>
                  <a:gd name="connsiteY31" fmla="*/ 131445 h 762000"/>
                  <a:gd name="connsiteX32" fmla="*/ 179070 w 251460"/>
                  <a:gd name="connsiteY32" fmla="*/ 121920 h 762000"/>
                  <a:gd name="connsiteX33" fmla="*/ 182880 w 251460"/>
                  <a:gd name="connsiteY33" fmla="*/ 87630 h 762000"/>
                  <a:gd name="connsiteX34" fmla="*/ 209550 w 251460"/>
                  <a:gd name="connsiteY34" fmla="*/ 83820 h 762000"/>
                  <a:gd name="connsiteX35" fmla="*/ 220980 w 251460"/>
                  <a:gd name="connsiteY35" fmla="*/ 80010 h 762000"/>
                  <a:gd name="connsiteX36" fmla="*/ 240030 w 251460"/>
                  <a:gd name="connsiteY36" fmla="*/ 41910 h 762000"/>
                  <a:gd name="connsiteX37" fmla="*/ 247650 w 251460"/>
                  <a:gd name="connsiteY37" fmla="*/ 19050 h 762000"/>
                  <a:gd name="connsiteX38" fmla="*/ 251460 w 251460"/>
                  <a:gd name="connsiteY38" fmla="*/ 7620 h 762000"/>
                  <a:gd name="connsiteX39" fmla="*/ 251460 w 251460"/>
                  <a:gd name="connsiteY39" fmla="*/ 0 h 762000"/>
                  <a:gd name="connsiteX0" fmla="*/ 156210 w 251460"/>
                  <a:gd name="connsiteY0" fmla="*/ 762000 h 762000"/>
                  <a:gd name="connsiteX1" fmla="*/ 160020 w 251460"/>
                  <a:gd name="connsiteY1" fmla="*/ 720090 h 762000"/>
                  <a:gd name="connsiteX2" fmla="*/ 175260 w 251460"/>
                  <a:gd name="connsiteY2" fmla="*/ 701040 h 762000"/>
                  <a:gd name="connsiteX3" fmla="*/ 186690 w 251460"/>
                  <a:gd name="connsiteY3" fmla="*/ 647700 h 762000"/>
                  <a:gd name="connsiteX4" fmla="*/ 175260 w 251460"/>
                  <a:gd name="connsiteY4" fmla="*/ 643890 h 762000"/>
                  <a:gd name="connsiteX5" fmla="*/ 171450 w 251460"/>
                  <a:gd name="connsiteY5" fmla="*/ 628650 h 762000"/>
                  <a:gd name="connsiteX6" fmla="*/ 179070 w 251460"/>
                  <a:gd name="connsiteY6" fmla="*/ 605790 h 762000"/>
                  <a:gd name="connsiteX7" fmla="*/ 175260 w 251460"/>
                  <a:gd name="connsiteY7" fmla="*/ 594360 h 762000"/>
                  <a:gd name="connsiteX8" fmla="*/ 133350 w 251460"/>
                  <a:gd name="connsiteY8" fmla="*/ 594360 h 762000"/>
                  <a:gd name="connsiteX9" fmla="*/ 137160 w 251460"/>
                  <a:gd name="connsiteY9" fmla="*/ 582930 h 762000"/>
                  <a:gd name="connsiteX10" fmla="*/ 133350 w 251460"/>
                  <a:gd name="connsiteY10" fmla="*/ 563880 h 762000"/>
                  <a:gd name="connsiteX11" fmla="*/ 118110 w 251460"/>
                  <a:gd name="connsiteY11" fmla="*/ 542925 h 762000"/>
                  <a:gd name="connsiteX12" fmla="*/ 60960 w 251460"/>
                  <a:gd name="connsiteY12" fmla="*/ 541020 h 762000"/>
                  <a:gd name="connsiteX13" fmla="*/ 53340 w 251460"/>
                  <a:gd name="connsiteY13" fmla="*/ 529590 h 762000"/>
                  <a:gd name="connsiteX14" fmla="*/ 22860 w 251460"/>
                  <a:gd name="connsiteY14" fmla="*/ 521970 h 762000"/>
                  <a:gd name="connsiteX15" fmla="*/ 11430 w 251460"/>
                  <a:gd name="connsiteY15" fmla="*/ 422910 h 762000"/>
                  <a:gd name="connsiteX16" fmla="*/ 3810 w 251460"/>
                  <a:gd name="connsiteY16" fmla="*/ 400050 h 762000"/>
                  <a:gd name="connsiteX17" fmla="*/ 0 w 251460"/>
                  <a:gd name="connsiteY17" fmla="*/ 388620 h 762000"/>
                  <a:gd name="connsiteX18" fmla="*/ 7620 w 251460"/>
                  <a:gd name="connsiteY18" fmla="*/ 361950 h 762000"/>
                  <a:gd name="connsiteX19" fmla="*/ 15240 w 251460"/>
                  <a:gd name="connsiteY19" fmla="*/ 350520 h 762000"/>
                  <a:gd name="connsiteX20" fmla="*/ 22860 w 251460"/>
                  <a:gd name="connsiteY20" fmla="*/ 327660 h 762000"/>
                  <a:gd name="connsiteX21" fmla="*/ 30480 w 251460"/>
                  <a:gd name="connsiteY21" fmla="*/ 300990 h 762000"/>
                  <a:gd name="connsiteX22" fmla="*/ 26670 w 251460"/>
                  <a:gd name="connsiteY22" fmla="*/ 281940 h 762000"/>
                  <a:gd name="connsiteX23" fmla="*/ 19050 w 251460"/>
                  <a:gd name="connsiteY23" fmla="*/ 270510 h 762000"/>
                  <a:gd name="connsiteX24" fmla="*/ 15240 w 251460"/>
                  <a:gd name="connsiteY24" fmla="*/ 255270 h 762000"/>
                  <a:gd name="connsiteX25" fmla="*/ 19050 w 251460"/>
                  <a:gd name="connsiteY25" fmla="*/ 198120 h 762000"/>
                  <a:gd name="connsiteX26" fmla="*/ 22860 w 251460"/>
                  <a:gd name="connsiteY26" fmla="*/ 156210 h 762000"/>
                  <a:gd name="connsiteX27" fmla="*/ 55245 w 251460"/>
                  <a:gd name="connsiteY27" fmla="*/ 152400 h 762000"/>
                  <a:gd name="connsiteX28" fmla="*/ 80010 w 251460"/>
                  <a:gd name="connsiteY28" fmla="*/ 158115 h 762000"/>
                  <a:gd name="connsiteX29" fmla="*/ 93345 w 251460"/>
                  <a:gd name="connsiteY29" fmla="*/ 163830 h 762000"/>
                  <a:gd name="connsiteX30" fmla="*/ 133350 w 251460"/>
                  <a:gd name="connsiteY30" fmla="*/ 152400 h 762000"/>
                  <a:gd name="connsiteX31" fmla="*/ 144780 w 251460"/>
                  <a:gd name="connsiteY31" fmla="*/ 131445 h 762000"/>
                  <a:gd name="connsiteX32" fmla="*/ 167640 w 251460"/>
                  <a:gd name="connsiteY32" fmla="*/ 104775 h 762000"/>
                  <a:gd name="connsiteX33" fmla="*/ 182880 w 251460"/>
                  <a:gd name="connsiteY33" fmla="*/ 87630 h 762000"/>
                  <a:gd name="connsiteX34" fmla="*/ 209550 w 251460"/>
                  <a:gd name="connsiteY34" fmla="*/ 83820 h 762000"/>
                  <a:gd name="connsiteX35" fmla="*/ 220980 w 251460"/>
                  <a:gd name="connsiteY35" fmla="*/ 80010 h 762000"/>
                  <a:gd name="connsiteX36" fmla="*/ 240030 w 251460"/>
                  <a:gd name="connsiteY36" fmla="*/ 41910 h 762000"/>
                  <a:gd name="connsiteX37" fmla="*/ 247650 w 251460"/>
                  <a:gd name="connsiteY37" fmla="*/ 19050 h 762000"/>
                  <a:gd name="connsiteX38" fmla="*/ 251460 w 251460"/>
                  <a:gd name="connsiteY38" fmla="*/ 7620 h 762000"/>
                  <a:gd name="connsiteX39" fmla="*/ 251460 w 251460"/>
                  <a:gd name="connsiteY39" fmla="*/ 0 h 762000"/>
                  <a:gd name="connsiteX0" fmla="*/ 156210 w 251460"/>
                  <a:gd name="connsiteY0" fmla="*/ 762000 h 762000"/>
                  <a:gd name="connsiteX1" fmla="*/ 160020 w 251460"/>
                  <a:gd name="connsiteY1" fmla="*/ 720090 h 762000"/>
                  <a:gd name="connsiteX2" fmla="*/ 175260 w 251460"/>
                  <a:gd name="connsiteY2" fmla="*/ 701040 h 762000"/>
                  <a:gd name="connsiteX3" fmla="*/ 186690 w 251460"/>
                  <a:gd name="connsiteY3" fmla="*/ 647700 h 762000"/>
                  <a:gd name="connsiteX4" fmla="*/ 175260 w 251460"/>
                  <a:gd name="connsiteY4" fmla="*/ 643890 h 762000"/>
                  <a:gd name="connsiteX5" fmla="*/ 171450 w 251460"/>
                  <a:gd name="connsiteY5" fmla="*/ 628650 h 762000"/>
                  <a:gd name="connsiteX6" fmla="*/ 179070 w 251460"/>
                  <a:gd name="connsiteY6" fmla="*/ 605790 h 762000"/>
                  <a:gd name="connsiteX7" fmla="*/ 175260 w 251460"/>
                  <a:gd name="connsiteY7" fmla="*/ 594360 h 762000"/>
                  <a:gd name="connsiteX8" fmla="*/ 133350 w 251460"/>
                  <a:gd name="connsiteY8" fmla="*/ 594360 h 762000"/>
                  <a:gd name="connsiteX9" fmla="*/ 137160 w 251460"/>
                  <a:gd name="connsiteY9" fmla="*/ 582930 h 762000"/>
                  <a:gd name="connsiteX10" fmla="*/ 133350 w 251460"/>
                  <a:gd name="connsiteY10" fmla="*/ 563880 h 762000"/>
                  <a:gd name="connsiteX11" fmla="*/ 118110 w 251460"/>
                  <a:gd name="connsiteY11" fmla="*/ 542925 h 762000"/>
                  <a:gd name="connsiteX12" fmla="*/ 60960 w 251460"/>
                  <a:gd name="connsiteY12" fmla="*/ 541020 h 762000"/>
                  <a:gd name="connsiteX13" fmla="*/ 53340 w 251460"/>
                  <a:gd name="connsiteY13" fmla="*/ 529590 h 762000"/>
                  <a:gd name="connsiteX14" fmla="*/ 22860 w 251460"/>
                  <a:gd name="connsiteY14" fmla="*/ 521970 h 762000"/>
                  <a:gd name="connsiteX15" fmla="*/ 11430 w 251460"/>
                  <a:gd name="connsiteY15" fmla="*/ 422910 h 762000"/>
                  <a:gd name="connsiteX16" fmla="*/ 3810 w 251460"/>
                  <a:gd name="connsiteY16" fmla="*/ 400050 h 762000"/>
                  <a:gd name="connsiteX17" fmla="*/ 0 w 251460"/>
                  <a:gd name="connsiteY17" fmla="*/ 388620 h 762000"/>
                  <a:gd name="connsiteX18" fmla="*/ 7620 w 251460"/>
                  <a:gd name="connsiteY18" fmla="*/ 361950 h 762000"/>
                  <a:gd name="connsiteX19" fmla="*/ 15240 w 251460"/>
                  <a:gd name="connsiteY19" fmla="*/ 350520 h 762000"/>
                  <a:gd name="connsiteX20" fmla="*/ 22860 w 251460"/>
                  <a:gd name="connsiteY20" fmla="*/ 327660 h 762000"/>
                  <a:gd name="connsiteX21" fmla="*/ 30480 w 251460"/>
                  <a:gd name="connsiteY21" fmla="*/ 300990 h 762000"/>
                  <a:gd name="connsiteX22" fmla="*/ 26670 w 251460"/>
                  <a:gd name="connsiteY22" fmla="*/ 281940 h 762000"/>
                  <a:gd name="connsiteX23" fmla="*/ 19050 w 251460"/>
                  <a:gd name="connsiteY23" fmla="*/ 270510 h 762000"/>
                  <a:gd name="connsiteX24" fmla="*/ 15240 w 251460"/>
                  <a:gd name="connsiteY24" fmla="*/ 255270 h 762000"/>
                  <a:gd name="connsiteX25" fmla="*/ 19050 w 251460"/>
                  <a:gd name="connsiteY25" fmla="*/ 198120 h 762000"/>
                  <a:gd name="connsiteX26" fmla="*/ 22860 w 251460"/>
                  <a:gd name="connsiteY26" fmla="*/ 156210 h 762000"/>
                  <a:gd name="connsiteX27" fmla="*/ 55245 w 251460"/>
                  <a:gd name="connsiteY27" fmla="*/ 152400 h 762000"/>
                  <a:gd name="connsiteX28" fmla="*/ 80010 w 251460"/>
                  <a:gd name="connsiteY28" fmla="*/ 158115 h 762000"/>
                  <a:gd name="connsiteX29" fmla="*/ 93345 w 251460"/>
                  <a:gd name="connsiteY29" fmla="*/ 163830 h 762000"/>
                  <a:gd name="connsiteX30" fmla="*/ 133350 w 251460"/>
                  <a:gd name="connsiteY30" fmla="*/ 152400 h 762000"/>
                  <a:gd name="connsiteX31" fmla="*/ 144780 w 251460"/>
                  <a:gd name="connsiteY31" fmla="*/ 131445 h 762000"/>
                  <a:gd name="connsiteX32" fmla="*/ 167640 w 251460"/>
                  <a:gd name="connsiteY32" fmla="*/ 104775 h 762000"/>
                  <a:gd name="connsiteX33" fmla="*/ 182880 w 251460"/>
                  <a:gd name="connsiteY33" fmla="*/ 87630 h 762000"/>
                  <a:gd name="connsiteX34" fmla="*/ 209550 w 251460"/>
                  <a:gd name="connsiteY34" fmla="*/ 83820 h 762000"/>
                  <a:gd name="connsiteX35" fmla="*/ 209550 w 251460"/>
                  <a:gd name="connsiteY35" fmla="*/ 66675 h 762000"/>
                  <a:gd name="connsiteX36" fmla="*/ 240030 w 251460"/>
                  <a:gd name="connsiteY36" fmla="*/ 41910 h 762000"/>
                  <a:gd name="connsiteX37" fmla="*/ 247650 w 251460"/>
                  <a:gd name="connsiteY37" fmla="*/ 19050 h 762000"/>
                  <a:gd name="connsiteX38" fmla="*/ 251460 w 251460"/>
                  <a:gd name="connsiteY38" fmla="*/ 7620 h 762000"/>
                  <a:gd name="connsiteX39" fmla="*/ 251460 w 251460"/>
                  <a:gd name="connsiteY39" fmla="*/ 0 h 762000"/>
                  <a:gd name="connsiteX0" fmla="*/ 156210 w 251742"/>
                  <a:gd name="connsiteY0" fmla="*/ 771525 h 771525"/>
                  <a:gd name="connsiteX1" fmla="*/ 160020 w 251742"/>
                  <a:gd name="connsiteY1" fmla="*/ 729615 h 771525"/>
                  <a:gd name="connsiteX2" fmla="*/ 175260 w 251742"/>
                  <a:gd name="connsiteY2" fmla="*/ 710565 h 771525"/>
                  <a:gd name="connsiteX3" fmla="*/ 186690 w 251742"/>
                  <a:gd name="connsiteY3" fmla="*/ 657225 h 771525"/>
                  <a:gd name="connsiteX4" fmla="*/ 175260 w 251742"/>
                  <a:gd name="connsiteY4" fmla="*/ 653415 h 771525"/>
                  <a:gd name="connsiteX5" fmla="*/ 171450 w 251742"/>
                  <a:gd name="connsiteY5" fmla="*/ 638175 h 771525"/>
                  <a:gd name="connsiteX6" fmla="*/ 179070 w 251742"/>
                  <a:gd name="connsiteY6" fmla="*/ 615315 h 771525"/>
                  <a:gd name="connsiteX7" fmla="*/ 175260 w 251742"/>
                  <a:gd name="connsiteY7" fmla="*/ 603885 h 771525"/>
                  <a:gd name="connsiteX8" fmla="*/ 133350 w 251742"/>
                  <a:gd name="connsiteY8" fmla="*/ 603885 h 771525"/>
                  <a:gd name="connsiteX9" fmla="*/ 137160 w 251742"/>
                  <a:gd name="connsiteY9" fmla="*/ 592455 h 771525"/>
                  <a:gd name="connsiteX10" fmla="*/ 133350 w 251742"/>
                  <a:gd name="connsiteY10" fmla="*/ 573405 h 771525"/>
                  <a:gd name="connsiteX11" fmla="*/ 118110 w 251742"/>
                  <a:gd name="connsiteY11" fmla="*/ 552450 h 771525"/>
                  <a:gd name="connsiteX12" fmla="*/ 60960 w 251742"/>
                  <a:gd name="connsiteY12" fmla="*/ 550545 h 771525"/>
                  <a:gd name="connsiteX13" fmla="*/ 53340 w 251742"/>
                  <a:gd name="connsiteY13" fmla="*/ 539115 h 771525"/>
                  <a:gd name="connsiteX14" fmla="*/ 22860 w 251742"/>
                  <a:gd name="connsiteY14" fmla="*/ 531495 h 771525"/>
                  <a:gd name="connsiteX15" fmla="*/ 11430 w 251742"/>
                  <a:gd name="connsiteY15" fmla="*/ 432435 h 771525"/>
                  <a:gd name="connsiteX16" fmla="*/ 3810 w 251742"/>
                  <a:gd name="connsiteY16" fmla="*/ 409575 h 771525"/>
                  <a:gd name="connsiteX17" fmla="*/ 0 w 251742"/>
                  <a:gd name="connsiteY17" fmla="*/ 398145 h 771525"/>
                  <a:gd name="connsiteX18" fmla="*/ 7620 w 251742"/>
                  <a:gd name="connsiteY18" fmla="*/ 371475 h 771525"/>
                  <a:gd name="connsiteX19" fmla="*/ 15240 w 251742"/>
                  <a:gd name="connsiteY19" fmla="*/ 360045 h 771525"/>
                  <a:gd name="connsiteX20" fmla="*/ 22860 w 251742"/>
                  <a:gd name="connsiteY20" fmla="*/ 337185 h 771525"/>
                  <a:gd name="connsiteX21" fmla="*/ 30480 w 251742"/>
                  <a:gd name="connsiteY21" fmla="*/ 310515 h 771525"/>
                  <a:gd name="connsiteX22" fmla="*/ 26670 w 251742"/>
                  <a:gd name="connsiteY22" fmla="*/ 291465 h 771525"/>
                  <a:gd name="connsiteX23" fmla="*/ 19050 w 251742"/>
                  <a:gd name="connsiteY23" fmla="*/ 280035 h 771525"/>
                  <a:gd name="connsiteX24" fmla="*/ 15240 w 251742"/>
                  <a:gd name="connsiteY24" fmla="*/ 264795 h 771525"/>
                  <a:gd name="connsiteX25" fmla="*/ 19050 w 251742"/>
                  <a:gd name="connsiteY25" fmla="*/ 207645 h 771525"/>
                  <a:gd name="connsiteX26" fmla="*/ 22860 w 251742"/>
                  <a:gd name="connsiteY26" fmla="*/ 165735 h 771525"/>
                  <a:gd name="connsiteX27" fmla="*/ 55245 w 251742"/>
                  <a:gd name="connsiteY27" fmla="*/ 161925 h 771525"/>
                  <a:gd name="connsiteX28" fmla="*/ 80010 w 251742"/>
                  <a:gd name="connsiteY28" fmla="*/ 167640 h 771525"/>
                  <a:gd name="connsiteX29" fmla="*/ 93345 w 251742"/>
                  <a:gd name="connsiteY29" fmla="*/ 173355 h 771525"/>
                  <a:gd name="connsiteX30" fmla="*/ 133350 w 251742"/>
                  <a:gd name="connsiteY30" fmla="*/ 161925 h 771525"/>
                  <a:gd name="connsiteX31" fmla="*/ 144780 w 251742"/>
                  <a:gd name="connsiteY31" fmla="*/ 140970 h 771525"/>
                  <a:gd name="connsiteX32" fmla="*/ 167640 w 251742"/>
                  <a:gd name="connsiteY32" fmla="*/ 114300 h 771525"/>
                  <a:gd name="connsiteX33" fmla="*/ 182880 w 251742"/>
                  <a:gd name="connsiteY33" fmla="*/ 97155 h 771525"/>
                  <a:gd name="connsiteX34" fmla="*/ 209550 w 251742"/>
                  <a:gd name="connsiteY34" fmla="*/ 93345 h 771525"/>
                  <a:gd name="connsiteX35" fmla="*/ 209550 w 251742"/>
                  <a:gd name="connsiteY35" fmla="*/ 76200 h 771525"/>
                  <a:gd name="connsiteX36" fmla="*/ 240030 w 251742"/>
                  <a:gd name="connsiteY36" fmla="*/ 51435 h 771525"/>
                  <a:gd name="connsiteX37" fmla="*/ 247650 w 251742"/>
                  <a:gd name="connsiteY37" fmla="*/ 28575 h 771525"/>
                  <a:gd name="connsiteX38" fmla="*/ 251460 w 251742"/>
                  <a:gd name="connsiteY38" fmla="*/ 17145 h 771525"/>
                  <a:gd name="connsiteX39" fmla="*/ 251460 w 251742"/>
                  <a:gd name="connsiteY39" fmla="*/ 0 h 771525"/>
                  <a:gd name="connsiteX0" fmla="*/ 156210 w 251460"/>
                  <a:gd name="connsiteY0" fmla="*/ 771525 h 771525"/>
                  <a:gd name="connsiteX1" fmla="*/ 160020 w 251460"/>
                  <a:gd name="connsiteY1" fmla="*/ 729615 h 771525"/>
                  <a:gd name="connsiteX2" fmla="*/ 175260 w 251460"/>
                  <a:gd name="connsiteY2" fmla="*/ 710565 h 771525"/>
                  <a:gd name="connsiteX3" fmla="*/ 186690 w 251460"/>
                  <a:gd name="connsiteY3" fmla="*/ 657225 h 771525"/>
                  <a:gd name="connsiteX4" fmla="*/ 175260 w 251460"/>
                  <a:gd name="connsiteY4" fmla="*/ 653415 h 771525"/>
                  <a:gd name="connsiteX5" fmla="*/ 171450 w 251460"/>
                  <a:gd name="connsiteY5" fmla="*/ 638175 h 771525"/>
                  <a:gd name="connsiteX6" fmla="*/ 179070 w 251460"/>
                  <a:gd name="connsiteY6" fmla="*/ 615315 h 771525"/>
                  <a:gd name="connsiteX7" fmla="*/ 175260 w 251460"/>
                  <a:gd name="connsiteY7" fmla="*/ 603885 h 771525"/>
                  <a:gd name="connsiteX8" fmla="*/ 133350 w 251460"/>
                  <a:gd name="connsiteY8" fmla="*/ 603885 h 771525"/>
                  <a:gd name="connsiteX9" fmla="*/ 137160 w 251460"/>
                  <a:gd name="connsiteY9" fmla="*/ 592455 h 771525"/>
                  <a:gd name="connsiteX10" fmla="*/ 133350 w 251460"/>
                  <a:gd name="connsiteY10" fmla="*/ 573405 h 771525"/>
                  <a:gd name="connsiteX11" fmla="*/ 118110 w 251460"/>
                  <a:gd name="connsiteY11" fmla="*/ 552450 h 771525"/>
                  <a:gd name="connsiteX12" fmla="*/ 60960 w 251460"/>
                  <a:gd name="connsiteY12" fmla="*/ 550545 h 771525"/>
                  <a:gd name="connsiteX13" fmla="*/ 53340 w 251460"/>
                  <a:gd name="connsiteY13" fmla="*/ 539115 h 771525"/>
                  <a:gd name="connsiteX14" fmla="*/ 22860 w 251460"/>
                  <a:gd name="connsiteY14" fmla="*/ 531495 h 771525"/>
                  <a:gd name="connsiteX15" fmla="*/ 11430 w 251460"/>
                  <a:gd name="connsiteY15" fmla="*/ 432435 h 771525"/>
                  <a:gd name="connsiteX16" fmla="*/ 3810 w 251460"/>
                  <a:gd name="connsiteY16" fmla="*/ 409575 h 771525"/>
                  <a:gd name="connsiteX17" fmla="*/ 0 w 251460"/>
                  <a:gd name="connsiteY17" fmla="*/ 398145 h 771525"/>
                  <a:gd name="connsiteX18" fmla="*/ 7620 w 251460"/>
                  <a:gd name="connsiteY18" fmla="*/ 371475 h 771525"/>
                  <a:gd name="connsiteX19" fmla="*/ 15240 w 251460"/>
                  <a:gd name="connsiteY19" fmla="*/ 360045 h 771525"/>
                  <a:gd name="connsiteX20" fmla="*/ 22860 w 251460"/>
                  <a:gd name="connsiteY20" fmla="*/ 337185 h 771525"/>
                  <a:gd name="connsiteX21" fmla="*/ 30480 w 251460"/>
                  <a:gd name="connsiteY21" fmla="*/ 310515 h 771525"/>
                  <a:gd name="connsiteX22" fmla="*/ 26670 w 251460"/>
                  <a:gd name="connsiteY22" fmla="*/ 291465 h 771525"/>
                  <a:gd name="connsiteX23" fmla="*/ 19050 w 251460"/>
                  <a:gd name="connsiteY23" fmla="*/ 280035 h 771525"/>
                  <a:gd name="connsiteX24" fmla="*/ 15240 w 251460"/>
                  <a:gd name="connsiteY24" fmla="*/ 264795 h 771525"/>
                  <a:gd name="connsiteX25" fmla="*/ 19050 w 251460"/>
                  <a:gd name="connsiteY25" fmla="*/ 207645 h 771525"/>
                  <a:gd name="connsiteX26" fmla="*/ 22860 w 251460"/>
                  <a:gd name="connsiteY26" fmla="*/ 165735 h 771525"/>
                  <a:gd name="connsiteX27" fmla="*/ 55245 w 251460"/>
                  <a:gd name="connsiteY27" fmla="*/ 161925 h 771525"/>
                  <a:gd name="connsiteX28" fmla="*/ 80010 w 251460"/>
                  <a:gd name="connsiteY28" fmla="*/ 167640 h 771525"/>
                  <a:gd name="connsiteX29" fmla="*/ 93345 w 251460"/>
                  <a:gd name="connsiteY29" fmla="*/ 173355 h 771525"/>
                  <a:gd name="connsiteX30" fmla="*/ 133350 w 251460"/>
                  <a:gd name="connsiteY30" fmla="*/ 161925 h 771525"/>
                  <a:gd name="connsiteX31" fmla="*/ 144780 w 251460"/>
                  <a:gd name="connsiteY31" fmla="*/ 140970 h 771525"/>
                  <a:gd name="connsiteX32" fmla="*/ 167640 w 251460"/>
                  <a:gd name="connsiteY32" fmla="*/ 114300 h 771525"/>
                  <a:gd name="connsiteX33" fmla="*/ 182880 w 251460"/>
                  <a:gd name="connsiteY33" fmla="*/ 97155 h 771525"/>
                  <a:gd name="connsiteX34" fmla="*/ 209550 w 251460"/>
                  <a:gd name="connsiteY34" fmla="*/ 93345 h 771525"/>
                  <a:gd name="connsiteX35" fmla="*/ 209550 w 251460"/>
                  <a:gd name="connsiteY35" fmla="*/ 76200 h 771525"/>
                  <a:gd name="connsiteX36" fmla="*/ 240030 w 251460"/>
                  <a:gd name="connsiteY36" fmla="*/ 51435 h 771525"/>
                  <a:gd name="connsiteX37" fmla="*/ 247650 w 251460"/>
                  <a:gd name="connsiteY37" fmla="*/ 28575 h 771525"/>
                  <a:gd name="connsiteX38" fmla="*/ 238125 w 251460"/>
                  <a:gd name="connsiteY38" fmla="*/ 17145 h 771525"/>
                  <a:gd name="connsiteX39" fmla="*/ 251460 w 251460"/>
                  <a:gd name="connsiteY39" fmla="*/ 0 h 771525"/>
                  <a:gd name="connsiteX0" fmla="*/ 156210 w 251460"/>
                  <a:gd name="connsiteY0" fmla="*/ 771525 h 771525"/>
                  <a:gd name="connsiteX1" fmla="*/ 160020 w 251460"/>
                  <a:gd name="connsiteY1" fmla="*/ 729615 h 771525"/>
                  <a:gd name="connsiteX2" fmla="*/ 175260 w 251460"/>
                  <a:gd name="connsiteY2" fmla="*/ 710565 h 771525"/>
                  <a:gd name="connsiteX3" fmla="*/ 186690 w 251460"/>
                  <a:gd name="connsiteY3" fmla="*/ 657225 h 771525"/>
                  <a:gd name="connsiteX4" fmla="*/ 175260 w 251460"/>
                  <a:gd name="connsiteY4" fmla="*/ 653415 h 771525"/>
                  <a:gd name="connsiteX5" fmla="*/ 171450 w 251460"/>
                  <a:gd name="connsiteY5" fmla="*/ 638175 h 771525"/>
                  <a:gd name="connsiteX6" fmla="*/ 179070 w 251460"/>
                  <a:gd name="connsiteY6" fmla="*/ 615315 h 771525"/>
                  <a:gd name="connsiteX7" fmla="*/ 175260 w 251460"/>
                  <a:gd name="connsiteY7" fmla="*/ 603885 h 771525"/>
                  <a:gd name="connsiteX8" fmla="*/ 133350 w 251460"/>
                  <a:gd name="connsiteY8" fmla="*/ 603885 h 771525"/>
                  <a:gd name="connsiteX9" fmla="*/ 137160 w 251460"/>
                  <a:gd name="connsiteY9" fmla="*/ 592455 h 771525"/>
                  <a:gd name="connsiteX10" fmla="*/ 133350 w 251460"/>
                  <a:gd name="connsiteY10" fmla="*/ 573405 h 771525"/>
                  <a:gd name="connsiteX11" fmla="*/ 118110 w 251460"/>
                  <a:gd name="connsiteY11" fmla="*/ 552450 h 771525"/>
                  <a:gd name="connsiteX12" fmla="*/ 60960 w 251460"/>
                  <a:gd name="connsiteY12" fmla="*/ 550545 h 771525"/>
                  <a:gd name="connsiteX13" fmla="*/ 53340 w 251460"/>
                  <a:gd name="connsiteY13" fmla="*/ 539115 h 771525"/>
                  <a:gd name="connsiteX14" fmla="*/ 22860 w 251460"/>
                  <a:gd name="connsiteY14" fmla="*/ 531495 h 771525"/>
                  <a:gd name="connsiteX15" fmla="*/ 11430 w 251460"/>
                  <a:gd name="connsiteY15" fmla="*/ 432435 h 771525"/>
                  <a:gd name="connsiteX16" fmla="*/ 3810 w 251460"/>
                  <a:gd name="connsiteY16" fmla="*/ 409575 h 771525"/>
                  <a:gd name="connsiteX17" fmla="*/ 0 w 251460"/>
                  <a:gd name="connsiteY17" fmla="*/ 398145 h 771525"/>
                  <a:gd name="connsiteX18" fmla="*/ 7620 w 251460"/>
                  <a:gd name="connsiteY18" fmla="*/ 371475 h 771525"/>
                  <a:gd name="connsiteX19" fmla="*/ 15240 w 251460"/>
                  <a:gd name="connsiteY19" fmla="*/ 360045 h 771525"/>
                  <a:gd name="connsiteX20" fmla="*/ 22860 w 251460"/>
                  <a:gd name="connsiteY20" fmla="*/ 337185 h 771525"/>
                  <a:gd name="connsiteX21" fmla="*/ 30480 w 251460"/>
                  <a:gd name="connsiteY21" fmla="*/ 310515 h 771525"/>
                  <a:gd name="connsiteX22" fmla="*/ 26670 w 251460"/>
                  <a:gd name="connsiteY22" fmla="*/ 291465 h 771525"/>
                  <a:gd name="connsiteX23" fmla="*/ 19050 w 251460"/>
                  <a:gd name="connsiteY23" fmla="*/ 280035 h 771525"/>
                  <a:gd name="connsiteX24" fmla="*/ 15240 w 251460"/>
                  <a:gd name="connsiteY24" fmla="*/ 264795 h 771525"/>
                  <a:gd name="connsiteX25" fmla="*/ 19050 w 251460"/>
                  <a:gd name="connsiteY25" fmla="*/ 207645 h 771525"/>
                  <a:gd name="connsiteX26" fmla="*/ 22860 w 251460"/>
                  <a:gd name="connsiteY26" fmla="*/ 165735 h 771525"/>
                  <a:gd name="connsiteX27" fmla="*/ 55245 w 251460"/>
                  <a:gd name="connsiteY27" fmla="*/ 161925 h 771525"/>
                  <a:gd name="connsiteX28" fmla="*/ 80010 w 251460"/>
                  <a:gd name="connsiteY28" fmla="*/ 167640 h 771525"/>
                  <a:gd name="connsiteX29" fmla="*/ 93345 w 251460"/>
                  <a:gd name="connsiteY29" fmla="*/ 173355 h 771525"/>
                  <a:gd name="connsiteX30" fmla="*/ 133350 w 251460"/>
                  <a:gd name="connsiteY30" fmla="*/ 161925 h 771525"/>
                  <a:gd name="connsiteX31" fmla="*/ 144780 w 251460"/>
                  <a:gd name="connsiteY31" fmla="*/ 140970 h 771525"/>
                  <a:gd name="connsiteX32" fmla="*/ 167640 w 251460"/>
                  <a:gd name="connsiteY32" fmla="*/ 114300 h 771525"/>
                  <a:gd name="connsiteX33" fmla="*/ 182880 w 251460"/>
                  <a:gd name="connsiteY33" fmla="*/ 97155 h 771525"/>
                  <a:gd name="connsiteX34" fmla="*/ 209550 w 251460"/>
                  <a:gd name="connsiteY34" fmla="*/ 93345 h 771525"/>
                  <a:gd name="connsiteX35" fmla="*/ 209550 w 251460"/>
                  <a:gd name="connsiteY35" fmla="*/ 76200 h 771525"/>
                  <a:gd name="connsiteX36" fmla="*/ 236220 w 251460"/>
                  <a:gd name="connsiteY36" fmla="*/ 49530 h 771525"/>
                  <a:gd name="connsiteX37" fmla="*/ 247650 w 251460"/>
                  <a:gd name="connsiteY37" fmla="*/ 28575 h 771525"/>
                  <a:gd name="connsiteX38" fmla="*/ 238125 w 251460"/>
                  <a:gd name="connsiteY38" fmla="*/ 17145 h 771525"/>
                  <a:gd name="connsiteX39" fmla="*/ 251460 w 251460"/>
                  <a:gd name="connsiteY39" fmla="*/ 0 h 771525"/>
                  <a:gd name="connsiteX0" fmla="*/ 156210 w 259114"/>
                  <a:gd name="connsiteY0" fmla="*/ 771525 h 771525"/>
                  <a:gd name="connsiteX1" fmla="*/ 160020 w 259114"/>
                  <a:gd name="connsiteY1" fmla="*/ 729615 h 771525"/>
                  <a:gd name="connsiteX2" fmla="*/ 175260 w 259114"/>
                  <a:gd name="connsiteY2" fmla="*/ 710565 h 771525"/>
                  <a:gd name="connsiteX3" fmla="*/ 186690 w 259114"/>
                  <a:gd name="connsiteY3" fmla="*/ 657225 h 771525"/>
                  <a:gd name="connsiteX4" fmla="*/ 175260 w 259114"/>
                  <a:gd name="connsiteY4" fmla="*/ 653415 h 771525"/>
                  <a:gd name="connsiteX5" fmla="*/ 171450 w 259114"/>
                  <a:gd name="connsiteY5" fmla="*/ 638175 h 771525"/>
                  <a:gd name="connsiteX6" fmla="*/ 179070 w 259114"/>
                  <a:gd name="connsiteY6" fmla="*/ 615315 h 771525"/>
                  <a:gd name="connsiteX7" fmla="*/ 175260 w 259114"/>
                  <a:gd name="connsiteY7" fmla="*/ 603885 h 771525"/>
                  <a:gd name="connsiteX8" fmla="*/ 133350 w 259114"/>
                  <a:gd name="connsiteY8" fmla="*/ 603885 h 771525"/>
                  <a:gd name="connsiteX9" fmla="*/ 137160 w 259114"/>
                  <a:gd name="connsiteY9" fmla="*/ 592455 h 771525"/>
                  <a:gd name="connsiteX10" fmla="*/ 133350 w 259114"/>
                  <a:gd name="connsiteY10" fmla="*/ 573405 h 771525"/>
                  <a:gd name="connsiteX11" fmla="*/ 118110 w 259114"/>
                  <a:gd name="connsiteY11" fmla="*/ 552450 h 771525"/>
                  <a:gd name="connsiteX12" fmla="*/ 60960 w 259114"/>
                  <a:gd name="connsiteY12" fmla="*/ 550545 h 771525"/>
                  <a:gd name="connsiteX13" fmla="*/ 53340 w 259114"/>
                  <a:gd name="connsiteY13" fmla="*/ 539115 h 771525"/>
                  <a:gd name="connsiteX14" fmla="*/ 22860 w 259114"/>
                  <a:gd name="connsiteY14" fmla="*/ 531495 h 771525"/>
                  <a:gd name="connsiteX15" fmla="*/ 11430 w 259114"/>
                  <a:gd name="connsiteY15" fmla="*/ 432435 h 771525"/>
                  <a:gd name="connsiteX16" fmla="*/ 3810 w 259114"/>
                  <a:gd name="connsiteY16" fmla="*/ 409575 h 771525"/>
                  <a:gd name="connsiteX17" fmla="*/ 0 w 259114"/>
                  <a:gd name="connsiteY17" fmla="*/ 398145 h 771525"/>
                  <a:gd name="connsiteX18" fmla="*/ 7620 w 259114"/>
                  <a:gd name="connsiteY18" fmla="*/ 371475 h 771525"/>
                  <a:gd name="connsiteX19" fmla="*/ 15240 w 259114"/>
                  <a:gd name="connsiteY19" fmla="*/ 360045 h 771525"/>
                  <a:gd name="connsiteX20" fmla="*/ 22860 w 259114"/>
                  <a:gd name="connsiteY20" fmla="*/ 337185 h 771525"/>
                  <a:gd name="connsiteX21" fmla="*/ 30480 w 259114"/>
                  <a:gd name="connsiteY21" fmla="*/ 310515 h 771525"/>
                  <a:gd name="connsiteX22" fmla="*/ 26670 w 259114"/>
                  <a:gd name="connsiteY22" fmla="*/ 291465 h 771525"/>
                  <a:gd name="connsiteX23" fmla="*/ 19050 w 259114"/>
                  <a:gd name="connsiteY23" fmla="*/ 280035 h 771525"/>
                  <a:gd name="connsiteX24" fmla="*/ 15240 w 259114"/>
                  <a:gd name="connsiteY24" fmla="*/ 264795 h 771525"/>
                  <a:gd name="connsiteX25" fmla="*/ 19050 w 259114"/>
                  <a:gd name="connsiteY25" fmla="*/ 207645 h 771525"/>
                  <a:gd name="connsiteX26" fmla="*/ 22860 w 259114"/>
                  <a:gd name="connsiteY26" fmla="*/ 165735 h 771525"/>
                  <a:gd name="connsiteX27" fmla="*/ 55245 w 259114"/>
                  <a:gd name="connsiteY27" fmla="*/ 161925 h 771525"/>
                  <a:gd name="connsiteX28" fmla="*/ 80010 w 259114"/>
                  <a:gd name="connsiteY28" fmla="*/ 167640 h 771525"/>
                  <a:gd name="connsiteX29" fmla="*/ 93345 w 259114"/>
                  <a:gd name="connsiteY29" fmla="*/ 173355 h 771525"/>
                  <a:gd name="connsiteX30" fmla="*/ 133350 w 259114"/>
                  <a:gd name="connsiteY30" fmla="*/ 161925 h 771525"/>
                  <a:gd name="connsiteX31" fmla="*/ 144780 w 259114"/>
                  <a:gd name="connsiteY31" fmla="*/ 140970 h 771525"/>
                  <a:gd name="connsiteX32" fmla="*/ 167640 w 259114"/>
                  <a:gd name="connsiteY32" fmla="*/ 114300 h 771525"/>
                  <a:gd name="connsiteX33" fmla="*/ 182880 w 259114"/>
                  <a:gd name="connsiteY33" fmla="*/ 97155 h 771525"/>
                  <a:gd name="connsiteX34" fmla="*/ 209550 w 259114"/>
                  <a:gd name="connsiteY34" fmla="*/ 93345 h 771525"/>
                  <a:gd name="connsiteX35" fmla="*/ 209550 w 259114"/>
                  <a:gd name="connsiteY35" fmla="*/ 76200 h 771525"/>
                  <a:gd name="connsiteX36" fmla="*/ 236220 w 259114"/>
                  <a:gd name="connsiteY36" fmla="*/ 49530 h 771525"/>
                  <a:gd name="connsiteX37" fmla="*/ 247650 w 259114"/>
                  <a:gd name="connsiteY37" fmla="*/ 28575 h 771525"/>
                  <a:gd name="connsiteX38" fmla="*/ 259080 w 259114"/>
                  <a:gd name="connsiteY38" fmla="*/ 17145 h 771525"/>
                  <a:gd name="connsiteX39" fmla="*/ 251460 w 259114"/>
                  <a:gd name="connsiteY39" fmla="*/ 0 h 771525"/>
                  <a:gd name="connsiteX0" fmla="*/ 156210 w 259114"/>
                  <a:gd name="connsiteY0" fmla="*/ 771525 h 771525"/>
                  <a:gd name="connsiteX1" fmla="*/ 160020 w 259114"/>
                  <a:gd name="connsiteY1" fmla="*/ 729615 h 771525"/>
                  <a:gd name="connsiteX2" fmla="*/ 175260 w 259114"/>
                  <a:gd name="connsiteY2" fmla="*/ 710565 h 771525"/>
                  <a:gd name="connsiteX3" fmla="*/ 186690 w 259114"/>
                  <a:gd name="connsiteY3" fmla="*/ 657225 h 771525"/>
                  <a:gd name="connsiteX4" fmla="*/ 175260 w 259114"/>
                  <a:gd name="connsiteY4" fmla="*/ 653415 h 771525"/>
                  <a:gd name="connsiteX5" fmla="*/ 171450 w 259114"/>
                  <a:gd name="connsiteY5" fmla="*/ 638175 h 771525"/>
                  <a:gd name="connsiteX6" fmla="*/ 179070 w 259114"/>
                  <a:gd name="connsiteY6" fmla="*/ 615315 h 771525"/>
                  <a:gd name="connsiteX7" fmla="*/ 175260 w 259114"/>
                  <a:gd name="connsiteY7" fmla="*/ 603885 h 771525"/>
                  <a:gd name="connsiteX8" fmla="*/ 133350 w 259114"/>
                  <a:gd name="connsiteY8" fmla="*/ 603885 h 771525"/>
                  <a:gd name="connsiteX9" fmla="*/ 137160 w 259114"/>
                  <a:gd name="connsiteY9" fmla="*/ 592455 h 771525"/>
                  <a:gd name="connsiteX10" fmla="*/ 133350 w 259114"/>
                  <a:gd name="connsiteY10" fmla="*/ 573405 h 771525"/>
                  <a:gd name="connsiteX11" fmla="*/ 118110 w 259114"/>
                  <a:gd name="connsiteY11" fmla="*/ 552450 h 771525"/>
                  <a:gd name="connsiteX12" fmla="*/ 60960 w 259114"/>
                  <a:gd name="connsiteY12" fmla="*/ 550545 h 771525"/>
                  <a:gd name="connsiteX13" fmla="*/ 53340 w 259114"/>
                  <a:gd name="connsiteY13" fmla="*/ 539115 h 771525"/>
                  <a:gd name="connsiteX14" fmla="*/ 22860 w 259114"/>
                  <a:gd name="connsiteY14" fmla="*/ 531495 h 771525"/>
                  <a:gd name="connsiteX15" fmla="*/ 11430 w 259114"/>
                  <a:gd name="connsiteY15" fmla="*/ 432435 h 771525"/>
                  <a:gd name="connsiteX16" fmla="*/ 3810 w 259114"/>
                  <a:gd name="connsiteY16" fmla="*/ 409575 h 771525"/>
                  <a:gd name="connsiteX17" fmla="*/ 0 w 259114"/>
                  <a:gd name="connsiteY17" fmla="*/ 398145 h 771525"/>
                  <a:gd name="connsiteX18" fmla="*/ 7620 w 259114"/>
                  <a:gd name="connsiteY18" fmla="*/ 371475 h 771525"/>
                  <a:gd name="connsiteX19" fmla="*/ 15240 w 259114"/>
                  <a:gd name="connsiteY19" fmla="*/ 360045 h 771525"/>
                  <a:gd name="connsiteX20" fmla="*/ 22860 w 259114"/>
                  <a:gd name="connsiteY20" fmla="*/ 337185 h 771525"/>
                  <a:gd name="connsiteX21" fmla="*/ 30480 w 259114"/>
                  <a:gd name="connsiteY21" fmla="*/ 310515 h 771525"/>
                  <a:gd name="connsiteX22" fmla="*/ 26670 w 259114"/>
                  <a:gd name="connsiteY22" fmla="*/ 291465 h 771525"/>
                  <a:gd name="connsiteX23" fmla="*/ 19050 w 259114"/>
                  <a:gd name="connsiteY23" fmla="*/ 280035 h 771525"/>
                  <a:gd name="connsiteX24" fmla="*/ 15240 w 259114"/>
                  <a:gd name="connsiteY24" fmla="*/ 264795 h 771525"/>
                  <a:gd name="connsiteX25" fmla="*/ 19050 w 259114"/>
                  <a:gd name="connsiteY25" fmla="*/ 207645 h 771525"/>
                  <a:gd name="connsiteX26" fmla="*/ 22860 w 259114"/>
                  <a:gd name="connsiteY26" fmla="*/ 165735 h 771525"/>
                  <a:gd name="connsiteX27" fmla="*/ 55245 w 259114"/>
                  <a:gd name="connsiteY27" fmla="*/ 161925 h 771525"/>
                  <a:gd name="connsiteX28" fmla="*/ 80010 w 259114"/>
                  <a:gd name="connsiteY28" fmla="*/ 167640 h 771525"/>
                  <a:gd name="connsiteX29" fmla="*/ 93345 w 259114"/>
                  <a:gd name="connsiteY29" fmla="*/ 173355 h 771525"/>
                  <a:gd name="connsiteX30" fmla="*/ 133350 w 259114"/>
                  <a:gd name="connsiteY30" fmla="*/ 161925 h 771525"/>
                  <a:gd name="connsiteX31" fmla="*/ 144780 w 259114"/>
                  <a:gd name="connsiteY31" fmla="*/ 140970 h 771525"/>
                  <a:gd name="connsiteX32" fmla="*/ 167640 w 259114"/>
                  <a:gd name="connsiteY32" fmla="*/ 114300 h 771525"/>
                  <a:gd name="connsiteX33" fmla="*/ 182880 w 259114"/>
                  <a:gd name="connsiteY33" fmla="*/ 97155 h 771525"/>
                  <a:gd name="connsiteX34" fmla="*/ 209550 w 259114"/>
                  <a:gd name="connsiteY34" fmla="*/ 93345 h 771525"/>
                  <a:gd name="connsiteX35" fmla="*/ 209550 w 259114"/>
                  <a:gd name="connsiteY35" fmla="*/ 76200 h 771525"/>
                  <a:gd name="connsiteX36" fmla="*/ 228600 w 259114"/>
                  <a:gd name="connsiteY36" fmla="*/ 34290 h 771525"/>
                  <a:gd name="connsiteX37" fmla="*/ 247650 w 259114"/>
                  <a:gd name="connsiteY37" fmla="*/ 28575 h 771525"/>
                  <a:gd name="connsiteX38" fmla="*/ 259080 w 259114"/>
                  <a:gd name="connsiteY38" fmla="*/ 17145 h 771525"/>
                  <a:gd name="connsiteX39" fmla="*/ 251460 w 259114"/>
                  <a:gd name="connsiteY39" fmla="*/ 0 h 771525"/>
                  <a:gd name="connsiteX0" fmla="*/ 156210 w 259114"/>
                  <a:gd name="connsiteY0" fmla="*/ 771525 h 771525"/>
                  <a:gd name="connsiteX1" fmla="*/ 160020 w 259114"/>
                  <a:gd name="connsiteY1" fmla="*/ 729615 h 771525"/>
                  <a:gd name="connsiteX2" fmla="*/ 175260 w 259114"/>
                  <a:gd name="connsiteY2" fmla="*/ 710565 h 771525"/>
                  <a:gd name="connsiteX3" fmla="*/ 186690 w 259114"/>
                  <a:gd name="connsiteY3" fmla="*/ 657225 h 771525"/>
                  <a:gd name="connsiteX4" fmla="*/ 175260 w 259114"/>
                  <a:gd name="connsiteY4" fmla="*/ 653415 h 771525"/>
                  <a:gd name="connsiteX5" fmla="*/ 171450 w 259114"/>
                  <a:gd name="connsiteY5" fmla="*/ 638175 h 771525"/>
                  <a:gd name="connsiteX6" fmla="*/ 179070 w 259114"/>
                  <a:gd name="connsiteY6" fmla="*/ 615315 h 771525"/>
                  <a:gd name="connsiteX7" fmla="*/ 175260 w 259114"/>
                  <a:gd name="connsiteY7" fmla="*/ 603885 h 771525"/>
                  <a:gd name="connsiteX8" fmla="*/ 133350 w 259114"/>
                  <a:gd name="connsiteY8" fmla="*/ 603885 h 771525"/>
                  <a:gd name="connsiteX9" fmla="*/ 137160 w 259114"/>
                  <a:gd name="connsiteY9" fmla="*/ 592455 h 771525"/>
                  <a:gd name="connsiteX10" fmla="*/ 133350 w 259114"/>
                  <a:gd name="connsiteY10" fmla="*/ 573405 h 771525"/>
                  <a:gd name="connsiteX11" fmla="*/ 118110 w 259114"/>
                  <a:gd name="connsiteY11" fmla="*/ 552450 h 771525"/>
                  <a:gd name="connsiteX12" fmla="*/ 60960 w 259114"/>
                  <a:gd name="connsiteY12" fmla="*/ 550545 h 771525"/>
                  <a:gd name="connsiteX13" fmla="*/ 53340 w 259114"/>
                  <a:gd name="connsiteY13" fmla="*/ 539115 h 771525"/>
                  <a:gd name="connsiteX14" fmla="*/ 22860 w 259114"/>
                  <a:gd name="connsiteY14" fmla="*/ 531495 h 771525"/>
                  <a:gd name="connsiteX15" fmla="*/ 11430 w 259114"/>
                  <a:gd name="connsiteY15" fmla="*/ 432435 h 771525"/>
                  <a:gd name="connsiteX16" fmla="*/ 3810 w 259114"/>
                  <a:gd name="connsiteY16" fmla="*/ 409575 h 771525"/>
                  <a:gd name="connsiteX17" fmla="*/ 0 w 259114"/>
                  <a:gd name="connsiteY17" fmla="*/ 398145 h 771525"/>
                  <a:gd name="connsiteX18" fmla="*/ 7620 w 259114"/>
                  <a:gd name="connsiteY18" fmla="*/ 371475 h 771525"/>
                  <a:gd name="connsiteX19" fmla="*/ 15240 w 259114"/>
                  <a:gd name="connsiteY19" fmla="*/ 360045 h 771525"/>
                  <a:gd name="connsiteX20" fmla="*/ 22860 w 259114"/>
                  <a:gd name="connsiteY20" fmla="*/ 337185 h 771525"/>
                  <a:gd name="connsiteX21" fmla="*/ 30480 w 259114"/>
                  <a:gd name="connsiteY21" fmla="*/ 310515 h 771525"/>
                  <a:gd name="connsiteX22" fmla="*/ 26670 w 259114"/>
                  <a:gd name="connsiteY22" fmla="*/ 291465 h 771525"/>
                  <a:gd name="connsiteX23" fmla="*/ 19050 w 259114"/>
                  <a:gd name="connsiteY23" fmla="*/ 280035 h 771525"/>
                  <a:gd name="connsiteX24" fmla="*/ 15240 w 259114"/>
                  <a:gd name="connsiteY24" fmla="*/ 264795 h 771525"/>
                  <a:gd name="connsiteX25" fmla="*/ 19050 w 259114"/>
                  <a:gd name="connsiteY25" fmla="*/ 207645 h 771525"/>
                  <a:gd name="connsiteX26" fmla="*/ 22860 w 259114"/>
                  <a:gd name="connsiteY26" fmla="*/ 165735 h 771525"/>
                  <a:gd name="connsiteX27" fmla="*/ 55245 w 259114"/>
                  <a:gd name="connsiteY27" fmla="*/ 161925 h 771525"/>
                  <a:gd name="connsiteX28" fmla="*/ 80010 w 259114"/>
                  <a:gd name="connsiteY28" fmla="*/ 167640 h 771525"/>
                  <a:gd name="connsiteX29" fmla="*/ 93345 w 259114"/>
                  <a:gd name="connsiteY29" fmla="*/ 173355 h 771525"/>
                  <a:gd name="connsiteX30" fmla="*/ 133350 w 259114"/>
                  <a:gd name="connsiteY30" fmla="*/ 161925 h 771525"/>
                  <a:gd name="connsiteX31" fmla="*/ 144780 w 259114"/>
                  <a:gd name="connsiteY31" fmla="*/ 140970 h 771525"/>
                  <a:gd name="connsiteX32" fmla="*/ 167640 w 259114"/>
                  <a:gd name="connsiteY32" fmla="*/ 114300 h 771525"/>
                  <a:gd name="connsiteX33" fmla="*/ 182880 w 259114"/>
                  <a:gd name="connsiteY33" fmla="*/ 97155 h 771525"/>
                  <a:gd name="connsiteX34" fmla="*/ 209550 w 259114"/>
                  <a:gd name="connsiteY34" fmla="*/ 93345 h 771525"/>
                  <a:gd name="connsiteX35" fmla="*/ 230505 w 259114"/>
                  <a:gd name="connsiteY35" fmla="*/ 51435 h 771525"/>
                  <a:gd name="connsiteX36" fmla="*/ 228600 w 259114"/>
                  <a:gd name="connsiteY36" fmla="*/ 34290 h 771525"/>
                  <a:gd name="connsiteX37" fmla="*/ 247650 w 259114"/>
                  <a:gd name="connsiteY37" fmla="*/ 28575 h 771525"/>
                  <a:gd name="connsiteX38" fmla="*/ 259080 w 259114"/>
                  <a:gd name="connsiteY38" fmla="*/ 17145 h 771525"/>
                  <a:gd name="connsiteX39" fmla="*/ 251460 w 259114"/>
                  <a:gd name="connsiteY39" fmla="*/ 0 h 771525"/>
                  <a:gd name="connsiteX0" fmla="*/ 156210 w 259114"/>
                  <a:gd name="connsiteY0" fmla="*/ 771525 h 771525"/>
                  <a:gd name="connsiteX1" fmla="*/ 160020 w 259114"/>
                  <a:gd name="connsiteY1" fmla="*/ 729615 h 771525"/>
                  <a:gd name="connsiteX2" fmla="*/ 175260 w 259114"/>
                  <a:gd name="connsiteY2" fmla="*/ 710565 h 771525"/>
                  <a:gd name="connsiteX3" fmla="*/ 186690 w 259114"/>
                  <a:gd name="connsiteY3" fmla="*/ 657225 h 771525"/>
                  <a:gd name="connsiteX4" fmla="*/ 175260 w 259114"/>
                  <a:gd name="connsiteY4" fmla="*/ 653415 h 771525"/>
                  <a:gd name="connsiteX5" fmla="*/ 171450 w 259114"/>
                  <a:gd name="connsiteY5" fmla="*/ 638175 h 771525"/>
                  <a:gd name="connsiteX6" fmla="*/ 179070 w 259114"/>
                  <a:gd name="connsiteY6" fmla="*/ 615315 h 771525"/>
                  <a:gd name="connsiteX7" fmla="*/ 175260 w 259114"/>
                  <a:gd name="connsiteY7" fmla="*/ 603885 h 771525"/>
                  <a:gd name="connsiteX8" fmla="*/ 133350 w 259114"/>
                  <a:gd name="connsiteY8" fmla="*/ 603885 h 771525"/>
                  <a:gd name="connsiteX9" fmla="*/ 137160 w 259114"/>
                  <a:gd name="connsiteY9" fmla="*/ 592455 h 771525"/>
                  <a:gd name="connsiteX10" fmla="*/ 133350 w 259114"/>
                  <a:gd name="connsiteY10" fmla="*/ 573405 h 771525"/>
                  <a:gd name="connsiteX11" fmla="*/ 118110 w 259114"/>
                  <a:gd name="connsiteY11" fmla="*/ 552450 h 771525"/>
                  <a:gd name="connsiteX12" fmla="*/ 60960 w 259114"/>
                  <a:gd name="connsiteY12" fmla="*/ 550545 h 771525"/>
                  <a:gd name="connsiteX13" fmla="*/ 53340 w 259114"/>
                  <a:gd name="connsiteY13" fmla="*/ 539115 h 771525"/>
                  <a:gd name="connsiteX14" fmla="*/ 22860 w 259114"/>
                  <a:gd name="connsiteY14" fmla="*/ 531495 h 771525"/>
                  <a:gd name="connsiteX15" fmla="*/ 11430 w 259114"/>
                  <a:gd name="connsiteY15" fmla="*/ 432435 h 771525"/>
                  <a:gd name="connsiteX16" fmla="*/ 3810 w 259114"/>
                  <a:gd name="connsiteY16" fmla="*/ 409575 h 771525"/>
                  <a:gd name="connsiteX17" fmla="*/ 0 w 259114"/>
                  <a:gd name="connsiteY17" fmla="*/ 398145 h 771525"/>
                  <a:gd name="connsiteX18" fmla="*/ 7620 w 259114"/>
                  <a:gd name="connsiteY18" fmla="*/ 371475 h 771525"/>
                  <a:gd name="connsiteX19" fmla="*/ 15240 w 259114"/>
                  <a:gd name="connsiteY19" fmla="*/ 360045 h 771525"/>
                  <a:gd name="connsiteX20" fmla="*/ 22860 w 259114"/>
                  <a:gd name="connsiteY20" fmla="*/ 337185 h 771525"/>
                  <a:gd name="connsiteX21" fmla="*/ 30480 w 259114"/>
                  <a:gd name="connsiteY21" fmla="*/ 310515 h 771525"/>
                  <a:gd name="connsiteX22" fmla="*/ 26670 w 259114"/>
                  <a:gd name="connsiteY22" fmla="*/ 291465 h 771525"/>
                  <a:gd name="connsiteX23" fmla="*/ 19050 w 259114"/>
                  <a:gd name="connsiteY23" fmla="*/ 280035 h 771525"/>
                  <a:gd name="connsiteX24" fmla="*/ 15240 w 259114"/>
                  <a:gd name="connsiteY24" fmla="*/ 264795 h 771525"/>
                  <a:gd name="connsiteX25" fmla="*/ 19050 w 259114"/>
                  <a:gd name="connsiteY25" fmla="*/ 207645 h 771525"/>
                  <a:gd name="connsiteX26" fmla="*/ 22860 w 259114"/>
                  <a:gd name="connsiteY26" fmla="*/ 165735 h 771525"/>
                  <a:gd name="connsiteX27" fmla="*/ 55245 w 259114"/>
                  <a:gd name="connsiteY27" fmla="*/ 161925 h 771525"/>
                  <a:gd name="connsiteX28" fmla="*/ 80010 w 259114"/>
                  <a:gd name="connsiteY28" fmla="*/ 167640 h 771525"/>
                  <a:gd name="connsiteX29" fmla="*/ 93345 w 259114"/>
                  <a:gd name="connsiteY29" fmla="*/ 173355 h 771525"/>
                  <a:gd name="connsiteX30" fmla="*/ 133350 w 259114"/>
                  <a:gd name="connsiteY30" fmla="*/ 161925 h 771525"/>
                  <a:gd name="connsiteX31" fmla="*/ 144780 w 259114"/>
                  <a:gd name="connsiteY31" fmla="*/ 140970 h 771525"/>
                  <a:gd name="connsiteX32" fmla="*/ 167640 w 259114"/>
                  <a:gd name="connsiteY32" fmla="*/ 114300 h 771525"/>
                  <a:gd name="connsiteX33" fmla="*/ 182880 w 259114"/>
                  <a:gd name="connsiteY33" fmla="*/ 97155 h 771525"/>
                  <a:gd name="connsiteX34" fmla="*/ 205740 w 259114"/>
                  <a:gd name="connsiteY34" fmla="*/ 85725 h 771525"/>
                  <a:gd name="connsiteX35" fmla="*/ 230505 w 259114"/>
                  <a:gd name="connsiteY35" fmla="*/ 51435 h 771525"/>
                  <a:gd name="connsiteX36" fmla="*/ 228600 w 259114"/>
                  <a:gd name="connsiteY36" fmla="*/ 34290 h 771525"/>
                  <a:gd name="connsiteX37" fmla="*/ 247650 w 259114"/>
                  <a:gd name="connsiteY37" fmla="*/ 28575 h 771525"/>
                  <a:gd name="connsiteX38" fmla="*/ 259080 w 259114"/>
                  <a:gd name="connsiteY38" fmla="*/ 17145 h 771525"/>
                  <a:gd name="connsiteX39" fmla="*/ 251460 w 259114"/>
                  <a:gd name="connsiteY39" fmla="*/ 0 h 771525"/>
                  <a:gd name="connsiteX0" fmla="*/ 156210 w 259114"/>
                  <a:gd name="connsiteY0" fmla="*/ 771525 h 771525"/>
                  <a:gd name="connsiteX1" fmla="*/ 160020 w 259114"/>
                  <a:gd name="connsiteY1" fmla="*/ 729615 h 771525"/>
                  <a:gd name="connsiteX2" fmla="*/ 175260 w 259114"/>
                  <a:gd name="connsiteY2" fmla="*/ 710565 h 771525"/>
                  <a:gd name="connsiteX3" fmla="*/ 186690 w 259114"/>
                  <a:gd name="connsiteY3" fmla="*/ 657225 h 771525"/>
                  <a:gd name="connsiteX4" fmla="*/ 175260 w 259114"/>
                  <a:gd name="connsiteY4" fmla="*/ 653415 h 771525"/>
                  <a:gd name="connsiteX5" fmla="*/ 171450 w 259114"/>
                  <a:gd name="connsiteY5" fmla="*/ 638175 h 771525"/>
                  <a:gd name="connsiteX6" fmla="*/ 179070 w 259114"/>
                  <a:gd name="connsiteY6" fmla="*/ 615315 h 771525"/>
                  <a:gd name="connsiteX7" fmla="*/ 175260 w 259114"/>
                  <a:gd name="connsiteY7" fmla="*/ 603885 h 771525"/>
                  <a:gd name="connsiteX8" fmla="*/ 133350 w 259114"/>
                  <a:gd name="connsiteY8" fmla="*/ 603885 h 771525"/>
                  <a:gd name="connsiteX9" fmla="*/ 137160 w 259114"/>
                  <a:gd name="connsiteY9" fmla="*/ 592455 h 771525"/>
                  <a:gd name="connsiteX10" fmla="*/ 133350 w 259114"/>
                  <a:gd name="connsiteY10" fmla="*/ 573405 h 771525"/>
                  <a:gd name="connsiteX11" fmla="*/ 118110 w 259114"/>
                  <a:gd name="connsiteY11" fmla="*/ 552450 h 771525"/>
                  <a:gd name="connsiteX12" fmla="*/ 60960 w 259114"/>
                  <a:gd name="connsiteY12" fmla="*/ 550545 h 771525"/>
                  <a:gd name="connsiteX13" fmla="*/ 53340 w 259114"/>
                  <a:gd name="connsiteY13" fmla="*/ 539115 h 771525"/>
                  <a:gd name="connsiteX14" fmla="*/ 22860 w 259114"/>
                  <a:gd name="connsiteY14" fmla="*/ 531495 h 771525"/>
                  <a:gd name="connsiteX15" fmla="*/ 11430 w 259114"/>
                  <a:gd name="connsiteY15" fmla="*/ 432435 h 771525"/>
                  <a:gd name="connsiteX16" fmla="*/ 3810 w 259114"/>
                  <a:gd name="connsiteY16" fmla="*/ 409575 h 771525"/>
                  <a:gd name="connsiteX17" fmla="*/ 0 w 259114"/>
                  <a:gd name="connsiteY17" fmla="*/ 398145 h 771525"/>
                  <a:gd name="connsiteX18" fmla="*/ 7620 w 259114"/>
                  <a:gd name="connsiteY18" fmla="*/ 371475 h 771525"/>
                  <a:gd name="connsiteX19" fmla="*/ 15240 w 259114"/>
                  <a:gd name="connsiteY19" fmla="*/ 360045 h 771525"/>
                  <a:gd name="connsiteX20" fmla="*/ 22860 w 259114"/>
                  <a:gd name="connsiteY20" fmla="*/ 337185 h 771525"/>
                  <a:gd name="connsiteX21" fmla="*/ 30480 w 259114"/>
                  <a:gd name="connsiteY21" fmla="*/ 310515 h 771525"/>
                  <a:gd name="connsiteX22" fmla="*/ 26670 w 259114"/>
                  <a:gd name="connsiteY22" fmla="*/ 291465 h 771525"/>
                  <a:gd name="connsiteX23" fmla="*/ 19050 w 259114"/>
                  <a:gd name="connsiteY23" fmla="*/ 280035 h 771525"/>
                  <a:gd name="connsiteX24" fmla="*/ 15240 w 259114"/>
                  <a:gd name="connsiteY24" fmla="*/ 264795 h 771525"/>
                  <a:gd name="connsiteX25" fmla="*/ 19050 w 259114"/>
                  <a:gd name="connsiteY25" fmla="*/ 207645 h 771525"/>
                  <a:gd name="connsiteX26" fmla="*/ 22860 w 259114"/>
                  <a:gd name="connsiteY26" fmla="*/ 165735 h 771525"/>
                  <a:gd name="connsiteX27" fmla="*/ 55245 w 259114"/>
                  <a:gd name="connsiteY27" fmla="*/ 161925 h 771525"/>
                  <a:gd name="connsiteX28" fmla="*/ 80010 w 259114"/>
                  <a:gd name="connsiteY28" fmla="*/ 167640 h 771525"/>
                  <a:gd name="connsiteX29" fmla="*/ 93345 w 259114"/>
                  <a:gd name="connsiteY29" fmla="*/ 173355 h 771525"/>
                  <a:gd name="connsiteX30" fmla="*/ 133350 w 259114"/>
                  <a:gd name="connsiteY30" fmla="*/ 161925 h 771525"/>
                  <a:gd name="connsiteX31" fmla="*/ 144780 w 259114"/>
                  <a:gd name="connsiteY31" fmla="*/ 140970 h 771525"/>
                  <a:gd name="connsiteX32" fmla="*/ 173355 w 259114"/>
                  <a:gd name="connsiteY32" fmla="*/ 120015 h 771525"/>
                  <a:gd name="connsiteX33" fmla="*/ 182880 w 259114"/>
                  <a:gd name="connsiteY33" fmla="*/ 97155 h 771525"/>
                  <a:gd name="connsiteX34" fmla="*/ 205740 w 259114"/>
                  <a:gd name="connsiteY34" fmla="*/ 85725 h 771525"/>
                  <a:gd name="connsiteX35" fmla="*/ 230505 w 259114"/>
                  <a:gd name="connsiteY35" fmla="*/ 51435 h 771525"/>
                  <a:gd name="connsiteX36" fmla="*/ 228600 w 259114"/>
                  <a:gd name="connsiteY36" fmla="*/ 34290 h 771525"/>
                  <a:gd name="connsiteX37" fmla="*/ 247650 w 259114"/>
                  <a:gd name="connsiteY37" fmla="*/ 28575 h 771525"/>
                  <a:gd name="connsiteX38" fmla="*/ 259080 w 259114"/>
                  <a:gd name="connsiteY38" fmla="*/ 17145 h 771525"/>
                  <a:gd name="connsiteX39" fmla="*/ 251460 w 259114"/>
                  <a:gd name="connsiteY39" fmla="*/ 0 h 771525"/>
                  <a:gd name="connsiteX0" fmla="*/ 156210 w 259114"/>
                  <a:gd name="connsiteY0" fmla="*/ 771525 h 771525"/>
                  <a:gd name="connsiteX1" fmla="*/ 160020 w 259114"/>
                  <a:gd name="connsiteY1" fmla="*/ 729615 h 771525"/>
                  <a:gd name="connsiteX2" fmla="*/ 175260 w 259114"/>
                  <a:gd name="connsiteY2" fmla="*/ 710565 h 771525"/>
                  <a:gd name="connsiteX3" fmla="*/ 186690 w 259114"/>
                  <a:gd name="connsiteY3" fmla="*/ 657225 h 771525"/>
                  <a:gd name="connsiteX4" fmla="*/ 175260 w 259114"/>
                  <a:gd name="connsiteY4" fmla="*/ 653415 h 771525"/>
                  <a:gd name="connsiteX5" fmla="*/ 171450 w 259114"/>
                  <a:gd name="connsiteY5" fmla="*/ 638175 h 771525"/>
                  <a:gd name="connsiteX6" fmla="*/ 179070 w 259114"/>
                  <a:gd name="connsiteY6" fmla="*/ 615315 h 771525"/>
                  <a:gd name="connsiteX7" fmla="*/ 175260 w 259114"/>
                  <a:gd name="connsiteY7" fmla="*/ 603885 h 771525"/>
                  <a:gd name="connsiteX8" fmla="*/ 133350 w 259114"/>
                  <a:gd name="connsiteY8" fmla="*/ 603885 h 771525"/>
                  <a:gd name="connsiteX9" fmla="*/ 144780 w 259114"/>
                  <a:gd name="connsiteY9" fmla="*/ 579120 h 771525"/>
                  <a:gd name="connsiteX10" fmla="*/ 133350 w 259114"/>
                  <a:gd name="connsiteY10" fmla="*/ 573405 h 771525"/>
                  <a:gd name="connsiteX11" fmla="*/ 118110 w 259114"/>
                  <a:gd name="connsiteY11" fmla="*/ 552450 h 771525"/>
                  <a:gd name="connsiteX12" fmla="*/ 60960 w 259114"/>
                  <a:gd name="connsiteY12" fmla="*/ 550545 h 771525"/>
                  <a:gd name="connsiteX13" fmla="*/ 53340 w 259114"/>
                  <a:gd name="connsiteY13" fmla="*/ 539115 h 771525"/>
                  <a:gd name="connsiteX14" fmla="*/ 22860 w 259114"/>
                  <a:gd name="connsiteY14" fmla="*/ 531495 h 771525"/>
                  <a:gd name="connsiteX15" fmla="*/ 11430 w 259114"/>
                  <a:gd name="connsiteY15" fmla="*/ 432435 h 771525"/>
                  <a:gd name="connsiteX16" fmla="*/ 3810 w 259114"/>
                  <a:gd name="connsiteY16" fmla="*/ 409575 h 771525"/>
                  <a:gd name="connsiteX17" fmla="*/ 0 w 259114"/>
                  <a:gd name="connsiteY17" fmla="*/ 398145 h 771525"/>
                  <a:gd name="connsiteX18" fmla="*/ 7620 w 259114"/>
                  <a:gd name="connsiteY18" fmla="*/ 371475 h 771525"/>
                  <a:gd name="connsiteX19" fmla="*/ 15240 w 259114"/>
                  <a:gd name="connsiteY19" fmla="*/ 360045 h 771525"/>
                  <a:gd name="connsiteX20" fmla="*/ 22860 w 259114"/>
                  <a:gd name="connsiteY20" fmla="*/ 337185 h 771525"/>
                  <a:gd name="connsiteX21" fmla="*/ 30480 w 259114"/>
                  <a:gd name="connsiteY21" fmla="*/ 310515 h 771525"/>
                  <a:gd name="connsiteX22" fmla="*/ 26670 w 259114"/>
                  <a:gd name="connsiteY22" fmla="*/ 291465 h 771525"/>
                  <a:gd name="connsiteX23" fmla="*/ 19050 w 259114"/>
                  <a:gd name="connsiteY23" fmla="*/ 280035 h 771525"/>
                  <a:gd name="connsiteX24" fmla="*/ 15240 w 259114"/>
                  <a:gd name="connsiteY24" fmla="*/ 264795 h 771525"/>
                  <a:gd name="connsiteX25" fmla="*/ 19050 w 259114"/>
                  <a:gd name="connsiteY25" fmla="*/ 207645 h 771525"/>
                  <a:gd name="connsiteX26" fmla="*/ 22860 w 259114"/>
                  <a:gd name="connsiteY26" fmla="*/ 165735 h 771525"/>
                  <a:gd name="connsiteX27" fmla="*/ 55245 w 259114"/>
                  <a:gd name="connsiteY27" fmla="*/ 161925 h 771525"/>
                  <a:gd name="connsiteX28" fmla="*/ 80010 w 259114"/>
                  <a:gd name="connsiteY28" fmla="*/ 167640 h 771525"/>
                  <a:gd name="connsiteX29" fmla="*/ 93345 w 259114"/>
                  <a:gd name="connsiteY29" fmla="*/ 173355 h 771525"/>
                  <a:gd name="connsiteX30" fmla="*/ 133350 w 259114"/>
                  <a:gd name="connsiteY30" fmla="*/ 161925 h 771525"/>
                  <a:gd name="connsiteX31" fmla="*/ 144780 w 259114"/>
                  <a:gd name="connsiteY31" fmla="*/ 140970 h 771525"/>
                  <a:gd name="connsiteX32" fmla="*/ 173355 w 259114"/>
                  <a:gd name="connsiteY32" fmla="*/ 120015 h 771525"/>
                  <a:gd name="connsiteX33" fmla="*/ 182880 w 259114"/>
                  <a:gd name="connsiteY33" fmla="*/ 97155 h 771525"/>
                  <a:gd name="connsiteX34" fmla="*/ 205740 w 259114"/>
                  <a:gd name="connsiteY34" fmla="*/ 85725 h 771525"/>
                  <a:gd name="connsiteX35" fmla="*/ 230505 w 259114"/>
                  <a:gd name="connsiteY35" fmla="*/ 51435 h 771525"/>
                  <a:gd name="connsiteX36" fmla="*/ 228600 w 259114"/>
                  <a:gd name="connsiteY36" fmla="*/ 34290 h 771525"/>
                  <a:gd name="connsiteX37" fmla="*/ 247650 w 259114"/>
                  <a:gd name="connsiteY37" fmla="*/ 28575 h 771525"/>
                  <a:gd name="connsiteX38" fmla="*/ 259080 w 259114"/>
                  <a:gd name="connsiteY38" fmla="*/ 17145 h 771525"/>
                  <a:gd name="connsiteX39" fmla="*/ 251460 w 259114"/>
                  <a:gd name="connsiteY39" fmla="*/ 0 h 771525"/>
                  <a:gd name="connsiteX0" fmla="*/ 156210 w 259114"/>
                  <a:gd name="connsiteY0" fmla="*/ 771525 h 771525"/>
                  <a:gd name="connsiteX1" fmla="*/ 160020 w 259114"/>
                  <a:gd name="connsiteY1" fmla="*/ 729615 h 771525"/>
                  <a:gd name="connsiteX2" fmla="*/ 175260 w 259114"/>
                  <a:gd name="connsiteY2" fmla="*/ 710565 h 771525"/>
                  <a:gd name="connsiteX3" fmla="*/ 186690 w 259114"/>
                  <a:gd name="connsiteY3" fmla="*/ 657225 h 771525"/>
                  <a:gd name="connsiteX4" fmla="*/ 175260 w 259114"/>
                  <a:gd name="connsiteY4" fmla="*/ 653415 h 771525"/>
                  <a:gd name="connsiteX5" fmla="*/ 171450 w 259114"/>
                  <a:gd name="connsiteY5" fmla="*/ 638175 h 771525"/>
                  <a:gd name="connsiteX6" fmla="*/ 179070 w 259114"/>
                  <a:gd name="connsiteY6" fmla="*/ 615315 h 771525"/>
                  <a:gd name="connsiteX7" fmla="*/ 167640 w 259114"/>
                  <a:gd name="connsiteY7" fmla="*/ 594360 h 771525"/>
                  <a:gd name="connsiteX8" fmla="*/ 133350 w 259114"/>
                  <a:gd name="connsiteY8" fmla="*/ 603885 h 771525"/>
                  <a:gd name="connsiteX9" fmla="*/ 144780 w 259114"/>
                  <a:gd name="connsiteY9" fmla="*/ 579120 h 771525"/>
                  <a:gd name="connsiteX10" fmla="*/ 133350 w 259114"/>
                  <a:gd name="connsiteY10" fmla="*/ 573405 h 771525"/>
                  <a:gd name="connsiteX11" fmla="*/ 118110 w 259114"/>
                  <a:gd name="connsiteY11" fmla="*/ 552450 h 771525"/>
                  <a:gd name="connsiteX12" fmla="*/ 60960 w 259114"/>
                  <a:gd name="connsiteY12" fmla="*/ 550545 h 771525"/>
                  <a:gd name="connsiteX13" fmla="*/ 53340 w 259114"/>
                  <a:gd name="connsiteY13" fmla="*/ 539115 h 771525"/>
                  <a:gd name="connsiteX14" fmla="*/ 22860 w 259114"/>
                  <a:gd name="connsiteY14" fmla="*/ 531495 h 771525"/>
                  <a:gd name="connsiteX15" fmla="*/ 11430 w 259114"/>
                  <a:gd name="connsiteY15" fmla="*/ 432435 h 771525"/>
                  <a:gd name="connsiteX16" fmla="*/ 3810 w 259114"/>
                  <a:gd name="connsiteY16" fmla="*/ 409575 h 771525"/>
                  <a:gd name="connsiteX17" fmla="*/ 0 w 259114"/>
                  <a:gd name="connsiteY17" fmla="*/ 398145 h 771525"/>
                  <a:gd name="connsiteX18" fmla="*/ 7620 w 259114"/>
                  <a:gd name="connsiteY18" fmla="*/ 371475 h 771525"/>
                  <a:gd name="connsiteX19" fmla="*/ 15240 w 259114"/>
                  <a:gd name="connsiteY19" fmla="*/ 360045 h 771525"/>
                  <a:gd name="connsiteX20" fmla="*/ 22860 w 259114"/>
                  <a:gd name="connsiteY20" fmla="*/ 337185 h 771525"/>
                  <a:gd name="connsiteX21" fmla="*/ 30480 w 259114"/>
                  <a:gd name="connsiteY21" fmla="*/ 310515 h 771525"/>
                  <a:gd name="connsiteX22" fmla="*/ 26670 w 259114"/>
                  <a:gd name="connsiteY22" fmla="*/ 291465 h 771525"/>
                  <a:gd name="connsiteX23" fmla="*/ 19050 w 259114"/>
                  <a:gd name="connsiteY23" fmla="*/ 280035 h 771525"/>
                  <a:gd name="connsiteX24" fmla="*/ 15240 w 259114"/>
                  <a:gd name="connsiteY24" fmla="*/ 264795 h 771525"/>
                  <a:gd name="connsiteX25" fmla="*/ 19050 w 259114"/>
                  <a:gd name="connsiteY25" fmla="*/ 207645 h 771525"/>
                  <a:gd name="connsiteX26" fmla="*/ 22860 w 259114"/>
                  <a:gd name="connsiteY26" fmla="*/ 165735 h 771525"/>
                  <a:gd name="connsiteX27" fmla="*/ 55245 w 259114"/>
                  <a:gd name="connsiteY27" fmla="*/ 161925 h 771525"/>
                  <a:gd name="connsiteX28" fmla="*/ 80010 w 259114"/>
                  <a:gd name="connsiteY28" fmla="*/ 167640 h 771525"/>
                  <a:gd name="connsiteX29" fmla="*/ 93345 w 259114"/>
                  <a:gd name="connsiteY29" fmla="*/ 173355 h 771525"/>
                  <a:gd name="connsiteX30" fmla="*/ 133350 w 259114"/>
                  <a:gd name="connsiteY30" fmla="*/ 161925 h 771525"/>
                  <a:gd name="connsiteX31" fmla="*/ 144780 w 259114"/>
                  <a:gd name="connsiteY31" fmla="*/ 140970 h 771525"/>
                  <a:gd name="connsiteX32" fmla="*/ 173355 w 259114"/>
                  <a:gd name="connsiteY32" fmla="*/ 120015 h 771525"/>
                  <a:gd name="connsiteX33" fmla="*/ 182880 w 259114"/>
                  <a:gd name="connsiteY33" fmla="*/ 97155 h 771525"/>
                  <a:gd name="connsiteX34" fmla="*/ 205740 w 259114"/>
                  <a:gd name="connsiteY34" fmla="*/ 85725 h 771525"/>
                  <a:gd name="connsiteX35" fmla="*/ 230505 w 259114"/>
                  <a:gd name="connsiteY35" fmla="*/ 51435 h 771525"/>
                  <a:gd name="connsiteX36" fmla="*/ 228600 w 259114"/>
                  <a:gd name="connsiteY36" fmla="*/ 34290 h 771525"/>
                  <a:gd name="connsiteX37" fmla="*/ 247650 w 259114"/>
                  <a:gd name="connsiteY37" fmla="*/ 28575 h 771525"/>
                  <a:gd name="connsiteX38" fmla="*/ 259080 w 259114"/>
                  <a:gd name="connsiteY38" fmla="*/ 17145 h 771525"/>
                  <a:gd name="connsiteX39" fmla="*/ 251460 w 259114"/>
                  <a:gd name="connsiteY39" fmla="*/ 0 h 771525"/>
                  <a:gd name="connsiteX0" fmla="*/ 156210 w 259114"/>
                  <a:gd name="connsiteY0" fmla="*/ 771525 h 771525"/>
                  <a:gd name="connsiteX1" fmla="*/ 160020 w 259114"/>
                  <a:gd name="connsiteY1" fmla="*/ 729615 h 771525"/>
                  <a:gd name="connsiteX2" fmla="*/ 173355 w 259114"/>
                  <a:gd name="connsiteY2" fmla="*/ 697230 h 771525"/>
                  <a:gd name="connsiteX3" fmla="*/ 186690 w 259114"/>
                  <a:gd name="connsiteY3" fmla="*/ 657225 h 771525"/>
                  <a:gd name="connsiteX4" fmla="*/ 175260 w 259114"/>
                  <a:gd name="connsiteY4" fmla="*/ 653415 h 771525"/>
                  <a:gd name="connsiteX5" fmla="*/ 171450 w 259114"/>
                  <a:gd name="connsiteY5" fmla="*/ 638175 h 771525"/>
                  <a:gd name="connsiteX6" fmla="*/ 179070 w 259114"/>
                  <a:gd name="connsiteY6" fmla="*/ 615315 h 771525"/>
                  <a:gd name="connsiteX7" fmla="*/ 167640 w 259114"/>
                  <a:gd name="connsiteY7" fmla="*/ 594360 h 771525"/>
                  <a:gd name="connsiteX8" fmla="*/ 133350 w 259114"/>
                  <a:gd name="connsiteY8" fmla="*/ 603885 h 771525"/>
                  <a:gd name="connsiteX9" fmla="*/ 144780 w 259114"/>
                  <a:gd name="connsiteY9" fmla="*/ 579120 h 771525"/>
                  <a:gd name="connsiteX10" fmla="*/ 133350 w 259114"/>
                  <a:gd name="connsiteY10" fmla="*/ 573405 h 771525"/>
                  <a:gd name="connsiteX11" fmla="*/ 118110 w 259114"/>
                  <a:gd name="connsiteY11" fmla="*/ 552450 h 771525"/>
                  <a:gd name="connsiteX12" fmla="*/ 60960 w 259114"/>
                  <a:gd name="connsiteY12" fmla="*/ 550545 h 771525"/>
                  <a:gd name="connsiteX13" fmla="*/ 53340 w 259114"/>
                  <a:gd name="connsiteY13" fmla="*/ 539115 h 771525"/>
                  <a:gd name="connsiteX14" fmla="*/ 22860 w 259114"/>
                  <a:gd name="connsiteY14" fmla="*/ 531495 h 771525"/>
                  <a:gd name="connsiteX15" fmla="*/ 11430 w 259114"/>
                  <a:gd name="connsiteY15" fmla="*/ 432435 h 771525"/>
                  <a:gd name="connsiteX16" fmla="*/ 3810 w 259114"/>
                  <a:gd name="connsiteY16" fmla="*/ 409575 h 771525"/>
                  <a:gd name="connsiteX17" fmla="*/ 0 w 259114"/>
                  <a:gd name="connsiteY17" fmla="*/ 398145 h 771525"/>
                  <a:gd name="connsiteX18" fmla="*/ 7620 w 259114"/>
                  <a:gd name="connsiteY18" fmla="*/ 371475 h 771525"/>
                  <a:gd name="connsiteX19" fmla="*/ 15240 w 259114"/>
                  <a:gd name="connsiteY19" fmla="*/ 360045 h 771525"/>
                  <a:gd name="connsiteX20" fmla="*/ 22860 w 259114"/>
                  <a:gd name="connsiteY20" fmla="*/ 337185 h 771525"/>
                  <a:gd name="connsiteX21" fmla="*/ 30480 w 259114"/>
                  <a:gd name="connsiteY21" fmla="*/ 310515 h 771525"/>
                  <a:gd name="connsiteX22" fmla="*/ 26670 w 259114"/>
                  <a:gd name="connsiteY22" fmla="*/ 291465 h 771525"/>
                  <a:gd name="connsiteX23" fmla="*/ 19050 w 259114"/>
                  <a:gd name="connsiteY23" fmla="*/ 280035 h 771525"/>
                  <a:gd name="connsiteX24" fmla="*/ 15240 w 259114"/>
                  <a:gd name="connsiteY24" fmla="*/ 264795 h 771525"/>
                  <a:gd name="connsiteX25" fmla="*/ 19050 w 259114"/>
                  <a:gd name="connsiteY25" fmla="*/ 207645 h 771525"/>
                  <a:gd name="connsiteX26" fmla="*/ 22860 w 259114"/>
                  <a:gd name="connsiteY26" fmla="*/ 165735 h 771525"/>
                  <a:gd name="connsiteX27" fmla="*/ 55245 w 259114"/>
                  <a:gd name="connsiteY27" fmla="*/ 161925 h 771525"/>
                  <a:gd name="connsiteX28" fmla="*/ 80010 w 259114"/>
                  <a:gd name="connsiteY28" fmla="*/ 167640 h 771525"/>
                  <a:gd name="connsiteX29" fmla="*/ 93345 w 259114"/>
                  <a:gd name="connsiteY29" fmla="*/ 173355 h 771525"/>
                  <a:gd name="connsiteX30" fmla="*/ 133350 w 259114"/>
                  <a:gd name="connsiteY30" fmla="*/ 161925 h 771525"/>
                  <a:gd name="connsiteX31" fmla="*/ 144780 w 259114"/>
                  <a:gd name="connsiteY31" fmla="*/ 140970 h 771525"/>
                  <a:gd name="connsiteX32" fmla="*/ 173355 w 259114"/>
                  <a:gd name="connsiteY32" fmla="*/ 120015 h 771525"/>
                  <a:gd name="connsiteX33" fmla="*/ 182880 w 259114"/>
                  <a:gd name="connsiteY33" fmla="*/ 97155 h 771525"/>
                  <a:gd name="connsiteX34" fmla="*/ 205740 w 259114"/>
                  <a:gd name="connsiteY34" fmla="*/ 85725 h 771525"/>
                  <a:gd name="connsiteX35" fmla="*/ 230505 w 259114"/>
                  <a:gd name="connsiteY35" fmla="*/ 51435 h 771525"/>
                  <a:gd name="connsiteX36" fmla="*/ 228600 w 259114"/>
                  <a:gd name="connsiteY36" fmla="*/ 34290 h 771525"/>
                  <a:gd name="connsiteX37" fmla="*/ 247650 w 259114"/>
                  <a:gd name="connsiteY37" fmla="*/ 28575 h 771525"/>
                  <a:gd name="connsiteX38" fmla="*/ 259080 w 259114"/>
                  <a:gd name="connsiteY38" fmla="*/ 17145 h 771525"/>
                  <a:gd name="connsiteX39" fmla="*/ 251460 w 259114"/>
                  <a:gd name="connsiteY39" fmla="*/ 0 h 771525"/>
                  <a:gd name="connsiteX0" fmla="*/ 156210 w 259114"/>
                  <a:gd name="connsiteY0" fmla="*/ 771525 h 771525"/>
                  <a:gd name="connsiteX1" fmla="*/ 167640 w 259114"/>
                  <a:gd name="connsiteY1" fmla="*/ 727710 h 771525"/>
                  <a:gd name="connsiteX2" fmla="*/ 173355 w 259114"/>
                  <a:gd name="connsiteY2" fmla="*/ 697230 h 771525"/>
                  <a:gd name="connsiteX3" fmla="*/ 186690 w 259114"/>
                  <a:gd name="connsiteY3" fmla="*/ 657225 h 771525"/>
                  <a:gd name="connsiteX4" fmla="*/ 175260 w 259114"/>
                  <a:gd name="connsiteY4" fmla="*/ 653415 h 771525"/>
                  <a:gd name="connsiteX5" fmla="*/ 171450 w 259114"/>
                  <a:gd name="connsiteY5" fmla="*/ 638175 h 771525"/>
                  <a:gd name="connsiteX6" fmla="*/ 179070 w 259114"/>
                  <a:gd name="connsiteY6" fmla="*/ 615315 h 771525"/>
                  <a:gd name="connsiteX7" fmla="*/ 167640 w 259114"/>
                  <a:gd name="connsiteY7" fmla="*/ 594360 h 771525"/>
                  <a:gd name="connsiteX8" fmla="*/ 133350 w 259114"/>
                  <a:gd name="connsiteY8" fmla="*/ 603885 h 771525"/>
                  <a:gd name="connsiteX9" fmla="*/ 144780 w 259114"/>
                  <a:gd name="connsiteY9" fmla="*/ 579120 h 771525"/>
                  <a:gd name="connsiteX10" fmla="*/ 133350 w 259114"/>
                  <a:gd name="connsiteY10" fmla="*/ 573405 h 771525"/>
                  <a:gd name="connsiteX11" fmla="*/ 118110 w 259114"/>
                  <a:gd name="connsiteY11" fmla="*/ 552450 h 771525"/>
                  <a:gd name="connsiteX12" fmla="*/ 60960 w 259114"/>
                  <a:gd name="connsiteY12" fmla="*/ 550545 h 771525"/>
                  <a:gd name="connsiteX13" fmla="*/ 53340 w 259114"/>
                  <a:gd name="connsiteY13" fmla="*/ 539115 h 771525"/>
                  <a:gd name="connsiteX14" fmla="*/ 22860 w 259114"/>
                  <a:gd name="connsiteY14" fmla="*/ 531495 h 771525"/>
                  <a:gd name="connsiteX15" fmla="*/ 11430 w 259114"/>
                  <a:gd name="connsiteY15" fmla="*/ 432435 h 771525"/>
                  <a:gd name="connsiteX16" fmla="*/ 3810 w 259114"/>
                  <a:gd name="connsiteY16" fmla="*/ 409575 h 771525"/>
                  <a:gd name="connsiteX17" fmla="*/ 0 w 259114"/>
                  <a:gd name="connsiteY17" fmla="*/ 398145 h 771525"/>
                  <a:gd name="connsiteX18" fmla="*/ 7620 w 259114"/>
                  <a:gd name="connsiteY18" fmla="*/ 371475 h 771525"/>
                  <a:gd name="connsiteX19" fmla="*/ 15240 w 259114"/>
                  <a:gd name="connsiteY19" fmla="*/ 360045 h 771525"/>
                  <a:gd name="connsiteX20" fmla="*/ 22860 w 259114"/>
                  <a:gd name="connsiteY20" fmla="*/ 337185 h 771525"/>
                  <a:gd name="connsiteX21" fmla="*/ 30480 w 259114"/>
                  <a:gd name="connsiteY21" fmla="*/ 310515 h 771525"/>
                  <a:gd name="connsiteX22" fmla="*/ 26670 w 259114"/>
                  <a:gd name="connsiteY22" fmla="*/ 291465 h 771525"/>
                  <a:gd name="connsiteX23" fmla="*/ 19050 w 259114"/>
                  <a:gd name="connsiteY23" fmla="*/ 280035 h 771525"/>
                  <a:gd name="connsiteX24" fmla="*/ 15240 w 259114"/>
                  <a:gd name="connsiteY24" fmla="*/ 264795 h 771525"/>
                  <a:gd name="connsiteX25" fmla="*/ 19050 w 259114"/>
                  <a:gd name="connsiteY25" fmla="*/ 207645 h 771525"/>
                  <a:gd name="connsiteX26" fmla="*/ 22860 w 259114"/>
                  <a:gd name="connsiteY26" fmla="*/ 165735 h 771525"/>
                  <a:gd name="connsiteX27" fmla="*/ 55245 w 259114"/>
                  <a:gd name="connsiteY27" fmla="*/ 161925 h 771525"/>
                  <a:gd name="connsiteX28" fmla="*/ 80010 w 259114"/>
                  <a:gd name="connsiteY28" fmla="*/ 167640 h 771525"/>
                  <a:gd name="connsiteX29" fmla="*/ 93345 w 259114"/>
                  <a:gd name="connsiteY29" fmla="*/ 173355 h 771525"/>
                  <a:gd name="connsiteX30" fmla="*/ 133350 w 259114"/>
                  <a:gd name="connsiteY30" fmla="*/ 161925 h 771525"/>
                  <a:gd name="connsiteX31" fmla="*/ 144780 w 259114"/>
                  <a:gd name="connsiteY31" fmla="*/ 140970 h 771525"/>
                  <a:gd name="connsiteX32" fmla="*/ 173355 w 259114"/>
                  <a:gd name="connsiteY32" fmla="*/ 120015 h 771525"/>
                  <a:gd name="connsiteX33" fmla="*/ 182880 w 259114"/>
                  <a:gd name="connsiteY33" fmla="*/ 97155 h 771525"/>
                  <a:gd name="connsiteX34" fmla="*/ 205740 w 259114"/>
                  <a:gd name="connsiteY34" fmla="*/ 85725 h 771525"/>
                  <a:gd name="connsiteX35" fmla="*/ 230505 w 259114"/>
                  <a:gd name="connsiteY35" fmla="*/ 51435 h 771525"/>
                  <a:gd name="connsiteX36" fmla="*/ 228600 w 259114"/>
                  <a:gd name="connsiteY36" fmla="*/ 34290 h 771525"/>
                  <a:gd name="connsiteX37" fmla="*/ 247650 w 259114"/>
                  <a:gd name="connsiteY37" fmla="*/ 28575 h 771525"/>
                  <a:gd name="connsiteX38" fmla="*/ 259080 w 259114"/>
                  <a:gd name="connsiteY38" fmla="*/ 17145 h 771525"/>
                  <a:gd name="connsiteX39" fmla="*/ 251460 w 259114"/>
                  <a:gd name="connsiteY39" fmla="*/ 0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59114" h="771525">
                    <a:moveTo>
                      <a:pt x="156210" y="771525"/>
                    </a:moveTo>
                    <a:cubicBezTo>
                      <a:pt x="163417" y="713865"/>
                      <a:pt x="164783" y="740092"/>
                      <a:pt x="167640" y="727710"/>
                    </a:cubicBezTo>
                    <a:cubicBezTo>
                      <a:pt x="170497" y="715328"/>
                      <a:pt x="147792" y="714272"/>
                      <a:pt x="173355" y="697230"/>
                    </a:cubicBezTo>
                    <a:cubicBezTo>
                      <a:pt x="187492" y="676025"/>
                      <a:pt x="186373" y="664527"/>
                      <a:pt x="186690" y="657225"/>
                    </a:cubicBezTo>
                    <a:cubicBezTo>
                      <a:pt x="187007" y="649923"/>
                      <a:pt x="179070" y="654685"/>
                      <a:pt x="175260" y="653415"/>
                    </a:cubicBezTo>
                    <a:cubicBezTo>
                      <a:pt x="173990" y="648335"/>
                      <a:pt x="170929" y="643385"/>
                      <a:pt x="171450" y="638175"/>
                    </a:cubicBezTo>
                    <a:cubicBezTo>
                      <a:pt x="172249" y="630183"/>
                      <a:pt x="179705" y="622618"/>
                      <a:pt x="179070" y="615315"/>
                    </a:cubicBezTo>
                    <a:cubicBezTo>
                      <a:pt x="178435" y="608013"/>
                      <a:pt x="170480" y="597200"/>
                      <a:pt x="167640" y="594360"/>
                    </a:cubicBezTo>
                    <a:cubicBezTo>
                      <a:pt x="159026" y="585746"/>
                      <a:pt x="135871" y="603570"/>
                      <a:pt x="133350" y="603885"/>
                    </a:cubicBezTo>
                    <a:cubicBezTo>
                      <a:pt x="134620" y="600075"/>
                      <a:pt x="144780" y="583136"/>
                      <a:pt x="144780" y="579120"/>
                    </a:cubicBezTo>
                    <a:cubicBezTo>
                      <a:pt x="144780" y="572644"/>
                      <a:pt x="137795" y="577850"/>
                      <a:pt x="133350" y="573405"/>
                    </a:cubicBezTo>
                    <a:cubicBezTo>
                      <a:pt x="128905" y="568960"/>
                      <a:pt x="120619" y="555586"/>
                      <a:pt x="118110" y="552450"/>
                    </a:cubicBezTo>
                    <a:cubicBezTo>
                      <a:pt x="104260" y="535137"/>
                      <a:pt x="66535" y="550917"/>
                      <a:pt x="60960" y="550545"/>
                    </a:cubicBezTo>
                    <a:cubicBezTo>
                      <a:pt x="58420" y="546735"/>
                      <a:pt x="56916" y="541976"/>
                      <a:pt x="53340" y="539115"/>
                    </a:cubicBezTo>
                    <a:cubicBezTo>
                      <a:pt x="49435" y="535991"/>
                      <a:pt x="23809" y="531685"/>
                      <a:pt x="22860" y="531495"/>
                    </a:cubicBezTo>
                    <a:cubicBezTo>
                      <a:pt x="4538" y="476528"/>
                      <a:pt x="24063" y="541924"/>
                      <a:pt x="11430" y="432435"/>
                    </a:cubicBezTo>
                    <a:cubicBezTo>
                      <a:pt x="10509" y="424456"/>
                      <a:pt x="6350" y="417195"/>
                      <a:pt x="3810" y="409575"/>
                    </a:cubicBezTo>
                    <a:lnTo>
                      <a:pt x="0" y="398145"/>
                    </a:lnTo>
                    <a:cubicBezTo>
                      <a:pt x="1221" y="393262"/>
                      <a:pt x="4887" y="376941"/>
                      <a:pt x="7620" y="371475"/>
                    </a:cubicBezTo>
                    <a:cubicBezTo>
                      <a:pt x="9668" y="367379"/>
                      <a:pt x="13380" y="364229"/>
                      <a:pt x="15240" y="360045"/>
                    </a:cubicBezTo>
                    <a:cubicBezTo>
                      <a:pt x="18502" y="352705"/>
                      <a:pt x="20320" y="344805"/>
                      <a:pt x="22860" y="337185"/>
                    </a:cubicBezTo>
                    <a:cubicBezTo>
                      <a:pt x="28326" y="320787"/>
                      <a:pt x="25696" y="329651"/>
                      <a:pt x="30480" y="310515"/>
                    </a:cubicBezTo>
                    <a:cubicBezTo>
                      <a:pt x="29210" y="304165"/>
                      <a:pt x="28944" y="297528"/>
                      <a:pt x="26670" y="291465"/>
                    </a:cubicBezTo>
                    <a:cubicBezTo>
                      <a:pt x="25062" y="287178"/>
                      <a:pt x="20854" y="284244"/>
                      <a:pt x="19050" y="280035"/>
                    </a:cubicBezTo>
                    <a:cubicBezTo>
                      <a:pt x="16987" y="275222"/>
                      <a:pt x="16510" y="269875"/>
                      <a:pt x="15240" y="264795"/>
                    </a:cubicBezTo>
                    <a:cubicBezTo>
                      <a:pt x="16510" y="245745"/>
                      <a:pt x="17586" y="226681"/>
                      <a:pt x="19050" y="207645"/>
                    </a:cubicBezTo>
                    <a:cubicBezTo>
                      <a:pt x="20126" y="193659"/>
                      <a:pt x="16828" y="173355"/>
                      <a:pt x="22860" y="165735"/>
                    </a:cubicBezTo>
                    <a:cubicBezTo>
                      <a:pt x="28892" y="158115"/>
                      <a:pt x="34925" y="160655"/>
                      <a:pt x="55245" y="161925"/>
                    </a:cubicBezTo>
                    <a:cubicBezTo>
                      <a:pt x="59055" y="164465"/>
                      <a:pt x="73660" y="165735"/>
                      <a:pt x="80010" y="167640"/>
                    </a:cubicBezTo>
                    <a:cubicBezTo>
                      <a:pt x="86360" y="169545"/>
                      <a:pt x="68407" y="165042"/>
                      <a:pt x="93345" y="173355"/>
                    </a:cubicBezTo>
                    <a:cubicBezTo>
                      <a:pt x="102235" y="172403"/>
                      <a:pt x="124778" y="167322"/>
                      <a:pt x="133350" y="161925"/>
                    </a:cubicBezTo>
                    <a:cubicBezTo>
                      <a:pt x="141922" y="156528"/>
                      <a:pt x="138113" y="147955"/>
                      <a:pt x="144780" y="140970"/>
                    </a:cubicBezTo>
                    <a:cubicBezTo>
                      <a:pt x="151447" y="133985"/>
                      <a:pt x="153647" y="123957"/>
                      <a:pt x="173355" y="120015"/>
                    </a:cubicBezTo>
                    <a:cubicBezTo>
                      <a:pt x="182245" y="93345"/>
                      <a:pt x="189230" y="116205"/>
                      <a:pt x="182880" y="97155"/>
                    </a:cubicBezTo>
                    <a:cubicBezTo>
                      <a:pt x="191770" y="95885"/>
                      <a:pt x="197803" y="93345"/>
                      <a:pt x="205740" y="85725"/>
                    </a:cubicBezTo>
                    <a:cubicBezTo>
                      <a:pt x="213677" y="78105"/>
                      <a:pt x="226695" y="60008"/>
                      <a:pt x="230505" y="51435"/>
                    </a:cubicBezTo>
                    <a:cubicBezTo>
                      <a:pt x="234315" y="42863"/>
                      <a:pt x="196431" y="42332"/>
                      <a:pt x="228600" y="34290"/>
                    </a:cubicBezTo>
                    <a:cubicBezTo>
                      <a:pt x="231140" y="26670"/>
                      <a:pt x="242570" y="31432"/>
                      <a:pt x="247650" y="28575"/>
                    </a:cubicBezTo>
                    <a:cubicBezTo>
                      <a:pt x="252730" y="25718"/>
                      <a:pt x="258445" y="21908"/>
                      <a:pt x="259080" y="17145"/>
                    </a:cubicBezTo>
                    <a:cubicBezTo>
                      <a:pt x="259715" y="12382"/>
                      <a:pt x="251460" y="5715"/>
                      <a:pt x="251460" y="0"/>
                    </a:cubicBezTo>
                  </a:path>
                </a:pathLst>
              </a:custGeom>
              <a:noFill/>
              <a:ln w="158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13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94" y="0"/>
            <a:ext cx="4539042" cy="6196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02487" y="2097741"/>
            <a:ext cx="219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Park County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87" y="0"/>
            <a:ext cx="3541513" cy="19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235919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Project </a:t>
            </a:r>
            <a:r>
              <a:rPr lang="en-US" dirty="0" smtClean="0">
                <a:solidFill>
                  <a:schemeClr val="bg1"/>
                </a:solidFill>
              </a:rPr>
              <a:t>History – CGS &amp; CUSP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09381" y="1706358"/>
            <a:ext cx="1082751" cy="351110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2013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2014 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2015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2016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712103" y="1713008"/>
            <a:ext cx="7046844" cy="38015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 South Park GW &amp; SW Baseline Monitoring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 Addendum to </a:t>
            </a:r>
            <a:r>
              <a:rPr lang="en-US" dirty="0">
                <a:solidFill>
                  <a:schemeClr val="bg1"/>
                </a:solidFill>
              </a:rPr>
              <a:t>2011 </a:t>
            </a:r>
            <a:r>
              <a:rPr lang="en-US" dirty="0" smtClean="0">
                <a:solidFill>
                  <a:schemeClr val="bg1"/>
                </a:solidFill>
              </a:rPr>
              <a:t>Report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 South </a:t>
            </a:r>
            <a:r>
              <a:rPr lang="en-US" dirty="0">
                <a:solidFill>
                  <a:schemeClr val="bg1"/>
                </a:solidFill>
              </a:rPr>
              <a:t>Park </a:t>
            </a:r>
            <a:r>
              <a:rPr lang="en-US" dirty="0" smtClean="0">
                <a:solidFill>
                  <a:schemeClr val="bg1"/>
                </a:solidFill>
              </a:rPr>
              <a:t>GW </a:t>
            </a:r>
            <a:r>
              <a:rPr lang="en-US" dirty="0">
                <a:solidFill>
                  <a:schemeClr val="bg1"/>
                </a:solidFill>
              </a:rPr>
              <a:t>Quality Scoping </a:t>
            </a:r>
            <a:r>
              <a:rPr lang="en-US" dirty="0" smtClean="0">
                <a:solidFill>
                  <a:schemeClr val="bg1"/>
                </a:solidFill>
              </a:rPr>
              <a:t>Study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 Sampling </a:t>
            </a:r>
            <a:r>
              <a:rPr lang="en-US" dirty="0">
                <a:solidFill>
                  <a:schemeClr val="bg1"/>
                </a:solidFill>
              </a:rPr>
              <a:t>Round (wells and springs);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Compiled </a:t>
            </a:r>
            <a:r>
              <a:rPr lang="en-US" dirty="0">
                <a:solidFill>
                  <a:schemeClr val="bg1"/>
                </a:solidFill>
              </a:rPr>
              <a:t>Geologic </a:t>
            </a:r>
            <a:r>
              <a:rPr lang="en-US" dirty="0" smtClean="0">
                <a:solidFill>
                  <a:schemeClr val="bg1"/>
                </a:solidFill>
              </a:rPr>
              <a:t>Map with Report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 Compiled &amp; Mapped GW </a:t>
            </a:r>
            <a:r>
              <a:rPr lang="en-US" dirty="0">
                <a:solidFill>
                  <a:schemeClr val="bg1"/>
                </a:solidFill>
              </a:rPr>
              <a:t>Quality Database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Geologic WQ Data Gap Sampling (wells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springs)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5659" b="259"/>
          <a:stretch/>
        </p:blipFill>
        <p:spPr>
          <a:xfrm>
            <a:off x="1659835" y="523847"/>
            <a:ext cx="5968798" cy="6080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2841" y="19878"/>
            <a:ext cx="3663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GEOLOGIC MAPPING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488" t="3092" r="8098" b="12967"/>
          <a:stretch/>
        </p:blipFill>
        <p:spPr>
          <a:xfrm>
            <a:off x="2347622" y="519610"/>
            <a:ext cx="4430864" cy="6217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5543" y="0"/>
            <a:ext cx="5308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Quaternary – Cretaceous Units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8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321" t="3432" r="7459" b="12923"/>
          <a:stretch/>
        </p:blipFill>
        <p:spPr>
          <a:xfrm>
            <a:off x="2375840" y="519610"/>
            <a:ext cx="4383157" cy="6225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4510" y="-65165"/>
            <a:ext cx="4923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Jurassic – Precambrian Units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2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5766" y="19878"/>
            <a:ext cx="6143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Geologic Maps:  Minturn Formation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45" y="587875"/>
            <a:ext cx="4838926" cy="60607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57" y="2520994"/>
            <a:ext cx="3061750" cy="17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34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17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Pre-2016 Sample </a:t>
            </a:r>
            <a:r>
              <a:rPr lang="en-US" sz="3200" dirty="0">
                <a:solidFill>
                  <a:schemeClr val="bg1"/>
                </a:solidFill>
              </a:rPr>
              <a:t>Locations by Hydrogeologic Unit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t="4667" r="484" b="-1"/>
          <a:stretch/>
        </p:blipFill>
        <p:spPr>
          <a:xfrm>
            <a:off x="1066800" y="657165"/>
            <a:ext cx="4860241" cy="5991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57" y="2520994"/>
            <a:ext cx="3061750" cy="17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56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1354</TotalTime>
  <Words>641</Words>
  <Application>Microsoft Office PowerPoint</Application>
  <PresentationFormat>On-screen Show (4:3)</PresentationFormat>
  <Paragraphs>204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GEOLOGY, GROUNDWATER RESOURCES, &amp; WATER QUALITY OF PARK COUNTY, COLORADO</vt:lpstr>
      <vt:lpstr>Overview:</vt:lpstr>
      <vt:lpstr>PowerPoint Presentation</vt:lpstr>
      <vt:lpstr>Project History – CGS &amp; CUSP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Colorado Department of Natural Resources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Sebol</dc:creator>
  <cp:lastModifiedBy>Rentex</cp:lastModifiedBy>
  <cp:revision>92</cp:revision>
  <dcterms:created xsi:type="dcterms:W3CDTF">2016-08-23T19:23:42Z</dcterms:created>
  <dcterms:modified xsi:type="dcterms:W3CDTF">2016-09-27T16:31:56Z</dcterms:modified>
</cp:coreProperties>
</file>