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7" r:id="rId9"/>
    <p:sldId id="262" r:id="rId10"/>
    <p:sldId id="263" r:id="rId11"/>
    <p:sldId id="272" r:id="rId12"/>
    <p:sldId id="279" r:id="rId13"/>
    <p:sldId id="280" r:id="rId14"/>
    <p:sldId id="281" r:id="rId15"/>
    <p:sldId id="267" r:id="rId16"/>
    <p:sldId id="264" r:id="rId17"/>
    <p:sldId id="265" r:id="rId18"/>
    <p:sldId id="266" r:id="rId19"/>
    <p:sldId id="268" r:id="rId20"/>
    <p:sldId id="276" r:id="rId21"/>
    <p:sldId id="278" r:id="rId22"/>
    <p:sldId id="270" r:id="rId23"/>
    <p:sldId id="273" r:id="rId24"/>
    <p:sldId id="274" r:id="rId25"/>
    <p:sldId id="27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37691-45B0-4A31-A34A-E000CD847479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0E4B-2950-4C5B-BC13-76E765F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2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37691-45B0-4A31-A34A-E000CD847479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0E4B-2950-4C5B-BC13-76E765F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95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37691-45B0-4A31-A34A-E000CD847479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0E4B-2950-4C5B-BC13-76E765F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2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37691-45B0-4A31-A34A-E000CD847479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0E4B-2950-4C5B-BC13-76E765F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47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37691-45B0-4A31-A34A-E000CD847479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0E4B-2950-4C5B-BC13-76E765F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64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37691-45B0-4A31-A34A-E000CD847479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0E4B-2950-4C5B-BC13-76E765F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06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37691-45B0-4A31-A34A-E000CD847479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0E4B-2950-4C5B-BC13-76E765F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63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37691-45B0-4A31-A34A-E000CD847479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0E4B-2950-4C5B-BC13-76E765F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1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37691-45B0-4A31-A34A-E000CD847479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0E4B-2950-4C5B-BC13-76E765F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40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37691-45B0-4A31-A34A-E000CD847479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0E4B-2950-4C5B-BC13-76E765F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7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37691-45B0-4A31-A34A-E000CD847479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0E4B-2950-4C5B-BC13-76E765F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02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37691-45B0-4A31-A34A-E000CD847479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C0E4B-2950-4C5B-BC13-76E765F0C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10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4175"/>
            <a:ext cx="9144000" cy="5128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Turner – Skiff Mountain Tectonic Unit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66975"/>
            <a:ext cx="9144000" cy="5604733"/>
          </a:xfrm>
        </p:spPr>
        <p:txBody>
          <a:bodyPr>
            <a:normAutofit/>
          </a:bodyPr>
          <a:lstStyle/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587" y="718633"/>
            <a:ext cx="5076825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00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4175"/>
            <a:ext cx="9144000" cy="5128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Turner – Skiff Mountain Tectonic Unit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548" y="689663"/>
            <a:ext cx="11263257" cy="5776856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Whole Rock Rb/Sr Isochron by Doug Mose, 1980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/>
              <a:t>#11, 2-4 m over ore, no replacement texture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/>
              <a:t>#9, 1 m over ore, no replacement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/>
              <a:t>#7, 2 m over ore, some rplcmnt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/>
              <a:t>#12, 2-4 m over ore, some rplcmnt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/>
              <a:t>#10, ½ m over ore, some rplcmnt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/>
              <a:t>#8, 1 m over ore, much rplcmnt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/>
              <a:t>#8 and #10 clearly open systems</a:t>
            </a:r>
          </a:p>
          <a:p>
            <a:pPr algn="l"/>
            <a:r>
              <a:rPr lang="en-US" dirty="0"/>
              <a:t>c</a:t>
            </a:r>
            <a:r>
              <a:rPr lang="en-US" dirty="0" smtClean="0"/>
              <a:t>ompared to other samples further</a:t>
            </a:r>
          </a:p>
          <a:p>
            <a:pPr algn="l"/>
            <a:r>
              <a:rPr lang="en-US" dirty="0"/>
              <a:t>f</a:t>
            </a:r>
            <a:r>
              <a:rPr lang="en-US" dirty="0" smtClean="0"/>
              <a:t>rom ore layer.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029" y="1839559"/>
            <a:ext cx="6603867" cy="40531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98541" y="4679576"/>
            <a:ext cx="3184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950 Ma, IR = 0.710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71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4175"/>
            <a:ext cx="9144000" cy="5128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Turner – Skiff Mountain Tectonic Unit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66975"/>
            <a:ext cx="9144000" cy="5604733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dirty="0" smtClean="0"/>
              <a:t>Refolded isocline, near Arnold Pond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979" y="1179775"/>
            <a:ext cx="7273952" cy="518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27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4175"/>
            <a:ext cx="9144000" cy="5128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Turner – Skiff Mountain Tectonic Unit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66975"/>
            <a:ext cx="9144000" cy="5604733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dirty="0" smtClean="0"/>
              <a:t>Refolded isocline near Arnold Pond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859" y="1925981"/>
            <a:ext cx="6185987" cy="42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2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4175"/>
            <a:ext cx="9144000" cy="5128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Turner – Skiff Mountain Tectonic Unit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66975"/>
            <a:ext cx="9144000" cy="5604733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dirty="0" smtClean="0"/>
              <a:t>Refolded isocline near</a:t>
            </a:r>
          </a:p>
          <a:p>
            <a:pPr algn="l"/>
            <a:r>
              <a:rPr lang="en-US" sz="3200" dirty="0" smtClean="0"/>
              <a:t>Arnold Pond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334" y="785820"/>
            <a:ext cx="3922955" cy="560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0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4175"/>
            <a:ext cx="9144000" cy="5128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Turner – Skiff Mountain Tectonic Unit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66975"/>
            <a:ext cx="9144000" cy="5604733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dirty="0" smtClean="0"/>
              <a:t>Refolded isocline near</a:t>
            </a:r>
          </a:p>
          <a:p>
            <a:pPr algn="l"/>
            <a:r>
              <a:rPr lang="en-US" sz="3200" dirty="0" smtClean="0"/>
              <a:t>Arnold Pond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102" y="765924"/>
            <a:ext cx="4040898" cy="540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9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4175"/>
            <a:ext cx="9144000" cy="5128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Turner – Skiff Mountain Tectonic Unit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66975"/>
            <a:ext cx="9144000" cy="5604733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Skiff Mtn Domain Map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865" y="1344706"/>
            <a:ext cx="8825084" cy="503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1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4175"/>
            <a:ext cx="9144000" cy="5128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Turner – Skiff Mountain Tectonic Unit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096" y="753036"/>
            <a:ext cx="5149495" cy="537882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66975"/>
            <a:ext cx="9144000" cy="5776856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3200" dirty="0" smtClean="0"/>
              <a:t>Stereonet of poles to</a:t>
            </a:r>
          </a:p>
          <a:p>
            <a:pPr algn="l"/>
            <a:r>
              <a:rPr lang="en-US" sz="3200" dirty="0"/>
              <a:t>f</a:t>
            </a:r>
            <a:r>
              <a:rPr lang="en-US" sz="3200" dirty="0" smtClean="0"/>
              <a:t>oliation, fold at W</a:t>
            </a:r>
          </a:p>
          <a:p>
            <a:pPr algn="l"/>
            <a:r>
              <a:rPr lang="en-US" sz="3200" dirty="0"/>
              <a:t>e</a:t>
            </a:r>
            <a:r>
              <a:rPr lang="en-US" sz="3200" dirty="0" smtClean="0"/>
              <a:t>nd of Skiff Mtn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800" dirty="0" smtClean="0"/>
              <a:t>Pi pole of fold at </a:t>
            </a:r>
          </a:p>
          <a:p>
            <a:pPr lvl="1" algn="l"/>
            <a:r>
              <a:rPr lang="en-US" sz="2800" dirty="0" smtClean="0"/>
              <a:t>148/22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800" dirty="0" smtClean="0"/>
              <a:t>Pi poles for domains</a:t>
            </a:r>
          </a:p>
          <a:p>
            <a:pPr lvl="1" algn="l"/>
            <a:r>
              <a:rPr lang="en-US" sz="2800" dirty="0" smtClean="0"/>
              <a:t>2-6 and 7-11 plotted for</a:t>
            </a:r>
          </a:p>
          <a:p>
            <a:pPr lvl="1" algn="l"/>
            <a:r>
              <a:rPr lang="en-US" sz="2800" dirty="0"/>
              <a:t>r</a:t>
            </a:r>
            <a:r>
              <a:rPr lang="en-US" sz="2800" dirty="0" smtClean="0"/>
              <a:t>eference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800" dirty="0" smtClean="0"/>
              <a:t>Axial plane plotted</a:t>
            </a:r>
          </a:p>
          <a:p>
            <a:pPr lvl="1" algn="l"/>
            <a:r>
              <a:rPr lang="en-US" sz="2800" dirty="0"/>
              <a:t>f</a:t>
            </a:r>
            <a:r>
              <a:rPr lang="en-US" sz="2800" dirty="0" smtClean="0"/>
              <a:t>or analysis</a:t>
            </a:r>
          </a:p>
          <a:p>
            <a:pPr algn="l"/>
            <a:r>
              <a:rPr lang="en-US" sz="3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6372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4175"/>
            <a:ext cx="9144000" cy="5128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Turner – Skiff Mountain Tectonic Unit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66975"/>
            <a:ext cx="9144000" cy="5604733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dirty="0" smtClean="0"/>
              <a:t>Stereonet of poles </a:t>
            </a:r>
          </a:p>
          <a:p>
            <a:pPr algn="l"/>
            <a:r>
              <a:rPr lang="en-US" sz="3200" dirty="0"/>
              <a:t>t</a:t>
            </a:r>
            <a:r>
              <a:rPr lang="en-US" sz="3200" dirty="0" smtClean="0"/>
              <a:t>o foliation, domains</a:t>
            </a:r>
          </a:p>
          <a:p>
            <a:pPr algn="l"/>
            <a:r>
              <a:rPr lang="en-US" sz="3200" dirty="0" smtClean="0"/>
              <a:t>2-6 (mid-mountain)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800" dirty="0" smtClean="0"/>
              <a:t>Pi pole at 102/43,</a:t>
            </a:r>
          </a:p>
          <a:p>
            <a:pPr lvl="1" algn="l"/>
            <a:r>
              <a:rPr lang="en-US" sz="2800" dirty="0"/>
              <a:t>l</a:t>
            </a:r>
            <a:r>
              <a:rPr lang="en-US" sz="2800" dirty="0" smtClean="0"/>
              <a:t>east squares best fit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800" dirty="0" smtClean="0"/>
              <a:t>Some lineations </a:t>
            </a:r>
          </a:p>
          <a:p>
            <a:pPr lvl="1" algn="l"/>
            <a:r>
              <a:rPr lang="en-US" sz="2800" dirty="0" smtClean="0"/>
              <a:t>(triangles) on a great</a:t>
            </a:r>
          </a:p>
          <a:p>
            <a:pPr lvl="1" algn="l"/>
            <a:r>
              <a:rPr lang="en-US" sz="2800" dirty="0" smtClean="0"/>
              <a:t>Circle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800" dirty="0" smtClean="0"/>
              <a:t>Pole to lineation</a:t>
            </a:r>
          </a:p>
          <a:p>
            <a:pPr lvl="1" algn="l"/>
            <a:r>
              <a:rPr lang="en-US" sz="2800" dirty="0" smtClean="0"/>
              <a:t>circle at 272/12 (for </a:t>
            </a:r>
          </a:p>
          <a:p>
            <a:pPr lvl="1" algn="l"/>
            <a:r>
              <a:rPr lang="en-US" sz="2800" dirty="0"/>
              <a:t>f</a:t>
            </a:r>
            <a:r>
              <a:rPr lang="en-US" sz="2800" dirty="0" smtClean="0"/>
              <a:t>uture reference</a:t>
            </a:r>
          </a:p>
          <a:p>
            <a:pPr lvl="1" algn="l"/>
            <a:endParaRPr lang="en-US" sz="2800" dirty="0" smtClean="0"/>
          </a:p>
          <a:p>
            <a:pPr algn="l"/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067" y="691627"/>
            <a:ext cx="5299934" cy="557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4175"/>
            <a:ext cx="9144000" cy="5128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Turner – Skiff Mountain Tectonic Unit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946" y="774551"/>
            <a:ext cx="5117054" cy="549715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66975"/>
            <a:ext cx="9144000" cy="5604733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dirty="0" smtClean="0"/>
              <a:t>Stereonet of Poles </a:t>
            </a:r>
          </a:p>
          <a:p>
            <a:pPr algn="l"/>
            <a:r>
              <a:rPr lang="en-US" sz="3200" dirty="0" smtClean="0"/>
              <a:t>to foliation, Domains</a:t>
            </a:r>
          </a:p>
          <a:p>
            <a:pPr algn="l"/>
            <a:r>
              <a:rPr lang="en-US" sz="3200" dirty="0" smtClean="0"/>
              <a:t>7-11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800" dirty="0" smtClean="0"/>
              <a:t>Pi pole at 120/66,</a:t>
            </a:r>
          </a:p>
          <a:p>
            <a:pPr lvl="1" algn="l"/>
            <a:r>
              <a:rPr lang="en-US" sz="2800" dirty="0"/>
              <a:t>e</a:t>
            </a:r>
            <a:r>
              <a:rPr lang="en-US" sz="2800" dirty="0" smtClean="0"/>
              <a:t>yeball fit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800" dirty="0" smtClean="0"/>
              <a:t>Pi poles for Domains</a:t>
            </a:r>
          </a:p>
          <a:p>
            <a:pPr lvl="1" algn="l"/>
            <a:r>
              <a:rPr lang="en-US" sz="2800" dirty="0" smtClean="0"/>
              <a:t> 1 and 2-6 for reference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800" dirty="0" smtClean="0"/>
              <a:t>Pole for lineation </a:t>
            </a:r>
          </a:p>
          <a:p>
            <a:pPr lvl="1" algn="l"/>
            <a:r>
              <a:rPr lang="en-US" sz="2800" dirty="0"/>
              <a:t>g</a:t>
            </a:r>
            <a:r>
              <a:rPr lang="en-US" sz="2800" dirty="0" smtClean="0"/>
              <a:t>reat circle for reference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800" dirty="0" smtClean="0"/>
              <a:t>N.B. 90 degree inter-</a:t>
            </a:r>
          </a:p>
          <a:p>
            <a:pPr lvl="1" algn="l"/>
            <a:r>
              <a:rPr lang="en-US" sz="2800" dirty="0" smtClean="0"/>
              <a:t>sections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109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4175"/>
            <a:ext cx="9144000" cy="5128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Turner – Skiff Mountain Tectonic Unit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66975"/>
            <a:ext cx="9144000" cy="5604733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dirty="0" smtClean="0"/>
              <a:t>Discussion of Structure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800" dirty="0" smtClean="0"/>
              <a:t>All pi-poles, thus presumably fold axes, plunge at much steeper angles than an entire terrane just 2 km to the south where late F-2 folds predominate.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800" dirty="0" smtClean="0"/>
              <a:t>Major E-W trending belts of marble lay just N and S of Skiff Mtn.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800" dirty="0" smtClean="0"/>
              <a:t>Structural fabric of the area around Skiff is different from the structural fabric to the south and southwest. 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800" dirty="0" smtClean="0"/>
              <a:t>All granite bodies near Skiff Mtn plunge to the E.</a:t>
            </a:r>
            <a:endParaRPr lang="en-US" sz="2800" dirty="0"/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800" dirty="0" smtClean="0"/>
              <a:t>Are these granite bodies allochthonous</a:t>
            </a:r>
            <a:r>
              <a:rPr lang="en-US" sz="2800" dirty="0"/>
              <a:t> </a:t>
            </a:r>
            <a:r>
              <a:rPr lang="en-US" sz="2800" dirty="0" smtClean="0"/>
              <a:t>or synformal?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800" dirty="0" smtClean="0"/>
              <a:t>Are the refolded isoclines refolded F-1 folds?</a:t>
            </a:r>
          </a:p>
        </p:txBody>
      </p:sp>
    </p:spTree>
    <p:extLst>
      <p:ext uri="{BB962C8B-B14F-4D97-AF65-F5344CB8AC3E}">
        <p14:creationId xmlns:p14="http://schemas.microsoft.com/office/powerpoint/2010/main" val="171434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4175"/>
            <a:ext cx="9144000" cy="5128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Turner – Skiff Mountain Tectonic Unit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66975"/>
            <a:ext cx="9144000" cy="5604733"/>
          </a:xfrm>
        </p:spPr>
        <p:txBody>
          <a:bodyPr>
            <a:normAutofit/>
          </a:bodyPr>
          <a:lstStyle/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364" y="666974"/>
            <a:ext cx="8679272" cy="560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9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4175"/>
            <a:ext cx="9144000" cy="5128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Turner – Skiff Mountain Tectonic Unit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66975"/>
            <a:ext cx="9144000" cy="5604733"/>
          </a:xfrm>
        </p:spPr>
        <p:txBody>
          <a:bodyPr>
            <a:normAutofit/>
          </a:bodyPr>
          <a:lstStyle/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364" y="666974"/>
            <a:ext cx="8679272" cy="560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8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4175"/>
            <a:ext cx="9144000" cy="5128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Turner – Skiff Mountain Tectonic Unit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452" y="626633"/>
            <a:ext cx="9144000" cy="5604733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smtClean="0"/>
              <a:t>The Revised Essence of Skiff Mountain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19" y="1075995"/>
            <a:ext cx="9239133" cy="420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7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4175"/>
            <a:ext cx="9144000" cy="5128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Turner – Skiff Mountain Tectonic Unit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66975"/>
            <a:ext cx="9144000" cy="5604733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dirty="0" smtClean="0"/>
              <a:t>Evolving Concepts: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800" dirty="0" smtClean="0"/>
              <a:t>Should the essence of Skiff Mtn be detached?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800" dirty="0" smtClean="0"/>
              <a:t>Should the essence be inverted?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800" dirty="0" smtClean="0"/>
              <a:t>Should it be bounded underneath by a thrust plane/ductile shear?</a:t>
            </a:r>
          </a:p>
          <a:p>
            <a:pPr lvl="1" algn="l"/>
            <a:endParaRPr lang="en-US" sz="2800" dirty="0" smtClean="0"/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04863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4175"/>
            <a:ext cx="9144000" cy="5128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Turner – Skiff Mountain Tectonic Unit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666975"/>
            <a:ext cx="10434918" cy="5604733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3200" dirty="0" smtClean="0"/>
              <a:t>Conclusions: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800" dirty="0" smtClean="0"/>
              <a:t>A Shawinigan original age of host gneisses is indicated by: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sz="2800" dirty="0" smtClean="0"/>
              <a:t>Paragneiss (ca. 1200 Ma) with leucosome grading into granitic gneiss.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sz="2800" dirty="0"/>
              <a:t>Mappable layers of granitic </a:t>
            </a:r>
            <a:r>
              <a:rPr lang="en-US" sz="2800" dirty="0" smtClean="0"/>
              <a:t>gneiss</a:t>
            </a:r>
            <a:r>
              <a:rPr lang="en-US" sz="2800" dirty="0"/>
              <a:t> </a:t>
            </a:r>
            <a:r>
              <a:rPr lang="en-US" sz="2800" dirty="0" smtClean="0"/>
              <a:t>(layered prehistory).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sz="2800" dirty="0"/>
              <a:t>Refolded F-1 </a:t>
            </a:r>
            <a:r>
              <a:rPr lang="en-US" sz="2800" dirty="0" smtClean="0"/>
              <a:t>isoclines within the gneissic body.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sz="2800" dirty="0" smtClean="0"/>
              <a:t>Isoclinal interfolding of gneisses with metasedimentary rocks.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sz="2800" dirty="0" smtClean="0"/>
              <a:t>Fold axes totally different than F-2 and F-3 axes elsewhere in region.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800" dirty="0" smtClean="0"/>
              <a:t>Not </a:t>
            </a:r>
            <a:r>
              <a:rPr lang="en-US" sz="2800" dirty="0"/>
              <a:t>incompatible with Whitney and Olmsted vision of a layered metavolcanic sequence above other </a:t>
            </a:r>
            <a:r>
              <a:rPr lang="en-US" sz="2800" dirty="0" smtClean="0"/>
              <a:t>metasedimentary rocks.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800" dirty="0" smtClean="0"/>
              <a:t>Magnetite ore introduced later with alteration of host rock and </a:t>
            </a:r>
            <a:endParaRPr lang="en-US" sz="2800" dirty="0"/>
          </a:p>
          <a:p>
            <a:pPr lvl="1" algn="l"/>
            <a:r>
              <a:rPr lang="en-US" sz="2800" dirty="0" smtClean="0"/>
              <a:t>alkali metal metasomatism, ca. 950 Ma?</a:t>
            </a:r>
            <a:endParaRPr lang="en-US" sz="2800" dirty="0"/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265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4175"/>
            <a:ext cx="9144000" cy="5128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Turner – Skiff Mountain Tectonic Unit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66975"/>
            <a:ext cx="9144000" cy="5604733"/>
          </a:xfrm>
        </p:spPr>
        <p:txBody>
          <a:bodyPr>
            <a:norm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15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4175"/>
            <a:ext cx="9144000" cy="5128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Turner – Skiff Mountain Tectonic Unit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66975"/>
            <a:ext cx="9144000" cy="5604733"/>
          </a:xfrm>
        </p:spPr>
        <p:txBody>
          <a:bodyPr>
            <a:norm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81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4175"/>
            <a:ext cx="9144000" cy="5128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Turner – Skiff Mountain Tectonic Unit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66975"/>
            <a:ext cx="9144000" cy="5604733"/>
          </a:xfrm>
        </p:spPr>
        <p:txBody>
          <a:bodyPr>
            <a:normAutofit/>
          </a:bodyPr>
          <a:lstStyle/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188" y="666975"/>
            <a:ext cx="8713608" cy="560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4175"/>
            <a:ext cx="9144000" cy="5128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Turner – Skiff Mountain Tectonic Unit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66975"/>
            <a:ext cx="9144000" cy="5604733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3200" dirty="0" smtClean="0"/>
              <a:t>Background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sz="2800" dirty="0" smtClean="0"/>
              <a:t>Walton and deWaard, basement hypothesis, 1962,</a:t>
            </a:r>
          </a:p>
          <a:p>
            <a:pPr lvl="1" algn="l"/>
            <a:r>
              <a:rPr lang="en-US" sz="2800" dirty="0"/>
              <a:t>n</a:t>
            </a:r>
            <a:r>
              <a:rPr lang="en-US" sz="2800" dirty="0" smtClean="0"/>
              <a:t>ow discredited.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sz="2800" dirty="0" smtClean="0"/>
              <a:t>Turner - Field assistant to Walton, 1962.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sz="2800" dirty="0" smtClean="0"/>
              <a:t>Walton recognized Skiff Mtn has complex structure.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sz="2800" dirty="0" smtClean="0"/>
              <a:t>Assigned me to 6 weeks mapping at 1:10,000.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sz="2800" dirty="0" smtClean="0"/>
              <a:t>Mapping was field checked by Walton.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sz="2800" dirty="0" smtClean="0"/>
              <a:t>Some rocks have pyroxene, so called “charnockite” by Walton – I now disagree with that identification.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201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4175"/>
            <a:ext cx="9144000" cy="5128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Turner – Skiff Mountain Tectonic Unit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66975"/>
            <a:ext cx="9144000" cy="5604733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dirty="0" smtClean="0"/>
              <a:t>Description of Rock Types in Skiff Mtn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800" dirty="0" smtClean="0"/>
              <a:t>Layered granite gneisses, mappable*.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800" dirty="0" smtClean="0"/>
              <a:t>Low Ti-magnetite ore bodies (3 mines, several pits).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800" dirty="0" smtClean="0"/>
              <a:t>Pervasive partial melting and anatexis; paragneisses locally grade into granite gneiss.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800" dirty="0" smtClean="0"/>
              <a:t>Pervasive retrograde metamorphism, hydrous minerals as alteration products of primary anhydrous minerals (sericite, </a:t>
            </a:r>
            <a:r>
              <a:rPr lang="en-US" sz="2800" dirty="0" err="1" smtClean="0"/>
              <a:t>uralite</a:t>
            </a:r>
            <a:r>
              <a:rPr lang="en-US" sz="2800" dirty="0" smtClean="0"/>
              <a:t>, chlorite).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800" dirty="0" smtClean="0"/>
              <a:t>Many thin metagabbro sills, mappable.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800" dirty="0" smtClean="0"/>
              <a:t>Feldspars changed by local metasomatism – replacement textures in many rocks, see isochrons.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800" dirty="0" smtClean="0"/>
              <a:t>Similar to Lyon Mtn gneiss of Whitney and Olmsted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4175"/>
            <a:ext cx="9144000" cy="5128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Turner – Skiff Mountain Tectonic Unit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66975"/>
            <a:ext cx="9144000" cy="5604733"/>
          </a:xfrm>
        </p:spPr>
        <p:txBody>
          <a:bodyPr>
            <a:normAutofit/>
          </a:bodyPr>
          <a:lstStyle/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675" y="42862"/>
            <a:ext cx="12325350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0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4175"/>
            <a:ext cx="9144000" cy="5128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Turner – Skiff Mountain Tectonic Unit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66975"/>
            <a:ext cx="9144000" cy="5604733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dirty="0" smtClean="0"/>
              <a:t>Leucosome and migmatite,</a:t>
            </a:r>
          </a:p>
          <a:p>
            <a:pPr algn="l"/>
            <a:r>
              <a:rPr lang="en-US" sz="3200" dirty="0" smtClean="0"/>
              <a:t>Skiff Mtn near Arnold Pond.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658" y="1851068"/>
            <a:ext cx="6139778" cy="44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0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4175"/>
            <a:ext cx="9144000" cy="5128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Turner – Skiff Mountain Tectonic Unit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66975"/>
            <a:ext cx="9144000" cy="5604733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dirty="0" smtClean="0"/>
              <a:t>Leucosome and migmatite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800" dirty="0" smtClean="0"/>
              <a:t>Skiff Mtn near Arnold Pond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199" y="1972312"/>
            <a:ext cx="5714105" cy="408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9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4175"/>
            <a:ext cx="9144000" cy="5128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Turner – Skiff Mountain Tectonic Unit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66975"/>
            <a:ext cx="9144000" cy="5604733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                 Whole rock Rb/Sr isochron by Doug Mose, 1980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533" y="1064416"/>
            <a:ext cx="7018524" cy="52072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42446" y="1731981"/>
            <a:ext cx="4335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“K- metasomatism” – Mose note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830645" y="4797911"/>
            <a:ext cx="3399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1100 Ma, IR = 0.716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200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803</Words>
  <Application>Microsoft Office PowerPoint</Application>
  <PresentationFormat>Widescreen</PresentationFormat>
  <Paragraphs>121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Office Theme</vt:lpstr>
      <vt:lpstr>Turner – Skiff Mountain Tectonic Unit</vt:lpstr>
      <vt:lpstr>Turner – Skiff Mountain Tectonic Unit</vt:lpstr>
      <vt:lpstr>Turner – Skiff Mountain Tectonic Unit</vt:lpstr>
      <vt:lpstr>Turner – Skiff Mountain Tectonic Unit</vt:lpstr>
      <vt:lpstr>Turner – Skiff Mountain Tectonic Unit</vt:lpstr>
      <vt:lpstr>Turner – Skiff Mountain Tectonic Unit</vt:lpstr>
      <vt:lpstr>Turner – Skiff Mountain Tectonic Unit</vt:lpstr>
      <vt:lpstr>Turner – Skiff Mountain Tectonic Unit</vt:lpstr>
      <vt:lpstr>Turner – Skiff Mountain Tectonic Unit</vt:lpstr>
      <vt:lpstr>Turner – Skiff Mountain Tectonic Unit</vt:lpstr>
      <vt:lpstr>Turner – Skiff Mountain Tectonic Unit</vt:lpstr>
      <vt:lpstr>Turner – Skiff Mountain Tectonic Unit</vt:lpstr>
      <vt:lpstr>Turner – Skiff Mountain Tectonic Unit</vt:lpstr>
      <vt:lpstr>Turner – Skiff Mountain Tectonic Unit</vt:lpstr>
      <vt:lpstr>Turner – Skiff Mountain Tectonic Unit</vt:lpstr>
      <vt:lpstr>Turner – Skiff Mountain Tectonic Unit</vt:lpstr>
      <vt:lpstr>Turner – Skiff Mountain Tectonic Unit</vt:lpstr>
      <vt:lpstr>Turner – Skiff Mountain Tectonic Unit</vt:lpstr>
      <vt:lpstr>Turner – Skiff Mountain Tectonic Unit</vt:lpstr>
      <vt:lpstr>Turner – Skiff Mountain Tectonic Unit</vt:lpstr>
      <vt:lpstr>Turner – Skiff Mountain Tectonic Unit</vt:lpstr>
      <vt:lpstr>Turner – Skiff Mountain Tectonic Unit</vt:lpstr>
      <vt:lpstr>Turner – Skiff Mountain Tectonic Unit</vt:lpstr>
      <vt:lpstr>Turner – Skiff Mountain Tectonic Unit</vt:lpstr>
      <vt:lpstr>Turner – Skiff Mountain Tectonic Unit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Turner – Skiff Mountain Tectonic Unit</dc:title>
  <dc:creator>Brian Turner</dc:creator>
  <cp:lastModifiedBy>Brian Turner</cp:lastModifiedBy>
  <cp:revision>27</cp:revision>
  <dcterms:created xsi:type="dcterms:W3CDTF">2016-03-04T02:24:54Z</dcterms:created>
  <dcterms:modified xsi:type="dcterms:W3CDTF">2016-03-17T00:41:31Z</dcterms:modified>
</cp:coreProperties>
</file>