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37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1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14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3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66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7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88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2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9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EBF19-BE05-4822-B256-0D1519A006E3}" type="datetimeFigureOut">
              <a:rPr lang="en-US" smtClean="0"/>
              <a:t>3/26/2016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30855-A3E6-4E4A-A8D7-13CF56B911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0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0475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3793" y="731520"/>
            <a:ext cx="9904207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067" y="940649"/>
            <a:ext cx="9306855" cy="5302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191" y="810221"/>
            <a:ext cx="4850141" cy="52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1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628" y="731520"/>
            <a:ext cx="4918772" cy="540233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Silver Bay quad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067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501" y="1441247"/>
            <a:ext cx="8233074" cy="481667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Grenville Orogen cartoon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85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1" y="1314454"/>
            <a:ext cx="8892989" cy="326721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1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31520"/>
            <a:ext cx="8548742" cy="480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2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07" y="656216"/>
            <a:ext cx="9351981" cy="52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31520"/>
            <a:ext cx="9198982" cy="51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31520"/>
            <a:ext cx="9084234" cy="51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731520"/>
            <a:ext cx="9160733" cy="51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28339"/>
            <a:ext cx="9198982" cy="51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31520"/>
            <a:ext cx="9275482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7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666" y="656216"/>
            <a:ext cx="5046741" cy="568799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612690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Bad Luck Mtn quad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9503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31520"/>
            <a:ext cx="9128461" cy="513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1" y="731520"/>
            <a:ext cx="9141606" cy="51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1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82" y="731520"/>
            <a:ext cx="9275482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31520"/>
            <a:ext cx="9275483" cy="52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6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31520"/>
            <a:ext cx="9256357" cy="520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31520"/>
            <a:ext cx="9198983" cy="51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1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845" y="749287"/>
            <a:ext cx="4830183" cy="547212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Brant Lake quad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78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911" y="806824"/>
            <a:ext cx="5006980" cy="543261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Chestertown quad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0436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274" y="796065"/>
            <a:ext cx="4746840" cy="530352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Dutton Mtn quad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308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30014"/>
            <a:ext cx="8835033" cy="355416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/>
          <a:lstStyle/>
          <a:p>
            <a:pPr algn="l"/>
            <a:r>
              <a:rPr lang="en-US" dirty="0" smtClean="0"/>
              <a:t>Gore Mtn-North Creek partial quads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4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35" y="831679"/>
            <a:ext cx="4732580" cy="523229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Minerva quad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3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155" y="777246"/>
            <a:ext cx="4923417" cy="538688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Pharaoh Mtn quad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7887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5666" y="218720"/>
            <a:ext cx="9144000" cy="437496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B. B. Turner – Poster Session 2016 NE GSA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445" y="776802"/>
            <a:ext cx="4802077" cy="538733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31520"/>
            <a:ext cx="9144000" cy="5432612"/>
          </a:xfrm>
        </p:spPr>
        <p:txBody>
          <a:bodyPr>
            <a:normAutofit/>
          </a:bodyPr>
          <a:lstStyle/>
          <a:p>
            <a:pPr algn="l"/>
            <a:r>
              <a:rPr lang="en-US" sz="1800" dirty="0" smtClean="0"/>
              <a:t>Schroon Lake quad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911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328</Words>
  <Application>Microsoft Office PowerPoint</Application>
  <PresentationFormat>Widescreen</PresentationFormat>
  <Paragraphs>37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  <vt:lpstr>B. B. Turner – Poster Session 2016 NE GSA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B. B. Turner – Poster Session 2016 NE GSA</dc:title>
  <dc:creator>Brian Turner</dc:creator>
  <cp:lastModifiedBy>Brian Turner</cp:lastModifiedBy>
  <cp:revision>8</cp:revision>
  <dcterms:created xsi:type="dcterms:W3CDTF">2016-03-26T19:31:17Z</dcterms:created>
  <dcterms:modified xsi:type="dcterms:W3CDTF">2016-03-26T20:16:11Z</dcterms:modified>
</cp:coreProperties>
</file>