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91" r:id="rId3"/>
    <p:sldId id="292" r:id="rId4"/>
    <p:sldId id="269" r:id="rId5"/>
    <p:sldId id="262" r:id="rId6"/>
    <p:sldId id="286" r:id="rId7"/>
    <p:sldId id="283" r:id="rId8"/>
    <p:sldId id="280" r:id="rId9"/>
    <p:sldId id="264" r:id="rId10"/>
    <p:sldId id="282" r:id="rId11"/>
    <p:sldId id="267" r:id="rId12"/>
    <p:sldId id="287" r:id="rId13"/>
    <p:sldId id="289" r:id="rId14"/>
    <p:sldId id="288" r:id="rId15"/>
    <p:sldId id="284" r:id="rId16"/>
    <p:sldId id="285" r:id="rId17"/>
    <p:sldId id="290" r:id="rId18"/>
    <p:sldId id="274" r:id="rId19"/>
    <p:sldId id="277" r:id="rId20"/>
    <p:sldId id="281" r:id="rId21"/>
    <p:sldId id="270" r:id="rId22"/>
    <p:sldId id="271"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702"/>
    <a:srgbClr val="FF9900"/>
    <a:srgbClr val="C75102"/>
    <a:srgbClr val="FF9D00"/>
    <a:srgbClr val="FF3305"/>
    <a:srgbClr val="CF3E00"/>
    <a:srgbClr val="236F7A"/>
    <a:srgbClr val="EEB42D"/>
    <a:srgbClr val="5706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2562" autoAdjust="0"/>
  </p:normalViewPr>
  <p:slideViewPr>
    <p:cSldViewPr>
      <p:cViewPr varScale="1">
        <p:scale>
          <a:sx n="79" d="100"/>
          <a:sy n="79" d="100"/>
        </p:scale>
        <p:origin x="1565" y="3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eatherroman-stork:Documents:Thesis:data:PR%20temp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Heather\Desktop\Thesis\data\JShakun15Oct15.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Heather\Desktop\Thesis\data\JShakun15Oct15.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Heather\Desktop\Thesis\data\JShakun15Oct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heatherroman-stork:Documents:Thesis:data:J%20Shakun%2015Oct15%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eather\Desktop\Thesis\data\JShakun15Oct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heatherroman-stork:Documents:Thesis:data:JShakun15Oct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eather\Desktop\Thesis\data\JShakun15Oct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eather\Desktop\Thesis\data\JShakun15Oct1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Heather\Desktop\Thesis\data\JShakun15Oct1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Heather\Desktop\Thesis\data\JShakun15Oct1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Heather\Desktop\Thesis\data\JShakun15Oct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b="0"/>
            </a:pPr>
            <a:r>
              <a:rPr lang="en-US" sz="2800" b="0"/>
              <a:t>Average Temperature in Florida,</a:t>
            </a:r>
            <a:r>
              <a:rPr lang="en-US" sz="2800" b="0" baseline="0"/>
              <a:t> PR</a:t>
            </a:r>
            <a:endParaRPr lang="en-US" sz="2800" b="0"/>
          </a:p>
        </c:rich>
      </c:tx>
      <c:layout>
        <c:manualLayout>
          <c:xMode val="edge"/>
          <c:yMode val="edge"/>
          <c:x val="0.106657027384851"/>
          <c:y val="1.4084507042253501E-2"/>
        </c:manualLayout>
      </c:layout>
      <c:overlay val="0"/>
    </c:title>
    <c:autoTitleDeleted val="0"/>
    <c:plotArea>
      <c:layout>
        <c:manualLayout>
          <c:layoutTarget val="inner"/>
          <c:xMode val="edge"/>
          <c:yMode val="edge"/>
          <c:x val="9.9496037260048395E-2"/>
          <c:y val="0.143283386218514"/>
          <c:w val="0.89229728474206205"/>
          <c:h val="0.70698221490970303"/>
        </c:manualLayout>
      </c:layout>
      <c:lineChart>
        <c:grouping val="standard"/>
        <c:varyColors val="0"/>
        <c:ser>
          <c:idx val="0"/>
          <c:order val="0"/>
          <c:tx>
            <c:strRef>
              <c:f>Sheet1!$B$1</c:f>
              <c:strCache>
                <c:ptCount val="1"/>
                <c:pt idx="0">
                  <c:v>Avg. High Temp (°C)</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28</c:v>
                </c:pt>
                <c:pt idx="1">
                  <c:v>29</c:v>
                </c:pt>
                <c:pt idx="2">
                  <c:v>30</c:v>
                </c:pt>
                <c:pt idx="3">
                  <c:v>30</c:v>
                </c:pt>
                <c:pt idx="4">
                  <c:v>31</c:v>
                </c:pt>
                <c:pt idx="5">
                  <c:v>32</c:v>
                </c:pt>
                <c:pt idx="6">
                  <c:v>32</c:v>
                </c:pt>
                <c:pt idx="7">
                  <c:v>32</c:v>
                </c:pt>
                <c:pt idx="8">
                  <c:v>32</c:v>
                </c:pt>
                <c:pt idx="9">
                  <c:v>31</c:v>
                </c:pt>
                <c:pt idx="10">
                  <c:v>30</c:v>
                </c:pt>
                <c:pt idx="11">
                  <c:v>29</c:v>
                </c:pt>
              </c:numCache>
            </c:numRef>
          </c:val>
          <c:smooth val="1"/>
          <c:extLst>
            <c:ext xmlns:c16="http://schemas.microsoft.com/office/drawing/2014/chart" uri="{C3380CC4-5D6E-409C-BE32-E72D297353CC}">
              <c16:uniqueId val="{00000000-0D49-436A-9184-67D7B2F55B80}"/>
            </c:ext>
          </c:extLst>
        </c:ser>
        <c:ser>
          <c:idx val="1"/>
          <c:order val="1"/>
          <c:tx>
            <c:strRef>
              <c:f>Sheet1!$C$1</c:f>
              <c:strCache>
                <c:ptCount val="1"/>
                <c:pt idx="0">
                  <c:v>Avg. Low Temp (°C)</c:v>
                </c:pt>
              </c:strCache>
            </c:strRef>
          </c:tx>
          <c:spPr>
            <a:ln>
              <a:solidFill>
                <a:schemeClr val="accent3"/>
              </a:solidFill>
            </a:ln>
          </c:spPr>
          <c:marker>
            <c:spPr>
              <a:solidFill>
                <a:schemeClr val="accent3"/>
              </a:solidFill>
              <a:ln>
                <a:solidFill>
                  <a:schemeClr val="accent3"/>
                </a:solidFill>
              </a:ln>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19</c:v>
                </c:pt>
                <c:pt idx="1">
                  <c:v>20</c:v>
                </c:pt>
                <c:pt idx="2">
                  <c:v>20</c:v>
                </c:pt>
                <c:pt idx="3">
                  <c:v>21</c:v>
                </c:pt>
                <c:pt idx="4">
                  <c:v>21</c:v>
                </c:pt>
                <c:pt idx="5">
                  <c:v>22</c:v>
                </c:pt>
                <c:pt idx="6">
                  <c:v>24</c:v>
                </c:pt>
                <c:pt idx="7">
                  <c:v>23</c:v>
                </c:pt>
                <c:pt idx="8">
                  <c:v>22</c:v>
                </c:pt>
                <c:pt idx="9">
                  <c:v>21</c:v>
                </c:pt>
                <c:pt idx="10">
                  <c:v>20</c:v>
                </c:pt>
                <c:pt idx="11">
                  <c:v>19</c:v>
                </c:pt>
              </c:numCache>
            </c:numRef>
          </c:val>
          <c:smooth val="1"/>
          <c:extLst>
            <c:ext xmlns:c16="http://schemas.microsoft.com/office/drawing/2014/chart" uri="{C3380CC4-5D6E-409C-BE32-E72D297353CC}">
              <c16:uniqueId val="{00000001-0D49-436A-9184-67D7B2F55B80}"/>
            </c:ext>
          </c:extLst>
        </c:ser>
        <c:dLbls>
          <c:showLegendKey val="0"/>
          <c:showVal val="0"/>
          <c:showCatName val="0"/>
          <c:showSerName val="0"/>
          <c:showPercent val="0"/>
          <c:showBubbleSize val="0"/>
        </c:dLbls>
        <c:marker val="1"/>
        <c:smooth val="0"/>
        <c:axId val="2132332840"/>
        <c:axId val="2132339928"/>
      </c:lineChart>
      <c:catAx>
        <c:axId val="2132332840"/>
        <c:scaling>
          <c:orientation val="minMax"/>
        </c:scaling>
        <c:delete val="0"/>
        <c:axPos val="b"/>
        <c:title>
          <c:tx>
            <c:rich>
              <a:bodyPr/>
              <a:lstStyle/>
              <a:p>
                <a:pPr>
                  <a:defRPr sz="2000" b="0"/>
                </a:pPr>
                <a:r>
                  <a:rPr lang="en-US" sz="2000" b="0"/>
                  <a:t>Month</a:t>
                </a:r>
              </a:p>
            </c:rich>
          </c:tx>
          <c:layout/>
          <c:overlay val="0"/>
        </c:title>
        <c:numFmt formatCode="General" sourceLinked="0"/>
        <c:majorTickMark val="out"/>
        <c:minorTickMark val="none"/>
        <c:tickLblPos val="nextTo"/>
        <c:crossAx val="2132339928"/>
        <c:crosses val="autoZero"/>
        <c:auto val="1"/>
        <c:lblAlgn val="ctr"/>
        <c:lblOffset val="100"/>
        <c:noMultiLvlLbl val="0"/>
      </c:catAx>
      <c:valAx>
        <c:axId val="2132339928"/>
        <c:scaling>
          <c:orientation val="minMax"/>
          <c:min val="15"/>
        </c:scaling>
        <c:delete val="0"/>
        <c:axPos val="l"/>
        <c:majorGridlines/>
        <c:title>
          <c:tx>
            <c:rich>
              <a:bodyPr rot="-5400000" vert="horz"/>
              <a:lstStyle/>
              <a:p>
                <a:pPr>
                  <a:defRPr sz="2000" b="0"/>
                </a:pPr>
                <a:r>
                  <a:rPr lang="en-US" sz="2000" b="0"/>
                  <a:t>Temperature (°C)</a:t>
                </a:r>
              </a:p>
            </c:rich>
          </c:tx>
          <c:layout/>
          <c:overlay val="0"/>
        </c:title>
        <c:numFmt formatCode="General" sourceLinked="1"/>
        <c:majorTickMark val="out"/>
        <c:minorTickMark val="none"/>
        <c:tickLblPos val="nextTo"/>
        <c:crossAx val="2132332840"/>
        <c:crosses val="autoZero"/>
        <c:crossBetween val="between"/>
        <c:majorUnit val="5"/>
      </c:valAx>
    </c:plotArea>
    <c:legend>
      <c:legendPos val="r"/>
      <c:layout>
        <c:manualLayout>
          <c:xMode val="edge"/>
          <c:yMode val="edge"/>
          <c:x val="0.73168571295844598"/>
          <c:y val="6.4785035673357698E-4"/>
          <c:w val="0.26261700694492801"/>
          <c:h val="0.14293334812021699"/>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112714667210594E-2"/>
          <c:y val="7.1552245592241201E-2"/>
          <c:w val="0.90301790349723898"/>
          <c:h val="0.85689550881551801"/>
        </c:manualLayout>
      </c:layout>
      <c:scatterChart>
        <c:scatterStyle val="lineMarker"/>
        <c:varyColors val="0"/>
        <c:ser>
          <c:idx val="0"/>
          <c:order val="0"/>
          <c:tx>
            <c:v>Laguna de Aljojuca</c:v>
          </c:tx>
          <c:spPr>
            <a:ln w="12700" cmpd="sng">
              <a:solidFill>
                <a:schemeClr val="accent1"/>
              </a:solidFill>
            </a:ln>
          </c:spPr>
          <c:marker>
            <c:symbol val="none"/>
          </c:marker>
          <c:dPt>
            <c:idx val="170"/>
            <c:bubble3D val="0"/>
            <c:extLst>
              <c:ext xmlns:c16="http://schemas.microsoft.com/office/drawing/2014/chart" uri="{C3380CC4-5D6E-409C-BE32-E72D297353CC}">
                <c16:uniqueId val="{00000000-4DD1-47D0-8EE1-D751A9DC0207}"/>
              </c:ext>
            </c:extLst>
          </c:dPt>
          <c:xVal>
            <c:numRef>
              <c:f>Composite!$L$2:$L$2006</c:f>
              <c:numCache>
                <c:formatCode>General</c:formatCode>
                <c:ptCount val="2005"/>
                <c:pt idx="0">
                  <c:v>-49.2</c:v>
                </c:pt>
                <c:pt idx="1">
                  <c:v>-33.799999999999997</c:v>
                </c:pt>
                <c:pt idx="2">
                  <c:v>-18.7</c:v>
                </c:pt>
                <c:pt idx="3">
                  <c:v>-3.1</c:v>
                </c:pt>
                <c:pt idx="4">
                  <c:v>12.6</c:v>
                </c:pt>
                <c:pt idx="5">
                  <c:v>28</c:v>
                </c:pt>
                <c:pt idx="6">
                  <c:v>40.4</c:v>
                </c:pt>
                <c:pt idx="7">
                  <c:v>48.1</c:v>
                </c:pt>
                <c:pt idx="8">
                  <c:v>55.5</c:v>
                </c:pt>
                <c:pt idx="9">
                  <c:v>61.5</c:v>
                </c:pt>
                <c:pt idx="10">
                  <c:v>67.5</c:v>
                </c:pt>
                <c:pt idx="11">
                  <c:v>75</c:v>
                </c:pt>
                <c:pt idx="12">
                  <c:v>81</c:v>
                </c:pt>
                <c:pt idx="13">
                  <c:v>88.5</c:v>
                </c:pt>
                <c:pt idx="14">
                  <c:v>96</c:v>
                </c:pt>
                <c:pt idx="15">
                  <c:v>103.5</c:v>
                </c:pt>
                <c:pt idx="16">
                  <c:v>109.5</c:v>
                </c:pt>
                <c:pt idx="17">
                  <c:v>115.5</c:v>
                </c:pt>
                <c:pt idx="18">
                  <c:v>121.5</c:v>
                </c:pt>
                <c:pt idx="19">
                  <c:v>127.6</c:v>
                </c:pt>
                <c:pt idx="20">
                  <c:v>135.19999999999999</c:v>
                </c:pt>
                <c:pt idx="21">
                  <c:v>141.4</c:v>
                </c:pt>
                <c:pt idx="22">
                  <c:v>147.4</c:v>
                </c:pt>
                <c:pt idx="23">
                  <c:v>153.69999999999999</c:v>
                </c:pt>
                <c:pt idx="24">
                  <c:v>159.9</c:v>
                </c:pt>
                <c:pt idx="25">
                  <c:v>164.5</c:v>
                </c:pt>
                <c:pt idx="26">
                  <c:v>170.7</c:v>
                </c:pt>
                <c:pt idx="27">
                  <c:v>176.7</c:v>
                </c:pt>
                <c:pt idx="28">
                  <c:v>182.8</c:v>
                </c:pt>
                <c:pt idx="29">
                  <c:v>188.9</c:v>
                </c:pt>
                <c:pt idx="30">
                  <c:v>195.1</c:v>
                </c:pt>
                <c:pt idx="31">
                  <c:v>201.4</c:v>
                </c:pt>
                <c:pt idx="32">
                  <c:v>214.2</c:v>
                </c:pt>
                <c:pt idx="33">
                  <c:v>220.5</c:v>
                </c:pt>
                <c:pt idx="34">
                  <c:v>230</c:v>
                </c:pt>
                <c:pt idx="35">
                  <c:v>236.2</c:v>
                </c:pt>
                <c:pt idx="36">
                  <c:v>244.3</c:v>
                </c:pt>
                <c:pt idx="37">
                  <c:v>250.6</c:v>
                </c:pt>
                <c:pt idx="38">
                  <c:v>258.5</c:v>
                </c:pt>
                <c:pt idx="39">
                  <c:v>266.39999999999992</c:v>
                </c:pt>
                <c:pt idx="40">
                  <c:v>274.2</c:v>
                </c:pt>
                <c:pt idx="41">
                  <c:v>284.89999999999992</c:v>
                </c:pt>
                <c:pt idx="42">
                  <c:v>293.39999999999992</c:v>
                </c:pt>
                <c:pt idx="43">
                  <c:v>304.10000000000002</c:v>
                </c:pt>
                <c:pt idx="44">
                  <c:v>312.60000000000002</c:v>
                </c:pt>
                <c:pt idx="45">
                  <c:v>321.10000000000002</c:v>
                </c:pt>
                <c:pt idx="46">
                  <c:v>329.6</c:v>
                </c:pt>
                <c:pt idx="47">
                  <c:v>338.2</c:v>
                </c:pt>
                <c:pt idx="48">
                  <c:v>346.6</c:v>
                </c:pt>
                <c:pt idx="49">
                  <c:v>355.3</c:v>
                </c:pt>
                <c:pt idx="50">
                  <c:v>363.7</c:v>
                </c:pt>
                <c:pt idx="51">
                  <c:v>372.4</c:v>
                </c:pt>
                <c:pt idx="52">
                  <c:v>381</c:v>
                </c:pt>
                <c:pt idx="53">
                  <c:v>430.8</c:v>
                </c:pt>
                <c:pt idx="54">
                  <c:v>480.9</c:v>
                </c:pt>
                <c:pt idx="55">
                  <c:v>531.4</c:v>
                </c:pt>
                <c:pt idx="56">
                  <c:v>551.5</c:v>
                </c:pt>
                <c:pt idx="57">
                  <c:v>581.6</c:v>
                </c:pt>
                <c:pt idx="58">
                  <c:v>601.9</c:v>
                </c:pt>
                <c:pt idx="59">
                  <c:v>692.5</c:v>
                </c:pt>
                <c:pt idx="60">
                  <c:v>733</c:v>
                </c:pt>
                <c:pt idx="61">
                  <c:v>772.7</c:v>
                </c:pt>
                <c:pt idx="62">
                  <c:v>782.9</c:v>
                </c:pt>
                <c:pt idx="63">
                  <c:v>823.1</c:v>
                </c:pt>
                <c:pt idx="64">
                  <c:v>863.3</c:v>
                </c:pt>
                <c:pt idx="65">
                  <c:v>900.4</c:v>
                </c:pt>
                <c:pt idx="66">
                  <c:v>960</c:v>
                </c:pt>
                <c:pt idx="67">
                  <c:v>994.1</c:v>
                </c:pt>
                <c:pt idx="68">
                  <c:v>1028.2</c:v>
                </c:pt>
                <c:pt idx="69">
                  <c:v>1070.9000000000001</c:v>
                </c:pt>
                <c:pt idx="70">
                  <c:v>1113.5</c:v>
                </c:pt>
                <c:pt idx="71">
                  <c:v>1147.8</c:v>
                </c:pt>
                <c:pt idx="72">
                  <c:v>1182.2</c:v>
                </c:pt>
                <c:pt idx="73">
                  <c:v>1207.9000000000001</c:v>
                </c:pt>
                <c:pt idx="74">
                  <c:v>1323.5</c:v>
                </c:pt>
                <c:pt idx="75">
                  <c:v>1349.9</c:v>
                </c:pt>
                <c:pt idx="76">
                  <c:v>1376.4</c:v>
                </c:pt>
                <c:pt idx="77">
                  <c:v>1402.5</c:v>
                </c:pt>
                <c:pt idx="78">
                  <c:v>1422.1</c:v>
                </c:pt>
                <c:pt idx="79">
                  <c:v>1441.5</c:v>
                </c:pt>
                <c:pt idx="80">
                  <c:v>1467.6</c:v>
                </c:pt>
                <c:pt idx="81">
                  <c:v>1493.8</c:v>
                </c:pt>
                <c:pt idx="82">
                  <c:v>1500.3</c:v>
                </c:pt>
                <c:pt idx="83">
                  <c:v>1513.4</c:v>
                </c:pt>
                <c:pt idx="84">
                  <c:v>1520</c:v>
                </c:pt>
                <c:pt idx="85">
                  <c:v>1546.1</c:v>
                </c:pt>
                <c:pt idx="86">
                  <c:v>1572.4</c:v>
                </c:pt>
                <c:pt idx="87">
                  <c:v>1585.6</c:v>
                </c:pt>
                <c:pt idx="88">
                  <c:v>1598.8</c:v>
                </c:pt>
                <c:pt idx="89">
                  <c:v>1611.9</c:v>
                </c:pt>
                <c:pt idx="90">
                  <c:v>1625.1</c:v>
                </c:pt>
                <c:pt idx="91">
                  <c:v>1646.9</c:v>
                </c:pt>
                <c:pt idx="92">
                  <c:v>1664.3</c:v>
                </c:pt>
                <c:pt idx="93">
                  <c:v>1681.7</c:v>
                </c:pt>
                <c:pt idx="94">
                  <c:v>1698.8</c:v>
                </c:pt>
                <c:pt idx="95">
                  <c:v>1716.3</c:v>
                </c:pt>
                <c:pt idx="96">
                  <c:v>1733.6</c:v>
                </c:pt>
                <c:pt idx="97">
                  <c:v>1751</c:v>
                </c:pt>
                <c:pt idx="98">
                  <c:v>1772.3</c:v>
                </c:pt>
                <c:pt idx="99">
                  <c:v>1794</c:v>
                </c:pt>
                <c:pt idx="100">
                  <c:v>1811</c:v>
                </c:pt>
                <c:pt idx="101">
                  <c:v>1828</c:v>
                </c:pt>
                <c:pt idx="102">
                  <c:v>1845</c:v>
                </c:pt>
                <c:pt idx="103">
                  <c:v>1861.6</c:v>
                </c:pt>
                <c:pt idx="104">
                  <c:v>1878.4</c:v>
                </c:pt>
                <c:pt idx="105">
                  <c:v>1895.3</c:v>
                </c:pt>
                <c:pt idx="106">
                  <c:v>1912.1</c:v>
                </c:pt>
                <c:pt idx="107">
                  <c:v>1929</c:v>
                </c:pt>
                <c:pt idx="108">
                  <c:v>1946</c:v>
                </c:pt>
                <c:pt idx="109">
                  <c:v>1963.1</c:v>
                </c:pt>
                <c:pt idx="110">
                  <c:v>2013.9</c:v>
                </c:pt>
                <c:pt idx="111">
                  <c:v>2030.9</c:v>
                </c:pt>
                <c:pt idx="112">
                  <c:v>2071.6</c:v>
                </c:pt>
                <c:pt idx="113">
                  <c:v>2078.8000000000002</c:v>
                </c:pt>
                <c:pt idx="114">
                  <c:v>2084.4</c:v>
                </c:pt>
                <c:pt idx="115">
                  <c:v>2090.1</c:v>
                </c:pt>
                <c:pt idx="116">
                  <c:v>2095.8000000000002</c:v>
                </c:pt>
                <c:pt idx="117">
                  <c:v>2101.6</c:v>
                </c:pt>
                <c:pt idx="118">
                  <c:v>2105.8000000000002</c:v>
                </c:pt>
                <c:pt idx="119">
                  <c:v>2110</c:v>
                </c:pt>
                <c:pt idx="120">
                  <c:v>2114.3000000000002</c:v>
                </c:pt>
                <c:pt idx="121">
                  <c:v>2121.3000000000002</c:v>
                </c:pt>
                <c:pt idx="122">
                  <c:v>2127</c:v>
                </c:pt>
                <c:pt idx="123">
                  <c:v>2138.4</c:v>
                </c:pt>
                <c:pt idx="124">
                  <c:v>2155.4</c:v>
                </c:pt>
                <c:pt idx="125">
                  <c:v>2168.6</c:v>
                </c:pt>
                <c:pt idx="126">
                  <c:v>2174.5</c:v>
                </c:pt>
                <c:pt idx="127">
                  <c:v>2180.3000000000002</c:v>
                </c:pt>
                <c:pt idx="128">
                  <c:v>2186.4</c:v>
                </c:pt>
                <c:pt idx="129">
                  <c:v>2192.1</c:v>
                </c:pt>
                <c:pt idx="130">
                  <c:v>2198</c:v>
                </c:pt>
                <c:pt idx="131">
                  <c:v>2203.8000000000002</c:v>
                </c:pt>
                <c:pt idx="132">
                  <c:v>2210.6999999999998</c:v>
                </c:pt>
                <c:pt idx="133">
                  <c:v>2222.9</c:v>
                </c:pt>
                <c:pt idx="134">
                  <c:v>2232.5</c:v>
                </c:pt>
                <c:pt idx="135">
                  <c:v>2242.1999999999998</c:v>
                </c:pt>
                <c:pt idx="136">
                  <c:v>2251.8000000000002</c:v>
                </c:pt>
                <c:pt idx="137">
                  <c:v>2261.4</c:v>
                </c:pt>
                <c:pt idx="138">
                  <c:v>2273.6</c:v>
                </c:pt>
                <c:pt idx="139">
                  <c:v>2283.4</c:v>
                </c:pt>
                <c:pt idx="140">
                  <c:v>2293.1999999999998</c:v>
                </c:pt>
                <c:pt idx="141">
                  <c:v>2302.8000000000002</c:v>
                </c:pt>
                <c:pt idx="142">
                  <c:v>2315</c:v>
                </c:pt>
                <c:pt idx="143">
                  <c:v>2327.1999999999998</c:v>
                </c:pt>
                <c:pt idx="144">
                  <c:v>2337.1</c:v>
                </c:pt>
                <c:pt idx="145">
                  <c:v>2346.6</c:v>
                </c:pt>
                <c:pt idx="146">
                  <c:v>2351.6</c:v>
                </c:pt>
                <c:pt idx="147">
                  <c:v>2356.5</c:v>
                </c:pt>
                <c:pt idx="148">
                  <c:v>2366.5</c:v>
                </c:pt>
                <c:pt idx="149">
                  <c:v>2378.9</c:v>
                </c:pt>
                <c:pt idx="150">
                  <c:v>2388.3000000000002</c:v>
                </c:pt>
                <c:pt idx="151">
                  <c:v>2407.6</c:v>
                </c:pt>
                <c:pt idx="152">
                  <c:v>2421.9</c:v>
                </c:pt>
                <c:pt idx="153">
                  <c:v>2431.4</c:v>
                </c:pt>
                <c:pt idx="154">
                  <c:v>2441</c:v>
                </c:pt>
                <c:pt idx="155">
                  <c:v>2451.1999999999998</c:v>
                </c:pt>
                <c:pt idx="156">
                  <c:v>2468.1999999999998</c:v>
                </c:pt>
                <c:pt idx="157">
                  <c:v>2485.5</c:v>
                </c:pt>
                <c:pt idx="158">
                  <c:v>2538.3000000000002</c:v>
                </c:pt>
                <c:pt idx="159">
                  <c:v>2556.3000000000002</c:v>
                </c:pt>
                <c:pt idx="160">
                  <c:v>2583.1</c:v>
                </c:pt>
                <c:pt idx="161">
                  <c:v>2600.5</c:v>
                </c:pt>
                <c:pt idx="162">
                  <c:v>2636.1</c:v>
                </c:pt>
                <c:pt idx="163">
                  <c:v>2653.4</c:v>
                </c:pt>
                <c:pt idx="164">
                  <c:v>2666.2</c:v>
                </c:pt>
                <c:pt idx="165">
                  <c:v>2700.2</c:v>
                </c:pt>
                <c:pt idx="166">
                  <c:v>2739.7</c:v>
                </c:pt>
                <c:pt idx="167">
                  <c:v>2779.3</c:v>
                </c:pt>
                <c:pt idx="168">
                  <c:v>2886.9</c:v>
                </c:pt>
                <c:pt idx="169">
                  <c:v>2926.1</c:v>
                </c:pt>
                <c:pt idx="170">
                  <c:v>3032.6</c:v>
                </c:pt>
                <c:pt idx="171">
                  <c:v>3070.9</c:v>
                </c:pt>
                <c:pt idx="172">
                  <c:v>3248.8</c:v>
                </c:pt>
                <c:pt idx="173">
                  <c:v>3448.1</c:v>
                </c:pt>
                <c:pt idx="174">
                  <c:v>3537.3</c:v>
                </c:pt>
                <c:pt idx="175">
                  <c:v>3641.7</c:v>
                </c:pt>
                <c:pt idx="176">
                  <c:v>3974.2</c:v>
                </c:pt>
                <c:pt idx="177">
                  <c:v>3995.3</c:v>
                </c:pt>
                <c:pt idx="178">
                  <c:v>4035.7</c:v>
                </c:pt>
                <c:pt idx="179">
                  <c:v>4058.2</c:v>
                </c:pt>
                <c:pt idx="180">
                  <c:v>4099.5</c:v>
                </c:pt>
                <c:pt idx="181">
                  <c:v>4120.2</c:v>
                </c:pt>
                <c:pt idx="182">
                  <c:v>4139.7</c:v>
                </c:pt>
              </c:numCache>
            </c:numRef>
          </c:xVal>
          <c:yVal>
            <c:numRef>
              <c:f>Composite!$M$2:$M$2006</c:f>
              <c:numCache>
                <c:formatCode>General</c:formatCode>
                <c:ptCount val="2005"/>
                <c:pt idx="0">
                  <c:v>-6.35</c:v>
                </c:pt>
                <c:pt idx="1">
                  <c:v>-4.87</c:v>
                </c:pt>
                <c:pt idx="2">
                  <c:v>-4.92</c:v>
                </c:pt>
                <c:pt idx="3">
                  <c:v>-7.6599999999999957</c:v>
                </c:pt>
                <c:pt idx="4">
                  <c:v>-8.3000000000000007</c:v>
                </c:pt>
                <c:pt idx="5">
                  <c:v>-7.25</c:v>
                </c:pt>
                <c:pt idx="6">
                  <c:v>-9.77</c:v>
                </c:pt>
                <c:pt idx="7">
                  <c:v>-4.8</c:v>
                </c:pt>
                <c:pt idx="8">
                  <c:v>-5.87</c:v>
                </c:pt>
                <c:pt idx="9">
                  <c:v>-6.3599999999999977</c:v>
                </c:pt>
                <c:pt idx="10">
                  <c:v>-6.18</c:v>
                </c:pt>
                <c:pt idx="11">
                  <c:v>-9.33</c:v>
                </c:pt>
                <c:pt idx="12">
                  <c:v>-6.3599999999999977</c:v>
                </c:pt>
                <c:pt idx="13">
                  <c:v>-4.5199999999999996</c:v>
                </c:pt>
                <c:pt idx="14">
                  <c:v>-8.120000000000001</c:v>
                </c:pt>
                <c:pt idx="15">
                  <c:v>-7.99</c:v>
                </c:pt>
                <c:pt idx="16">
                  <c:v>-5.55</c:v>
                </c:pt>
                <c:pt idx="17">
                  <c:v>-7.41</c:v>
                </c:pt>
                <c:pt idx="18">
                  <c:v>-7.44</c:v>
                </c:pt>
                <c:pt idx="19">
                  <c:v>-8.7200000000000006</c:v>
                </c:pt>
                <c:pt idx="20">
                  <c:v>-9.59</c:v>
                </c:pt>
                <c:pt idx="21">
                  <c:v>-8.43</c:v>
                </c:pt>
                <c:pt idx="22">
                  <c:v>-8.2200000000000006</c:v>
                </c:pt>
                <c:pt idx="23">
                  <c:v>-8.27</c:v>
                </c:pt>
                <c:pt idx="24">
                  <c:v>-8.2800000000000011</c:v>
                </c:pt>
                <c:pt idx="25">
                  <c:v>-9.39</c:v>
                </c:pt>
                <c:pt idx="26">
                  <c:v>-8.11</c:v>
                </c:pt>
                <c:pt idx="27">
                  <c:v>-8.2800000000000011</c:v>
                </c:pt>
                <c:pt idx="28">
                  <c:v>-7.02</c:v>
                </c:pt>
                <c:pt idx="29">
                  <c:v>-7.14</c:v>
                </c:pt>
                <c:pt idx="30">
                  <c:v>-8.02</c:v>
                </c:pt>
                <c:pt idx="31">
                  <c:v>-8.11</c:v>
                </c:pt>
                <c:pt idx="32">
                  <c:v>-8.25</c:v>
                </c:pt>
                <c:pt idx="33">
                  <c:v>-7.79</c:v>
                </c:pt>
                <c:pt idx="34">
                  <c:v>-7.57</c:v>
                </c:pt>
                <c:pt idx="35">
                  <c:v>-7.72</c:v>
                </c:pt>
                <c:pt idx="36">
                  <c:v>-5.08</c:v>
                </c:pt>
                <c:pt idx="37">
                  <c:v>-7.3199999999999976</c:v>
                </c:pt>
                <c:pt idx="38">
                  <c:v>-6.43</c:v>
                </c:pt>
                <c:pt idx="39">
                  <c:v>-5.08</c:v>
                </c:pt>
                <c:pt idx="40">
                  <c:v>-7.1899999999999986</c:v>
                </c:pt>
                <c:pt idx="41">
                  <c:v>-6.64</c:v>
                </c:pt>
                <c:pt idx="42">
                  <c:v>-5.9</c:v>
                </c:pt>
                <c:pt idx="43">
                  <c:v>-7.27</c:v>
                </c:pt>
                <c:pt idx="44">
                  <c:v>-8.39</c:v>
                </c:pt>
                <c:pt idx="45">
                  <c:v>-5.33</c:v>
                </c:pt>
                <c:pt idx="46">
                  <c:v>-5.95</c:v>
                </c:pt>
                <c:pt idx="47">
                  <c:v>-8.99</c:v>
                </c:pt>
                <c:pt idx="48">
                  <c:v>-4.67</c:v>
                </c:pt>
                <c:pt idx="49">
                  <c:v>-3.68</c:v>
                </c:pt>
                <c:pt idx="50">
                  <c:v>-6.97</c:v>
                </c:pt>
                <c:pt idx="51">
                  <c:v>-1.47</c:v>
                </c:pt>
                <c:pt idx="52">
                  <c:v>-5.3199999999999976</c:v>
                </c:pt>
                <c:pt idx="53">
                  <c:v>-3.5</c:v>
                </c:pt>
                <c:pt idx="54">
                  <c:v>-5.26</c:v>
                </c:pt>
                <c:pt idx="55">
                  <c:v>-8.66</c:v>
                </c:pt>
                <c:pt idx="56">
                  <c:v>-6.98</c:v>
                </c:pt>
                <c:pt idx="57">
                  <c:v>-7.01</c:v>
                </c:pt>
                <c:pt idx="58">
                  <c:v>-1.55</c:v>
                </c:pt>
                <c:pt idx="59">
                  <c:v>-0.68</c:v>
                </c:pt>
                <c:pt idx="60">
                  <c:v>-0.65</c:v>
                </c:pt>
                <c:pt idx="61">
                  <c:v>-0.84</c:v>
                </c:pt>
                <c:pt idx="62">
                  <c:v>-0.76</c:v>
                </c:pt>
                <c:pt idx="63">
                  <c:v>-1.74</c:v>
                </c:pt>
                <c:pt idx="64">
                  <c:v>-0.69</c:v>
                </c:pt>
                <c:pt idx="65">
                  <c:v>0.25</c:v>
                </c:pt>
                <c:pt idx="66">
                  <c:v>-1.1399999999999999</c:v>
                </c:pt>
                <c:pt idx="67">
                  <c:v>-0.61</c:v>
                </c:pt>
                <c:pt idx="68">
                  <c:v>-0.33</c:v>
                </c:pt>
                <c:pt idx="69">
                  <c:v>0.39</c:v>
                </c:pt>
                <c:pt idx="70">
                  <c:v>-0.62</c:v>
                </c:pt>
                <c:pt idx="71">
                  <c:v>0.6</c:v>
                </c:pt>
                <c:pt idx="72">
                  <c:v>-0.04</c:v>
                </c:pt>
                <c:pt idx="73">
                  <c:v>0.31</c:v>
                </c:pt>
                <c:pt idx="74">
                  <c:v>-0.74</c:v>
                </c:pt>
                <c:pt idx="75">
                  <c:v>-1.1499999999999999</c:v>
                </c:pt>
                <c:pt idx="76">
                  <c:v>-4.13</c:v>
                </c:pt>
                <c:pt idx="77">
                  <c:v>-2.06</c:v>
                </c:pt>
                <c:pt idx="78">
                  <c:v>-2.86</c:v>
                </c:pt>
                <c:pt idx="79">
                  <c:v>-1.03</c:v>
                </c:pt>
                <c:pt idx="80">
                  <c:v>-1.99</c:v>
                </c:pt>
                <c:pt idx="81">
                  <c:v>-4.43</c:v>
                </c:pt>
                <c:pt idx="82">
                  <c:v>-2.75</c:v>
                </c:pt>
                <c:pt idx="83">
                  <c:v>-1.32</c:v>
                </c:pt>
                <c:pt idx="84">
                  <c:v>-0.73</c:v>
                </c:pt>
                <c:pt idx="85">
                  <c:v>-3.58</c:v>
                </c:pt>
                <c:pt idx="86">
                  <c:v>-1.84</c:v>
                </c:pt>
                <c:pt idx="87">
                  <c:v>-2.2000000000000002</c:v>
                </c:pt>
                <c:pt idx="88">
                  <c:v>-7.25</c:v>
                </c:pt>
                <c:pt idx="89">
                  <c:v>-4.97</c:v>
                </c:pt>
                <c:pt idx="90">
                  <c:v>-6.45</c:v>
                </c:pt>
                <c:pt idx="91">
                  <c:v>-7.06</c:v>
                </c:pt>
                <c:pt idx="92">
                  <c:v>-4.6399999999999997</c:v>
                </c:pt>
                <c:pt idx="93">
                  <c:v>-8.16</c:v>
                </c:pt>
                <c:pt idx="94">
                  <c:v>-3.96</c:v>
                </c:pt>
                <c:pt idx="95">
                  <c:v>-3.98</c:v>
                </c:pt>
                <c:pt idx="96">
                  <c:v>-4.28</c:v>
                </c:pt>
                <c:pt idx="97">
                  <c:v>-4.2699999999999996</c:v>
                </c:pt>
                <c:pt idx="98">
                  <c:v>-6.33</c:v>
                </c:pt>
                <c:pt idx="99">
                  <c:v>-6.03</c:v>
                </c:pt>
                <c:pt idx="100">
                  <c:v>-7.42</c:v>
                </c:pt>
                <c:pt idx="101">
                  <c:v>-5.9</c:v>
                </c:pt>
                <c:pt idx="102">
                  <c:v>-7.88</c:v>
                </c:pt>
                <c:pt idx="103">
                  <c:v>-7.42</c:v>
                </c:pt>
                <c:pt idx="104">
                  <c:v>-8.4600000000000026</c:v>
                </c:pt>
                <c:pt idx="105">
                  <c:v>-8.69</c:v>
                </c:pt>
                <c:pt idx="106">
                  <c:v>-7.95</c:v>
                </c:pt>
                <c:pt idx="107">
                  <c:v>-8.67</c:v>
                </c:pt>
                <c:pt idx="108">
                  <c:v>-6.8199999999999976</c:v>
                </c:pt>
                <c:pt idx="109">
                  <c:v>-6.91</c:v>
                </c:pt>
                <c:pt idx="110">
                  <c:v>-6.23</c:v>
                </c:pt>
                <c:pt idx="111">
                  <c:v>-6.63</c:v>
                </c:pt>
                <c:pt idx="112">
                  <c:v>-8.82</c:v>
                </c:pt>
                <c:pt idx="113">
                  <c:v>-7.75</c:v>
                </c:pt>
                <c:pt idx="114">
                  <c:v>-7.5</c:v>
                </c:pt>
                <c:pt idx="115">
                  <c:v>-6.99</c:v>
                </c:pt>
                <c:pt idx="116">
                  <c:v>-5.0199999999999996</c:v>
                </c:pt>
                <c:pt idx="117">
                  <c:v>-6.13</c:v>
                </c:pt>
                <c:pt idx="118">
                  <c:v>-7.4</c:v>
                </c:pt>
                <c:pt idx="119">
                  <c:v>-7.6</c:v>
                </c:pt>
                <c:pt idx="120">
                  <c:v>-7.6199999999999957</c:v>
                </c:pt>
                <c:pt idx="121">
                  <c:v>-7.48</c:v>
                </c:pt>
                <c:pt idx="122">
                  <c:v>-8.0500000000000007</c:v>
                </c:pt>
                <c:pt idx="123">
                  <c:v>-5</c:v>
                </c:pt>
                <c:pt idx="124">
                  <c:v>-7.76</c:v>
                </c:pt>
                <c:pt idx="125">
                  <c:v>-5.03</c:v>
                </c:pt>
                <c:pt idx="126">
                  <c:v>-5.37</c:v>
                </c:pt>
                <c:pt idx="127">
                  <c:v>-7.49</c:v>
                </c:pt>
                <c:pt idx="128">
                  <c:v>-5.95</c:v>
                </c:pt>
                <c:pt idx="129">
                  <c:v>-5.2</c:v>
                </c:pt>
                <c:pt idx="130">
                  <c:v>-4.57</c:v>
                </c:pt>
                <c:pt idx="131">
                  <c:v>-4.95</c:v>
                </c:pt>
                <c:pt idx="132">
                  <c:v>-5</c:v>
                </c:pt>
                <c:pt idx="133">
                  <c:v>-5.6199999999999957</c:v>
                </c:pt>
                <c:pt idx="134">
                  <c:v>-6.22</c:v>
                </c:pt>
                <c:pt idx="135">
                  <c:v>-5.1199999999999974</c:v>
                </c:pt>
                <c:pt idx="136">
                  <c:v>-5.46</c:v>
                </c:pt>
                <c:pt idx="137">
                  <c:v>-6.39</c:v>
                </c:pt>
                <c:pt idx="138">
                  <c:v>-8.02</c:v>
                </c:pt>
                <c:pt idx="139">
                  <c:v>-8.91</c:v>
                </c:pt>
                <c:pt idx="140">
                  <c:v>-5.71</c:v>
                </c:pt>
                <c:pt idx="141">
                  <c:v>-5.55</c:v>
                </c:pt>
                <c:pt idx="142">
                  <c:v>-7.34</c:v>
                </c:pt>
                <c:pt idx="143">
                  <c:v>-9.2800000000000011</c:v>
                </c:pt>
                <c:pt idx="144">
                  <c:v>-7.04</c:v>
                </c:pt>
                <c:pt idx="145">
                  <c:v>-5.81</c:v>
                </c:pt>
                <c:pt idx="146">
                  <c:v>-7.46</c:v>
                </c:pt>
                <c:pt idx="147">
                  <c:v>-5.89</c:v>
                </c:pt>
                <c:pt idx="148">
                  <c:v>-8.2800000000000011</c:v>
                </c:pt>
                <c:pt idx="149">
                  <c:v>-7.52</c:v>
                </c:pt>
                <c:pt idx="150">
                  <c:v>-6.43</c:v>
                </c:pt>
                <c:pt idx="151">
                  <c:v>-9.0300000000000011</c:v>
                </c:pt>
                <c:pt idx="152">
                  <c:v>-8.42</c:v>
                </c:pt>
                <c:pt idx="153">
                  <c:v>-6.45</c:v>
                </c:pt>
                <c:pt idx="154">
                  <c:v>-9.82</c:v>
                </c:pt>
                <c:pt idx="155">
                  <c:v>-9.65</c:v>
                </c:pt>
                <c:pt idx="156">
                  <c:v>-6.8199999999999976</c:v>
                </c:pt>
                <c:pt idx="157">
                  <c:v>-5.25</c:v>
                </c:pt>
                <c:pt idx="158">
                  <c:v>-7.43</c:v>
                </c:pt>
                <c:pt idx="159">
                  <c:v>-7.9</c:v>
                </c:pt>
                <c:pt idx="160">
                  <c:v>-7.26</c:v>
                </c:pt>
                <c:pt idx="161">
                  <c:v>-6.33</c:v>
                </c:pt>
                <c:pt idx="162">
                  <c:v>-4.72</c:v>
                </c:pt>
                <c:pt idx="163">
                  <c:v>-4.29</c:v>
                </c:pt>
                <c:pt idx="164">
                  <c:v>-5.76</c:v>
                </c:pt>
                <c:pt idx="165">
                  <c:v>-4.91</c:v>
                </c:pt>
                <c:pt idx="166">
                  <c:v>-7.4</c:v>
                </c:pt>
                <c:pt idx="167">
                  <c:v>-6.71</c:v>
                </c:pt>
                <c:pt idx="168">
                  <c:v>-8.52</c:v>
                </c:pt>
                <c:pt idx="169">
                  <c:v>-6.13</c:v>
                </c:pt>
                <c:pt idx="170">
                  <c:v>-8.6300000000000008</c:v>
                </c:pt>
                <c:pt idx="171">
                  <c:v>-3.32</c:v>
                </c:pt>
                <c:pt idx="172">
                  <c:v>-2.3199999999999981</c:v>
                </c:pt>
                <c:pt idx="173">
                  <c:v>-6.1099999999999994</c:v>
                </c:pt>
                <c:pt idx="174">
                  <c:v>-7.2</c:v>
                </c:pt>
                <c:pt idx="175">
                  <c:v>-6.3199999999999976</c:v>
                </c:pt>
                <c:pt idx="176">
                  <c:v>-5.94</c:v>
                </c:pt>
                <c:pt idx="177">
                  <c:v>-5.3199999999999976</c:v>
                </c:pt>
                <c:pt idx="178">
                  <c:v>-5.56</c:v>
                </c:pt>
                <c:pt idx="179">
                  <c:v>-3.97</c:v>
                </c:pt>
                <c:pt idx="180">
                  <c:v>-7.59</c:v>
                </c:pt>
                <c:pt idx="181">
                  <c:v>-4.84</c:v>
                </c:pt>
                <c:pt idx="182">
                  <c:v>-7.26</c:v>
                </c:pt>
              </c:numCache>
            </c:numRef>
          </c:yVal>
          <c:smooth val="0"/>
          <c:extLst>
            <c:ext xmlns:c16="http://schemas.microsoft.com/office/drawing/2014/chart" uri="{C3380CC4-5D6E-409C-BE32-E72D297353CC}">
              <c16:uniqueId val="{00000001-4DD1-47D0-8EE1-D751A9DC0207}"/>
            </c:ext>
          </c:extLst>
        </c:ser>
        <c:dLbls>
          <c:showLegendKey val="0"/>
          <c:showVal val="0"/>
          <c:showCatName val="0"/>
          <c:showSerName val="0"/>
          <c:showPercent val="0"/>
          <c:showBubbleSize val="0"/>
        </c:dLbls>
        <c:axId val="-2118476824"/>
        <c:axId val="-2118473800"/>
      </c:scatterChart>
      <c:scatterChart>
        <c:scatterStyle val="lineMarker"/>
        <c:varyColors val="0"/>
        <c:dLbls>
          <c:showLegendKey val="0"/>
          <c:showVal val="0"/>
          <c:showCatName val="0"/>
          <c:showSerName val="0"/>
          <c:showPercent val="0"/>
          <c:showBubbleSize val="0"/>
        </c:dLbls>
        <c:axId val="-2118465080"/>
        <c:axId val="-2118468152"/>
        <c:extLst>
          <c:ext xmlns:c15="http://schemas.microsoft.com/office/drawing/2012/chart" uri="{02D57815-91ED-43cb-92C2-25804820EDAC}">
            <c15:filteredScatterSeries>
              <c15:ser>
                <c:idx val="1"/>
                <c:order val="1"/>
                <c:spPr>
                  <a:ln w="28575" cmpd="sng"/>
                </c:spPr>
                <c:marker>
                  <c:symbol val="none"/>
                </c:marker>
                <c:xVal>
                  <c:numRef>
                    <c:extLst>
                      <c:ext uri="{02D57815-91ED-43cb-92C2-25804820EDAC}">
                        <c15:formulaRef>
                          <c15:sqref>Composite!$A$2:$A$468</c15:sqref>
                        </c15:formulaRef>
                      </c:ext>
                    </c:extLst>
                    <c:numCache>
                      <c:formatCode>0</c:formatCode>
                      <c:ptCount val="467"/>
                      <c:pt idx="0">
                        <c:v>443.05263157894791</c:v>
                      </c:pt>
                      <c:pt idx="1">
                        <c:v>451.61654135338392</c:v>
                      </c:pt>
                      <c:pt idx="2">
                        <c:v>460.18045112781994</c:v>
                      </c:pt>
                      <c:pt idx="3">
                        <c:v>468.74436090225595</c:v>
                      </c:pt>
                      <c:pt idx="4">
                        <c:v>477.30827067669196</c:v>
                      </c:pt>
                      <c:pt idx="5">
                        <c:v>485.87218045112797</c:v>
                      </c:pt>
                      <c:pt idx="6">
                        <c:v>494.43609022556399</c:v>
                      </c:pt>
                      <c:pt idx="7">
                        <c:v>503</c:v>
                      </c:pt>
                      <c:pt idx="8">
                        <c:v>511.56390977443601</c:v>
                      </c:pt>
                      <c:pt idx="9">
                        <c:v>520.12781954887203</c:v>
                      </c:pt>
                      <c:pt idx="10">
                        <c:v>528.69172932330798</c:v>
                      </c:pt>
                      <c:pt idx="11">
                        <c:v>537.25563909774405</c:v>
                      </c:pt>
                      <c:pt idx="12">
                        <c:v>545.81954887218103</c:v>
                      </c:pt>
                      <c:pt idx="13">
                        <c:v>554.38345864661699</c:v>
                      </c:pt>
                      <c:pt idx="14">
                        <c:v>562.94736842105306</c:v>
                      </c:pt>
                      <c:pt idx="15">
                        <c:v>571.51127819548901</c:v>
                      </c:pt>
                      <c:pt idx="16">
                        <c:v>580.07518796992497</c:v>
                      </c:pt>
                      <c:pt idx="17">
                        <c:v>588.63909774436104</c:v>
                      </c:pt>
                      <c:pt idx="18">
                        <c:v>597.20300751879699</c:v>
                      </c:pt>
                      <c:pt idx="19">
                        <c:v>605.76691729323295</c:v>
                      </c:pt>
                      <c:pt idx="20">
                        <c:v>614.33082706766902</c:v>
                      </c:pt>
                      <c:pt idx="21">
                        <c:v>622.89473684210498</c:v>
                      </c:pt>
                      <c:pt idx="22">
                        <c:v>631.45864661654105</c:v>
                      </c:pt>
                      <c:pt idx="23">
                        <c:v>640.02255639097802</c:v>
                      </c:pt>
                      <c:pt idx="24">
                        <c:v>648.58646616541398</c:v>
                      </c:pt>
                      <c:pt idx="25">
                        <c:v>657.15037593985005</c:v>
                      </c:pt>
                      <c:pt idx="26">
                        <c:v>665.71428571428601</c:v>
                      </c:pt>
                      <c:pt idx="27">
                        <c:v>674.27819548872196</c:v>
                      </c:pt>
                      <c:pt idx="28">
                        <c:v>682.84210526315803</c:v>
                      </c:pt>
                      <c:pt idx="29">
                        <c:v>691.40601503759399</c:v>
                      </c:pt>
                      <c:pt idx="30">
                        <c:v>699.96992481202994</c:v>
                      </c:pt>
                      <c:pt idx="31">
                        <c:v>708.53383458646601</c:v>
                      </c:pt>
                      <c:pt idx="32">
                        <c:v>717.09774436090197</c:v>
                      </c:pt>
                      <c:pt idx="33">
                        <c:v>725.66165413533804</c:v>
                      </c:pt>
                      <c:pt idx="34">
                        <c:v>734.22556390977502</c:v>
                      </c:pt>
                      <c:pt idx="35">
                        <c:v>742.78947368421098</c:v>
                      </c:pt>
                      <c:pt idx="36">
                        <c:v>751.35338345864704</c:v>
                      </c:pt>
                      <c:pt idx="37">
                        <c:v>759.917293233083</c:v>
                      </c:pt>
                      <c:pt idx="38">
                        <c:v>768.48120300751896</c:v>
                      </c:pt>
                      <c:pt idx="39">
                        <c:v>777.04511278195503</c:v>
                      </c:pt>
                      <c:pt idx="40">
                        <c:v>785.60902255639098</c:v>
                      </c:pt>
                      <c:pt idx="41">
                        <c:v>794.17293233082705</c:v>
                      </c:pt>
                      <c:pt idx="42">
                        <c:v>802.73684210526301</c:v>
                      </c:pt>
                      <c:pt idx="43">
                        <c:v>811.30075187969896</c:v>
                      </c:pt>
                      <c:pt idx="44">
                        <c:v>819.86466165413503</c:v>
                      </c:pt>
                      <c:pt idx="45">
                        <c:v>828.42857142857099</c:v>
                      </c:pt>
                      <c:pt idx="46">
                        <c:v>836.99248120300797</c:v>
                      </c:pt>
                      <c:pt idx="47">
                        <c:v>845.55639097744404</c:v>
                      </c:pt>
                      <c:pt idx="48">
                        <c:v>854.12030075188</c:v>
                      </c:pt>
                      <c:pt idx="49">
                        <c:v>862.68421052631595</c:v>
                      </c:pt>
                      <c:pt idx="50">
                        <c:v>871.24812030075202</c:v>
                      </c:pt>
                      <c:pt idx="51">
                        <c:v>879.81203007518798</c:v>
                      </c:pt>
                      <c:pt idx="52">
                        <c:v>888.37593984962405</c:v>
                      </c:pt>
                      <c:pt idx="53">
                        <c:v>896.93984962406</c:v>
                      </c:pt>
                      <c:pt idx="54">
                        <c:v>905.50375939849596</c:v>
                      </c:pt>
                      <c:pt idx="55">
                        <c:v>914.06766917293203</c:v>
                      </c:pt>
                      <c:pt idx="56">
                        <c:v>922.63157894736798</c:v>
                      </c:pt>
                      <c:pt idx="57">
                        <c:v>931.19548872180405</c:v>
                      </c:pt>
                      <c:pt idx="58">
                        <c:v>939.75939849624103</c:v>
                      </c:pt>
                      <c:pt idx="59">
                        <c:v>948.32330827067699</c:v>
                      </c:pt>
                      <c:pt idx="60">
                        <c:v>956.88721804511295</c:v>
                      </c:pt>
                      <c:pt idx="61">
                        <c:v>965.45112781954901</c:v>
                      </c:pt>
                      <c:pt idx="62">
                        <c:v>974.01503759398497</c:v>
                      </c:pt>
                      <c:pt idx="63">
                        <c:v>982.57894736842104</c:v>
                      </c:pt>
                      <c:pt idx="64">
                        <c:v>991.142857142857</c:v>
                      </c:pt>
                      <c:pt idx="65">
                        <c:v>999.70676691729295</c:v>
                      </c:pt>
                      <c:pt idx="66">
                        <c:v>1008.27067669173</c:v>
                      </c:pt>
                      <c:pt idx="67">
                        <c:v>1016.83458646617</c:v>
                      </c:pt>
                      <c:pt idx="68">
                        <c:v>1025.3984962406</c:v>
                      </c:pt>
                      <c:pt idx="69">
                        <c:v>1033.96240601504</c:v>
                      </c:pt>
                      <c:pt idx="70">
                        <c:v>1042.5263157894699</c:v>
                      </c:pt>
                      <c:pt idx="71">
                        <c:v>1051.0902255639101</c:v>
                      </c:pt>
                      <c:pt idx="72">
                        <c:v>1059.65413533835</c:v>
                      </c:pt>
                      <c:pt idx="73">
                        <c:v>1068.2180451127799</c:v>
                      </c:pt>
                      <c:pt idx="74">
                        <c:v>1076.7819548872201</c:v>
                      </c:pt>
                      <c:pt idx="75">
                        <c:v>1085.34586466165</c:v>
                      </c:pt>
                      <c:pt idx="76">
                        <c:v>1093.9097744360899</c:v>
                      </c:pt>
                      <c:pt idx="77">
                        <c:v>1102.4736842105301</c:v>
                      </c:pt>
                      <c:pt idx="78">
                        <c:v>1111.03759398496</c:v>
                      </c:pt>
                      <c:pt idx="79">
                        <c:v>1119.6015037594</c:v>
                      </c:pt>
                      <c:pt idx="80">
                        <c:v>1128.1654135338299</c:v>
                      </c:pt>
                      <c:pt idx="81">
                        <c:v>1136.7293233082701</c:v>
                      </c:pt>
                      <c:pt idx="82">
                        <c:v>1145.29323308271</c:v>
                      </c:pt>
                      <c:pt idx="83">
                        <c:v>1153.8571428571399</c:v>
                      </c:pt>
                      <c:pt idx="84">
                        <c:v>1162.4210526315801</c:v>
                      </c:pt>
                      <c:pt idx="85">
                        <c:v>1170.98496240602</c:v>
                      </c:pt>
                      <c:pt idx="86">
                        <c:v>1179.54887218045</c:v>
                      </c:pt>
                      <c:pt idx="87">
                        <c:v>1188.1127819548899</c:v>
                      </c:pt>
                      <c:pt idx="88">
                        <c:v>1196.6766917293201</c:v>
                      </c:pt>
                      <c:pt idx="89">
                        <c:v>1205.24060150376</c:v>
                      </c:pt>
                      <c:pt idx="90">
                        <c:v>1213.8045112781999</c:v>
                      </c:pt>
                      <c:pt idx="91">
                        <c:v>1222.3684210526301</c:v>
                      </c:pt>
                      <c:pt idx="92">
                        <c:v>1230.93233082707</c:v>
                      </c:pt>
                      <c:pt idx="93">
                        <c:v>1239.4962406014999</c:v>
                      </c:pt>
                      <c:pt idx="94">
                        <c:v>1248.0601503759401</c:v>
                      </c:pt>
                      <c:pt idx="95">
                        <c:v>1256.62406015038</c:v>
                      </c:pt>
                      <c:pt idx="96">
                        <c:v>1265.18796992481</c:v>
                      </c:pt>
                      <c:pt idx="97">
                        <c:v>1273.7518796992499</c:v>
                      </c:pt>
                      <c:pt idx="98">
                        <c:v>1282.3157894736801</c:v>
                      </c:pt>
                      <c:pt idx="99">
                        <c:v>1290.87969924812</c:v>
                      </c:pt>
                      <c:pt idx="100">
                        <c:v>1299.4436090225599</c:v>
                      </c:pt>
                      <c:pt idx="101">
                        <c:v>1308.0075187969901</c:v>
                      </c:pt>
                      <c:pt idx="102">
                        <c:v>1316.57142857143</c:v>
                      </c:pt>
                      <c:pt idx="103">
                        <c:v>1325.13533834586</c:v>
                      </c:pt>
                      <c:pt idx="104">
                        <c:v>1333.6992481202999</c:v>
                      </c:pt>
                      <c:pt idx="105">
                        <c:v>1342.2631578947401</c:v>
                      </c:pt>
                      <c:pt idx="106">
                        <c:v>1350.82706766917</c:v>
                      </c:pt>
                      <c:pt idx="107">
                        <c:v>1359.3909774436099</c:v>
                      </c:pt>
                      <c:pt idx="108">
                        <c:v>1367.9548872180501</c:v>
                      </c:pt>
                      <c:pt idx="109">
                        <c:v>1376.51879699248</c:v>
                      </c:pt>
                      <c:pt idx="110">
                        <c:v>1385.08270676692</c:v>
                      </c:pt>
                      <c:pt idx="111">
                        <c:v>1393.6466165413501</c:v>
                      </c:pt>
                      <c:pt idx="112">
                        <c:v>1402.21052631579</c:v>
                      </c:pt>
                      <c:pt idx="113">
                        <c:v>1410.77443609023</c:v>
                      </c:pt>
                      <c:pt idx="114">
                        <c:v>1419.3383458646599</c:v>
                      </c:pt>
                      <c:pt idx="115">
                        <c:v>1427.9022556391001</c:v>
                      </c:pt>
                      <c:pt idx="116">
                        <c:v>1436.46616541353</c:v>
                      </c:pt>
                      <c:pt idx="117">
                        <c:v>1445.0300751879699</c:v>
                      </c:pt>
                      <c:pt idx="118">
                        <c:v>1453.5939849624101</c:v>
                      </c:pt>
                      <c:pt idx="119">
                        <c:v>1462.15789473684</c:v>
                      </c:pt>
                      <c:pt idx="120">
                        <c:v>1479.2857142857099</c:v>
                      </c:pt>
                      <c:pt idx="121">
                        <c:v>1487.8496240601501</c:v>
                      </c:pt>
                      <c:pt idx="122">
                        <c:v>1496.41353383459</c:v>
                      </c:pt>
                      <c:pt idx="123">
                        <c:v>1504.9774436090199</c:v>
                      </c:pt>
                      <c:pt idx="124">
                        <c:v>1513.5413533834601</c:v>
                      </c:pt>
                      <c:pt idx="125">
                        <c:v>1522.10526315789</c:v>
                      </c:pt>
                      <c:pt idx="126">
                        <c:v>1530.66917293233</c:v>
                      </c:pt>
                      <c:pt idx="127">
                        <c:v>1539.2330827067699</c:v>
                      </c:pt>
                      <c:pt idx="128">
                        <c:v>1547.7969924812</c:v>
                      </c:pt>
                      <c:pt idx="129">
                        <c:v>1556.36090225564</c:v>
                      </c:pt>
                      <c:pt idx="130">
                        <c:v>1564.9248120300799</c:v>
                      </c:pt>
                      <c:pt idx="131">
                        <c:v>1573.4887218045101</c:v>
                      </c:pt>
                      <c:pt idx="132">
                        <c:v>1582.05263157895</c:v>
                      </c:pt>
                      <c:pt idx="133">
                        <c:v>1590.6165413533799</c:v>
                      </c:pt>
                      <c:pt idx="134">
                        <c:v>1599.1804511278201</c:v>
                      </c:pt>
                      <c:pt idx="135">
                        <c:v>1607.74436090226</c:v>
                      </c:pt>
                      <c:pt idx="136">
                        <c:v>1616.30827067669</c:v>
                      </c:pt>
                      <c:pt idx="137">
                        <c:v>1624.8721804511299</c:v>
                      </c:pt>
                      <c:pt idx="138">
                        <c:v>1633.4360902255601</c:v>
                      </c:pt>
                      <c:pt idx="139">
                        <c:v>1642</c:v>
                      </c:pt>
                      <c:pt idx="140">
                        <c:v>1650.7280000000001</c:v>
                      </c:pt>
                      <c:pt idx="141">
                        <c:v>1659.4559999999999</c:v>
                      </c:pt>
                      <c:pt idx="142">
                        <c:v>1668.184</c:v>
                      </c:pt>
                      <c:pt idx="143">
                        <c:v>1676.912</c:v>
                      </c:pt>
                      <c:pt idx="144">
                        <c:v>1685.64</c:v>
                      </c:pt>
                      <c:pt idx="145">
                        <c:v>1694.3679999999999</c:v>
                      </c:pt>
                      <c:pt idx="146">
                        <c:v>1703.096</c:v>
                      </c:pt>
                      <c:pt idx="147">
                        <c:v>1711.8240000000001</c:v>
                      </c:pt>
                      <c:pt idx="148">
                        <c:v>1720.5519999999999</c:v>
                      </c:pt>
                      <c:pt idx="149">
                        <c:v>1729.28</c:v>
                      </c:pt>
                      <c:pt idx="150">
                        <c:v>1738.008</c:v>
                      </c:pt>
                      <c:pt idx="151">
                        <c:v>1746.7360000000001</c:v>
                      </c:pt>
                      <c:pt idx="152">
                        <c:v>1755.4639999999999</c:v>
                      </c:pt>
                      <c:pt idx="153">
                        <c:v>1764.192</c:v>
                      </c:pt>
                      <c:pt idx="154">
                        <c:v>1772.92</c:v>
                      </c:pt>
                      <c:pt idx="155">
                        <c:v>1781.6479999999999</c:v>
                      </c:pt>
                      <c:pt idx="156">
                        <c:v>1790.376</c:v>
                      </c:pt>
                      <c:pt idx="157">
                        <c:v>1799.104</c:v>
                      </c:pt>
                      <c:pt idx="158">
                        <c:v>1807.8320000000001</c:v>
                      </c:pt>
                      <c:pt idx="159">
                        <c:v>1816.56</c:v>
                      </c:pt>
                      <c:pt idx="160">
                        <c:v>1825.288</c:v>
                      </c:pt>
                      <c:pt idx="161">
                        <c:v>1834.0160000000001</c:v>
                      </c:pt>
                      <c:pt idx="162">
                        <c:v>1842.7439999999999</c:v>
                      </c:pt>
                      <c:pt idx="163">
                        <c:v>1851.472</c:v>
                      </c:pt>
                      <c:pt idx="164">
                        <c:v>1860.2</c:v>
                      </c:pt>
                      <c:pt idx="165">
                        <c:v>1868.9280000000001</c:v>
                      </c:pt>
                      <c:pt idx="166">
                        <c:v>1877.6559999999999</c:v>
                      </c:pt>
                      <c:pt idx="167">
                        <c:v>1886.384</c:v>
                      </c:pt>
                      <c:pt idx="168">
                        <c:v>1895.1120000000001</c:v>
                      </c:pt>
                      <c:pt idx="169">
                        <c:v>1903.84</c:v>
                      </c:pt>
                      <c:pt idx="170">
                        <c:v>1912.568</c:v>
                      </c:pt>
                      <c:pt idx="171">
                        <c:v>1921.296</c:v>
                      </c:pt>
                      <c:pt idx="172">
                        <c:v>1930.0239999999999</c:v>
                      </c:pt>
                      <c:pt idx="173">
                        <c:v>1938.752</c:v>
                      </c:pt>
                      <c:pt idx="174">
                        <c:v>1947.48</c:v>
                      </c:pt>
                      <c:pt idx="175">
                        <c:v>1956.2080000000001</c:v>
                      </c:pt>
                      <c:pt idx="176">
                        <c:v>1964.9359999999999</c:v>
                      </c:pt>
                      <c:pt idx="177">
                        <c:v>1973.664</c:v>
                      </c:pt>
                      <c:pt idx="178">
                        <c:v>1982.3920000000001</c:v>
                      </c:pt>
                      <c:pt idx="179">
                        <c:v>1991.12</c:v>
                      </c:pt>
                      <c:pt idx="180">
                        <c:v>1999.848</c:v>
                      </c:pt>
                      <c:pt idx="181">
                        <c:v>2008.576</c:v>
                      </c:pt>
                      <c:pt idx="182">
                        <c:v>2017.3040000000001</c:v>
                      </c:pt>
                      <c:pt idx="183">
                        <c:v>2026.0319999999999</c:v>
                      </c:pt>
                      <c:pt idx="184">
                        <c:v>2034.76</c:v>
                      </c:pt>
                      <c:pt idx="185">
                        <c:v>2043.4880000000001</c:v>
                      </c:pt>
                      <c:pt idx="186">
                        <c:v>2052.2159999999999</c:v>
                      </c:pt>
                      <c:pt idx="187">
                        <c:v>2060.944</c:v>
                      </c:pt>
                      <c:pt idx="188">
                        <c:v>2069.672</c:v>
                      </c:pt>
                      <c:pt idx="189">
                        <c:v>2078.4</c:v>
                      </c:pt>
                      <c:pt idx="190">
                        <c:v>2087.1280000000002</c:v>
                      </c:pt>
                      <c:pt idx="191">
                        <c:v>2095.8560000000002</c:v>
                      </c:pt>
                      <c:pt idx="192">
                        <c:v>2104.5839999999998</c:v>
                      </c:pt>
                      <c:pt idx="193">
                        <c:v>2113.3119999999999</c:v>
                      </c:pt>
                      <c:pt idx="194">
                        <c:v>2122.04</c:v>
                      </c:pt>
                      <c:pt idx="195">
                        <c:v>2130.768</c:v>
                      </c:pt>
                      <c:pt idx="196">
                        <c:v>2139.4960000000001</c:v>
                      </c:pt>
                      <c:pt idx="197">
                        <c:v>2148.2240000000002</c:v>
                      </c:pt>
                      <c:pt idx="198">
                        <c:v>2156.9520000000002</c:v>
                      </c:pt>
                      <c:pt idx="199">
                        <c:v>2165.6799999999998</c:v>
                      </c:pt>
                      <c:pt idx="200">
                        <c:v>2174.4079999999999</c:v>
                      </c:pt>
                      <c:pt idx="201">
                        <c:v>2183.136</c:v>
                      </c:pt>
                      <c:pt idx="202">
                        <c:v>2191.864</c:v>
                      </c:pt>
                      <c:pt idx="203">
                        <c:v>2200.5920000000001</c:v>
                      </c:pt>
                      <c:pt idx="204">
                        <c:v>2209.3200000000002</c:v>
                      </c:pt>
                      <c:pt idx="205">
                        <c:v>2218.0479999999998</c:v>
                      </c:pt>
                      <c:pt idx="206">
                        <c:v>2226.7759999999998</c:v>
                      </c:pt>
                      <c:pt idx="207">
                        <c:v>2235.5039999999999</c:v>
                      </c:pt>
                      <c:pt idx="208">
                        <c:v>2244.232</c:v>
                      </c:pt>
                      <c:pt idx="209">
                        <c:v>2252.96</c:v>
                      </c:pt>
                      <c:pt idx="210">
                        <c:v>2261.6880000000001</c:v>
                      </c:pt>
                      <c:pt idx="211">
                        <c:v>2270.4160000000002</c:v>
                      </c:pt>
                      <c:pt idx="212">
                        <c:v>2279.1439999999998</c:v>
                      </c:pt>
                      <c:pt idx="213">
                        <c:v>2287.8719999999998</c:v>
                      </c:pt>
                      <c:pt idx="214">
                        <c:v>2296.6</c:v>
                      </c:pt>
                      <c:pt idx="215">
                        <c:v>2305.328</c:v>
                      </c:pt>
                      <c:pt idx="216">
                        <c:v>2314.056</c:v>
                      </c:pt>
                      <c:pt idx="217">
                        <c:v>2322.7840000000001</c:v>
                      </c:pt>
                      <c:pt idx="218">
                        <c:v>2331.5120000000002</c:v>
                      </c:pt>
                      <c:pt idx="219">
                        <c:v>2340.2399999999998</c:v>
                      </c:pt>
                      <c:pt idx="220">
                        <c:v>2348.9679999999998</c:v>
                      </c:pt>
                      <c:pt idx="221">
                        <c:v>2357.6959999999999</c:v>
                      </c:pt>
                      <c:pt idx="222">
                        <c:v>2366.424</c:v>
                      </c:pt>
                      <c:pt idx="223">
                        <c:v>2375.152</c:v>
                      </c:pt>
                      <c:pt idx="224">
                        <c:v>2383.88</c:v>
                      </c:pt>
                      <c:pt idx="225">
                        <c:v>2392.6080000000002</c:v>
                      </c:pt>
                      <c:pt idx="226">
                        <c:v>2401.3359999999998</c:v>
                      </c:pt>
                      <c:pt idx="227">
                        <c:v>2410.0639999999999</c:v>
                      </c:pt>
                      <c:pt idx="228">
                        <c:v>2418.7919999999999</c:v>
                      </c:pt>
                      <c:pt idx="229">
                        <c:v>2427.52</c:v>
                      </c:pt>
                      <c:pt idx="230">
                        <c:v>2436.248</c:v>
                      </c:pt>
                      <c:pt idx="231">
                        <c:v>2444.9760000000001</c:v>
                      </c:pt>
                      <c:pt idx="232">
                        <c:v>2453.7040000000002</c:v>
                      </c:pt>
                      <c:pt idx="233">
                        <c:v>2462.4319999999998</c:v>
                      </c:pt>
                      <c:pt idx="234">
                        <c:v>2471.16</c:v>
                      </c:pt>
                      <c:pt idx="235">
                        <c:v>2479.8879999999999</c:v>
                      </c:pt>
                      <c:pt idx="236">
                        <c:v>2488.616</c:v>
                      </c:pt>
                      <c:pt idx="237">
                        <c:v>2497.3440000000001</c:v>
                      </c:pt>
                      <c:pt idx="238">
                        <c:v>2506.0720000000001</c:v>
                      </c:pt>
                      <c:pt idx="239">
                        <c:v>2514.8000000000002</c:v>
                      </c:pt>
                      <c:pt idx="240">
                        <c:v>2523.5279999999998</c:v>
                      </c:pt>
                      <c:pt idx="241">
                        <c:v>2532.2559999999999</c:v>
                      </c:pt>
                      <c:pt idx="242">
                        <c:v>2540.9839999999999</c:v>
                      </c:pt>
                      <c:pt idx="243">
                        <c:v>2549.712</c:v>
                      </c:pt>
                      <c:pt idx="244">
                        <c:v>2558.44</c:v>
                      </c:pt>
                      <c:pt idx="245">
                        <c:v>2567.1680000000001</c:v>
                      </c:pt>
                      <c:pt idx="246">
                        <c:v>2575.8960000000002</c:v>
                      </c:pt>
                      <c:pt idx="247">
                        <c:v>2584.6239999999998</c:v>
                      </c:pt>
                      <c:pt idx="248">
                        <c:v>2593.3519999999999</c:v>
                      </c:pt>
                      <c:pt idx="249">
                        <c:v>2602.08</c:v>
                      </c:pt>
                      <c:pt idx="250">
                        <c:v>2610.808</c:v>
                      </c:pt>
                      <c:pt idx="251">
                        <c:v>2619.5360000000001</c:v>
                      </c:pt>
                      <c:pt idx="252">
                        <c:v>2628.2640000000001</c:v>
                      </c:pt>
                      <c:pt idx="253">
                        <c:v>2636.9920000000002</c:v>
                      </c:pt>
                      <c:pt idx="254">
                        <c:v>2645.72</c:v>
                      </c:pt>
                      <c:pt idx="255">
                        <c:v>2654.4479999999999</c:v>
                      </c:pt>
                      <c:pt idx="256">
                        <c:v>2663.1759999999999</c:v>
                      </c:pt>
                      <c:pt idx="257">
                        <c:v>2671.904</c:v>
                      </c:pt>
                      <c:pt idx="258">
                        <c:v>2680.6320000000001</c:v>
                      </c:pt>
                      <c:pt idx="259">
                        <c:v>2689.36</c:v>
                      </c:pt>
                      <c:pt idx="260">
                        <c:v>2698.0880000000002</c:v>
                      </c:pt>
                      <c:pt idx="261">
                        <c:v>2706.8159999999998</c:v>
                      </c:pt>
                      <c:pt idx="262">
                        <c:v>2715.5439999999999</c:v>
                      </c:pt>
                      <c:pt idx="263">
                        <c:v>2724.2719999999999</c:v>
                      </c:pt>
                      <c:pt idx="264">
                        <c:v>2733</c:v>
                      </c:pt>
                      <c:pt idx="265">
                        <c:v>2744.49707602339</c:v>
                      </c:pt>
                      <c:pt idx="266">
                        <c:v>2755.9941520467801</c:v>
                      </c:pt>
                      <c:pt idx="267">
                        <c:v>2767.4912280701801</c:v>
                      </c:pt>
                      <c:pt idx="268">
                        <c:v>2778.9883040935702</c:v>
                      </c:pt>
                      <c:pt idx="269">
                        <c:v>2790.4853801169602</c:v>
                      </c:pt>
                      <c:pt idx="270">
                        <c:v>2801.9824561403502</c:v>
                      </c:pt>
                      <c:pt idx="271">
                        <c:v>2813.4795321637398</c:v>
                      </c:pt>
                      <c:pt idx="272">
                        <c:v>2824.9766081871398</c:v>
                      </c:pt>
                      <c:pt idx="273">
                        <c:v>2836.4736842105299</c:v>
                      </c:pt>
                      <c:pt idx="274">
                        <c:v>2847.9707602339199</c:v>
                      </c:pt>
                      <c:pt idx="275">
                        <c:v>2859.46783625731</c:v>
                      </c:pt>
                      <c:pt idx="276">
                        <c:v>2870.9649122807</c:v>
                      </c:pt>
                      <c:pt idx="277">
                        <c:v>2882.46198830409</c:v>
                      </c:pt>
                      <c:pt idx="278">
                        <c:v>2893.9590643274901</c:v>
                      </c:pt>
                      <c:pt idx="279">
                        <c:v>2905.4561403508801</c:v>
                      </c:pt>
                      <c:pt idx="280">
                        <c:v>2916.9532163742701</c:v>
                      </c:pt>
                      <c:pt idx="281">
                        <c:v>2928.4502923976602</c:v>
                      </c:pt>
                      <c:pt idx="282">
                        <c:v>2939.9473684210502</c:v>
                      </c:pt>
                      <c:pt idx="283">
                        <c:v>2951.4444444444398</c:v>
                      </c:pt>
                      <c:pt idx="284">
                        <c:v>2962.9415204678398</c:v>
                      </c:pt>
                      <c:pt idx="285">
                        <c:v>2974.4385964912299</c:v>
                      </c:pt>
                      <c:pt idx="286">
                        <c:v>2985.9356725146199</c:v>
                      </c:pt>
                      <c:pt idx="287">
                        <c:v>2997.4327485380099</c:v>
                      </c:pt>
                      <c:pt idx="288">
                        <c:v>3008.9298245614</c:v>
                      </c:pt>
                      <c:pt idx="289">
                        <c:v>3020.4269005848</c:v>
                      </c:pt>
                      <c:pt idx="290">
                        <c:v>3031.9239766081901</c:v>
                      </c:pt>
                      <c:pt idx="291">
                        <c:v>3043.4210526315801</c:v>
                      </c:pt>
                      <c:pt idx="292">
                        <c:v>3054.9181286549701</c:v>
                      </c:pt>
                      <c:pt idx="293">
                        <c:v>3066.4152046783602</c:v>
                      </c:pt>
                      <c:pt idx="294">
                        <c:v>3077.9122807017502</c:v>
                      </c:pt>
                      <c:pt idx="295">
                        <c:v>3089.4093567251498</c:v>
                      </c:pt>
                      <c:pt idx="296">
                        <c:v>3100.9064327485398</c:v>
                      </c:pt>
                      <c:pt idx="297">
                        <c:v>3112.4035087719299</c:v>
                      </c:pt>
                      <c:pt idx="298">
                        <c:v>3123.9005847953199</c:v>
                      </c:pt>
                      <c:pt idx="299">
                        <c:v>3135.3976608187099</c:v>
                      </c:pt>
                      <c:pt idx="300">
                        <c:v>3146.89473684211</c:v>
                      </c:pt>
                      <c:pt idx="301">
                        <c:v>3158.3918128655</c:v>
                      </c:pt>
                      <c:pt idx="302">
                        <c:v>3169.8888888888901</c:v>
                      </c:pt>
                      <c:pt idx="303">
                        <c:v>3181.3859649122801</c:v>
                      </c:pt>
                      <c:pt idx="304">
                        <c:v>3192.8830409356701</c:v>
                      </c:pt>
                      <c:pt idx="305">
                        <c:v>3204.3801169590602</c:v>
                      </c:pt>
                      <c:pt idx="306">
                        <c:v>3215.8771929824602</c:v>
                      </c:pt>
                      <c:pt idx="307">
                        <c:v>3227.3742690058498</c:v>
                      </c:pt>
                      <c:pt idx="308">
                        <c:v>3238.8713450292398</c:v>
                      </c:pt>
                      <c:pt idx="309">
                        <c:v>3250.3684210526299</c:v>
                      </c:pt>
                      <c:pt idx="310">
                        <c:v>3261.8654970760199</c:v>
                      </c:pt>
                      <c:pt idx="311">
                        <c:v>3273.3625730994199</c:v>
                      </c:pt>
                      <c:pt idx="312">
                        <c:v>3284.85964912281</c:v>
                      </c:pt>
                      <c:pt idx="313">
                        <c:v>3296.3567251462</c:v>
                      </c:pt>
                      <c:pt idx="314">
                        <c:v>3307.85380116959</c:v>
                      </c:pt>
                      <c:pt idx="315">
                        <c:v>3319.3508771929801</c:v>
                      </c:pt>
                      <c:pt idx="316">
                        <c:v>3330.8479532163701</c:v>
                      </c:pt>
                      <c:pt idx="317">
                        <c:v>3342.3450292397702</c:v>
                      </c:pt>
                      <c:pt idx="318">
                        <c:v>3353.8421052631602</c:v>
                      </c:pt>
                      <c:pt idx="319">
                        <c:v>3365.3391812865498</c:v>
                      </c:pt>
                      <c:pt idx="320">
                        <c:v>3376.8362573099398</c:v>
                      </c:pt>
                      <c:pt idx="321">
                        <c:v>3388.3333333333298</c:v>
                      </c:pt>
                      <c:pt idx="322">
                        <c:v>3399.8304093567299</c:v>
                      </c:pt>
                      <c:pt idx="323">
                        <c:v>3411.3274853801199</c:v>
                      </c:pt>
                      <c:pt idx="324">
                        <c:v>3422.82456140351</c:v>
                      </c:pt>
                      <c:pt idx="325">
                        <c:v>3434.3216374269</c:v>
                      </c:pt>
                      <c:pt idx="326">
                        <c:v>3445.81871345029</c:v>
                      </c:pt>
                      <c:pt idx="327">
                        <c:v>3457.3157894736801</c:v>
                      </c:pt>
                      <c:pt idx="328">
                        <c:v>3468.8128654970801</c:v>
                      </c:pt>
                      <c:pt idx="329">
                        <c:v>3480.3099415204701</c:v>
                      </c:pt>
                      <c:pt idx="330">
                        <c:v>3491.8070175438602</c:v>
                      </c:pt>
                      <c:pt idx="331">
                        <c:v>3503.3040935672502</c:v>
                      </c:pt>
                      <c:pt idx="332">
                        <c:v>3514.8011695906398</c:v>
                      </c:pt>
                      <c:pt idx="333">
                        <c:v>3526.2982456140398</c:v>
                      </c:pt>
                      <c:pt idx="334">
                        <c:v>3537.7953216374299</c:v>
                      </c:pt>
                      <c:pt idx="335">
                        <c:v>3549.2923976608199</c:v>
                      </c:pt>
                      <c:pt idx="336">
                        <c:v>3560.78947368421</c:v>
                      </c:pt>
                      <c:pt idx="337">
                        <c:v>3572.2865497076</c:v>
                      </c:pt>
                      <c:pt idx="338">
                        <c:v>3583.78362573099</c:v>
                      </c:pt>
                      <c:pt idx="339">
                        <c:v>3595.2807017543901</c:v>
                      </c:pt>
                      <c:pt idx="340">
                        <c:v>3606.7777777777801</c:v>
                      </c:pt>
                      <c:pt idx="341">
                        <c:v>3618.2748538011701</c:v>
                      </c:pt>
                      <c:pt idx="342">
                        <c:v>3629.7719298245602</c:v>
                      </c:pt>
                      <c:pt idx="343">
                        <c:v>3641.2690058479502</c:v>
                      </c:pt>
                      <c:pt idx="344">
                        <c:v>3652.7660818713498</c:v>
                      </c:pt>
                      <c:pt idx="345">
                        <c:v>3664.2631578947398</c:v>
                      </c:pt>
                      <c:pt idx="346">
                        <c:v>3675.7602339181299</c:v>
                      </c:pt>
                      <c:pt idx="347">
                        <c:v>3687.2573099415199</c:v>
                      </c:pt>
                      <c:pt idx="348">
                        <c:v>3698.7543859649099</c:v>
                      </c:pt>
                      <c:pt idx="349">
                        <c:v>3710.2514619883</c:v>
                      </c:pt>
                      <c:pt idx="350">
                        <c:v>3721.7485380117</c:v>
                      </c:pt>
                      <c:pt idx="351">
                        <c:v>3733.2456140350901</c:v>
                      </c:pt>
                      <c:pt idx="352">
                        <c:v>3744.7426900584801</c:v>
                      </c:pt>
                      <c:pt idx="353">
                        <c:v>3756.2397660818701</c:v>
                      </c:pt>
                      <c:pt idx="354">
                        <c:v>3767.7368421052602</c:v>
                      </c:pt>
                      <c:pt idx="355">
                        <c:v>3779.2339181286602</c:v>
                      </c:pt>
                      <c:pt idx="356">
                        <c:v>3790.7309941520498</c:v>
                      </c:pt>
                      <c:pt idx="357">
                        <c:v>3802.2280701754398</c:v>
                      </c:pt>
                      <c:pt idx="358">
                        <c:v>3813.7251461988299</c:v>
                      </c:pt>
                      <c:pt idx="359">
                        <c:v>3825.2222222222199</c:v>
                      </c:pt>
                      <c:pt idx="360">
                        <c:v>3836.7192982456099</c:v>
                      </c:pt>
                      <c:pt idx="361">
                        <c:v>3848.21637426901</c:v>
                      </c:pt>
                      <c:pt idx="362">
                        <c:v>3859.7134502924</c:v>
                      </c:pt>
                      <c:pt idx="363">
                        <c:v>3871.21052631579</c:v>
                      </c:pt>
                      <c:pt idx="364">
                        <c:v>3882.7076023391801</c:v>
                      </c:pt>
                      <c:pt idx="365">
                        <c:v>3905.7017543859602</c:v>
                      </c:pt>
                      <c:pt idx="366">
                        <c:v>3917.1988304093602</c:v>
                      </c:pt>
                      <c:pt idx="367">
                        <c:v>3928.6959064327498</c:v>
                      </c:pt>
                      <c:pt idx="368">
                        <c:v>3940.1929824561398</c:v>
                      </c:pt>
                      <c:pt idx="369">
                        <c:v>3951.6900584795299</c:v>
                      </c:pt>
                      <c:pt idx="370">
                        <c:v>3963.1871345029199</c:v>
                      </c:pt>
                      <c:pt idx="371">
                        <c:v>3974.6842105263199</c:v>
                      </c:pt>
                      <c:pt idx="372">
                        <c:v>3986.18128654971</c:v>
                      </c:pt>
                      <c:pt idx="373">
                        <c:v>3997.6783625731</c:v>
                      </c:pt>
                      <c:pt idx="374">
                        <c:v>4009.17543859649</c:v>
                      </c:pt>
                      <c:pt idx="375">
                        <c:v>4020.6725146198801</c:v>
                      </c:pt>
                      <c:pt idx="376">
                        <c:v>4032.1695906432701</c:v>
                      </c:pt>
                      <c:pt idx="377">
                        <c:v>4043.6666666666702</c:v>
                      </c:pt>
                      <c:pt idx="378">
                        <c:v>4055.1637426900602</c:v>
                      </c:pt>
                      <c:pt idx="379">
                        <c:v>4066.6608187134502</c:v>
                      </c:pt>
                      <c:pt idx="380">
                        <c:v>4078.1578947368398</c:v>
                      </c:pt>
                      <c:pt idx="381">
                        <c:v>4089.6549707602298</c:v>
                      </c:pt>
                      <c:pt idx="382">
                        <c:v>4101.1520467836299</c:v>
                      </c:pt>
                      <c:pt idx="383">
                        <c:v>4112.6491228070199</c:v>
                      </c:pt>
                      <c:pt idx="384">
                        <c:v>4124.14619883041</c:v>
                      </c:pt>
                      <c:pt idx="385">
                        <c:v>4135.6432748538</c:v>
                      </c:pt>
                      <c:pt idx="386">
                        <c:v>4147.14035087719</c:v>
                      </c:pt>
                      <c:pt idx="387">
                        <c:v>4158.6374269005901</c:v>
                      </c:pt>
                      <c:pt idx="388">
                        <c:v>4170.1345029239801</c:v>
                      </c:pt>
                      <c:pt idx="389">
                        <c:v>4181.6315789473701</c:v>
                      </c:pt>
                      <c:pt idx="390">
                        <c:v>4193.1286549707602</c:v>
                      </c:pt>
                      <c:pt idx="391">
                        <c:v>4204.6257309941502</c:v>
                      </c:pt>
                      <c:pt idx="392">
                        <c:v>4216.1228070175403</c:v>
                      </c:pt>
                      <c:pt idx="393">
                        <c:v>4227.6198830409403</c:v>
                      </c:pt>
                      <c:pt idx="394">
                        <c:v>4239.1169590643303</c:v>
                      </c:pt>
                      <c:pt idx="395">
                        <c:v>4250.6140350877204</c:v>
                      </c:pt>
                      <c:pt idx="396">
                        <c:v>4262.1111111111104</c:v>
                      </c:pt>
                      <c:pt idx="397">
                        <c:v>4273.6081871345004</c:v>
                      </c:pt>
                      <c:pt idx="398">
                        <c:v>4285.1052631578996</c:v>
                      </c:pt>
                      <c:pt idx="399">
                        <c:v>4296.6023391812896</c:v>
                      </c:pt>
                      <c:pt idx="400">
                        <c:v>4308.0994152046796</c:v>
                      </c:pt>
                      <c:pt idx="401">
                        <c:v>4319.5964912280697</c:v>
                      </c:pt>
                      <c:pt idx="402">
                        <c:v>4331.0935672514597</c:v>
                      </c:pt>
                      <c:pt idx="403">
                        <c:v>4342.5906432748498</c:v>
                      </c:pt>
                      <c:pt idx="404">
                        <c:v>4354.0877192982498</c:v>
                      </c:pt>
                      <c:pt idx="405">
                        <c:v>4365.5847953216398</c:v>
                      </c:pt>
                      <c:pt idx="406">
                        <c:v>4377.0818713450299</c:v>
                      </c:pt>
                      <c:pt idx="407">
                        <c:v>4388.5789473684199</c:v>
                      </c:pt>
                      <c:pt idx="408">
                        <c:v>4400.0760233918099</c:v>
                      </c:pt>
                      <c:pt idx="409">
                        <c:v>4411.5730994152</c:v>
                      </c:pt>
                      <c:pt idx="410">
                        <c:v>4423.0701754386</c:v>
                      </c:pt>
                      <c:pt idx="411">
                        <c:v>4434.5672514619901</c:v>
                      </c:pt>
                      <c:pt idx="412">
                        <c:v>4446.0643274853801</c:v>
                      </c:pt>
                      <c:pt idx="413">
                        <c:v>4457.5614035087701</c:v>
                      </c:pt>
                      <c:pt idx="414">
                        <c:v>4469.0584795321602</c:v>
                      </c:pt>
                      <c:pt idx="415">
                        <c:v>4480.5555555555602</c:v>
                      </c:pt>
                      <c:pt idx="416">
                        <c:v>4503.5497076023403</c:v>
                      </c:pt>
                      <c:pt idx="417">
                        <c:v>4515.0467836257303</c:v>
                      </c:pt>
                      <c:pt idx="418">
                        <c:v>4526.5438596491203</c:v>
                      </c:pt>
                      <c:pt idx="419">
                        <c:v>4538.0409356725204</c:v>
                      </c:pt>
                      <c:pt idx="420">
                        <c:v>4549.5380116959104</c:v>
                      </c:pt>
                      <c:pt idx="421">
                        <c:v>4561.0350877192996</c:v>
                      </c:pt>
                      <c:pt idx="422">
                        <c:v>4572.5321637426896</c:v>
                      </c:pt>
                      <c:pt idx="423">
                        <c:v>4584.0292397660796</c:v>
                      </c:pt>
                      <c:pt idx="424">
                        <c:v>4595.5263157894697</c:v>
                      </c:pt>
                      <c:pt idx="425">
                        <c:v>4607.0233918128697</c:v>
                      </c:pt>
                      <c:pt idx="426">
                        <c:v>4618.5204678362597</c:v>
                      </c:pt>
                      <c:pt idx="427">
                        <c:v>4630.0175438596498</c:v>
                      </c:pt>
                      <c:pt idx="428">
                        <c:v>4641.5146198830398</c:v>
                      </c:pt>
                      <c:pt idx="429">
                        <c:v>4653.0116959064298</c:v>
                      </c:pt>
                      <c:pt idx="430">
                        <c:v>4664.5087719298199</c:v>
                      </c:pt>
                      <c:pt idx="431">
                        <c:v>4676.0058479532199</c:v>
                      </c:pt>
                      <c:pt idx="432">
                        <c:v>4687.50292397661</c:v>
                      </c:pt>
                      <c:pt idx="433">
                        <c:v>4699</c:v>
                      </c:pt>
                      <c:pt idx="434">
                        <c:v>4710.49707602339</c:v>
                      </c:pt>
                      <c:pt idx="435">
                        <c:v>4721.9941520467801</c:v>
                      </c:pt>
                      <c:pt idx="436">
                        <c:v>4733.4912280701701</c:v>
                      </c:pt>
                      <c:pt idx="437">
                        <c:v>4744.9883040935601</c:v>
                      </c:pt>
                      <c:pt idx="438">
                        <c:v>4756.4853801169502</c:v>
                      </c:pt>
                      <c:pt idx="439">
                        <c:v>4767.9824561403402</c:v>
                      </c:pt>
                      <c:pt idx="440">
                        <c:v>4779.4795321637303</c:v>
                      </c:pt>
                      <c:pt idx="441">
                        <c:v>4790.9766081871203</c:v>
                      </c:pt>
                      <c:pt idx="442">
                        <c:v>4802.4736842105103</c:v>
                      </c:pt>
                      <c:pt idx="443">
                        <c:v>4813.9707602339004</c:v>
                      </c:pt>
                      <c:pt idx="444">
                        <c:v>4825.4678362572904</c:v>
                      </c:pt>
                      <c:pt idx="445">
                        <c:v>4836.9649122806804</c:v>
                      </c:pt>
                      <c:pt idx="446">
                        <c:v>4848.4619883040705</c:v>
                      </c:pt>
                      <c:pt idx="447">
                        <c:v>4859.9590643274605</c:v>
                      </c:pt>
                      <c:pt idx="448">
                        <c:v>4871.4561403508505</c:v>
                      </c:pt>
                      <c:pt idx="449">
                        <c:v>4882.9532163742406</c:v>
                      </c:pt>
                      <c:pt idx="450">
                        <c:v>4894.4502923976306</c:v>
                      </c:pt>
                      <c:pt idx="451">
                        <c:v>4905.9473684210207</c:v>
                      </c:pt>
                      <c:pt idx="452">
                        <c:v>4917.4444444444107</c:v>
                      </c:pt>
                      <c:pt idx="453">
                        <c:v>4928.9415204678007</c:v>
                      </c:pt>
                      <c:pt idx="454">
                        <c:v>4940.4385964911908</c:v>
                      </c:pt>
                      <c:pt idx="455">
                        <c:v>4951.9356725145808</c:v>
                      </c:pt>
                      <c:pt idx="456">
                        <c:v>4963.4327485379708</c:v>
                      </c:pt>
                      <c:pt idx="457">
                        <c:v>4974.9298245613609</c:v>
                      </c:pt>
                      <c:pt idx="458">
                        <c:v>4986.4269005847509</c:v>
                      </c:pt>
                      <c:pt idx="459">
                        <c:v>4997.9239766081409</c:v>
                      </c:pt>
                      <c:pt idx="460">
                        <c:v>5009.421052631531</c:v>
                      </c:pt>
                      <c:pt idx="461">
                        <c:v>5020.918128654921</c:v>
                      </c:pt>
                      <c:pt idx="462">
                        <c:v>5032.4152046783111</c:v>
                      </c:pt>
                      <c:pt idx="463">
                        <c:v>5043.9122807017011</c:v>
                      </c:pt>
                      <c:pt idx="464">
                        <c:v>5055.4093567250911</c:v>
                      </c:pt>
                      <c:pt idx="465">
                        <c:v>5066.9064327484812</c:v>
                      </c:pt>
                      <c:pt idx="466">
                        <c:v>5078.4035087718712</c:v>
                      </c:pt>
                    </c:numCache>
                  </c:numRef>
                </c:xVal>
                <c:yVal>
                  <c:numRef>
                    <c:extLst>
                      <c:ext uri="{02D57815-91ED-43cb-92C2-25804820EDAC}">
                        <c15:formulaRef>
                          <c15:sqref>Composite!$B$2:$B$468</c15:sqref>
                        </c15:formulaRef>
                      </c:ext>
                    </c:extLst>
                    <c:numCache>
                      <c:formatCode>0.00</c:formatCode>
                      <c:ptCount val="467"/>
                      <c:pt idx="0">
                        <c:v>-3.1532086835106554</c:v>
                      </c:pt>
                      <c:pt idx="1">
                        <c:v>-3.4830407992674228</c:v>
                      </c:pt>
                      <c:pt idx="2">
                        <c:v>-3.331364652314317</c:v>
                      </c:pt>
                      <c:pt idx="3">
                        <c:v>-3.7071701530716483</c:v>
                      </c:pt>
                      <c:pt idx="4">
                        <c:v>-3.6875633525368379</c:v>
                      </c:pt>
                      <c:pt idx="5">
                        <c:v>-3.7916998979251604</c:v>
                      </c:pt>
                      <c:pt idx="6">
                        <c:v>-3.8337691776946237</c:v>
                      </c:pt>
                      <c:pt idx="7">
                        <c:v>-4.0440077494459103</c:v>
                      </c:pt>
                      <c:pt idx="8">
                        <c:v>-4.0550702191965993</c:v>
                      </c:pt>
                      <c:pt idx="9">
                        <c:v>-4.1000479803975365</c:v>
                      </c:pt>
                      <c:pt idx="10">
                        <c:v>-3.823330509149514</c:v>
                      </c:pt>
                      <c:pt idx="11">
                        <c:v>-3.7891944873412742</c:v>
                      </c:pt>
                      <c:pt idx="12">
                        <c:v>-3.8305091495100001</c:v>
                      </c:pt>
                      <c:pt idx="13">
                        <c:v>-3.93277126526137</c:v>
                      </c:pt>
                      <c:pt idx="14">
                        <c:v>-3.9212994497846987</c:v>
                      </c:pt>
                      <c:pt idx="15">
                        <c:v>-3.6437507454587514</c:v>
                      </c:pt>
                      <c:pt idx="16">
                        <c:v>-3.7739911257043124</c:v>
                      </c:pt>
                      <c:pt idx="17">
                        <c:v>-3.588477047625438</c:v>
                      </c:pt>
                      <c:pt idx="18">
                        <c:v>-3.6293937597609016</c:v>
                      </c:pt>
                      <c:pt idx="19">
                        <c:v>-3.5314331171883984</c:v>
                      </c:pt>
                      <c:pt idx="20">
                        <c:v>-3.6287553615049761</c:v>
                      </c:pt>
                      <c:pt idx="21">
                        <c:v>-3.5417751622408566</c:v>
                      </c:pt>
                      <c:pt idx="22">
                        <c:v>-3.5127586659564614</c:v>
                      </c:pt>
                      <c:pt idx="23">
                        <c:v>-3.4177736307324791</c:v>
                      </c:pt>
                      <c:pt idx="24">
                        <c:v>-3.3236643233050902</c:v>
                      </c:pt>
                      <c:pt idx="25">
                        <c:v>-3.3209534104794436</c:v>
                      </c:pt>
                      <c:pt idx="26">
                        <c:v>-3.514606561662581</c:v>
                      </c:pt>
                      <c:pt idx="27">
                        <c:v>-3.4714031216079855</c:v>
                      </c:pt>
                      <c:pt idx="28">
                        <c:v>-3.3379563051719741</c:v>
                      </c:pt>
                      <c:pt idx="29">
                        <c:v>-3.4215597808417986</c:v>
                      </c:pt>
                      <c:pt idx="30">
                        <c:v>-3.6932540033580707</c:v>
                      </c:pt>
                      <c:pt idx="31">
                        <c:v>-3.5073577004055556</c:v>
                      </c:pt>
                      <c:pt idx="32">
                        <c:v>-3.7248009419112993</c:v>
                      </c:pt>
                      <c:pt idx="33">
                        <c:v>-3.7821850389048173</c:v>
                      </c:pt>
                      <c:pt idx="34">
                        <c:v>-3.8433909564159485</c:v>
                      </c:pt>
                      <c:pt idx="35">
                        <c:v>-3.6375896540805641</c:v>
                      </c:pt>
                      <c:pt idx="36">
                        <c:v>-3.6848436779258753</c:v>
                      </c:pt>
                      <c:pt idx="37">
                        <c:v>-3.8223297358696007</c:v>
                      </c:pt>
                      <c:pt idx="38">
                        <c:v>-3.8704117469688937</c:v>
                      </c:pt>
                      <c:pt idx="39">
                        <c:v>-3.6207928546455603</c:v>
                      </c:pt>
                      <c:pt idx="40">
                        <c:v>-3.5933649684276592</c:v>
                      </c:pt>
                      <c:pt idx="41">
                        <c:v>-3.4730135254451566</c:v>
                      </c:pt>
                      <c:pt idx="42">
                        <c:v>-3.5703529413484425</c:v>
                      </c:pt>
                      <c:pt idx="43">
                        <c:v>-3.8838147670325895</c:v>
                      </c:pt>
                      <c:pt idx="44">
                        <c:v>-3.7424504036214223</c:v>
                      </c:pt>
                      <c:pt idx="45">
                        <c:v>-3.9187978081217656</c:v>
                      </c:pt>
                      <c:pt idx="46">
                        <c:v>-3.6998911594161576</c:v>
                      </c:pt>
                      <c:pt idx="47">
                        <c:v>-3.8282702803943414</c:v>
                      </c:pt>
                      <c:pt idx="48">
                        <c:v>-3.8207065197051193</c:v>
                      </c:pt>
                      <c:pt idx="49">
                        <c:v>-3.7431809240084934</c:v>
                      </c:pt>
                      <c:pt idx="50">
                        <c:v>-3.8584527656404521</c:v>
                      </c:pt>
                      <c:pt idx="51">
                        <c:v>-4.246197685541353</c:v>
                      </c:pt>
                      <c:pt idx="52">
                        <c:v>-3.6640239773806371</c:v>
                      </c:pt>
                      <c:pt idx="53">
                        <c:v>-3.8416332531691078</c:v>
                      </c:pt>
                      <c:pt idx="54">
                        <c:v>-4.0402722213754849</c:v>
                      </c:pt>
                      <c:pt idx="55">
                        <c:v>-3.7400165244703132</c:v>
                      </c:pt>
                      <c:pt idx="56">
                        <c:v>-4.0253701471461012</c:v>
                      </c:pt>
                      <c:pt idx="57">
                        <c:v>-4.1787501460132797</c:v>
                      </c:pt>
                      <c:pt idx="58">
                        <c:v>-4.0443379649603983</c:v>
                      </c:pt>
                      <c:pt idx="59">
                        <c:v>-3.9532287194103954</c:v>
                      </c:pt>
                      <c:pt idx="60">
                        <c:v>-4.0544361759961012</c:v>
                      </c:pt>
                      <c:pt idx="61">
                        <c:v>-4.272925137254413</c:v>
                      </c:pt>
                      <c:pt idx="62">
                        <c:v>-3.6632492967842989</c:v>
                      </c:pt>
                      <c:pt idx="63">
                        <c:v>-3.6550033252162883</c:v>
                      </c:pt>
                      <c:pt idx="64">
                        <c:v>-3.8606687521467453</c:v>
                      </c:pt>
                      <c:pt idx="65">
                        <c:v>-3.7319702786102749</c:v>
                      </c:pt>
                      <c:pt idx="66">
                        <c:v>-3.7781601734843129</c:v>
                      </c:pt>
                      <c:pt idx="67">
                        <c:v>-3.3704833778578358</c:v>
                      </c:pt>
                      <c:pt idx="68">
                        <c:v>-3.2454033089555079</c:v>
                      </c:pt>
                      <c:pt idx="69">
                        <c:v>-3.3206065439999999</c:v>
                      </c:pt>
                      <c:pt idx="70">
                        <c:v>-3.4796111752898318</c:v>
                      </c:pt>
                      <c:pt idx="71">
                        <c:v>-3.2817132881187705</c:v>
                      </c:pt>
                      <c:pt idx="72">
                        <c:v>-3.2009313738362577</c:v>
                      </c:pt>
                      <c:pt idx="73">
                        <c:v>-3.3099712131994252</c:v>
                      </c:pt>
                      <c:pt idx="74">
                        <c:v>-3.0524657238774067</c:v>
                      </c:pt>
                      <c:pt idx="75">
                        <c:v>-2.9318383006365911</c:v>
                      </c:pt>
                      <c:pt idx="76">
                        <c:v>-3.0078228199587054</c:v>
                      </c:pt>
                      <c:pt idx="77">
                        <c:v>-3.4420901602471021</c:v>
                      </c:pt>
                      <c:pt idx="78">
                        <c:v>-3.1649191056236647</c:v>
                      </c:pt>
                      <c:pt idx="79">
                        <c:v>-3.2779153514231885</c:v>
                      </c:pt>
                      <c:pt idx="80">
                        <c:v>-2.9757372306910002</c:v>
                      </c:pt>
                      <c:pt idx="81">
                        <c:v>-2.7638580609783414</c:v>
                      </c:pt>
                      <c:pt idx="82">
                        <c:v>-2.8715390395926965</c:v>
                      </c:pt>
                      <c:pt idx="83">
                        <c:v>-2.7491750970868312</c:v>
                      </c:pt>
                      <c:pt idx="84">
                        <c:v>-2.8574040179345506</c:v>
                      </c:pt>
                      <c:pt idx="85">
                        <c:v>-2.8030893693368197</c:v>
                      </c:pt>
                      <c:pt idx="86">
                        <c:v>-2.9654823060000002</c:v>
                      </c:pt>
                      <c:pt idx="87">
                        <c:v>-3.0066254655365388</c:v>
                      </c:pt>
                      <c:pt idx="88">
                        <c:v>-3.0235955769243317</c:v>
                      </c:pt>
                      <c:pt idx="89">
                        <c:v>-3.1464308908562</c:v>
                      </c:pt>
                      <c:pt idx="90">
                        <c:v>-3.1551399299999998</c:v>
                      </c:pt>
                      <c:pt idx="91">
                        <c:v>-3.0550886012704614</c:v>
                      </c:pt>
                      <c:pt idx="92">
                        <c:v>-2.7494340263872763</c:v>
                      </c:pt>
                      <c:pt idx="93">
                        <c:v>-3.1322263957150875</c:v>
                      </c:pt>
                      <c:pt idx="94">
                        <c:v>-3.2632642330000001</c:v>
                      </c:pt>
                      <c:pt idx="95">
                        <c:v>-3.2552826882854546</c:v>
                      </c:pt>
                      <c:pt idx="96">
                        <c:v>-3.2846142195899208</c:v>
                      </c:pt>
                      <c:pt idx="97">
                        <c:v>-3.1180917954095611</c:v>
                      </c:pt>
                      <c:pt idx="98">
                        <c:v>-2.7920980835275389</c:v>
                      </c:pt>
                      <c:pt idx="99">
                        <c:v>-3.0255714695364144</c:v>
                      </c:pt>
                      <c:pt idx="100">
                        <c:v>-3.1516658361830929</c:v>
                      </c:pt>
                      <c:pt idx="101">
                        <c:v>-2.9684187409949603</c:v>
                      </c:pt>
                      <c:pt idx="102">
                        <c:v>-3.0220124304120022</c:v>
                      </c:pt>
                      <c:pt idx="103">
                        <c:v>-2.8993194357773699</c:v>
                      </c:pt>
                      <c:pt idx="104">
                        <c:v>-3.1207500142104161</c:v>
                      </c:pt>
                      <c:pt idx="105">
                        <c:v>-2.9378136869296911</c:v>
                      </c:pt>
                      <c:pt idx="106">
                        <c:v>-3.026036441</c:v>
                      </c:pt>
                      <c:pt idx="107">
                        <c:v>-3.0286271116760632</c:v>
                      </c:pt>
                      <c:pt idx="108">
                        <c:v>-3.1930151465638934</c:v>
                      </c:pt>
                      <c:pt idx="109">
                        <c:v>-3.2906247204800287</c:v>
                      </c:pt>
                      <c:pt idx="110">
                        <c:v>-3.208154380933359</c:v>
                      </c:pt>
                      <c:pt idx="111">
                        <c:v>-3.5372587068585037</c:v>
                      </c:pt>
                      <c:pt idx="112">
                        <c:v>-3.3280844664962395</c:v>
                      </c:pt>
                      <c:pt idx="113">
                        <c:v>-3.4666688281782543</c:v>
                      </c:pt>
                      <c:pt idx="114">
                        <c:v>-3.4777597982015296</c:v>
                      </c:pt>
                      <c:pt idx="115">
                        <c:v>-3.5921864196393205</c:v>
                      </c:pt>
                      <c:pt idx="116">
                        <c:v>-3.42239747239792</c:v>
                      </c:pt>
                      <c:pt idx="117">
                        <c:v>-3.5557870172585604</c:v>
                      </c:pt>
                      <c:pt idx="118">
                        <c:v>-3.5104573333673006</c:v>
                      </c:pt>
                      <c:pt idx="119">
                        <c:v>-3.5323515596240584</c:v>
                      </c:pt>
                      <c:pt idx="120">
                        <c:v>-3.3945777303355795</c:v>
                      </c:pt>
                      <c:pt idx="121">
                        <c:v>-3.2501561519058253</c:v>
                      </c:pt>
                      <c:pt idx="122">
                        <c:v>-3.6716310263223972</c:v>
                      </c:pt>
                      <c:pt idx="123">
                        <c:v>-3.6239264904759372</c:v>
                      </c:pt>
                      <c:pt idx="124">
                        <c:v>-3.5762219546294798</c:v>
                      </c:pt>
                      <c:pt idx="125">
                        <c:v>-3.5285174187830202</c:v>
                      </c:pt>
                      <c:pt idx="126">
                        <c:v>-3.6688844646940444</c:v>
                      </c:pt>
                      <c:pt idx="127">
                        <c:v>-3.6498438463756777</c:v>
                      </c:pt>
                      <c:pt idx="128">
                        <c:v>-3.642477856279136</c:v>
                      </c:pt>
                      <c:pt idx="129">
                        <c:v>-3.4740810533876454</c:v>
                      </c:pt>
                      <c:pt idx="130">
                        <c:v>-3.5972111488210556</c:v>
                      </c:pt>
                      <c:pt idx="131">
                        <c:v>-3.5203412442544701</c:v>
                      </c:pt>
                      <c:pt idx="132">
                        <c:v>-3.4814512081804416</c:v>
                      </c:pt>
                      <c:pt idx="133">
                        <c:v>-3.5881804399999999</c:v>
                      </c:pt>
                      <c:pt idx="134">
                        <c:v>-3.7310711176382627</c:v>
                      </c:pt>
                      <c:pt idx="135">
                        <c:v>-3.6009172627309294</c:v>
                      </c:pt>
                      <c:pt idx="136">
                        <c:v>-3.7015547742641486</c:v>
                      </c:pt>
                      <c:pt idx="137">
                        <c:v>-3.80219228579737</c:v>
                      </c:pt>
                      <c:pt idx="138">
                        <c:v>-4.0611584160237246</c:v>
                      </c:pt>
                      <c:pt idx="139">
                        <c:v>-3.7617088085597494</c:v>
                      </c:pt>
                      <c:pt idx="140">
                        <c:v>-3.7084713866337715</c:v>
                      </c:pt>
                      <c:pt idx="141">
                        <c:v>-3.4718974386633699</c:v>
                      </c:pt>
                      <c:pt idx="142">
                        <c:v>-3.656455957853133</c:v>
                      </c:pt>
                      <c:pt idx="143">
                        <c:v>-3.5574967821706549</c:v>
                      </c:pt>
                      <c:pt idx="144">
                        <c:v>-3.9440288443819416</c:v>
                      </c:pt>
                      <c:pt idx="145">
                        <c:v>-3.7496798464999999</c:v>
                      </c:pt>
                      <c:pt idx="146">
                        <c:v>-3.953563297492857</c:v>
                      </c:pt>
                      <c:pt idx="147">
                        <c:v>-3.9881729821045209</c:v>
                      </c:pt>
                      <c:pt idx="148">
                        <c:v>-3.9450618373106927</c:v>
                      </c:pt>
                      <c:pt idx="149">
                        <c:v>-4.5431456171021178</c:v>
                      </c:pt>
                      <c:pt idx="150">
                        <c:v>-3.9764068516595641</c:v>
                      </c:pt>
                      <c:pt idx="151">
                        <c:v>-4.9718166800463148</c:v>
                      </c:pt>
                      <c:pt idx="152">
                        <c:v>-4.7396135430071151</c:v>
                      </c:pt>
                      <c:pt idx="153">
                        <c:v>-3.9635636421782028</c:v>
                      </c:pt>
                      <c:pt idx="154">
                        <c:v>-3.8270328651115459</c:v>
                      </c:pt>
                      <c:pt idx="155">
                        <c:v>-3.9865731961785666</c:v>
                      </c:pt>
                      <c:pt idx="156">
                        <c:v>-3.9376797365479055</c:v>
                      </c:pt>
                      <c:pt idx="157">
                        <c:v>-3.8630599700996138</c:v>
                      </c:pt>
                      <c:pt idx="158">
                        <c:v>-3.643931011192425</c:v>
                      </c:pt>
                      <c:pt idx="159">
                        <c:v>-3.4583307127203922</c:v>
                      </c:pt>
                      <c:pt idx="160">
                        <c:v>-3.7926309717323248</c:v>
                      </c:pt>
                      <c:pt idx="161">
                        <c:v>-3.4846092217921676</c:v>
                      </c:pt>
                      <c:pt idx="162">
                        <c:v>-3.63302779465835</c:v>
                      </c:pt>
                      <c:pt idx="163">
                        <c:v>-3.945462799906263</c:v>
                      </c:pt>
                      <c:pt idx="164">
                        <c:v>-3.832130759175767</c:v>
                      </c:pt>
                      <c:pt idx="165">
                        <c:v>-3.7585439253861042</c:v>
                      </c:pt>
                      <c:pt idx="166">
                        <c:v>-4.0794383099939102</c:v>
                      </c:pt>
                      <c:pt idx="167">
                        <c:v>-3.8178681544589477</c:v>
                      </c:pt>
                      <c:pt idx="168">
                        <c:v>-3.6531398526880032</c:v>
                      </c:pt>
                      <c:pt idx="169">
                        <c:v>-3.6365929124291263</c:v>
                      </c:pt>
                      <c:pt idx="170">
                        <c:v>-3.6285199513023114</c:v>
                      </c:pt>
                      <c:pt idx="171">
                        <c:v>-4.048893254607</c:v>
                      </c:pt>
                      <c:pt idx="172">
                        <c:v>-3.7586426008231477</c:v>
                      </c:pt>
                      <c:pt idx="173">
                        <c:v>-3.647132900274408</c:v>
                      </c:pt>
                      <c:pt idx="174">
                        <c:v>-3.7665560384463337</c:v>
                      </c:pt>
                      <c:pt idx="175">
                        <c:v>-3.8104652538716999</c:v>
                      </c:pt>
                      <c:pt idx="176">
                        <c:v>-3.9469892705601417</c:v>
                      </c:pt>
                      <c:pt idx="177">
                        <c:v>-3.9834278710602078</c:v>
                      </c:pt>
                      <c:pt idx="178">
                        <c:v>-3.7853579245870073</c:v>
                      </c:pt>
                      <c:pt idx="179">
                        <c:v>-3.6290847475688448</c:v>
                      </c:pt>
                      <c:pt idx="180">
                        <c:v>-3.9627236264397903</c:v>
                      </c:pt>
                      <c:pt idx="181">
                        <c:v>-3.9636250531074002</c:v>
                      </c:pt>
                      <c:pt idx="182">
                        <c:v>-3.823683957079993</c:v>
                      </c:pt>
                      <c:pt idx="183">
                        <c:v>-3.8818219504236362</c:v>
                      </c:pt>
                      <c:pt idx="184">
                        <c:v>-3.7810537759860319</c:v>
                      </c:pt>
                      <c:pt idx="185">
                        <c:v>-3.9471320215223038</c:v>
                      </c:pt>
                      <c:pt idx="186">
                        <c:v>-3.8512748323770163</c:v>
                      </c:pt>
                      <c:pt idx="187">
                        <c:v>-3.860781835861915</c:v>
                      </c:pt>
                      <c:pt idx="188">
                        <c:v>-3.8814502500159609</c:v>
                      </c:pt>
                      <c:pt idx="189">
                        <c:v>-3.7173707718183291</c:v>
                      </c:pt>
                      <c:pt idx="190">
                        <c:v>-3.6781481792077519</c:v>
                      </c:pt>
                      <c:pt idx="191">
                        <c:v>-3.6892558659716999</c:v>
                      </c:pt>
                      <c:pt idx="192">
                        <c:v>-3.7184352646516539</c:v>
                      </c:pt>
                      <c:pt idx="193">
                        <c:v>-4.02847238866888</c:v>
                      </c:pt>
                      <c:pt idx="194">
                        <c:v>-3.8752836571698257</c:v>
                      </c:pt>
                      <c:pt idx="195">
                        <c:v>-3.8230162576242677</c:v>
                      </c:pt>
                      <c:pt idx="196">
                        <c:v>-3.6670580901422278</c:v>
                      </c:pt>
                      <c:pt idx="197">
                        <c:v>-3.4846092217921676</c:v>
                      </c:pt>
                      <c:pt idx="198">
                        <c:v>-3.9814605517476398</c:v>
                      </c:pt>
                      <c:pt idx="199">
                        <c:v>-3.6149355420564966</c:v>
                      </c:pt>
                      <c:pt idx="200">
                        <c:v>-3.6067114195464933</c:v>
                      </c:pt>
                      <c:pt idx="201">
                        <c:v>-3.6548174281699763</c:v>
                      </c:pt>
                      <c:pt idx="202">
                        <c:v>-3.7586257489419239</c:v>
                      </c:pt>
                      <c:pt idx="203">
                        <c:v>-3.455351466571388</c:v>
                      </c:pt>
                      <c:pt idx="204">
                        <c:v>-3.6359420413826227</c:v>
                      </c:pt>
                      <c:pt idx="205">
                        <c:v>-3.6431058689750939</c:v>
                      </c:pt>
                      <c:pt idx="206">
                        <c:v>-3.5913507561838864</c:v>
                      </c:pt>
                      <c:pt idx="207">
                        <c:v>-3.4940091795380157</c:v>
                      </c:pt>
                      <c:pt idx="208">
                        <c:v>-3.5956633428904095</c:v>
                      </c:pt>
                      <c:pt idx="209">
                        <c:v>-3.5646081786456785</c:v>
                      </c:pt>
                      <c:pt idx="210">
                        <c:v>-3.63726688576127</c:v>
                      </c:pt>
                      <c:pt idx="211">
                        <c:v>-3.5801683059593081</c:v>
                      </c:pt>
                      <c:pt idx="212">
                        <c:v>-3.4385105547969363</c:v>
                      </c:pt>
                      <c:pt idx="213">
                        <c:v>-3.44471900956278</c:v>
                      </c:pt>
                      <c:pt idx="214">
                        <c:v>-3.6304977804654248</c:v>
                      </c:pt>
                      <c:pt idx="215">
                        <c:v>-3.601922274763858</c:v>
                      </c:pt>
                      <c:pt idx="216">
                        <c:v>-3.3743704402833252</c:v>
                      </c:pt>
                      <c:pt idx="217">
                        <c:v>-3.5513407568987798</c:v>
                      </c:pt>
                      <c:pt idx="218">
                        <c:v>-3.4412910289909338</c:v>
                      </c:pt>
                      <c:pt idx="219">
                        <c:v>-3.4038504463058672</c:v>
                      </c:pt>
                      <c:pt idx="220">
                        <c:v>-3.7764799324614406</c:v>
                      </c:pt>
                      <c:pt idx="221">
                        <c:v>-3.8963675602006198</c:v>
                      </c:pt>
                      <c:pt idx="222">
                        <c:v>-3.6882164740817958</c:v>
                      </c:pt>
                      <c:pt idx="223">
                        <c:v>-3.8278934283333399</c:v>
                      </c:pt>
                      <c:pt idx="224">
                        <c:v>-3.5839454819392991</c:v>
                      </c:pt>
                      <c:pt idx="225">
                        <c:v>-3.7220936179083175</c:v>
                      </c:pt>
                      <c:pt idx="226">
                        <c:v>-3.7202163277171296</c:v>
                      </c:pt>
                      <c:pt idx="227">
                        <c:v>-3.5452428469960884</c:v>
                      </c:pt>
                      <c:pt idx="228">
                        <c:v>-3.5247040699327714</c:v>
                      </c:pt>
                      <c:pt idx="229">
                        <c:v>-3.5587638062254401</c:v>
                      </c:pt>
                      <c:pt idx="230">
                        <c:v>-3.7903181798047969</c:v>
                      </c:pt>
                      <c:pt idx="231">
                        <c:v>-3.5322866302294198</c:v>
                      </c:pt>
                      <c:pt idx="232">
                        <c:v>-3.9749594384337339</c:v>
                      </c:pt>
                      <c:pt idx="233">
                        <c:v>-3.6405053240274876</c:v>
                      </c:pt>
                      <c:pt idx="234">
                        <c:v>-3.692239795072938</c:v>
                      </c:pt>
                      <c:pt idx="235">
                        <c:v>-3.4087746298494537</c:v>
                      </c:pt>
                      <c:pt idx="236">
                        <c:v>-3.5641416612944998</c:v>
                      </c:pt>
                      <c:pt idx="237">
                        <c:v>-3.7323534651899637</c:v>
                      </c:pt>
                      <c:pt idx="238">
                        <c:v>-3.6144292940601952</c:v>
                      </c:pt>
                      <c:pt idx="239">
                        <c:v>-3.5737169952849701</c:v>
                      </c:pt>
                      <c:pt idx="240">
                        <c:v>-3.9145818364336726</c:v>
                      </c:pt>
                      <c:pt idx="241">
                        <c:v>-3.4751597872103579</c:v>
                      </c:pt>
                      <c:pt idx="242">
                        <c:v>-3.7660815361471034</c:v>
                      </c:pt>
                      <c:pt idx="243">
                        <c:v>-3.6991439852874786</c:v>
                      </c:pt>
                      <c:pt idx="244">
                        <c:v>-3.7641538577743994</c:v>
                      </c:pt>
                      <c:pt idx="245">
                        <c:v>-3.7800686571870523</c:v>
                      </c:pt>
                      <c:pt idx="246">
                        <c:v>-3.7800686571870523</c:v>
                      </c:pt>
                      <c:pt idx="247">
                        <c:v>-4.0169458365217903</c:v>
                      </c:pt>
                      <c:pt idx="248">
                        <c:v>-3.709993955398061</c:v>
                      </c:pt>
                      <c:pt idx="249">
                        <c:v>-4.1342634456243976</c:v>
                      </c:pt>
                      <c:pt idx="250">
                        <c:v>-3.4840548094801083</c:v>
                      </c:pt>
                      <c:pt idx="251">
                        <c:v>-3.6283368066412081</c:v>
                      </c:pt>
                      <c:pt idx="252">
                        <c:v>-3.5192006340329929</c:v>
                      </c:pt>
                      <c:pt idx="253">
                        <c:v>-3.5501916279048196</c:v>
                      </c:pt>
                      <c:pt idx="254">
                        <c:v>-3.9273327191825524</c:v>
                      </c:pt>
                      <c:pt idx="255">
                        <c:v>-3.8644711038996471</c:v>
                      </c:pt>
                      <c:pt idx="256">
                        <c:v>-3.9075791749256794</c:v>
                      </c:pt>
                      <c:pt idx="257">
                        <c:v>-3.974465960333351</c:v>
                      </c:pt>
                      <c:pt idx="258">
                        <c:v>-3.95573808803212</c:v>
                      </c:pt>
                      <c:pt idx="259">
                        <c:v>-4.0913520434667783</c:v>
                      </c:pt>
                      <c:pt idx="260">
                        <c:v>-4.3284898549225126</c:v>
                      </c:pt>
                      <c:pt idx="261">
                        <c:v>-4.135108925067299</c:v>
                      </c:pt>
                      <c:pt idx="262">
                        <c:v>-4.5181081614312779</c:v>
                      </c:pt>
                      <c:pt idx="263">
                        <c:v>-4.2787906615352478</c:v>
                      </c:pt>
                      <c:pt idx="264">
                        <c:v>-4.161893829361496</c:v>
                      </c:pt>
                      <c:pt idx="265">
                        <c:v>-4.1526512813520045</c:v>
                      </c:pt>
                      <c:pt idx="266">
                        <c:v>-4.1973952587349705</c:v>
                      </c:pt>
                      <c:pt idx="267">
                        <c:v>-4.0894620916872571</c:v>
                      </c:pt>
                      <c:pt idx="268">
                        <c:v>-3.7920326549230055</c:v>
                      </c:pt>
                      <c:pt idx="269">
                        <c:v>-3.5880233152538743</c:v>
                      </c:pt>
                      <c:pt idx="270">
                        <c:v>-3.6520125684756932</c:v>
                      </c:pt>
                      <c:pt idx="271">
                        <c:v>-3.6585215257490811</c:v>
                      </c:pt>
                      <c:pt idx="272">
                        <c:v>-3.8222089573231033</c:v>
                      </c:pt>
                      <c:pt idx="273">
                        <c:v>-3.8294485295592429</c:v>
                      </c:pt>
                      <c:pt idx="274">
                        <c:v>-3.7589701730971798</c:v>
                      </c:pt>
                      <c:pt idx="275">
                        <c:v>-3.812619797756045</c:v>
                      </c:pt>
                      <c:pt idx="276">
                        <c:v>-3.9266250888716492</c:v>
                      </c:pt>
                      <c:pt idx="277">
                        <c:v>-3.6429483445069577</c:v>
                      </c:pt>
                      <c:pt idx="278">
                        <c:v>-3.4762920001869535</c:v>
                      </c:pt>
                      <c:pt idx="279">
                        <c:v>-3.5355905847823665</c:v>
                      </c:pt>
                      <c:pt idx="280">
                        <c:v>-3.4343743612180733</c:v>
                      </c:pt>
                      <c:pt idx="281">
                        <c:v>-3.497572055493503</c:v>
                      </c:pt>
                      <c:pt idx="282">
                        <c:v>-3.5113164024069832</c:v>
                      </c:pt>
                      <c:pt idx="283">
                        <c:v>-3.4752904604260504</c:v>
                      </c:pt>
                      <c:pt idx="284">
                        <c:v>-3.7211586228680371</c:v>
                      </c:pt>
                      <c:pt idx="285">
                        <c:v>-3.988317558937915</c:v>
                      </c:pt>
                      <c:pt idx="286">
                        <c:v>-3.9091812707174878</c:v>
                      </c:pt>
                      <c:pt idx="287">
                        <c:v>-3.63004498249706</c:v>
                      </c:pt>
                      <c:pt idx="288">
                        <c:v>-3.4808544967714905</c:v>
                      </c:pt>
                      <c:pt idx="289">
                        <c:v>-3.5847457449499354</c:v>
                      </c:pt>
                      <c:pt idx="290">
                        <c:v>-3.9092841373836729</c:v>
                      </c:pt>
                      <c:pt idx="291">
                        <c:v>-3.6547253703949067</c:v>
                      </c:pt>
                      <c:pt idx="292">
                        <c:v>-3.9448587434036675</c:v>
                      </c:pt>
                      <c:pt idx="293">
                        <c:v>-4.3879965455565495</c:v>
                      </c:pt>
                      <c:pt idx="294">
                        <c:v>-3.7601430891531784</c:v>
                      </c:pt>
                      <c:pt idx="295">
                        <c:v>-3.9049644063739999</c:v>
                      </c:pt>
                      <c:pt idx="296">
                        <c:v>-3.8699196390590274</c:v>
                      </c:pt>
                      <c:pt idx="297">
                        <c:v>-3.8868932207839491</c:v>
                      </c:pt>
                      <c:pt idx="298">
                        <c:v>-3.8486185778288107</c:v>
                      </c:pt>
                      <c:pt idx="299">
                        <c:v>-4.4250281661286639</c:v>
                      </c:pt>
                      <c:pt idx="300">
                        <c:v>-3.7806483672183644</c:v>
                      </c:pt>
                      <c:pt idx="301">
                        <c:v>-4.1122332823935182</c:v>
                      </c:pt>
                      <c:pt idx="302">
                        <c:v>-3.8541344270631717</c:v>
                      </c:pt>
                      <c:pt idx="303">
                        <c:v>-3.9346837002736113</c:v>
                      </c:pt>
                      <c:pt idx="304">
                        <c:v>-3.795314486816026</c:v>
                      </c:pt>
                      <c:pt idx="305">
                        <c:v>-4.0095176565478896</c:v>
                      </c:pt>
                      <c:pt idx="306">
                        <c:v>-3.416126141361886</c:v>
                      </c:pt>
                      <c:pt idx="307">
                        <c:v>-3.610521188362803</c:v>
                      </c:pt>
                      <c:pt idx="308">
                        <c:v>-3.5658634883857232</c:v>
                      </c:pt>
                      <c:pt idx="309">
                        <c:v>-3.7756363991863218</c:v>
                      </c:pt>
                      <c:pt idx="310">
                        <c:v>-3.4816272122495384</c:v>
                      </c:pt>
                      <c:pt idx="311">
                        <c:v>-3.861730888092163</c:v>
                      </c:pt>
                      <c:pt idx="312">
                        <c:v>-3.730871651979828</c:v>
                      </c:pt>
                      <c:pt idx="313">
                        <c:v>-4.0052113440760539</c:v>
                      </c:pt>
                      <c:pt idx="314">
                        <c:v>-4.0203583741396098</c:v>
                      </c:pt>
                      <c:pt idx="315">
                        <c:v>-4.1481204021376339</c:v>
                      </c:pt>
                      <c:pt idx="316">
                        <c:v>-3.9414404131485892</c:v>
                      </c:pt>
                      <c:pt idx="317">
                        <c:v>-4.0175372968380803</c:v>
                      </c:pt>
                      <c:pt idx="318">
                        <c:v>-4.0258425474022363</c:v>
                      </c:pt>
                      <c:pt idx="319">
                        <c:v>-3.9542692971282767</c:v>
                      </c:pt>
                      <c:pt idx="320">
                        <c:v>-3.8575568042492625</c:v>
                      </c:pt>
                      <c:pt idx="321">
                        <c:v>-4.1113469478735176</c:v>
                      </c:pt>
                      <c:pt idx="322">
                        <c:v>-3.7526346792714493</c:v>
                      </c:pt>
                      <c:pt idx="323">
                        <c:v>-3.4376040433390376</c:v>
                      </c:pt>
                      <c:pt idx="324">
                        <c:v>-3.5551749392879195</c:v>
                      </c:pt>
                      <c:pt idx="325">
                        <c:v>-3.5031671093591621</c:v>
                      </c:pt>
                      <c:pt idx="326">
                        <c:v>-3.5601350512357577</c:v>
                      </c:pt>
                      <c:pt idx="327">
                        <c:v>-3.3445775330851468</c:v>
                      </c:pt>
                      <c:pt idx="328">
                        <c:v>-3.6000386145995655</c:v>
                      </c:pt>
                      <c:pt idx="329">
                        <c:v>-3.5601539489619194</c:v>
                      </c:pt>
                      <c:pt idx="330">
                        <c:v>-3.7235671795186054</c:v>
                      </c:pt>
                      <c:pt idx="331">
                        <c:v>-3.6490036205003573</c:v>
                      </c:pt>
                      <c:pt idx="332">
                        <c:v>-3.8285384044179915</c:v>
                      </c:pt>
                      <c:pt idx="333">
                        <c:v>-3.5153784530742582</c:v>
                      </c:pt>
                      <c:pt idx="334">
                        <c:v>-3.7952306774644562</c:v>
                      </c:pt>
                      <c:pt idx="335">
                        <c:v>-3.5390387544017576</c:v>
                      </c:pt>
                      <c:pt idx="336">
                        <c:v>-3.7063935968950634</c:v>
                      </c:pt>
                      <c:pt idx="337">
                        <c:v>-3.2319583363626947</c:v>
                      </c:pt>
                      <c:pt idx="338">
                        <c:v>-4.0424663764998536</c:v>
                      </c:pt>
                      <c:pt idx="339">
                        <c:v>-3.8482381232228802</c:v>
                      </c:pt>
                      <c:pt idx="340">
                        <c:v>-3.6001959713301002</c:v>
                      </c:pt>
                      <c:pt idx="341">
                        <c:v>-3.5266047467233941</c:v>
                      </c:pt>
                      <c:pt idx="342">
                        <c:v>-3.5987217374078284</c:v>
                      </c:pt>
                      <c:pt idx="343">
                        <c:v>-3.6015988160430501</c:v>
                      </c:pt>
                      <c:pt idx="344">
                        <c:v>-3.7842498074062147</c:v>
                      </c:pt>
                      <c:pt idx="345">
                        <c:v>-3.7776495728767401</c:v>
                      </c:pt>
                      <c:pt idx="346">
                        <c:v>-3.6757550129269401</c:v>
                      </c:pt>
                      <c:pt idx="347">
                        <c:v>-3.7288275194697906</c:v>
                      </c:pt>
                      <c:pt idx="348">
                        <c:v>-3.561915737945065</c:v>
                      </c:pt>
                      <c:pt idx="349">
                        <c:v>-3.5197946400832292</c:v>
                      </c:pt>
                      <c:pt idx="350">
                        <c:v>-3.5238076659968032</c:v>
                      </c:pt>
                      <c:pt idx="351">
                        <c:v>-3.4061359728754237</c:v>
                      </c:pt>
                      <c:pt idx="352">
                        <c:v>-3.4138743520000236</c:v>
                      </c:pt>
                      <c:pt idx="353">
                        <c:v>-3.4731543691183253</c:v>
                      </c:pt>
                      <c:pt idx="354">
                        <c:v>-3.3349638809223592</c:v>
                      </c:pt>
                      <c:pt idx="355">
                        <c:v>-3.5167098026730459</c:v>
                      </c:pt>
                      <c:pt idx="356">
                        <c:v>-3.3549849720343472</c:v>
                      </c:pt>
                      <c:pt idx="357">
                        <c:v>-3.5737826237863812</c:v>
                      </c:pt>
                      <c:pt idx="358">
                        <c:v>-3.5357060555480935</c:v>
                      </c:pt>
                      <c:pt idx="359">
                        <c:v>-3.880153957432797</c:v>
                      </c:pt>
                      <c:pt idx="360">
                        <c:v>-3.9562766765288693</c:v>
                      </c:pt>
                      <c:pt idx="361">
                        <c:v>-3.8234475077649765</c:v>
                      </c:pt>
                      <c:pt idx="362">
                        <c:v>-3.9231342334310471</c:v>
                      </c:pt>
                      <c:pt idx="363">
                        <c:v>-3.7004434088580007</c:v>
                      </c:pt>
                      <c:pt idx="364">
                        <c:v>-3.6646060086437116</c:v>
                      </c:pt>
                      <c:pt idx="365">
                        <c:v>-3.7108428327657927</c:v>
                      </c:pt>
                      <c:pt idx="366">
                        <c:v>-3.6684462144799257</c:v>
                      </c:pt>
                      <c:pt idx="367">
                        <c:v>-3.697298185401543</c:v>
                      </c:pt>
                      <c:pt idx="368">
                        <c:v>-3.556267734673435</c:v>
                      </c:pt>
                      <c:pt idx="369">
                        <c:v>-3.2148163127888596</c:v>
                      </c:pt>
                      <c:pt idx="370">
                        <c:v>-3.444250939988458</c:v>
                      </c:pt>
                      <c:pt idx="371">
                        <c:v>-3.4312301602434925</c:v>
                      </c:pt>
                      <c:pt idx="372">
                        <c:v>-3.5154301275224231</c:v>
                      </c:pt>
                      <c:pt idx="373">
                        <c:v>-3.5520968736062475</c:v>
                      </c:pt>
                      <c:pt idx="374">
                        <c:v>-3.568451827816399</c:v>
                      </c:pt>
                      <c:pt idx="375">
                        <c:v>-3.3619133580680138</c:v>
                      </c:pt>
                      <c:pt idx="376">
                        <c:v>-3.1848303327325356</c:v>
                      </c:pt>
                      <c:pt idx="377">
                        <c:v>-3.4481446489533774</c:v>
                      </c:pt>
                      <c:pt idx="378">
                        <c:v>-3.3693091793057794</c:v>
                      </c:pt>
                      <c:pt idx="379">
                        <c:v>-3.1700479533547377</c:v>
                      </c:pt>
                      <c:pt idx="380">
                        <c:v>-3.2618758204906451</c:v>
                      </c:pt>
                      <c:pt idx="381">
                        <c:v>-3.2311385217205224</c:v>
                      </c:pt>
                      <c:pt idx="382">
                        <c:v>-3.2148695989501208</c:v>
                      </c:pt>
                      <c:pt idx="383">
                        <c:v>-3.4379424081834</c:v>
                      </c:pt>
                      <c:pt idx="384">
                        <c:v>-3.3261661200427728</c:v>
                      </c:pt>
                      <c:pt idx="385">
                        <c:v>-3.5195989810622441</c:v>
                      </c:pt>
                      <c:pt idx="386">
                        <c:v>-3.5104435261763545</c:v>
                      </c:pt>
                      <c:pt idx="387">
                        <c:v>-3.488299926729721</c:v>
                      </c:pt>
                      <c:pt idx="388">
                        <c:v>-3.477649565608365</c:v>
                      </c:pt>
                      <c:pt idx="389">
                        <c:v>-3.4363721608701159</c:v>
                      </c:pt>
                      <c:pt idx="390">
                        <c:v>-3.231975147655386</c:v>
                      </c:pt>
                      <c:pt idx="391">
                        <c:v>-3.3442658760901578</c:v>
                      </c:pt>
                      <c:pt idx="392">
                        <c:v>-3.0689983418332734</c:v>
                      </c:pt>
                      <c:pt idx="393">
                        <c:v>-3.22363012673621</c:v>
                      </c:pt>
                      <c:pt idx="394">
                        <c:v>-3.0452827115959868</c:v>
                      </c:pt>
                      <c:pt idx="395">
                        <c:v>-3.1713650271411042</c:v>
                      </c:pt>
                      <c:pt idx="396">
                        <c:v>-3.2974473426862199</c:v>
                      </c:pt>
                      <c:pt idx="397">
                        <c:v>-3.458724103194144</c:v>
                      </c:pt>
                      <c:pt idx="398">
                        <c:v>-3.4304717938793416</c:v>
                      </c:pt>
                      <c:pt idx="399">
                        <c:v>-3.4026309948907985</c:v>
                      </c:pt>
                      <c:pt idx="400">
                        <c:v>-3.5307229197610868</c:v>
                      </c:pt>
                      <c:pt idx="401">
                        <c:v>-3.5161232613393212</c:v>
                      </c:pt>
                      <c:pt idx="402">
                        <c:v>-3.2494763531784043</c:v>
                      </c:pt>
                      <c:pt idx="403">
                        <c:v>-3.578387552674811</c:v>
                      </c:pt>
                      <c:pt idx="404">
                        <c:v>-3.558578397239387</c:v>
                      </c:pt>
                      <c:pt idx="405">
                        <c:v>-3.4942668179096525</c:v>
                      </c:pt>
                      <c:pt idx="406">
                        <c:v>-3.6646165281823961</c:v>
                      </c:pt>
                      <c:pt idx="407">
                        <c:v>-3.6348250518590808</c:v>
                      </c:pt>
                      <c:pt idx="408">
                        <c:v>-3.3043747435342885</c:v>
                      </c:pt>
                      <c:pt idx="409">
                        <c:v>-3.4283867528817069</c:v>
                      </c:pt>
                      <c:pt idx="410">
                        <c:v>-3.625604887565248</c:v>
                      </c:pt>
                      <c:pt idx="411">
                        <c:v>-3.8264136934216264</c:v>
                      </c:pt>
                      <c:pt idx="412">
                        <c:v>-3.6182830500408603</c:v>
                      </c:pt>
                      <c:pt idx="413">
                        <c:v>-3.6264007096874495</c:v>
                      </c:pt>
                      <c:pt idx="414">
                        <c:v>-3.0833369936393851</c:v>
                      </c:pt>
                      <c:pt idx="415">
                        <c:v>-3.3000975790192788</c:v>
                      </c:pt>
                      <c:pt idx="416">
                        <c:v>-3.6728222754184303</c:v>
                      </c:pt>
                      <c:pt idx="417">
                        <c:v>-3.6435872890620002</c:v>
                      </c:pt>
                      <c:pt idx="418">
                        <c:v>-3.6862586708367173</c:v>
                      </c:pt>
                      <c:pt idx="419">
                        <c:v>-3.4289300526114301</c:v>
                      </c:pt>
                      <c:pt idx="420">
                        <c:v>-3.2731470389163464</c:v>
                      </c:pt>
                      <c:pt idx="421">
                        <c:v>-3.6757157499337501</c:v>
                      </c:pt>
                      <c:pt idx="422">
                        <c:v>-3.3009835804351795</c:v>
                      </c:pt>
                      <c:pt idx="423">
                        <c:v>-3.2974854098780648</c:v>
                      </c:pt>
                      <c:pt idx="424">
                        <c:v>-3.3762033960521576</c:v>
                      </c:pt>
                      <c:pt idx="425">
                        <c:v>-3.2336125887921785</c:v>
                      </c:pt>
                      <c:pt idx="426">
                        <c:v>-3.2355423938977834</c:v>
                      </c:pt>
                      <c:pt idx="427">
                        <c:v>-3.4632197067159254</c:v>
                      </c:pt>
                      <c:pt idx="428">
                        <c:v>-3.4679756710330745</c:v>
                      </c:pt>
                      <c:pt idx="429">
                        <c:v>-3.3347372710306189</c:v>
                      </c:pt>
                      <c:pt idx="430">
                        <c:v>-3.2799649751324989</c:v>
                      </c:pt>
                      <c:pt idx="431">
                        <c:v>-2.7570800176467403</c:v>
                      </c:pt>
                      <c:pt idx="432">
                        <c:v>-3.1748403793615543</c:v>
                      </c:pt>
                      <c:pt idx="433">
                        <c:v>-2.9597219349819515</c:v>
                      </c:pt>
                      <c:pt idx="434">
                        <c:v>-2.9963039480939146</c:v>
                      </c:pt>
                      <c:pt idx="435">
                        <c:v>-3.1222139512322444</c:v>
                      </c:pt>
                      <c:pt idx="436">
                        <c:v>-3.254528749759289</c:v>
                      </c:pt>
                      <c:pt idx="437">
                        <c:v>-2.9153939044975763</c:v>
                      </c:pt>
                      <c:pt idx="438">
                        <c:v>-2.7220982837077301</c:v>
                      </c:pt>
                      <c:pt idx="439">
                        <c:v>-3.1887428181148758</c:v>
                      </c:pt>
                      <c:pt idx="440">
                        <c:v>-3.5459356900706673</c:v>
                      </c:pt>
                      <c:pt idx="441">
                        <c:v>-3.0272332184205775</c:v>
                      </c:pt>
                      <c:pt idx="442">
                        <c:v>-3.3441673616851908</c:v>
                      </c:pt>
                      <c:pt idx="443">
                        <c:v>-2.9956024541882842</c:v>
                      </c:pt>
                      <c:pt idx="444">
                        <c:v>-2.8118774071453911</c:v>
                      </c:pt>
                      <c:pt idx="445">
                        <c:v>-2.960861895692779</c:v>
                      </c:pt>
                      <c:pt idx="446">
                        <c:v>-2.9114562714783743</c:v>
                      </c:pt>
                      <c:pt idx="447">
                        <c:v>-2.8637141310755565</c:v>
                      </c:pt>
                      <c:pt idx="448">
                        <c:v>-2.9421718200678404</c:v>
                      </c:pt>
                      <c:pt idx="449">
                        <c:v>-3.2711984570853447</c:v>
                      </c:pt>
                      <c:pt idx="450">
                        <c:v>-3.1541177512444118</c:v>
                      </c:pt>
                      <c:pt idx="451">
                        <c:v>-3.3940682075831452</c:v>
                      </c:pt>
                      <c:pt idx="452">
                        <c:v>-3.201093733986804</c:v>
                      </c:pt>
                      <c:pt idx="453">
                        <c:v>-3.1782084714183645</c:v>
                      </c:pt>
                      <c:pt idx="454">
                        <c:v>-3.5006920878091208</c:v>
                      </c:pt>
                      <c:pt idx="455">
                        <c:v>-3.0933527366990843</c:v>
                      </c:pt>
                      <c:pt idx="456">
                        <c:v>-3.1600118016150702</c:v>
                      </c:pt>
                      <c:pt idx="457">
                        <c:v>-2.9726374099773301</c:v>
                      </c:pt>
                      <c:pt idx="458">
                        <c:v>-2.7748101808919845</c:v>
                      </c:pt>
                      <c:pt idx="459">
                        <c:v>-3.1035533009052818</c:v>
                      </c:pt>
                      <c:pt idx="460">
                        <c:v>-2.9873229524158829</c:v>
                      </c:pt>
                      <c:pt idx="461">
                        <c:v>-3.2884667992472139</c:v>
                      </c:pt>
                      <c:pt idx="462">
                        <c:v>-3.4925156113254641</c:v>
                      </c:pt>
                      <c:pt idx="463">
                        <c:v>-3.4449496638437882</c:v>
                      </c:pt>
                      <c:pt idx="464">
                        <c:v>-2.9862961530117138</c:v>
                      </c:pt>
                      <c:pt idx="465">
                        <c:v>-2.9395847321533886</c:v>
                      </c:pt>
                      <c:pt idx="466">
                        <c:v>-2.8069005904819422</c:v>
                      </c:pt>
                    </c:numCache>
                  </c:numRef>
                </c:yVal>
                <c:smooth val="0"/>
                <c:extLst>
                  <c:ext xmlns:c16="http://schemas.microsoft.com/office/drawing/2014/chart" uri="{C3380CC4-5D6E-409C-BE32-E72D297353CC}">
                    <c16:uniqueId val="{00000002-4DD1-47D0-8EE1-D751A9DC0207}"/>
                  </c:ext>
                </c:extLst>
              </c15:ser>
            </c15:filteredScatterSeries>
          </c:ext>
        </c:extLst>
      </c:scatterChart>
      <c:valAx>
        <c:axId val="-2118476824"/>
        <c:scaling>
          <c:orientation val="minMax"/>
          <c:max val="5100"/>
          <c:min val="400"/>
        </c:scaling>
        <c:delete val="1"/>
        <c:axPos val="t"/>
        <c:numFmt formatCode="General" sourceLinked="1"/>
        <c:majorTickMark val="out"/>
        <c:minorTickMark val="none"/>
        <c:tickLblPos val="nextTo"/>
        <c:crossAx val="-2118473800"/>
        <c:crosses val="autoZero"/>
        <c:crossBetween val="midCat"/>
      </c:valAx>
      <c:valAx>
        <c:axId val="-2118473800"/>
        <c:scaling>
          <c:orientation val="maxMin"/>
          <c:max val="1"/>
          <c:min val="-11"/>
        </c:scaling>
        <c:delete val="0"/>
        <c:axPos val="l"/>
        <c:title>
          <c:tx>
            <c:rich>
              <a:bodyPr/>
              <a:lstStyle/>
              <a:p>
                <a:pPr>
                  <a:defRPr/>
                </a:pPr>
                <a:r>
                  <a:rPr lang="el-GR"/>
                  <a:t>δ</a:t>
                </a:r>
                <a:r>
                  <a:rPr lang="en-US"/>
                  <a:t>18O</a:t>
                </a:r>
              </a:p>
            </c:rich>
          </c:tx>
          <c:layout/>
          <c:overlay val="0"/>
        </c:title>
        <c:numFmt formatCode="General" sourceLinked="1"/>
        <c:majorTickMark val="out"/>
        <c:minorTickMark val="none"/>
        <c:tickLblPos val="nextTo"/>
        <c:crossAx val="-2118476824"/>
        <c:crosses val="autoZero"/>
        <c:crossBetween val="midCat"/>
      </c:valAx>
      <c:valAx>
        <c:axId val="-2118468152"/>
        <c:scaling>
          <c:orientation val="maxMin"/>
          <c:max val="-2"/>
        </c:scaling>
        <c:delete val="1"/>
        <c:axPos val="r"/>
        <c:numFmt formatCode="0.00" sourceLinked="1"/>
        <c:majorTickMark val="out"/>
        <c:minorTickMark val="none"/>
        <c:tickLblPos val="nextTo"/>
        <c:crossAx val="-2118465080"/>
        <c:crosses val="max"/>
        <c:crossBetween val="midCat"/>
      </c:valAx>
      <c:valAx>
        <c:axId val="-2118465080"/>
        <c:scaling>
          <c:orientation val="minMax"/>
        </c:scaling>
        <c:delete val="1"/>
        <c:axPos val="t"/>
        <c:numFmt formatCode="0" sourceLinked="1"/>
        <c:majorTickMark val="out"/>
        <c:minorTickMark val="none"/>
        <c:tickLblPos val="nextTo"/>
        <c:crossAx val="-2118468152"/>
        <c:crosses val="autoZero"/>
        <c:crossBetween val="midCat"/>
      </c:valAx>
      <c:spPr>
        <a:solidFill>
          <a:srgbClr val="000000"/>
        </a:solidFill>
      </c:spPr>
    </c:plotArea>
    <c:legend>
      <c:legendPos val="r"/>
      <c:layout>
        <c:manualLayout>
          <c:xMode val="edge"/>
          <c:yMode val="edge"/>
          <c:x val="0.76139304139646002"/>
          <c:y val="8.5388923382332504E-2"/>
          <c:w val="0.237236636500158"/>
          <c:h val="0.39681003710756202"/>
        </c:manualLayout>
      </c:layout>
      <c:overlay val="0"/>
      <c:txPr>
        <a:bodyPr/>
        <a:lstStyle/>
        <a:p>
          <a:pPr>
            <a:defRPr sz="1400"/>
          </a:pPr>
          <a:endParaRPr lang="en-US"/>
        </a:p>
      </c:txPr>
    </c:legend>
    <c:plotVisOnly val="1"/>
    <c:dispBlanksAs val="gap"/>
    <c:showDLblsOverMax val="0"/>
  </c:chart>
  <c:spPr>
    <a:solidFill>
      <a:srgbClr val="000000"/>
    </a:solidFill>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46955521418796E-2"/>
          <c:y val="7.9209103757777094E-2"/>
          <c:w val="0.89213115441250102"/>
          <c:h val="0.74206302170025895"/>
        </c:manualLayout>
      </c:layout>
      <c:scatterChart>
        <c:scatterStyle val="lineMarker"/>
        <c:varyColors val="0"/>
        <c:ser>
          <c:idx val="0"/>
          <c:order val="0"/>
          <c:tx>
            <c:v>Cariaco Basin</c:v>
          </c:tx>
          <c:spPr>
            <a:ln w="12700" cmpd="sng">
              <a:solidFill>
                <a:srgbClr val="FF0000"/>
              </a:solidFill>
            </a:ln>
          </c:spPr>
          <c:marker>
            <c:symbol val="none"/>
          </c:marker>
          <c:xVal>
            <c:numRef>
              <c:f>Composite!$V$2:$V$2770</c:f>
              <c:numCache>
                <c:formatCode>General</c:formatCode>
                <c:ptCount val="2769"/>
                <c:pt idx="0">
                  <c:v>110.37</c:v>
                </c:pt>
                <c:pt idx="1">
                  <c:v>114.79</c:v>
                </c:pt>
                <c:pt idx="2">
                  <c:v>119.2</c:v>
                </c:pt>
                <c:pt idx="3">
                  <c:v>123.61</c:v>
                </c:pt>
                <c:pt idx="4">
                  <c:v>128.03</c:v>
                </c:pt>
                <c:pt idx="5">
                  <c:v>132.44</c:v>
                </c:pt>
                <c:pt idx="6">
                  <c:v>136.86000000000001</c:v>
                </c:pt>
                <c:pt idx="7">
                  <c:v>141.27000000000001</c:v>
                </c:pt>
                <c:pt idx="8">
                  <c:v>145.69</c:v>
                </c:pt>
                <c:pt idx="9">
                  <c:v>150.1</c:v>
                </c:pt>
                <c:pt idx="10">
                  <c:v>154.52000000000001</c:v>
                </c:pt>
                <c:pt idx="11">
                  <c:v>158.93</c:v>
                </c:pt>
                <c:pt idx="12">
                  <c:v>163.35</c:v>
                </c:pt>
                <c:pt idx="13">
                  <c:v>167.76</c:v>
                </c:pt>
                <c:pt idx="14">
                  <c:v>172.18</c:v>
                </c:pt>
                <c:pt idx="15">
                  <c:v>176.59</c:v>
                </c:pt>
                <c:pt idx="16">
                  <c:v>181.01</c:v>
                </c:pt>
                <c:pt idx="17">
                  <c:v>185.42</c:v>
                </c:pt>
                <c:pt idx="18">
                  <c:v>189.84</c:v>
                </c:pt>
                <c:pt idx="19">
                  <c:v>194.25</c:v>
                </c:pt>
                <c:pt idx="20">
                  <c:v>198.67</c:v>
                </c:pt>
                <c:pt idx="21">
                  <c:v>203.08</c:v>
                </c:pt>
                <c:pt idx="22">
                  <c:v>207.5</c:v>
                </c:pt>
                <c:pt idx="23">
                  <c:v>211.91</c:v>
                </c:pt>
                <c:pt idx="24">
                  <c:v>216.33</c:v>
                </c:pt>
                <c:pt idx="25">
                  <c:v>220.74</c:v>
                </c:pt>
                <c:pt idx="26">
                  <c:v>225.16</c:v>
                </c:pt>
                <c:pt idx="27">
                  <c:v>229.57</c:v>
                </c:pt>
                <c:pt idx="28">
                  <c:v>233.99</c:v>
                </c:pt>
                <c:pt idx="29">
                  <c:v>238.4</c:v>
                </c:pt>
                <c:pt idx="30">
                  <c:v>242.81</c:v>
                </c:pt>
                <c:pt idx="31">
                  <c:v>247.23</c:v>
                </c:pt>
                <c:pt idx="32">
                  <c:v>251.64</c:v>
                </c:pt>
                <c:pt idx="33">
                  <c:v>256.06</c:v>
                </c:pt>
                <c:pt idx="34">
                  <c:v>260.47000000000003</c:v>
                </c:pt>
                <c:pt idx="35">
                  <c:v>264.89</c:v>
                </c:pt>
                <c:pt idx="36">
                  <c:v>269.3</c:v>
                </c:pt>
                <c:pt idx="37">
                  <c:v>273.72000000000003</c:v>
                </c:pt>
                <c:pt idx="38">
                  <c:v>278.13</c:v>
                </c:pt>
                <c:pt idx="39">
                  <c:v>282.55</c:v>
                </c:pt>
                <c:pt idx="40">
                  <c:v>286.95999999999992</c:v>
                </c:pt>
                <c:pt idx="41">
                  <c:v>291.38</c:v>
                </c:pt>
                <c:pt idx="42">
                  <c:v>295.79000000000002</c:v>
                </c:pt>
                <c:pt idx="43">
                  <c:v>300.58</c:v>
                </c:pt>
                <c:pt idx="44">
                  <c:v>305.75</c:v>
                </c:pt>
                <c:pt idx="45">
                  <c:v>310.92</c:v>
                </c:pt>
                <c:pt idx="46">
                  <c:v>316.08</c:v>
                </c:pt>
                <c:pt idx="47">
                  <c:v>321.25</c:v>
                </c:pt>
                <c:pt idx="48">
                  <c:v>326.41000000000003</c:v>
                </c:pt>
                <c:pt idx="49">
                  <c:v>331.58</c:v>
                </c:pt>
                <c:pt idx="50">
                  <c:v>336.75</c:v>
                </c:pt>
                <c:pt idx="51">
                  <c:v>341.91</c:v>
                </c:pt>
                <c:pt idx="52">
                  <c:v>347.08</c:v>
                </c:pt>
                <c:pt idx="53">
                  <c:v>352.24</c:v>
                </c:pt>
                <c:pt idx="54">
                  <c:v>357.41</c:v>
                </c:pt>
                <c:pt idx="55">
                  <c:v>362.58</c:v>
                </c:pt>
                <c:pt idx="56">
                  <c:v>367.74</c:v>
                </c:pt>
                <c:pt idx="57">
                  <c:v>372.91</c:v>
                </c:pt>
                <c:pt idx="58">
                  <c:v>378.07</c:v>
                </c:pt>
                <c:pt idx="59">
                  <c:v>383.24</c:v>
                </c:pt>
                <c:pt idx="60">
                  <c:v>388.41</c:v>
                </c:pt>
                <c:pt idx="61">
                  <c:v>393.57</c:v>
                </c:pt>
                <c:pt idx="62">
                  <c:v>398.74</c:v>
                </c:pt>
                <c:pt idx="63">
                  <c:v>403.91</c:v>
                </c:pt>
                <c:pt idx="64">
                  <c:v>409.07</c:v>
                </c:pt>
                <c:pt idx="65">
                  <c:v>414.24</c:v>
                </c:pt>
                <c:pt idx="66">
                  <c:v>419.4</c:v>
                </c:pt>
                <c:pt idx="67">
                  <c:v>424.57</c:v>
                </c:pt>
                <c:pt idx="68">
                  <c:v>429.74</c:v>
                </c:pt>
                <c:pt idx="69">
                  <c:v>434.9</c:v>
                </c:pt>
                <c:pt idx="70">
                  <c:v>440.07</c:v>
                </c:pt>
                <c:pt idx="71">
                  <c:v>445.23</c:v>
                </c:pt>
                <c:pt idx="72">
                  <c:v>450.4</c:v>
                </c:pt>
                <c:pt idx="73">
                  <c:v>455.57</c:v>
                </c:pt>
                <c:pt idx="74">
                  <c:v>460.73</c:v>
                </c:pt>
                <c:pt idx="75">
                  <c:v>465.9</c:v>
                </c:pt>
                <c:pt idx="76">
                  <c:v>471.06</c:v>
                </c:pt>
                <c:pt idx="77">
                  <c:v>476.23</c:v>
                </c:pt>
                <c:pt idx="78">
                  <c:v>481.4</c:v>
                </c:pt>
                <c:pt idx="79">
                  <c:v>486.56</c:v>
                </c:pt>
                <c:pt idx="80">
                  <c:v>491.73</c:v>
                </c:pt>
                <c:pt idx="81">
                  <c:v>496.89</c:v>
                </c:pt>
                <c:pt idx="82">
                  <c:v>502.06</c:v>
                </c:pt>
                <c:pt idx="83">
                  <c:v>507.23</c:v>
                </c:pt>
                <c:pt idx="84">
                  <c:v>512.39</c:v>
                </c:pt>
                <c:pt idx="85">
                  <c:v>517.55999999999938</c:v>
                </c:pt>
                <c:pt idx="86">
                  <c:v>522.73</c:v>
                </c:pt>
                <c:pt idx="87">
                  <c:v>527.89</c:v>
                </c:pt>
                <c:pt idx="88">
                  <c:v>533.05999999999938</c:v>
                </c:pt>
                <c:pt idx="89">
                  <c:v>538.22</c:v>
                </c:pt>
                <c:pt idx="90">
                  <c:v>543.39</c:v>
                </c:pt>
                <c:pt idx="91">
                  <c:v>548.55999999999938</c:v>
                </c:pt>
                <c:pt idx="92">
                  <c:v>553.72</c:v>
                </c:pt>
                <c:pt idx="93">
                  <c:v>558.89</c:v>
                </c:pt>
                <c:pt idx="94">
                  <c:v>564.04999999999939</c:v>
                </c:pt>
                <c:pt idx="95">
                  <c:v>569.22</c:v>
                </c:pt>
                <c:pt idx="96">
                  <c:v>574.39</c:v>
                </c:pt>
                <c:pt idx="97">
                  <c:v>579.54999999999939</c:v>
                </c:pt>
                <c:pt idx="98">
                  <c:v>584.72</c:v>
                </c:pt>
                <c:pt idx="99">
                  <c:v>589.88</c:v>
                </c:pt>
                <c:pt idx="100">
                  <c:v>595.04999999999939</c:v>
                </c:pt>
                <c:pt idx="101">
                  <c:v>600.22</c:v>
                </c:pt>
                <c:pt idx="102">
                  <c:v>605.38</c:v>
                </c:pt>
                <c:pt idx="103">
                  <c:v>610.54999999999939</c:v>
                </c:pt>
                <c:pt idx="104">
                  <c:v>615.72</c:v>
                </c:pt>
                <c:pt idx="105">
                  <c:v>620.88</c:v>
                </c:pt>
                <c:pt idx="106">
                  <c:v>626.04999999999939</c:v>
                </c:pt>
                <c:pt idx="107">
                  <c:v>631.21</c:v>
                </c:pt>
                <c:pt idx="108">
                  <c:v>636.38</c:v>
                </c:pt>
                <c:pt idx="109">
                  <c:v>641.54999999999939</c:v>
                </c:pt>
                <c:pt idx="110">
                  <c:v>646.71</c:v>
                </c:pt>
                <c:pt idx="111">
                  <c:v>651.88</c:v>
                </c:pt>
                <c:pt idx="112">
                  <c:v>657.04</c:v>
                </c:pt>
                <c:pt idx="113">
                  <c:v>662.21</c:v>
                </c:pt>
                <c:pt idx="114">
                  <c:v>667.38</c:v>
                </c:pt>
                <c:pt idx="115">
                  <c:v>672.54</c:v>
                </c:pt>
                <c:pt idx="116">
                  <c:v>677.71</c:v>
                </c:pt>
                <c:pt idx="117">
                  <c:v>682.87</c:v>
                </c:pt>
                <c:pt idx="118">
                  <c:v>688.04</c:v>
                </c:pt>
                <c:pt idx="119">
                  <c:v>693.21</c:v>
                </c:pt>
                <c:pt idx="120">
                  <c:v>698.37</c:v>
                </c:pt>
                <c:pt idx="121">
                  <c:v>703.54</c:v>
                </c:pt>
                <c:pt idx="122">
                  <c:v>708.71</c:v>
                </c:pt>
                <c:pt idx="123">
                  <c:v>713.87</c:v>
                </c:pt>
                <c:pt idx="124">
                  <c:v>719.04</c:v>
                </c:pt>
                <c:pt idx="125">
                  <c:v>724.2</c:v>
                </c:pt>
                <c:pt idx="126">
                  <c:v>729.37</c:v>
                </c:pt>
                <c:pt idx="127">
                  <c:v>734.54</c:v>
                </c:pt>
                <c:pt idx="128">
                  <c:v>739.7</c:v>
                </c:pt>
                <c:pt idx="129">
                  <c:v>744.87</c:v>
                </c:pt>
                <c:pt idx="130">
                  <c:v>750.03</c:v>
                </c:pt>
                <c:pt idx="131">
                  <c:v>755.2</c:v>
                </c:pt>
                <c:pt idx="132">
                  <c:v>760.37</c:v>
                </c:pt>
                <c:pt idx="133">
                  <c:v>765.53</c:v>
                </c:pt>
                <c:pt idx="134">
                  <c:v>770.7</c:v>
                </c:pt>
                <c:pt idx="135">
                  <c:v>775.8599999999991</c:v>
                </c:pt>
                <c:pt idx="136">
                  <c:v>781.03</c:v>
                </c:pt>
                <c:pt idx="137">
                  <c:v>786.2</c:v>
                </c:pt>
                <c:pt idx="138">
                  <c:v>791.3599999999991</c:v>
                </c:pt>
                <c:pt idx="139">
                  <c:v>796.53</c:v>
                </c:pt>
                <c:pt idx="140">
                  <c:v>801.69</c:v>
                </c:pt>
                <c:pt idx="141">
                  <c:v>806.8599999999991</c:v>
                </c:pt>
                <c:pt idx="142">
                  <c:v>812.03</c:v>
                </c:pt>
                <c:pt idx="143">
                  <c:v>817.19</c:v>
                </c:pt>
                <c:pt idx="144">
                  <c:v>822.3599999999991</c:v>
                </c:pt>
                <c:pt idx="145">
                  <c:v>827.53</c:v>
                </c:pt>
                <c:pt idx="146">
                  <c:v>832.69</c:v>
                </c:pt>
                <c:pt idx="147">
                  <c:v>837.8599999999991</c:v>
                </c:pt>
                <c:pt idx="148">
                  <c:v>843.02</c:v>
                </c:pt>
                <c:pt idx="149">
                  <c:v>848.19</c:v>
                </c:pt>
                <c:pt idx="150">
                  <c:v>853.3599999999991</c:v>
                </c:pt>
                <c:pt idx="151">
                  <c:v>858.52</c:v>
                </c:pt>
                <c:pt idx="152">
                  <c:v>863.69</c:v>
                </c:pt>
                <c:pt idx="153">
                  <c:v>868.84999999999911</c:v>
                </c:pt>
                <c:pt idx="154">
                  <c:v>874.02</c:v>
                </c:pt>
                <c:pt idx="155">
                  <c:v>879.19</c:v>
                </c:pt>
                <c:pt idx="156">
                  <c:v>884.34999999999911</c:v>
                </c:pt>
                <c:pt idx="157">
                  <c:v>889.52</c:v>
                </c:pt>
                <c:pt idx="158">
                  <c:v>894.68</c:v>
                </c:pt>
                <c:pt idx="159">
                  <c:v>899.84999999999911</c:v>
                </c:pt>
                <c:pt idx="160">
                  <c:v>905.02</c:v>
                </c:pt>
                <c:pt idx="161">
                  <c:v>910.18</c:v>
                </c:pt>
                <c:pt idx="162">
                  <c:v>915.34999999999911</c:v>
                </c:pt>
                <c:pt idx="163">
                  <c:v>920.52</c:v>
                </c:pt>
                <c:pt idx="164">
                  <c:v>925.68</c:v>
                </c:pt>
                <c:pt idx="165">
                  <c:v>930.84999999999911</c:v>
                </c:pt>
                <c:pt idx="166">
                  <c:v>936.01</c:v>
                </c:pt>
                <c:pt idx="167">
                  <c:v>941.18</c:v>
                </c:pt>
                <c:pt idx="168">
                  <c:v>946.34999999999911</c:v>
                </c:pt>
                <c:pt idx="169">
                  <c:v>951.51</c:v>
                </c:pt>
                <c:pt idx="170">
                  <c:v>956.68</c:v>
                </c:pt>
                <c:pt idx="171">
                  <c:v>961.83999999999912</c:v>
                </c:pt>
                <c:pt idx="172">
                  <c:v>967.01</c:v>
                </c:pt>
                <c:pt idx="173">
                  <c:v>972.18</c:v>
                </c:pt>
                <c:pt idx="174">
                  <c:v>977.33999999999912</c:v>
                </c:pt>
                <c:pt idx="175">
                  <c:v>982.51</c:v>
                </c:pt>
                <c:pt idx="176">
                  <c:v>987.67</c:v>
                </c:pt>
                <c:pt idx="177">
                  <c:v>992.83999999999912</c:v>
                </c:pt>
                <c:pt idx="178">
                  <c:v>998.01</c:v>
                </c:pt>
                <c:pt idx="179">
                  <c:v>1003.2</c:v>
                </c:pt>
                <c:pt idx="180">
                  <c:v>1008.3</c:v>
                </c:pt>
                <c:pt idx="181">
                  <c:v>1013.5</c:v>
                </c:pt>
                <c:pt idx="182">
                  <c:v>1018.7</c:v>
                </c:pt>
                <c:pt idx="183">
                  <c:v>1023.8</c:v>
                </c:pt>
                <c:pt idx="184">
                  <c:v>1029</c:v>
                </c:pt>
                <c:pt idx="185">
                  <c:v>1034.2</c:v>
                </c:pt>
                <c:pt idx="186">
                  <c:v>1039.3</c:v>
                </c:pt>
                <c:pt idx="187">
                  <c:v>1044.5</c:v>
                </c:pt>
                <c:pt idx="188">
                  <c:v>1049.7</c:v>
                </c:pt>
                <c:pt idx="189">
                  <c:v>1054.8</c:v>
                </c:pt>
                <c:pt idx="190">
                  <c:v>1060</c:v>
                </c:pt>
                <c:pt idx="191">
                  <c:v>1066.0999999999999</c:v>
                </c:pt>
                <c:pt idx="192">
                  <c:v>1072.2</c:v>
                </c:pt>
                <c:pt idx="193">
                  <c:v>1078.3</c:v>
                </c:pt>
                <c:pt idx="194">
                  <c:v>1084.4000000000001</c:v>
                </c:pt>
                <c:pt idx="195">
                  <c:v>1090.5</c:v>
                </c:pt>
                <c:pt idx="196">
                  <c:v>1096.5</c:v>
                </c:pt>
                <c:pt idx="197">
                  <c:v>1102.5999999999999</c:v>
                </c:pt>
                <c:pt idx="198">
                  <c:v>1108.7</c:v>
                </c:pt>
                <c:pt idx="199">
                  <c:v>1114.8</c:v>
                </c:pt>
                <c:pt idx="200">
                  <c:v>1120.9000000000001</c:v>
                </c:pt>
                <c:pt idx="201">
                  <c:v>1127</c:v>
                </c:pt>
                <c:pt idx="202">
                  <c:v>1133.0999999999999</c:v>
                </c:pt>
                <c:pt idx="203">
                  <c:v>1139.2</c:v>
                </c:pt>
                <c:pt idx="204">
                  <c:v>1145.3</c:v>
                </c:pt>
                <c:pt idx="205">
                  <c:v>1151.4000000000001</c:v>
                </c:pt>
                <c:pt idx="206">
                  <c:v>1157.4000000000001</c:v>
                </c:pt>
                <c:pt idx="207">
                  <c:v>1163.5</c:v>
                </c:pt>
                <c:pt idx="208">
                  <c:v>1169.5999999999999</c:v>
                </c:pt>
                <c:pt idx="209">
                  <c:v>1175.7</c:v>
                </c:pt>
                <c:pt idx="210">
                  <c:v>1181.8</c:v>
                </c:pt>
                <c:pt idx="211">
                  <c:v>1187.9000000000001</c:v>
                </c:pt>
                <c:pt idx="212">
                  <c:v>1194</c:v>
                </c:pt>
                <c:pt idx="213">
                  <c:v>1200.0999999999999</c:v>
                </c:pt>
                <c:pt idx="214">
                  <c:v>1206.2</c:v>
                </c:pt>
                <c:pt idx="215">
                  <c:v>1212.3</c:v>
                </c:pt>
                <c:pt idx="216">
                  <c:v>1218.4000000000001</c:v>
                </c:pt>
                <c:pt idx="217">
                  <c:v>1224.4000000000001</c:v>
                </c:pt>
                <c:pt idx="218">
                  <c:v>1230.5</c:v>
                </c:pt>
                <c:pt idx="219">
                  <c:v>1236.5999999999999</c:v>
                </c:pt>
                <c:pt idx="220">
                  <c:v>1242.7</c:v>
                </c:pt>
                <c:pt idx="221">
                  <c:v>1248.8</c:v>
                </c:pt>
                <c:pt idx="222">
                  <c:v>1254.9000000000001</c:v>
                </c:pt>
                <c:pt idx="223">
                  <c:v>1261</c:v>
                </c:pt>
                <c:pt idx="224">
                  <c:v>1267.0999999999999</c:v>
                </c:pt>
                <c:pt idx="225">
                  <c:v>1273.2</c:v>
                </c:pt>
                <c:pt idx="226">
                  <c:v>1279.3</c:v>
                </c:pt>
                <c:pt idx="227">
                  <c:v>1285.3</c:v>
                </c:pt>
                <c:pt idx="228">
                  <c:v>1291.4000000000001</c:v>
                </c:pt>
                <c:pt idx="229">
                  <c:v>1297.5</c:v>
                </c:pt>
                <c:pt idx="230">
                  <c:v>1303.5999999999999</c:v>
                </c:pt>
                <c:pt idx="231">
                  <c:v>1309.7</c:v>
                </c:pt>
                <c:pt idx="232">
                  <c:v>1315.8</c:v>
                </c:pt>
                <c:pt idx="233">
                  <c:v>1321.9</c:v>
                </c:pt>
                <c:pt idx="234">
                  <c:v>1328</c:v>
                </c:pt>
                <c:pt idx="235">
                  <c:v>1334.1</c:v>
                </c:pt>
                <c:pt idx="236">
                  <c:v>1340.2</c:v>
                </c:pt>
                <c:pt idx="237">
                  <c:v>1346.3</c:v>
                </c:pt>
                <c:pt idx="238">
                  <c:v>1352.3</c:v>
                </c:pt>
                <c:pt idx="239">
                  <c:v>1358.4</c:v>
                </c:pt>
                <c:pt idx="240">
                  <c:v>1364.5</c:v>
                </c:pt>
                <c:pt idx="241">
                  <c:v>1370.6</c:v>
                </c:pt>
                <c:pt idx="242">
                  <c:v>1376.7</c:v>
                </c:pt>
                <c:pt idx="243">
                  <c:v>1382.8</c:v>
                </c:pt>
                <c:pt idx="244">
                  <c:v>1388.9</c:v>
                </c:pt>
                <c:pt idx="245">
                  <c:v>1395</c:v>
                </c:pt>
                <c:pt idx="246">
                  <c:v>1401.1</c:v>
                </c:pt>
                <c:pt idx="247">
                  <c:v>1407.2</c:v>
                </c:pt>
                <c:pt idx="248">
                  <c:v>1413.2</c:v>
                </c:pt>
                <c:pt idx="249">
                  <c:v>1419.3</c:v>
                </c:pt>
                <c:pt idx="250">
                  <c:v>1425.4</c:v>
                </c:pt>
                <c:pt idx="251">
                  <c:v>1431.5</c:v>
                </c:pt>
                <c:pt idx="252">
                  <c:v>1437.6</c:v>
                </c:pt>
                <c:pt idx="253">
                  <c:v>1443.7</c:v>
                </c:pt>
                <c:pt idx="254">
                  <c:v>1449.8</c:v>
                </c:pt>
                <c:pt idx="255">
                  <c:v>1455.9</c:v>
                </c:pt>
                <c:pt idx="256">
                  <c:v>1462</c:v>
                </c:pt>
                <c:pt idx="257">
                  <c:v>1468.1</c:v>
                </c:pt>
                <c:pt idx="258">
                  <c:v>1474.2</c:v>
                </c:pt>
                <c:pt idx="259">
                  <c:v>1480.2</c:v>
                </c:pt>
                <c:pt idx="260">
                  <c:v>1486.3</c:v>
                </c:pt>
                <c:pt idx="261">
                  <c:v>1492.4</c:v>
                </c:pt>
                <c:pt idx="262">
                  <c:v>1498.5</c:v>
                </c:pt>
                <c:pt idx="263">
                  <c:v>1504.6</c:v>
                </c:pt>
                <c:pt idx="264">
                  <c:v>1510.7</c:v>
                </c:pt>
                <c:pt idx="265">
                  <c:v>1516.8</c:v>
                </c:pt>
                <c:pt idx="266">
                  <c:v>1522.9</c:v>
                </c:pt>
                <c:pt idx="267">
                  <c:v>1529</c:v>
                </c:pt>
                <c:pt idx="268">
                  <c:v>1535.1</c:v>
                </c:pt>
                <c:pt idx="269">
                  <c:v>1541.1</c:v>
                </c:pt>
                <c:pt idx="270">
                  <c:v>1547.2</c:v>
                </c:pt>
                <c:pt idx="271">
                  <c:v>1553.3</c:v>
                </c:pt>
                <c:pt idx="272">
                  <c:v>1559.4</c:v>
                </c:pt>
                <c:pt idx="273">
                  <c:v>1565.5</c:v>
                </c:pt>
                <c:pt idx="274">
                  <c:v>1571.6</c:v>
                </c:pt>
                <c:pt idx="275">
                  <c:v>1577.7</c:v>
                </c:pt>
                <c:pt idx="276">
                  <c:v>1583.8</c:v>
                </c:pt>
                <c:pt idx="277">
                  <c:v>1589.9</c:v>
                </c:pt>
                <c:pt idx="278">
                  <c:v>1596</c:v>
                </c:pt>
                <c:pt idx="279">
                  <c:v>1602.1</c:v>
                </c:pt>
                <c:pt idx="280">
                  <c:v>1608.1</c:v>
                </c:pt>
                <c:pt idx="281">
                  <c:v>1614.2</c:v>
                </c:pt>
                <c:pt idx="282">
                  <c:v>1620.3</c:v>
                </c:pt>
                <c:pt idx="283">
                  <c:v>1626.4</c:v>
                </c:pt>
                <c:pt idx="284">
                  <c:v>1632.5</c:v>
                </c:pt>
                <c:pt idx="285">
                  <c:v>1638.6</c:v>
                </c:pt>
                <c:pt idx="286">
                  <c:v>1644.7</c:v>
                </c:pt>
                <c:pt idx="287">
                  <c:v>1650.8</c:v>
                </c:pt>
                <c:pt idx="288">
                  <c:v>1656.9</c:v>
                </c:pt>
                <c:pt idx="289">
                  <c:v>1663</c:v>
                </c:pt>
                <c:pt idx="290">
                  <c:v>1669</c:v>
                </c:pt>
                <c:pt idx="291">
                  <c:v>1675.1</c:v>
                </c:pt>
                <c:pt idx="292">
                  <c:v>1681.2</c:v>
                </c:pt>
                <c:pt idx="293">
                  <c:v>1687.3</c:v>
                </c:pt>
                <c:pt idx="294">
                  <c:v>1693.4</c:v>
                </c:pt>
                <c:pt idx="295">
                  <c:v>1699.5</c:v>
                </c:pt>
                <c:pt idx="296">
                  <c:v>1705.6</c:v>
                </c:pt>
                <c:pt idx="297">
                  <c:v>1711.7</c:v>
                </c:pt>
                <c:pt idx="298">
                  <c:v>1717.8</c:v>
                </c:pt>
                <c:pt idx="299">
                  <c:v>1723.9</c:v>
                </c:pt>
                <c:pt idx="300">
                  <c:v>1730</c:v>
                </c:pt>
                <c:pt idx="301">
                  <c:v>1736</c:v>
                </c:pt>
                <c:pt idx="302">
                  <c:v>1742.1</c:v>
                </c:pt>
                <c:pt idx="303">
                  <c:v>1748.2</c:v>
                </c:pt>
                <c:pt idx="304">
                  <c:v>1754.3</c:v>
                </c:pt>
                <c:pt idx="305">
                  <c:v>1760.4</c:v>
                </c:pt>
                <c:pt idx="306">
                  <c:v>1766.5</c:v>
                </c:pt>
                <c:pt idx="307">
                  <c:v>1772.6</c:v>
                </c:pt>
                <c:pt idx="308">
                  <c:v>1778.7</c:v>
                </c:pt>
                <c:pt idx="309">
                  <c:v>1784.8</c:v>
                </c:pt>
                <c:pt idx="310">
                  <c:v>1790.9</c:v>
                </c:pt>
                <c:pt idx="311">
                  <c:v>1796.9</c:v>
                </c:pt>
                <c:pt idx="312">
                  <c:v>1803</c:v>
                </c:pt>
                <c:pt idx="313">
                  <c:v>1809.1</c:v>
                </c:pt>
                <c:pt idx="314">
                  <c:v>1815.2</c:v>
                </c:pt>
                <c:pt idx="315">
                  <c:v>1821.3</c:v>
                </c:pt>
                <c:pt idx="316">
                  <c:v>1827.4</c:v>
                </c:pt>
                <c:pt idx="317">
                  <c:v>1833.5</c:v>
                </c:pt>
                <c:pt idx="318">
                  <c:v>1839.6</c:v>
                </c:pt>
                <c:pt idx="319">
                  <c:v>1845.7</c:v>
                </c:pt>
                <c:pt idx="320">
                  <c:v>1851.8</c:v>
                </c:pt>
                <c:pt idx="321">
                  <c:v>1857.9</c:v>
                </c:pt>
                <c:pt idx="322">
                  <c:v>1863.9</c:v>
                </c:pt>
                <c:pt idx="323">
                  <c:v>1870</c:v>
                </c:pt>
                <c:pt idx="324">
                  <c:v>1876.1</c:v>
                </c:pt>
                <c:pt idx="325">
                  <c:v>1882.2</c:v>
                </c:pt>
                <c:pt idx="326">
                  <c:v>1888.3</c:v>
                </c:pt>
                <c:pt idx="327">
                  <c:v>1894.4</c:v>
                </c:pt>
                <c:pt idx="328">
                  <c:v>1900.5</c:v>
                </c:pt>
                <c:pt idx="329">
                  <c:v>1906.6</c:v>
                </c:pt>
                <c:pt idx="330">
                  <c:v>1912.7</c:v>
                </c:pt>
                <c:pt idx="331">
                  <c:v>1918.8</c:v>
                </c:pt>
                <c:pt idx="332">
                  <c:v>1924.8</c:v>
                </c:pt>
                <c:pt idx="333">
                  <c:v>1930.9</c:v>
                </c:pt>
                <c:pt idx="334">
                  <c:v>1937</c:v>
                </c:pt>
                <c:pt idx="335">
                  <c:v>1943.1</c:v>
                </c:pt>
                <c:pt idx="336">
                  <c:v>1949.2</c:v>
                </c:pt>
                <c:pt idx="337">
                  <c:v>1955.3</c:v>
                </c:pt>
                <c:pt idx="338">
                  <c:v>1961.4</c:v>
                </c:pt>
                <c:pt idx="339">
                  <c:v>1967.5</c:v>
                </c:pt>
                <c:pt idx="340">
                  <c:v>1973.6</c:v>
                </c:pt>
                <c:pt idx="341">
                  <c:v>1979.7</c:v>
                </c:pt>
                <c:pt idx="342">
                  <c:v>1985.8</c:v>
                </c:pt>
                <c:pt idx="343">
                  <c:v>1991.8</c:v>
                </c:pt>
                <c:pt idx="344">
                  <c:v>1997.9</c:v>
                </c:pt>
                <c:pt idx="345">
                  <c:v>2004</c:v>
                </c:pt>
                <c:pt idx="346">
                  <c:v>2010.1</c:v>
                </c:pt>
                <c:pt idx="347">
                  <c:v>2016.2</c:v>
                </c:pt>
                <c:pt idx="348">
                  <c:v>2022.3</c:v>
                </c:pt>
                <c:pt idx="349">
                  <c:v>2028.4</c:v>
                </c:pt>
                <c:pt idx="350">
                  <c:v>2034.5</c:v>
                </c:pt>
                <c:pt idx="351">
                  <c:v>2040.6</c:v>
                </c:pt>
                <c:pt idx="352">
                  <c:v>2046.7</c:v>
                </c:pt>
                <c:pt idx="353">
                  <c:v>2052.6999999999998</c:v>
                </c:pt>
                <c:pt idx="354">
                  <c:v>2058.8000000000002</c:v>
                </c:pt>
                <c:pt idx="355">
                  <c:v>2064.9</c:v>
                </c:pt>
                <c:pt idx="356">
                  <c:v>2071</c:v>
                </c:pt>
                <c:pt idx="357">
                  <c:v>2077.1</c:v>
                </c:pt>
                <c:pt idx="358">
                  <c:v>2083.1999999999998</c:v>
                </c:pt>
                <c:pt idx="359">
                  <c:v>2089.3000000000002</c:v>
                </c:pt>
                <c:pt idx="360">
                  <c:v>2095.4</c:v>
                </c:pt>
                <c:pt idx="361">
                  <c:v>2101.5</c:v>
                </c:pt>
                <c:pt idx="362">
                  <c:v>2107.6</c:v>
                </c:pt>
                <c:pt idx="363">
                  <c:v>2113.6999999999998</c:v>
                </c:pt>
                <c:pt idx="364">
                  <c:v>2119.6999999999998</c:v>
                </c:pt>
                <c:pt idx="365">
                  <c:v>2125.8000000000002</c:v>
                </c:pt>
                <c:pt idx="366">
                  <c:v>2131.9</c:v>
                </c:pt>
                <c:pt idx="367">
                  <c:v>2138</c:v>
                </c:pt>
                <c:pt idx="368">
                  <c:v>2144.1</c:v>
                </c:pt>
                <c:pt idx="369">
                  <c:v>2150.1999999999998</c:v>
                </c:pt>
                <c:pt idx="370">
                  <c:v>2156.3000000000002</c:v>
                </c:pt>
                <c:pt idx="371">
                  <c:v>2162.4</c:v>
                </c:pt>
                <c:pt idx="372">
                  <c:v>2168.5</c:v>
                </c:pt>
                <c:pt idx="373">
                  <c:v>2174.6</c:v>
                </c:pt>
                <c:pt idx="374">
                  <c:v>2180.6</c:v>
                </c:pt>
                <c:pt idx="375">
                  <c:v>2186.6999999999998</c:v>
                </c:pt>
                <c:pt idx="376">
                  <c:v>2192.8000000000002</c:v>
                </c:pt>
                <c:pt idx="377">
                  <c:v>2198.9</c:v>
                </c:pt>
                <c:pt idx="378">
                  <c:v>2205</c:v>
                </c:pt>
                <c:pt idx="379">
                  <c:v>2211.1</c:v>
                </c:pt>
                <c:pt idx="380">
                  <c:v>2217.1999999999998</c:v>
                </c:pt>
                <c:pt idx="381">
                  <c:v>2223.3000000000002</c:v>
                </c:pt>
                <c:pt idx="382">
                  <c:v>2229.4</c:v>
                </c:pt>
                <c:pt idx="383">
                  <c:v>2235.5</c:v>
                </c:pt>
                <c:pt idx="384">
                  <c:v>2241.6</c:v>
                </c:pt>
                <c:pt idx="385">
                  <c:v>2247.6</c:v>
                </c:pt>
                <c:pt idx="386">
                  <c:v>2253.6999999999998</c:v>
                </c:pt>
                <c:pt idx="387">
                  <c:v>2259.8000000000002</c:v>
                </c:pt>
                <c:pt idx="388">
                  <c:v>2265.9</c:v>
                </c:pt>
                <c:pt idx="389">
                  <c:v>2272</c:v>
                </c:pt>
                <c:pt idx="390">
                  <c:v>2278.1</c:v>
                </c:pt>
                <c:pt idx="391">
                  <c:v>2284.1999999999998</c:v>
                </c:pt>
                <c:pt idx="392">
                  <c:v>2290.3000000000002</c:v>
                </c:pt>
                <c:pt idx="393">
                  <c:v>2296.4</c:v>
                </c:pt>
                <c:pt idx="394">
                  <c:v>2302.5</c:v>
                </c:pt>
                <c:pt idx="395">
                  <c:v>2308.5</c:v>
                </c:pt>
                <c:pt idx="396">
                  <c:v>2314.6</c:v>
                </c:pt>
                <c:pt idx="397">
                  <c:v>2320.6999999999998</c:v>
                </c:pt>
                <c:pt idx="398">
                  <c:v>2326.8000000000002</c:v>
                </c:pt>
                <c:pt idx="399">
                  <c:v>2332.9</c:v>
                </c:pt>
                <c:pt idx="400">
                  <c:v>2339</c:v>
                </c:pt>
                <c:pt idx="401">
                  <c:v>2344.4</c:v>
                </c:pt>
                <c:pt idx="402">
                  <c:v>2349.6999999999998</c:v>
                </c:pt>
                <c:pt idx="403">
                  <c:v>2355.1</c:v>
                </c:pt>
                <c:pt idx="404">
                  <c:v>2360.4</c:v>
                </c:pt>
                <c:pt idx="405">
                  <c:v>2365.8000000000002</c:v>
                </c:pt>
                <c:pt idx="406">
                  <c:v>2371.1999999999998</c:v>
                </c:pt>
                <c:pt idx="407">
                  <c:v>2376.5</c:v>
                </c:pt>
                <c:pt idx="408">
                  <c:v>2381.9</c:v>
                </c:pt>
                <c:pt idx="409">
                  <c:v>2387.3000000000002</c:v>
                </c:pt>
                <c:pt idx="410">
                  <c:v>2392.6</c:v>
                </c:pt>
                <c:pt idx="411">
                  <c:v>2398</c:v>
                </c:pt>
                <c:pt idx="412">
                  <c:v>2403.3000000000002</c:v>
                </c:pt>
                <c:pt idx="413">
                  <c:v>2408.6999999999998</c:v>
                </c:pt>
                <c:pt idx="414">
                  <c:v>2414.1</c:v>
                </c:pt>
                <c:pt idx="415">
                  <c:v>2419.4</c:v>
                </c:pt>
                <c:pt idx="416">
                  <c:v>2424.8000000000002</c:v>
                </c:pt>
                <c:pt idx="417">
                  <c:v>2430.1999999999998</c:v>
                </c:pt>
                <c:pt idx="418">
                  <c:v>2435.5</c:v>
                </c:pt>
                <c:pt idx="419">
                  <c:v>2440.9</c:v>
                </c:pt>
                <c:pt idx="420">
                  <c:v>2446.1999999999998</c:v>
                </c:pt>
                <c:pt idx="421">
                  <c:v>2451.6</c:v>
                </c:pt>
                <c:pt idx="422">
                  <c:v>2457</c:v>
                </c:pt>
                <c:pt idx="423">
                  <c:v>2462.3000000000002</c:v>
                </c:pt>
                <c:pt idx="424">
                  <c:v>2467.6999999999998</c:v>
                </c:pt>
                <c:pt idx="425">
                  <c:v>2473</c:v>
                </c:pt>
                <c:pt idx="426">
                  <c:v>2478.4</c:v>
                </c:pt>
                <c:pt idx="427">
                  <c:v>2483.8000000000002</c:v>
                </c:pt>
                <c:pt idx="428">
                  <c:v>2489.1</c:v>
                </c:pt>
                <c:pt idx="429">
                  <c:v>2494.5</c:v>
                </c:pt>
                <c:pt idx="430">
                  <c:v>2499.9</c:v>
                </c:pt>
                <c:pt idx="431">
                  <c:v>2505.1999999999998</c:v>
                </c:pt>
                <c:pt idx="432">
                  <c:v>2510.6</c:v>
                </c:pt>
                <c:pt idx="433">
                  <c:v>2515.9</c:v>
                </c:pt>
                <c:pt idx="434">
                  <c:v>2521.3000000000002</c:v>
                </c:pt>
                <c:pt idx="435">
                  <c:v>2526.6999999999998</c:v>
                </c:pt>
                <c:pt idx="436">
                  <c:v>2532</c:v>
                </c:pt>
                <c:pt idx="437">
                  <c:v>2537.4</c:v>
                </c:pt>
                <c:pt idx="438">
                  <c:v>2542.8000000000002</c:v>
                </c:pt>
                <c:pt idx="439">
                  <c:v>2548.1</c:v>
                </c:pt>
                <c:pt idx="440">
                  <c:v>2553.5</c:v>
                </c:pt>
                <c:pt idx="441">
                  <c:v>2558.8000000000002</c:v>
                </c:pt>
                <c:pt idx="442">
                  <c:v>2564.1999999999998</c:v>
                </c:pt>
                <c:pt idx="443">
                  <c:v>2569.6</c:v>
                </c:pt>
                <c:pt idx="444">
                  <c:v>2574.9</c:v>
                </c:pt>
                <c:pt idx="445">
                  <c:v>2580.3000000000002</c:v>
                </c:pt>
                <c:pt idx="446">
                  <c:v>2585.6</c:v>
                </c:pt>
                <c:pt idx="447">
                  <c:v>2591</c:v>
                </c:pt>
                <c:pt idx="448">
                  <c:v>2596.4</c:v>
                </c:pt>
                <c:pt idx="449">
                  <c:v>2601.6999999999998</c:v>
                </c:pt>
                <c:pt idx="450">
                  <c:v>2607.1</c:v>
                </c:pt>
                <c:pt idx="451">
                  <c:v>2612.5</c:v>
                </c:pt>
                <c:pt idx="452">
                  <c:v>2617.8000000000002</c:v>
                </c:pt>
                <c:pt idx="453">
                  <c:v>2623.2</c:v>
                </c:pt>
                <c:pt idx="454">
                  <c:v>2628.5</c:v>
                </c:pt>
                <c:pt idx="455">
                  <c:v>2633.9</c:v>
                </c:pt>
                <c:pt idx="456">
                  <c:v>2639.3</c:v>
                </c:pt>
                <c:pt idx="457">
                  <c:v>2644.6</c:v>
                </c:pt>
                <c:pt idx="458">
                  <c:v>2650</c:v>
                </c:pt>
                <c:pt idx="459">
                  <c:v>2655.4</c:v>
                </c:pt>
                <c:pt idx="460">
                  <c:v>2660.7</c:v>
                </c:pt>
                <c:pt idx="461">
                  <c:v>2666.1</c:v>
                </c:pt>
                <c:pt idx="462">
                  <c:v>2671.4</c:v>
                </c:pt>
                <c:pt idx="463">
                  <c:v>2676.8</c:v>
                </c:pt>
                <c:pt idx="464">
                  <c:v>2682.2</c:v>
                </c:pt>
                <c:pt idx="465">
                  <c:v>2687.5</c:v>
                </c:pt>
                <c:pt idx="466">
                  <c:v>2692.9</c:v>
                </c:pt>
                <c:pt idx="467">
                  <c:v>2698.2</c:v>
                </c:pt>
                <c:pt idx="468">
                  <c:v>2703.6</c:v>
                </c:pt>
                <c:pt idx="469">
                  <c:v>2709</c:v>
                </c:pt>
                <c:pt idx="470">
                  <c:v>2714.3</c:v>
                </c:pt>
                <c:pt idx="471">
                  <c:v>2719.7</c:v>
                </c:pt>
                <c:pt idx="472">
                  <c:v>2725.1</c:v>
                </c:pt>
                <c:pt idx="473">
                  <c:v>2730.4</c:v>
                </c:pt>
                <c:pt idx="474">
                  <c:v>2735.8</c:v>
                </c:pt>
                <c:pt idx="475">
                  <c:v>2741.1</c:v>
                </c:pt>
                <c:pt idx="476">
                  <c:v>2746.5</c:v>
                </c:pt>
                <c:pt idx="477">
                  <c:v>2751.9</c:v>
                </c:pt>
                <c:pt idx="478">
                  <c:v>2757.2</c:v>
                </c:pt>
                <c:pt idx="479">
                  <c:v>2762.6</c:v>
                </c:pt>
                <c:pt idx="480">
                  <c:v>2768</c:v>
                </c:pt>
                <c:pt idx="481">
                  <c:v>2773.3</c:v>
                </c:pt>
                <c:pt idx="482">
                  <c:v>2778.7</c:v>
                </c:pt>
                <c:pt idx="483">
                  <c:v>2784</c:v>
                </c:pt>
                <c:pt idx="484">
                  <c:v>2789.4</c:v>
                </c:pt>
                <c:pt idx="485">
                  <c:v>2794.8</c:v>
                </c:pt>
                <c:pt idx="486">
                  <c:v>2800.1</c:v>
                </c:pt>
                <c:pt idx="487">
                  <c:v>2805.5</c:v>
                </c:pt>
                <c:pt idx="488">
                  <c:v>2810.8</c:v>
                </c:pt>
                <c:pt idx="489">
                  <c:v>2816.2</c:v>
                </c:pt>
                <c:pt idx="490">
                  <c:v>2821.6</c:v>
                </c:pt>
                <c:pt idx="491">
                  <c:v>2826.9</c:v>
                </c:pt>
                <c:pt idx="492">
                  <c:v>2832.3</c:v>
                </c:pt>
                <c:pt idx="493">
                  <c:v>2837.7</c:v>
                </c:pt>
                <c:pt idx="494">
                  <c:v>2843</c:v>
                </c:pt>
                <c:pt idx="495">
                  <c:v>2848.4</c:v>
                </c:pt>
                <c:pt idx="496">
                  <c:v>2853.7</c:v>
                </c:pt>
                <c:pt idx="497">
                  <c:v>2859.1</c:v>
                </c:pt>
                <c:pt idx="498">
                  <c:v>2864.5</c:v>
                </c:pt>
                <c:pt idx="499">
                  <c:v>2869.8</c:v>
                </c:pt>
                <c:pt idx="500">
                  <c:v>2875.2</c:v>
                </c:pt>
                <c:pt idx="501">
                  <c:v>2880.6</c:v>
                </c:pt>
                <c:pt idx="502">
                  <c:v>2885.9</c:v>
                </c:pt>
                <c:pt idx="503">
                  <c:v>2891.3</c:v>
                </c:pt>
                <c:pt idx="504">
                  <c:v>2896.6</c:v>
                </c:pt>
                <c:pt idx="505">
                  <c:v>2902</c:v>
                </c:pt>
                <c:pt idx="506">
                  <c:v>2907.4</c:v>
                </c:pt>
                <c:pt idx="507">
                  <c:v>2912.7</c:v>
                </c:pt>
                <c:pt idx="508">
                  <c:v>2918.1</c:v>
                </c:pt>
                <c:pt idx="509">
                  <c:v>2923.4</c:v>
                </c:pt>
                <c:pt idx="510">
                  <c:v>2928.8</c:v>
                </c:pt>
                <c:pt idx="511">
                  <c:v>2934.2</c:v>
                </c:pt>
                <c:pt idx="512">
                  <c:v>2939.5</c:v>
                </c:pt>
                <c:pt idx="513">
                  <c:v>2944.9</c:v>
                </c:pt>
                <c:pt idx="514">
                  <c:v>2950.3</c:v>
                </c:pt>
                <c:pt idx="515">
                  <c:v>2955.6</c:v>
                </c:pt>
                <c:pt idx="516">
                  <c:v>2961</c:v>
                </c:pt>
                <c:pt idx="517">
                  <c:v>2966.3</c:v>
                </c:pt>
                <c:pt idx="518">
                  <c:v>2971.7</c:v>
                </c:pt>
                <c:pt idx="519">
                  <c:v>2977.1</c:v>
                </c:pt>
                <c:pt idx="520">
                  <c:v>2982.4</c:v>
                </c:pt>
                <c:pt idx="521">
                  <c:v>2987.8</c:v>
                </c:pt>
                <c:pt idx="522">
                  <c:v>2993.2</c:v>
                </c:pt>
                <c:pt idx="523">
                  <c:v>2998.5</c:v>
                </c:pt>
                <c:pt idx="524">
                  <c:v>3003.9</c:v>
                </c:pt>
                <c:pt idx="525">
                  <c:v>3009.2</c:v>
                </c:pt>
                <c:pt idx="526">
                  <c:v>3014.6</c:v>
                </c:pt>
                <c:pt idx="527">
                  <c:v>3020</c:v>
                </c:pt>
                <c:pt idx="528">
                  <c:v>3025.3</c:v>
                </c:pt>
                <c:pt idx="529">
                  <c:v>3030.7</c:v>
                </c:pt>
                <c:pt idx="530">
                  <c:v>3036</c:v>
                </c:pt>
                <c:pt idx="531">
                  <c:v>3041.4</c:v>
                </c:pt>
                <c:pt idx="532">
                  <c:v>3046.8</c:v>
                </c:pt>
                <c:pt idx="533">
                  <c:v>3052.1</c:v>
                </c:pt>
                <c:pt idx="534">
                  <c:v>3057.5</c:v>
                </c:pt>
                <c:pt idx="535">
                  <c:v>3062.9</c:v>
                </c:pt>
                <c:pt idx="536">
                  <c:v>3068.2</c:v>
                </c:pt>
                <c:pt idx="537">
                  <c:v>3073.6</c:v>
                </c:pt>
                <c:pt idx="538">
                  <c:v>3078.9</c:v>
                </c:pt>
                <c:pt idx="539">
                  <c:v>3084.3</c:v>
                </c:pt>
                <c:pt idx="540">
                  <c:v>3089.7</c:v>
                </c:pt>
                <c:pt idx="541">
                  <c:v>3095</c:v>
                </c:pt>
                <c:pt idx="542">
                  <c:v>3100.4</c:v>
                </c:pt>
                <c:pt idx="543">
                  <c:v>3105.8</c:v>
                </c:pt>
                <c:pt idx="544">
                  <c:v>3111.1</c:v>
                </c:pt>
                <c:pt idx="545">
                  <c:v>3116.5</c:v>
                </c:pt>
                <c:pt idx="546">
                  <c:v>3121.8</c:v>
                </c:pt>
                <c:pt idx="547">
                  <c:v>3127.2</c:v>
                </c:pt>
                <c:pt idx="548">
                  <c:v>3132.6</c:v>
                </c:pt>
                <c:pt idx="549">
                  <c:v>3137.9</c:v>
                </c:pt>
                <c:pt idx="550">
                  <c:v>3143.3</c:v>
                </c:pt>
                <c:pt idx="551">
                  <c:v>3148.6</c:v>
                </c:pt>
                <c:pt idx="552">
                  <c:v>3154</c:v>
                </c:pt>
                <c:pt idx="553">
                  <c:v>3159.4</c:v>
                </c:pt>
                <c:pt idx="554">
                  <c:v>3164.7</c:v>
                </c:pt>
                <c:pt idx="555">
                  <c:v>3170.1</c:v>
                </c:pt>
                <c:pt idx="556">
                  <c:v>3175.5</c:v>
                </c:pt>
                <c:pt idx="557">
                  <c:v>3180.8</c:v>
                </c:pt>
                <c:pt idx="558">
                  <c:v>3186.2</c:v>
                </c:pt>
                <c:pt idx="559">
                  <c:v>3191.5</c:v>
                </c:pt>
                <c:pt idx="560">
                  <c:v>3196.9</c:v>
                </c:pt>
                <c:pt idx="561">
                  <c:v>3202.3</c:v>
                </c:pt>
                <c:pt idx="562">
                  <c:v>3207.6</c:v>
                </c:pt>
                <c:pt idx="563">
                  <c:v>3213</c:v>
                </c:pt>
                <c:pt idx="564">
                  <c:v>3218.4</c:v>
                </c:pt>
                <c:pt idx="565">
                  <c:v>3223.7</c:v>
                </c:pt>
                <c:pt idx="566">
                  <c:v>3229.1</c:v>
                </c:pt>
                <c:pt idx="567">
                  <c:v>3234.4</c:v>
                </c:pt>
                <c:pt idx="568">
                  <c:v>3239.8</c:v>
                </c:pt>
                <c:pt idx="569">
                  <c:v>3245.2</c:v>
                </c:pt>
                <c:pt idx="570">
                  <c:v>3250.5</c:v>
                </c:pt>
                <c:pt idx="571">
                  <c:v>3255.9</c:v>
                </c:pt>
                <c:pt idx="572">
                  <c:v>3261.2</c:v>
                </c:pt>
                <c:pt idx="573">
                  <c:v>3266.6</c:v>
                </c:pt>
                <c:pt idx="574">
                  <c:v>3272</c:v>
                </c:pt>
                <c:pt idx="575">
                  <c:v>3277.3</c:v>
                </c:pt>
                <c:pt idx="576">
                  <c:v>3282.7</c:v>
                </c:pt>
                <c:pt idx="577">
                  <c:v>3288.1</c:v>
                </c:pt>
                <c:pt idx="578">
                  <c:v>3293.4</c:v>
                </c:pt>
                <c:pt idx="579">
                  <c:v>3298.8</c:v>
                </c:pt>
                <c:pt idx="580">
                  <c:v>3304.1</c:v>
                </c:pt>
                <c:pt idx="581">
                  <c:v>3309.5</c:v>
                </c:pt>
                <c:pt idx="582">
                  <c:v>3314.9</c:v>
                </c:pt>
                <c:pt idx="583">
                  <c:v>3320.2</c:v>
                </c:pt>
                <c:pt idx="584">
                  <c:v>3325.6</c:v>
                </c:pt>
                <c:pt idx="585">
                  <c:v>3331</c:v>
                </c:pt>
                <c:pt idx="586">
                  <c:v>3336.3</c:v>
                </c:pt>
                <c:pt idx="587">
                  <c:v>3341.7</c:v>
                </c:pt>
                <c:pt idx="588">
                  <c:v>3347</c:v>
                </c:pt>
                <c:pt idx="589">
                  <c:v>3352.4</c:v>
                </c:pt>
                <c:pt idx="590">
                  <c:v>3357.8</c:v>
                </c:pt>
                <c:pt idx="591">
                  <c:v>3363.1</c:v>
                </c:pt>
                <c:pt idx="592">
                  <c:v>3368.5</c:v>
                </c:pt>
                <c:pt idx="593">
                  <c:v>3373.8</c:v>
                </c:pt>
                <c:pt idx="594">
                  <c:v>3379.2</c:v>
                </c:pt>
                <c:pt idx="595">
                  <c:v>3384.6</c:v>
                </c:pt>
                <c:pt idx="596">
                  <c:v>3389.9</c:v>
                </c:pt>
                <c:pt idx="597">
                  <c:v>3395.3</c:v>
                </c:pt>
                <c:pt idx="598">
                  <c:v>3400.7</c:v>
                </c:pt>
                <c:pt idx="599">
                  <c:v>3406</c:v>
                </c:pt>
                <c:pt idx="600">
                  <c:v>3411.4</c:v>
                </c:pt>
                <c:pt idx="601">
                  <c:v>3416.7</c:v>
                </c:pt>
                <c:pt idx="602">
                  <c:v>3422.1</c:v>
                </c:pt>
                <c:pt idx="603">
                  <c:v>3427.5</c:v>
                </c:pt>
                <c:pt idx="604">
                  <c:v>3432.8</c:v>
                </c:pt>
                <c:pt idx="605">
                  <c:v>3438.2</c:v>
                </c:pt>
                <c:pt idx="606">
                  <c:v>3443.6</c:v>
                </c:pt>
                <c:pt idx="607">
                  <c:v>3448.9</c:v>
                </c:pt>
                <c:pt idx="608">
                  <c:v>3454.3</c:v>
                </c:pt>
                <c:pt idx="609">
                  <c:v>3459.6</c:v>
                </c:pt>
                <c:pt idx="610">
                  <c:v>3465</c:v>
                </c:pt>
                <c:pt idx="611">
                  <c:v>3470.4</c:v>
                </c:pt>
                <c:pt idx="612">
                  <c:v>3475.9</c:v>
                </c:pt>
                <c:pt idx="613">
                  <c:v>3481.3</c:v>
                </c:pt>
                <c:pt idx="614">
                  <c:v>3486.8</c:v>
                </c:pt>
                <c:pt idx="615">
                  <c:v>3492.2</c:v>
                </c:pt>
                <c:pt idx="616">
                  <c:v>3497.7</c:v>
                </c:pt>
                <c:pt idx="617">
                  <c:v>3503.1</c:v>
                </c:pt>
                <c:pt idx="618">
                  <c:v>3508.6</c:v>
                </c:pt>
                <c:pt idx="619">
                  <c:v>3514</c:v>
                </c:pt>
                <c:pt idx="620">
                  <c:v>3519.5</c:v>
                </c:pt>
                <c:pt idx="621">
                  <c:v>3524.9</c:v>
                </c:pt>
                <c:pt idx="622">
                  <c:v>3530.3</c:v>
                </c:pt>
                <c:pt idx="623">
                  <c:v>3535.8</c:v>
                </c:pt>
                <c:pt idx="624">
                  <c:v>3541.2</c:v>
                </c:pt>
                <c:pt idx="625">
                  <c:v>3546.7</c:v>
                </c:pt>
                <c:pt idx="626">
                  <c:v>3552.1</c:v>
                </c:pt>
                <c:pt idx="627">
                  <c:v>3557.6</c:v>
                </c:pt>
                <c:pt idx="628">
                  <c:v>3563</c:v>
                </c:pt>
                <c:pt idx="629">
                  <c:v>3568.5</c:v>
                </c:pt>
                <c:pt idx="630">
                  <c:v>3573.9</c:v>
                </c:pt>
                <c:pt idx="631">
                  <c:v>3579.4</c:v>
                </c:pt>
                <c:pt idx="632">
                  <c:v>3584.8</c:v>
                </c:pt>
                <c:pt idx="633">
                  <c:v>3590.2</c:v>
                </c:pt>
                <c:pt idx="634">
                  <c:v>3595.7</c:v>
                </c:pt>
                <c:pt idx="635">
                  <c:v>3601.1</c:v>
                </c:pt>
                <c:pt idx="636">
                  <c:v>3606.6</c:v>
                </c:pt>
                <c:pt idx="637">
                  <c:v>3612</c:v>
                </c:pt>
                <c:pt idx="638">
                  <c:v>3617.5</c:v>
                </c:pt>
                <c:pt idx="639">
                  <c:v>3622.9</c:v>
                </c:pt>
                <c:pt idx="640">
                  <c:v>3628.4</c:v>
                </c:pt>
                <c:pt idx="641">
                  <c:v>3633.8</c:v>
                </c:pt>
                <c:pt idx="642">
                  <c:v>3639.3</c:v>
                </c:pt>
                <c:pt idx="643">
                  <c:v>3644.7</c:v>
                </c:pt>
                <c:pt idx="644">
                  <c:v>3650.2</c:v>
                </c:pt>
                <c:pt idx="645">
                  <c:v>3655.6</c:v>
                </c:pt>
                <c:pt idx="646">
                  <c:v>3661</c:v>
                </c:pt>
                <c:pt idx="647">
                  <c:v>3666.5</c:v>
                </c:pt>
                <c:pt idx="648">
                  <c:v>3671.9</c:v>
                </c:pt>
                <c:pt idx="649">
                  <c:v>3677.4</c:v>
                </c:pt>
                <c:pt idx="650">
                  <c:v>3682.8</c:v>
                </c:pt>
                <c:pt idx="651">
                  <c:v>3688.3</c:v>
                </c:pt>
                <c:pt idx="652">
                  <c:v>3693.7</c:v>
                </c:pt>
                <c:pt idx="653">
                  <c:v>3699.2</c:v>
                </c:pt>
                <c:pt idx="654">
                  <c:v>3704.6</c:v>
                </c:pt>
                <c:pt idx="655">
                  <c:v>3710.1</c:v>
                </c:pt>
                <c:pt idx="656">
                  <c:v>3715.5</c:v>
                </c:pt>
                <c:pt idx="657">
                  <c:v>3720.9</c:v>
                </c:pt>
                <c:pt idx="658">
                  <c:v>3726.4</c:v>
                </c:pt>
                <c:pt idx="659">
                  <c:v>3731.8</c:v>
                </c:pt>
                <c:pt idx="660">
                  <c:v>3737.3</c:v>
                </c:pt>
                <c:pt idx="661">
                  <c:v>3742.7</c:v>
                </c:pt>
                <c:pt idx="662">
                  <c:v>3748.2</c:v>
                </c:pt>
                <c:pt idx="663">
                  <c:v>3753.6</c:v>
                </c:pt>
                <c:pt idx="664">
                  <c:v>3759.1</c:v>
                </c:pt>
                <c:pt idx="665">
                  <c:v>3764.5</c:v>
                </c:pt>
                <c:pt idx="666">
                  <c:v>3770</c:v>
                </c:pt>
                <c:pt idx="667">
                  <c:v>3775.4</c:v>
                </c:pt>
                <c:pt idx="668">
                  <c:v>3780.8</c:v>
                </c:pt>
                <c:pt idx="669">
                  <c:v>3786.3</c:v>
                </c:pt>
                <c:pt idx="670">
                  <c:v>3791.7</c:v>
                </c:pt>
                <c:pt idx="671">
                  <c:v>3797.2</c:v>
                </c:pt>
                <c:pt idx="672">
                  <c:v>3802.6</c:v>
                </c:pt>
                <c:pt idx="673">
                  <c:v>3808.1</c:v>
                </c:pt>
                <c:pt idx="674">
                  <c:v>3813.5</c:v>
                </c:pt>
                <c:pt idx="675">
                  <c:v>3819</c:v>
                </c:pt>
                <c:pt idx="676">
                  <c:v>3824.4</c:v>
                </c:pt>
                <c:pt idx="677">
                  <c:v>3829.9</c:v>
                </c:pt>
                <c:pt idx="678">
                  <c:v>3835.3</c:v>
                </c:pt>
                <c:pt idx="679">
                  <c:v>3840.7</c:v>
                </c:pt>
                <c:pt idx="680">
                  <c:v>3846.2</c:v>
                </c:pt>
                <c:pt idx="681">
                  <c:v>3851.6</c:v>
                </c:pt>
                <c:pt idx="682">
                  <c:v>3857.1</c:v>
                </c:pt>
                <c:pt idx="683">
                  <c:v>3862.5</c:v>
                </c:pt>
                <c:pt idx="684">
                  <c:v>3868</c:v>
                </c:pt>
                <c:pt idx="685">
                  <c:v>3873.4</c:v>
                </c:pt>
                <c:pt idx="686">
                  <c:v>3878.9</c:v>
                </c:pt>
                <c:pt idx="687">
                  <c:v>3884.3</c:v>
                </c:pt>
                <c:pt idx="688">
                  <c:v>3889.8</c:v>
                </c:pt>
                <c:pt idx="689">
                  <c:v>3895.2</c:v>
                </c:pt>
                <c:pt idx="690">
                  <c:v>3900.6</c:v>
                </c:pt>
                <c:pt idx="691">
                  <c:v>3906.1</c:v>
                </c:pt>
                <c:pt idx="692">
                  <c:v>3911.5</c:v>
                </c:pt>
                <c:pt idx="693">
                  <c:v>3917</c:v>
                </c:pt>
                <c:pt idx="694">
                  <c:v>3922.4</c:v>
                </c:pt>
                <c:pt idx="695">
                  <c:v>3927.9</c:v>
                </c:pt>
                <c:pt idx="696">
                  <c:v>3933.3</c:v>
                </c:pt>
                <c:pt idx="697">
                  <c:v>3938.8</c:v>
                </c:pt>
                <c:pt idx="698">
                  <c:v>3944.2</c:v>
                </c:pt>
                <c:pt idx="699">
                  <c:v>3949.7</c:v>
                </c:pt>
                <c:pt idx="700">
                  <c:v>3955.1</c:v>
                </c:pt>
                <c:pt idx="701">
                  <c:v>3960.6</c:v>
                </c:pt>
                <c:pt idx="702">
                  <c:v>3966</c:v>
                </c:pt>
                <c:pt idx="703">
                  <c:v>3971.4</c:v>
                </c:pt>
                <c:pt idx="704">
                  <c:v>3976.9</c:v>
                </c:pt>
                <c:pt idx="705">
                  <c:v>3982.3</c:v>
                </c:pt>
                <c:pt idx="706">
                  <c:v>3987.8</c:v>
                </c:pt>
                <c:pt idx="707">
                  <c:v>3993.2</c:v>
                </c:pt>
                <c:pt idx="708">
                  <c:v>3998.7</c:v>
                </c:pt>
                <c:pt idx="709">
                  <c:v>4004.1</c:v>
                </c:pt>
                <c:pt idx="710">
                  <c:v>4009.6</c:v>
                </c:pt>
                <c:pt idx="711">
                  <c:v>4015</c:v>
                </c:pt>
                <c:pt idx="712">
                  <c:v>4118.5</c:v>
                </c:pt>
                <c:pt idx="713">
                  <c:v>4123.9000000000005</c:v>
                </c:pt>
                <c:pt idx="714">
                  <c:v>4129.4000000000005</c:v>
                </c:pt>
                <c:pt idx="715">
                  <c:v>4134.8</c:v>
                </c:pt>
                <c:pt idx="716">
                  <c:v>4140.3</c:v>
                </c:pt>
                <c:pt idx="717">
                  <c:v>4145.7</c:v>
                </c:pt>
                <c:pt idx="718">
                  <c:v>4151.1000000000004</c:v>
                </c:pt>
                <c:pt idx="719">
                  <c:v>4156.6000000000004</c:v>
                </c:pt>
                <c:pt idx="720">
                  <c:v>4162</c:v>
                </c:pt>
                <c:pt idx="721">
                  <c:v>4167.5</c:v>
                </c:pt>
                <c:pt idx="722">
                  <c:v>4172.9000000000005</c:v>
                </c:pt>
                <c:pt idx="723">
                  <c:v>4178.4000000000005</c:v>
                </c:pt>
                <c:pt idx="724">
                  <c:v>4183.8</c:v>
                </c:pt>
                <c:pt idx="725">
                  <c:v>4189.3</c:v>
                </c:pt>
                <c:pt idx="726">
                  <c:v>4194.7</c:v>
                </c:pt>
                <c:pt idx="727">
                  <c:v>4200.2</c:v>
                </c:pt>
                <c:pt idx="728">
                  <c:v>4205.6000000000004</c:v>
                </c:pt>
                <c:pt idx="729">
                  <c:v>4211</c:v>
                </c:pt>
                <c:pt idx="730">
                  <c:v>4216.5</c:v>
                </c:pt>
                <c:pt idx="731">
                  <c:v>4221.9000000000005</c:v>
                </c:pt>
                <c:pt idx="732">
                  <c:v>4227.4000000000005</c:v>
                </c:pt>
                <c:pt idx="733">
                  <c:v>4232.8</c:v>
                </c:pt>
                <c:pt idx="734">
                  <c:v>4238.3</c:v>
                </c:pt>
                <c:pt idx="735">
                  <c:v>4243.7</c:v>
                </c:pt>
                <c:pt idx="736">
                  <c:v>4249.2</c:v>
                </c:pt>
                <c:pt idx="737">
                  <c:v>4254.6000000000004</c:v>
                </c:pt>
                <c:pt idx="738">
                  <c:v>4260.1000000000004</c:v>
                </c:pt>
                <c:pt idx="739">
                  <c:v>4265.5</c:v>
                </c:pt>
                <c:pt idx="740">
                  <c:v>4271</c:v>
                </c:pt>
                <c:pt idx="741">
                  <c:v>4276.4000000000005</c:v>
                </c:pt>
                <c:pt idx="742">
                  <c:v>4281.8</c:v>
                </c:pt>
                <c:pt idx="743">
                  <c:v>4287.3</c:v>
                </c:pt>
                <c:pt idx="744">
                  <c:v>4292.7</c:v>
                </c:pt>
                <c:pt idx="745">
                  <c:v>4298.2</c:v>
                </c:pt>
                <c:pt idx="746">
                  <c:v>4303.6000000000004</c:v>
                </c:pt>
                <c:pt idx="747">
                  <c:v>4309.1000000000004</c:v>
                </c:pt>
                <c:pt idx="748">
                  <c:v>4314.5</c:v>
                </c:pt>
                <c:pt idx="749">
                  <c:v>4320</c:v>
                </c:pt>
                <c:pt idx="750">
                  <c:v>4325.4000000000005</c:v>
                </c:pt>
                <c:pt idx="751">
                  <c:v>4330.9000000000005</c:v>
                </c:pt>
                <c:pt idx="752">
                  <c:v>4336.3</c:v>
                </c:pt>
                <c:pt idx="753">
                  <c:v>4341.7</c:v>
                </c:pt>
                <c:pt idx="754">
                  <c:v>4347.2</c:v>
                </c:pt>
                <c:pt idx="755">
                  <c:v>4352.6000000000004</c:v>
                </c:pt>
                <c:pt idx="756">
                  <c:v>4358.1000000000004</c:v>
                </c:pt>
                <c:pt idx="757">
                  <c:v>4363.5</c:v>
                </c:pt>
                <c:pt idx="758">
                  <c:v>4369</c:v>
                </c:pt>
                <c:pt idx="759">
                  <c:v>4374.4000000000005</c:v>
                </c:pt>
                <c:pt idx="760">
                  <c:v>4379.9000000000005</c:v>
                </c:pt>
                <c:pt idx="761">
                  <c:v>4385.3</c:v>
                </c:pt>
                <c:pt idx="762">
                  <c:v>4390.8</c:v>
                </c:pt>
                <c:pt idx="763">
                  <c:v>4396.2</c:v>
                </c:pt>
                <c:pt idx="764">
                  <c:v>4401.6000000000004</c:v>
                </c:pt>
                <c:pt idx="765">
                  <c:v>4407.1000000000004</c:v>
                </c:pt>
                <c:pt idx="766">
                  <c:v>4412.5</c:v>
                </c:pt>
                <c:pt idx="767">
                  <c:v>4418</c:v>
                </c:pt>
                <c:pt idx="768">
                  <c:v>4423.4000000000005</c:v>
                </c:pt>
                <c:pt idx="769">
                  <c:v>4428.9000000000005</c:v>
                </c:pt>
                <c:pt idx="770">
                  <c:v>4434.3</c:v>
                </c:pt>
                <c:pt idx="771">
                  <c:v>4439.8</c:v>
                </c:pt>
                <c:pt idx="772">
                  <c:v>4445.2</c:v>
                </c:pt>
                <c:pt idx="773">
                  <c:v>4450.7</c:v>
                </c:pt>
                <c:pt idx="774">
                  <c:v>4456.1000000000004</c:v>
                </c:pt>
                <c:pt idx="775">
                  <c:v>4461.5</c:v>
                </c:pt>
                <c:pt idx="776">
                  <c:v>4467</c:v>
                </c:pt>
                <c:pt idx="777">
                  <c:v>4472.4000000000005</c:v>
                </c:pt>
                <c:pt idx="778">
                  <c:v>4477.9000000000005</c:v>
                </c:pt>
                <c:pt idx="779">
                  <c:v>4483.3</c:v>
                </c:pt>
                <c:pt idx="780">
                  <c:v>4488.8</c:v>
                </c:pt>
                <c:pt idx="781">
                  <c:v>4494.2</c:v>
                </c:pt>
                <c:pt idx="782">
                  <c:v>4499.7</c:v>
                </c:pt>
                <c:pt idx="783">
                  <c:v>4505.1000000000004</c:v>
                </c:pt>
                <c:pt idx="784">
                  <c:v>4510.6000000000004</c:v>
                </c:pt>
                <c:pt idx="785">
                  <c:v>4516</c:v>
                </c:pt>
                <c:pt idx="786">
                  <c:v>4521.4000000000005</c:v>
                </c:pt>
                <c:pt idx="787">
                  <c:v>4526.9000000000005</c:v>
                </c:pt>
                <c:pt idx="788">
                  <c:v>4532.3</c:v>
                </c:pt>
                <c:pt idx="789">
                  <c:v>4537.8</c:v>
                </c:pt>
                <c:pt idx="790">
                  <c:v>4543.2</c:v>
                </c:pt>
                <c:pt idx="791">
                  <c:v>4548.7</c:v>
                </c:pt>
                <c:pt idx="792">
                  <c:v>4554.1000000000004</c:v>
                </c:pt>
                <c:pt idx="793">
                  <c:v>4559.6000000000004</c:v>
                </c:pt>
                <c:pt idx="794">
                  <c:v>4565</c:v>
                </c:pt>
                <c:pt idx="795">
                  <c:v>4570.5</c:v>
                </c:pt>
                <c:pt idx="796">
                  <c:v>4575.9000000000005</c:v>
                </c:pt>
                <c:pt idx="797">
                  <c:v>4581.4000000000005</c:v>
                </c:pt>
                <c:pt idx="798">
                  <c:v>4586.8</c:v>
                </c:pt>
                <c:pt idx="799">
                  <c:v>4592.2</c:v>
                </c:pt>
                <c:pt idx="800">
                  <c:v>4597.7</c:v>
                </c:pt>
                <c:pt idx="801">
                  <c:v>4603.1000000000004</c:v>
                </c:pt>
                <c:pt idx="802">
                  <c:v>4608.6000000000004</c:v>
                </c:pt>
                <c:pt idx="803">
                  <c:v>4614</c:v>
                </c:pt>
                <c:pt idx="804">
                  <c:v>4619.5</c:v>
                </c:pt>
                <c:pt idx="805">
                  <c:v>4624.9000000000005</c:v>
                </c:pt>
                <c:pt idx="806">
                  <c:v>4630.4000000000005</c:v>
                </c:pt>
                <c:pt idx="807">
                  <c:v>4635.8</c:v>
                </c:pt>
                <c:pt idx="808">
                  <c:v>4641.3</c:v>
                </c:pt>
                <c:pt idx="809">
                  <c:v>4646.7</c:v>
                </c:pt>
                <c:pt idx="810">
                  <c:v>4652.1000000000004</c:v>
                </c:pt>
                <c:pt idx="811">
                  <c:v>4657.6000000000004</c:v>
                </c:pt>
                <c:pt idx="812">
                  <c:v>4663</c:v>
                </c:pt>
                <c:pt idx="813">
                  <c:v>4668.5</c:v>
                </c:pt>
                <c:pt idx="814">
                  <c:v>4673.9000000000005</c:v>
                </c:pt>
                <c:pt idx="815">
                  <c:v>4679.4000000000005</c:v>
                </c:pt>
                <c:pt idx="816">
                  <c:v>4684.8</c:v>
                </c:pt>
                <c:pt idx="817">
                  <c:v>4690.3</c:v>
                </c:pt>
                <c:pt idx="818">
                  <c:v>4695.7</c:v>
                </c:pt>
                <c:pt idx="819">
                  <c:v>4701.2</c:v>
                </c:pt>
                <c:pt idx="820">
                  <c:v>4706.6000000000004</c:v>
                </c:pt>
                <c:pt idx="821">
                  <c:v>4712</c:v>
                </c:pt>
                <c:pt idx="822">
                  <c:v>4717.5</c:v>
                </c:pt>
                <c:pt idx="823">
                  <c:v>4722.9000000000005</c:v>
                </c:pt>
                <c:pt idx="824">
                  <c:v>4728.4000000000005</c:v>
                </c:pt>
                <c:pt idx="825">
                  <c:v>4733.8</c:v>
                </c:pt>
                <c:pt idx="826">
                  <c:v>4739.3</c:v>
                </c:pt>
                <c:pt idx="827">
                  <c:v>4744.7</c:v>
                </c:pt>
                <c:pt idx="828">
                  <c:v>4750.2</c:v>
                </c:pt>
                <c:pt idx="829">
                  <c:v>4755.6000000000004</c:v>
                </c:pt>
                <c:pt idx="830">
                  <c:v>4761.1000000000004</c:v>
                </c:pt>
                <c:pt idx="831">
                  <c:v>4766.5</c:v>
                </c:pt>
                <c:pt idx="832">
                  <c:v>4771.9000000000005</c:v>
                </c:pt>
                <c:pt idx="833">
                  <c:v>4777.4000000000005</c:v>
                </c:pt>
                <c:pt idx="834">
                  <c:v>4782.8</c:v>
                </c:pt>
                <c:pt idx="835">
                  <c:v>4788.3</c:v>
                </c:pt>
                <c:pt idx="836">
                  <c:v>4793.7</c:v>
                </c:pt>
                <c:pt idx="837">
                  <c:v>4799.2</c:v>
                </c:pt>
                <c:pt idx="838">
                  <c:v>4804.6000000000004</c:v>
                </c:pt>
                <c:pt idx="839">
                  <c:v>4810.1000000000004</c:v>
                </c:pt>
                <c:pt idx="840">
                  <c:v>4815.5</c:v>
                </c:pt>
                <c:pt idx="841">
                  <c:v>4821</c:v>
                </c:pt>
                <c:pt idx="842">
                  <c:v>4826.4000000000005</c:v>
                </c:pt>
                <c:pt idx="843">
                  <c:v>4831.8</c:v>
                </c:pt>
                <c:pt idx="844">
                  <c:v>4837.3</c:v>
                </c:pt>
                <c:pt idx="845">
                  <c:v>4842.7</c:v>
                </c:pt>
                <c:pt idx="846">
                  <c:v>4848.2</c:v>
                </c:pt>
                <c:pt idx="847">
                  <c:v>4853.6000000000004</c:v>
                </c:pt>
                <c:pt idx="848">
                  <c:v>4859.1000000000004</c:v>
                </c:pt>
                <c:pt idx="849">
                  <c:v>4864.5</c:v>
                </c:pt>
                <c:pt idx="850">
                  <c:v>4870</c:v>
                </c:pt>
                <c:pt idx="851">
                  <c:v>4875.4000000000005</c:v>
                </c:pt>
                <c:pt idx="852">
                  <c:v>4880.9000000000005</c:v>
                </c:pt>
                <c:pt idx="853">
                  <c:v>4886.3</c:v>
                </c:pt>
                <c:pt idx="854">
                  <c:v>4891.8</c:v>
                </c:pt>
                <c:pt idx="855">
                  <c:v>4897.2</c:v>
                </c:pt>
                <c:pt idx="856">
                  <c:v>4902.6000000000004</c:v>
                </c:pt>
                <c:pt idx="857">
                  <c:v>4908.1000000000004</c:v>
                </c:pt>
                <c:pt idx="858">
                  <c:v>4913.5</c:v>
                </c:pt>
                <c:pt idx="859">
                  <c:v>4919</c:v>
                </c:pt>
                <c:pt idx="860">
                  <c:v>4924.4000000000005</c:v>
                </c:pt>
                <c:pt idx="861">
                  <c:v>4929.9000000000005</c:v>
                </c:pt>
                <c:pt idx="862">
                  <c:v>4935.3</c:v>
                </c:pt>
                <c:pt idx="863">
                  <c:v>4940.8</c:v>
                </c:pt>
                <c:pt idx="864">
                  <c:v>4946.2</c:v>
                </c:pt>
                <c:pt idx="865">
                  <c:v>4951.7</c:v>
                </c:pt>
                <c:pt idx="866">
                  <c:v>4957.1000000000004</c:v>
                </c:pt>
                <c:pt idx="867">
                  <c:v>4962.5</c:v>
                </c:pt>
                <c:pt idx="868">
                  <c:v>4968</c:v>
                </c:pt>
                <c:pt idx="869">
                  <c:v>4973.4000000000005</c:v>
                </c:pt>
                <c:pt idx="870">
                  <c:v>4978.9000000000005</c:v>
                </c:pt>
                <c:pt idx="871">
                  <c:v>4984.3</c:v>
                </c:pt>
                <c:pt idx="872">
                  <c:v>4989.8</c:v>
                </c:pt>
                <c:pt idx="873">
                  <c:v>4995.2</c:v>
                </c:pt>
                <c:pt idx="874">
                  <c:v>5000.7</c:v>
                </c:pt>
                <c:pt idx="875">
                  <c:v>5006.1000000000004</c:v>
                </c:pt>
                <c:pt idx="876">
                  <c:v>5011.6000000000004</c:v>
                </c:pt>
                <c:pt idx="877">
                  <c:v>5017</c:v>
                </c:pt>
                <c:pt idx="878">
                  <c:v>5022.4000000000005</c:v>
                </c:pt>
                <c:pt idx="879">
                  <c:v>5027.8</c:v>
                </c:pt>
                <c:pt idx="880">
                  <c:v>5033.3</c:v>
                </c:pt>
                <c:pt idx="881">
                  <c:v>5038.7</c:v>
                </c:pt>
                <c:pt idx="882">
                  <c:v>5044.1000000000004</c:v>
                </c:pt>
                <c:pt idx="883">
                  <c:v>5049.5</c:v>
                </c:pt>
                <c:pt idx="884">
                  <c:v>5054.9000000000005</c:v>
                </c:pt>
                <c:pt idx="885">
                  <c:v>5060.4000000000005</c:v>
                </c:pt>
                <c:pt idx="886">
                  <c:v>5065.8</c:v>
                </c:pt>
                <c:pt idx="887">
                  <c:v>5071.2</c:v>
                </c:pt>
                <c:pt idx="888">
                  <c:v>5076.6000000000004</c:v>
                </c:pt>
                <c:pt idx="889">
                  <c:v>5082</c:v>
                </c:pt>
                <c:pt idx="890">
                  <c:v>5087.5</c:v>
                </c:pt>
                <c:pt idx="891">
                  <c:v>5092.9000000000005</c:v>
                </c:pt>
                <c:pt idx="892">
                  <c:v>5098.3</c:v>
                </c:pt>
                <c:pt idx="893">
                  <c:v>5103.7</c:v>
                </c:pt>
                <c:pt idx="894">
                  <c:v>5109.1000000000004</c:v>
                </c:pt>
                <c:pt idx="895">
                  <c:v>5114.5</c:v>
                </c:pt>
                <c:pt idx="896">
                  <c:v>5120</c:v>
                </c:pt>
                <c:pt idx="897">
                  <c:v>5125.4000000000005</c:v>
                </c:pt>
                <c:pt idx="898">
                  <c:v>5130.8</c:v>
                </c:pt>
                <c:pt idx="899">
                  <c:v>5136.2</c:v>
                </c:pt>
                <c:pt idx="900">
                  <c:v>5141.6000000000004</c:v>
                </c:pt>
                <c:pt idx="901">
                  <c:v>5147.1000000000004</c:v>
                </c:pt>
                <c:pt idx="902">
                  <c:v>5152.5</c:v>
                </c:pt>
                <c:pt idx="903">
                  <c:v>5157.9000000000005</c:v>
                </c:pt>
                <c:pt idx="904">
                  <c:v>5163.3</c:v>
                </c:pt>
                <c:pt idx="905">
                  <c:v>5168.7</c:v>
                </c:pt>
                <c:pt idx="906">
                  <c:v>5174.2</c:v>
                </c:pt>
                <c:pt idx="907">
                  <c:v>5179.6000000000004</c:v>
                </c:pt>
                <c:pt idx="908">
                  <c:v>5185</c:v>
                </c:pt>
                <c:pt idx="909">
                  <c:v>5190.4000000000005</c:v>
                </c:pt>
                <c:pt idx="910">
                  <c:v>5195.8</c:v>
                </c:pt>
                <c:pt idx="911">
                  <c:v>5201.3</c:v>
                </c:pt>
                <c:pt idx="912">
                  <c:v>5206.7</c:v>
                </c:pt>
                <c:pt idx="913">
                  <c:v>5212.1000000000004</c:v>
                </c:pt>
                <c:pt idx="914">
                  <c:v>5217.5</c:v>
                </c:pt>
                <c:pt idx="915">
                  <c:v>5222.9000000000005</c:v>
                </c:pt>
                <c:pt idx="916">
                  <c:v>5228.4000000000005</c:v>
                </c:pt>
                <c:pt idx="917">
                  <c:v>5233.8</c:v>
                </c:pt>
                <c:pt idx="918">
                  <c:v>5239.2</c:v>
                </c:pt>
                <c:pt idx="919">
                  <c:v>5244.6</c:v>
                </c:pt>
                <c:pt idx="920">
                  <c:v>5250</c:v>
                </c:pt>
                <c:pt idx="921">
                  <c:v>5255.5</c:v>
                </c:pt>
                <c:pt idx="922">
                  <c:v>5260.9</c:v>
                </c:pt>
                <c:pt idx="923">
                  <c:v>5266.3</c:v>
                </c:pt>
                <c:pt idx="924">
                  <c:v>5271.7</c:v>
                </c:pt>
                <c:pt idx="925">
                  <c:v>5277.1</c:v>
                </c:pt>
                <c:pt idx="926">
                  <c:v>5282.5</c:v>
                </c:pt>
                <c:pt idx="927">
                  <c:v>5288</c:v>
                </c:pt>
                <c:pt idx="928">
                  <c:v>5293.4</c:v>
                </c:pt>
                <c:pt idx="929">
                  <c:v>5298.8</c:v>
                </c:pt>
                <c:pt idx="930">
                  <c:v>5304.2</c:v>
                </c:pt>
                <c:pt idx="931">
                  <c:v>5309.6</c:v>
                </c:pt>
                <c:pt idx="932">
                  <c:v>5315.1</c:v>
                </c:pt>
                <c:pt idx="933">
                  <c:v>5320.5</c:v>
                </c:pt>
                <c:pt idx="934">
                  <c:v>5325.9</c:v>
                </c:pt>
                <c:pt idx="935">
                  <c:v>5331.3</c:v>
                </c:pt>
                <c:pt idx="936">
                  <c:v>5336.7</c:v>
                </c:pt>
                <c:pt idx="937">
                  <c:v>5342.2</c:v>
                </c:pt>
                <c:pt idx="938">
                  <c:v>5347.6</c:v>
                </c:pt>
                <c:pt idx="939">
                  <c:v>5353</c:v>
                </c:pt>
                <c:pt idx="940">
                  <c:v>5358.4</c:v>
                </c:pt>
                <c:pt idx="941">
                  <c:v>5363.8</c:v>
                </c:pt>
                <c:pt idx="942">
                  <c:v>5369.3</c:v>
                </c:pt>
                <c:pt idx="943">
                  <c:v>5374.7</c:v>
                </c:pt>
                <c:pt idx="944">
                  <c:v>5380.1</c:v>
                </c:pt>
                <c:pt idx="945">
                  <c:v>5385.5</c:v>
                </c:pt>
                <c:pt idx="946">
                  <c:v>5390.9</c:v>
                </c:pt>
                <c:pt idx="947">
                  <c:v>5396.4</c:v>
                </c:pt>
                <c:pt idx="948">
                  <c:v>5401.8</c:v>
                </c:pt>
                <c:pt idx="949">
                  <c:v>5407.2</c:v>
                </c:pt>
                <c:pt idx="950">
                  <c:v>5412.6</c:v>
                </c:pt>
                <c:pt idx="951">
                  <c:v>5418</c:v>
                </c:pt>
                <c:pt idx="952">
                  <c:v>5423.5</c:v>
                </c:pt>
                <c:pt idx="953">
                  <c:v>5428.9</c:v>
                </c:pt>
                <c:pt idx="954">
                  <c:v>5434.3</c:v>
                </c:pt>
                <c:pt idx="955">
                  <c:v>5439.7</c:v>
                </c:pt>
                <c:pt idx="956">
                  <c:v>5445.1</c:v>
                </c:pt>
                <c:pt idx="957">
                  <c:v>5450.5</c:v>
                </c:pt>
                <c:pt idx="958">
                  <c:v>5456</c:v>
                </c:pt>
                <c:pt idx="959">
                  <c:v>5461.4</c:v>
                </c:pt>
                <c:pt idx="960">
                  <c:v>5466.8</c:v>
                </c:pt>
                <c:pt idx="961">
                  <c:v>5472.2</c:v>
                </c:pt>
                <c:pt idx="962">
                  <c:v>5477.6</c:v>
                </c:pt>
                <c:pt idx="963">
                  <c:v>5483.1</c:v>
                </c:pt>
                <c:pt idx="964">
                  <c:v>5488.5</c:v>
                </c:pt>
                <c:pt idx="965">
                  <c:v>5493.9</c:v>
                </c:pt>
                <c:pt idx="966">
                  <c:v>5499.3</c:v>
                </c:pt>
                <c:pt idx="967">
                  <c:v>5504.7</c:v>
                </c:pt>
                <c:pt idx="968">
                  <c:v>5510.2</c:v>
                </c:pt>
                <c:pt idx="969">
                  <c:v>5515.6</c:v>
                </c:pt>
                <c:pt idx="970">
                  <c:v>5521</c:v>
                </c:pt>
                <c:pt idx="971">
                  <c:v>5526.4</c:v>
                </c:pt>
                <c:pt idx="972">
                  <c:v>5531.8</c:v>
                </c:pt>
                <c:pt idx="973">
                  <c:v>5537.3</c:v>
                </c:pt>
                <c:pt idx="974">
                  <c:v>5542.7</c:v>
                </c:pt>
                <c:pt idx="975">
                  <c:v>5548.1</c:v>
                </c:pt>
                <c:pt idx="976">
                  <c:v>5553.5</c:v>
                </c:pt>
                <c:pt idx="977">
                  <c:v>5558.9</c:v>
                </c:pt>
                <c:pt idx="978">
                  <c:v>5564.4</c:v>
                </c:pt>
                <c:pt idx="979">
                  <c:v>5569.8</c:v>
                </c:pt>
                <c:pt idx="980">
                  <c:v>5575.2</c:v>
                </c:pt>
                <c:pt idx="981">
                  <c:v>5580.6</c:v>
                </c:pt>
                <c:pt idx="982">
                  <c:v>5586</c:v>
                </c:pt>
                <c:pt idx="983">
                  <c:v>5591.5</c:v>
                </c:pt>
                <c:pt idx="984">
                  <c:v>5596.9</c:v>
                </c:pt>
                <c:pt idx="985">
                  <c:v>5602.3</c:v>
                </c:pt>
                <c:pt idx="986">
                  <c:v>5607.7</c:v>
                </c:pt>
                <c:pt idx="987">
                  <c:v>5613.1</c:v>
                </c:pt>
                <c:pt idx="988">
                  <c:v>5618.5</c:v>
                </c:pt>
                <c:pt idx="989">
                  <c:v>5624</c:v>
                </c:pt>
                <c:pt idx="990">
                  <c:v>5629.4</c:v>
                </c:pt>
                <c:pt idx="991">
                  <c:v>5634.8</c:v>
                </c:pt>
                <c:pt idx="992">
                  <c:v>5640.2</c:v>
                </c:pt>
                <c:pt idx="993">
                  <c:v>5645.6</c:v>
                </c:pt>
                <c:pt idx="994">
                  <c:v>5651.1</c:v>
                </c:pt>
                <c:pt idx="995">
                  <c:v>5656.5</c:v>
                </c:pt>
                <c:pt idx="996">
                  <c:v>5661.9</c:v>
                </c:pt>
                <c:pt idx="997">
                  <c:v>5667.3</c:v>
                </c:pt>
                <c:pt idx="998">
                  <c:v>5672.7</c:v>
                </c:pt>
                <c:pt idx="999">
                  <c:v>5678.2</c:v>
                </c:pt>
                <c:pt idx="1000">
                  <c:v>5683.6</c:v>
                </c:pt>
                <c:pt idx="1001">
                  <c:v>5689</c:v>
                </c:pt>
                <c:pt idx="1002">
                  <c:v>5694.4</c:v>
                </c:pt>
                <c:pt idx="1003">
                  <c:v>5699.8</c:v>
                </c:pt>
                <c:pt idx="1004">
                  <c:v>5705.3</c:v>
                </c:pt>
                <c:pt idx="1005">
                  <c:v>5710.7</c:v>
                </c:pt>
                <c:pt idx="1006">
                  <c:v>5716.1</c:v>
                </c:pt>
                <c:pt idx="1007">
                  <c:v>5721.5</c:v>
                </c:pt>
                <c:pt idx="1008">
                  <c:v>5726.9</c:v>
                </c:pt>
                <c:pt idx="1009">
                  <c:v>5732.4</c:v>
                </c:pt>
                <c:pt idx="1010">
                  <c:v>5737.8</c:v>
                </c:pt>
                <c:pt idx="1011">
                  <c:v>5743.2</c:v>
                </c:pt>
                <c:pt idx="1012">
                  <c:v>5748.6</c:v>
                </c:pt>
                <c:pt idx="1013">
                  <c:v>5754</c:v>
                </c:pt>
                <c:pt idx="1014">
                  <c:v>5759.5</c:v>
                </c:pt>
                <c:pt idx="1015">
                  <c:v>5764.9</c:v>
                </c:pt>
                <c:pt idx="1016">
                  <c:v>5770.3</c:v>
                </c:pt>
                <c:pt idx="1017">
                  <c:v>5775.7</c:v>
                </c:pt>
                <c:pt idx="1018">
                  <c:v>5781.1</c:v>
                </c:pt>
                <c:pt idx="1019">
                  <c:v>5786.5</c:v>
                </c:pt>
                <c:pt idx="1020">
                  <c:v>5792</c:v>
                </c:pt>
                <c:pt idx="1021">
                  <c:v>5797.4</c:v>
                </c:pt>
                <c:pt idx="1022">
                  <c:v>5802.8</c:v>
                </c:pt>
                <c:pt idx="1023">
                  <c:v>5808.2</c:v>
                </c:pt>
                <c:pt idx="1024">
                  <c:v>5813.6</c:v>
                </c:pt>
                <c:pt idx="1025">
                  <c:v>5819.1</c:v>
                </c:pt>
                <c:pt idx="1026">
                  <c:v>5824.5</c:v>
                </c:pt>
                <c:pt idx="1027">
                  <c:v>5829.9</c:v>
                </c:pt>
                <c:pt idx="1028">
                  <c:v>5835.3</c:v>
                </c:pt>
                <c:pt idx="1029">
                  <c:v>5840.7</c:v>
                </c:pt>
                <c:pt idx="1030">
                  <c:v>5846.2</c:v>
                </c:pt>
                <c:pt idx="1031">
                  <c:v>5851.6</c:v>
                </c:pt>
                <c:pt idx="1032">
                  <c:v>5857</c:v>
                </c:pt>
                <c:pt idx="1033">
                  <c:v>5862.4</c:v>
                </c:pt>
                <c:pt idx="1034">
                  <c:v>5867.8</c:v>
                </c:pt>
                <c:pt idx="1035">
                  <c:v>5873.3</c:v>
                </c:pt>
                <c:pt idx="1036">
                  <c:v>5878.7</c:v>
                </c:pt>
                <c:pt idx="1037">
                  <c:v>5884.1</c:v>
                </c:pt>
                <c:pt idx="1038">
                  <c:v>5889.5</c:v>
                </c:pt>
                <c:pt idx="1039">
                  <c:v>5894.9</c:v>
                </c:pt>
                <c:pt idx="1040">
                  <c:v>5900.4</c:v>
                </c:pt>
                <c:pt idx="1041">
                  <c:v>5905.8</c:v>
                </c:pt>
                <c:pt idx="1042">
                  <c:v>5911.2</c:v>
                </c:pt>
                <c:pt idx="1043">
                  <c:v>5916.6</c:v>
                </c:pt>
                <c:pt idx="1044">
                  <c:v>5922</c:v>
                </c:pt>
                <c:pt idx="1045">
                  <c:v>5927.5</c:v>
                </c:pt>
                <c:pt idx="1046">
                  <c:v>5932.9</c:v>
                </c:pt>
                <c:pt idx="1047">
                  <c:v>5938.3</c:v>
                </c:pt>
                <c:pt idx="1048">
                  <c:v>5943.7</c:v>
                </c:pt>
                <c:pt idx="1049">
                  <c:v>5949.1</c:v>
                </c:pt>
                <c:pt idx="1050">
                  <c:v>5954.5</c:v>
                </c:pt>
                <c:pt idx="1051">
                  <c:v>5960</c:v>
                </c:pt>
                <c:pt idx="1052">
                  <c:v>5965.4</c:v>
                </c:pt>
                <c:pt idx="1053">
                  <c:v>5970.8</c:v>
                </c:pt>
                <c:pt idx="1054">
                  <c:v>5976.2</c:v>
                </c:pt>
                <c:pt idx="1055">
                  <c:v>5981.6</c:v>
                </c:pt>
                <c:pt idx="1056">
                  <c:v>5987.1</c:v>
                </c:pt>
                <c:pt idx="1057">
                  <c:v>5992.5</c:v>
                </c:pt>
                <c:pt idx="1058">
                  <c:v>5997.9</c:v>
                </c:pt>
                <c:pt idx="1059">
                  <c:v>6003.3</c:v>
                </c:pt>
                <c:pt idx="1060">
                  <c:v>6008.7</c:v>
                </c:pt>
                <c:pt idx="1061">
                  <c:v>6014.2</c:v>
                </c:pt>
                <c:pt idx="1062">
                  <c:v>6019.6</c:v>
                </c:pt>
                <c:pt idx="1063">
                  <c:v>6025</c:v>
                </c:pt>
                <c:pt idx="1064">
                  <c:v>6030.4</c:v>
                </c:pt>
                <c:pt idx="1065">
                  <c:v>6035.8</c:v>
                </c:pt>
                <c:pt idx="1066">
                  <c:v>6041.3</c:v>
                </c:pt>
                <c:pt idx="1067">
                  <c:v>6046.7</c:v>
                </c:pt>
                <c:pt idx="1068">
                  <c:v>6052.1</c:v>
                </c:pt>
                <c:pt idx="1069">
                  <c:v>6057.5</c:v>
                </c:pt>
                <c:pt idx="1070">
                  <c:v>6062.9</c:v>
                </c:pt>
                <c:pt idx="1071">
                  <c:v>6068.4</c:v>
                </c:pt>
                <c:pt idx="1072">
                  <c:v>6073.8</c:v>
                </c:pt>
                <c:pt idx="1073">
                  <c:v>6079.2</c:v>
                </c:pt>
                <c:pt idx="1074">
                  <c:v>6084.6</c:v>
                </c:pt>
                <c:pt idx="1075">
                  <c:v>6090</c:v>
                </c:pt>
                <c:pt idx="1076">
                  <c:v>6095.5</c:v>
                </c:pt>
                <c:pt idx="1077">
                  <c:v>6100.9</c:v>
                </c:pt>
                <c:pt idx="1078">
                  <c:v>6106.3</c:v>
                </c:pt>
                <c:pt idx="1079">
                  <c:v>6111.7</c:v>
                </c:pt>
                <c:pt idx="1080">
                  <c:v>6117.1</c:v>
                </c:pt>
                <c:pt idx="1081">
                  <c:v>6122.5</c:v>
                </c:pt>
                <c:pt idx="1082">
                  <c:v>6128</c:v>
                </c:pt>
                <c:pt idx="1083">
                  <c:v>6133.4</c:v>
                </c:pt>
                <c:pt idx="1084">
                  <c:v>6138.8</c:v>
                </c:pt>
                <c:pt idx="1085">
                  <c:v>6144.2</c:v>
                </c:pt>
                <c:pt idx="1086">
                  <c:v>6149.6</c:v>
                </c:pt>
                <c:pt idx="1087">
                  <c:v>6155.1</c:v>
                </c:pt>
                <c:pt idx="1088">
                  <c:v>6160.5</c:v>
                </c:pt>
                <c:pt idx="1089">
                  <c:v>6165.9</c:v>
                </c:pt>
                <c:pt idx="1090">
                  <c:v>6171.3</c:v>
                </c:pt>
                <c:pt idx="1091">
                  <c:v>6176.7</c:v>
                </c:pt>
                <c:pt idx="1092">
                  <c:v>6182.2</c:v>
                </c:pt>
                <c:pt idx="1093">
                  <c:v>6187.6</c:v>
                </c:pt>
                <c:pt idx="1094">
                  <c:v>6193</c:v>
                </c:pt>
                <c:pt idx="1095">
                  <c:v>6198.4</c:v>
                </c:pt>
                <c:pt idx="1096">
                  <c:v>6203.8</c:v>
                </c:pt>
                <c:pt idx="1097">
                  <c:v>6209.3</c:v>
                </c:pt>
                <c:pt idx="1098">
                  <c:v>6214.7</c:v>
                </c:pt>
                <c:pt idx="1099">
                  <c:v>6220.1</c:v>
                </c:pt>
                <c:pt idx="1100">
                  <c:v>6225.5</c:v>
                </c:pt>
                <c:pt idx="1101">
                  <c:v>6230.9</c:v>
                </c:pt>
                <c:pt idx="1102">
                  <c:v>6236.4</c:v>
                </c:pt>
                <c:pt idx="1103">
                  <c:v>6241.8</c:v>
                </c:pt>
                <c:pt idx="1104">
                  <c:v>6247.2</c:v>
                </c:pt>
                <c:pt idx="1105">
                  <c:v>6252.6</c:v>
                </c:pt>
                <c:pt idx="1106">
                  <c:v>6258</c:v>
                </c:pt>
                <c:pt idx="1107">
                  <c:v>6263.5</c:v>
                </c:pt>
                <c:pt idx="1108">
                  <c:v>6268.9</c:v>
                </c:pt>
                <c:pt idx="1109">
                  <c:v>6274.3</c:v>
                </c:pt>
                <c:pt idx="1110">
                  <c:v>6279.7</c:v>
                </c:pt>
                <c:pt idx="1111">
                  <c:v>6285.1</c:v>
                </c:pt>
                <c:pt idx="1112">
                  <c:v>6290.5</c:v>
                </c:pt>
                <c:pt idx="1113">
                  <c:v>6296</c:v>
                </c:pt>
                <c:pt idx="1114">
                  <c:v>6301.4</c:v>
                </c:pt>
                <c:pt idx="1115">
                  <c:v>6306.8</c:v>
                </c:pt>
                <c:pt idx="1116">
                  <c:v>6312.2</c:v>
                </c:pt>
                <c:pt idx="1117">
                  <c:v>6317.6</c:v>
                </c:pt>
                <c:pt idx="1118">
                  <c:v>6323.1</c:v>
                </c:pt>
                <c:pt idx="1119">
                  <c:v>6328.5</c:v>
                </c:pt>
                <c:pt idx="1120">
                  <c:v>6333.9</c:v>
                </c:pt>
                <c:pt idx="1121">
                  <c:v>6339.3</c:v>
                </c:pt>
                <c:pt idx="1122">
                  <c:v>6344.7</c:v>
                </c:pt>
                <c:pt idx="1123">
                  <c:v>6350.2</c:v>
                </c:pt>
                <c:pt idx="1124">
                  <c:v>6355.6</c:v>
                </c:pt>
                <c:pt idx="1125">
                  <c:v>6361</c:v>
                </c:pt>
                <c:pt idx="1126">
                  <c:v>6366.4</c:v>
                </c:pt>
                <c:pt idx="1127">
                  <c:v>6371.8</c:v>
                </c:pt>
                <c:pt idx="1128">
                  <c:v>6377.3</c:v>
                </c:pt>
                <c:pt idx="1129">
                  <c:v>6382.7</c:v>
                </c:pt>
                <c:pt idx="1130">
                  <c:v>6388.1</c:v>
                </c:pt>
                <c:pt idx="1131">
                  <c:v>6393.5</c:v>
                </c:pt>
                <c:pt idx="1132">
                  <c:v>6398.9</c:v>
                </c:pt>
                <c:pt idx="1133">
                  <c:v>6404.4</c:v>
                </c:pt>
                <c:pt idx="1134">
                  <c:v>6409.8</c:v>
                </c:pt>
                <c:pt idx="1135">
                  <c:v>6415.2</c:v>
                </c:pt>
                <c:pt idx="1136">
                  <c:v>6420.6</c:v>
                </c:pt>
                <c:pt idx="1137">
                  <c:v>6426</c:v>
                </c:pt>
                <c:pt idx="1138">
                  <c:v>6431.5</c:v>
                </c:pt>
                <c:pt idx="1139">
                  <c:v>6436.9</c:v>
                </c:pt>
                <c:pt idx="1140">
                  <c:v>6442.3</c:v>
                </c:pt>
                <c:pt idx="1141">
                  <c:v>6447.7</c:v>
                </c:pt>
                <c:pt idx="1142">
                  <c:v>6453.1</c:v>
                </c:pt>
                <c:pt idx="1143">
                  <c:v>6458.5</c:v>
                </c:pt>
                <c:pt idx="1144">
                  <c:v>6464</c:v>
                </c:pt>
                <c:pt idx="1145">
                  <c:v>6469.4</c:v>
                </c:pt>
                <c:pt idx="1146">
                  <c:v>6474.8</c:v>
                </c:pt>
                <c:pt idx="1147">
                  <c:v>6480.2</c:v>
                </c:pt>
                <c:pt idx="1148">
                  <c:v>6485.6</c:v>
                </c:pt>
                <c:pt idx="1149">
                  <c:v>6491.1</c:v>
                </c:pt>
                <c:pt idx="1150">
                  <c:v>6496.5</c:v>
                </c:pt>
                <c:pt idx="1151">
                  <c:v>6501.9</c:v>
                </c:pt>
                <c:pt idx="1152">
                  <c:v>6507.3</c:v>
                </c:pt>
                <c:pt idx="1153">
                  <c:v>6512.7</c:v>
                </c:pt>
                <c:pt idx="1154">
                  <c:v>6518.2</c:v>
                </c:pt>
                <c:pt idx="1155">
                  <c:v>6523.6</c:v>
                </c:pt>
                <c:pt idx="1156">
                  <c:v>6529</c:v>
                </c:pt>
                <c:pt idx="1157">
                  <c:v>6534.4</c:v>
                </c:pt>
                <c:pt idx="1158">
                  <c:v>6539.8</c:v>
                </c:pt>
                <c:pt idx="1159">
                  <c:v>6545.3</c:v>
                </c:pt>
                <c:pt idx="1160">
                  <c:v>6550.7</c:v>
                </c:pt>
                <c:pt idx="1161">
                  <c:v>6556.1</c:v>
                </c:pt>
                <c:pt idx="1162">
                  <c:v>6561.5</c:v>
                </c:pt>
                <c:pt idx="1163">
                  <c:v>6566.9</c:v>
                </c:pt>
                <c:pt idx="1164">
                  <c:v>6572.4</c:v>
                </c:pt>
                <c:pt idx="1165">
                  <c:v>6577.8</c:v>
                </c:pt>
                <c:pt idx="1166">
                  <c:v>6583.2</c:v>
                </c:pt>
                <c:pt idx="1167">
                  <c:v>6588.6</c:v>
                </c:pt>
                <c:pt idx="1168">
                  <c:v>6594</c:v>
                </c:pt>
                <c:pt idx="1169">
                  <c:v>6599.5</c:v>
                </c:pt>
                <c:pt idx="1170">
                  <c:v>6604.9</c:v>
                </c:pt>
                <c:pt idx="1171">
                  <c:v>6610.3</c:v>
                </c:pt>
                <c:pt idx="1172">
                  <c:v>6615.7</c:v>
                </c:pt>
                <c:pt idx="1173">
                  <c:v>6621.1</c:v>
                </c:pt>
                <c:pt idx="1174">
                  <c:v>6626.5</c:v>
                </c:pt>
                <c:pt idx="1175">
                  <c:v>6632</c:v>
                </c:pt>
                <c:pt idx="1176">
                  <c:v>6637.4</c:v>
                </c:pt>
                <c:pt idx="1177">
                  <c:v>6642.8</c:v>
                </c:pt>
                <c:pt idx="1178">
                  <c:v>6648.2</c:v>
                </c:pt>
                <c:pt idx="1179">
                  <c:v>6653.6</c:v>
                </c:pt>
                <c:pt idx="1180">
                  <c:v>6659.1</c:v>
                </c:pt>
                <c:pt idx="1181">
                  <c:v>6664.5</c:v>
                </c:pt>
                <c:pt idx="1182">
                  <c:v>6669.9</c:v>
                </c:pt>
                <c:pt idx="1183">
                  <c:v>6675.3</c:v>
                </c:pt>
                <c:pt idx="1184">
                  <c:v>6680.7</c:v>
                </c:pt>
                <c:pt idx="1185">
                  <c:v>6686.2</c:v>
                </c:pt>
                <c:pt idx="1186">
                  <c:v>6691.6</c:v>
                </c:pt>
                <c:pt idx="1187">
                  <c:v>6697</c:v>
                </c:pt>
                <c:pt idx="1188">
                  <c:v>6702.7</c:v>
                </c:pt>
                <c:pt idx="1189">
                  <c:v>6708.4</c:v>
                </c:pt>
                <c:pt idx="1190">
                  <c:v>6714.2</c:v>
                </c:pt>
                <c:pt idx="1191">
                  <c:v>6719.9</c:v>
                </c:pt>
                <c:pt idx="1192">
                  <c:v>6725.6</c:v>
                </c:pt>
                <c:pt idx="1193">
                  <c:v>6731.3</c:v>
                </c:pt>
                <c:pt idx="1194">
                  <c:v>6737.1</c:v>
                </c:pt>
                <c:pt idx="1195">
                  <c:v>6742.8</c:v>
                </c:pt>
                <c:pt idx="1196">
                  <c:v>6748.5</c:v>
                </c:pt>
                <c:pt idx="1197">
                  <c:v>6754.2</c:v>
                </c:pt>
                <c:pt idx="1198">
                  <c:v>6759.9</c:v>
                </c:pt>
                <c:pt idx="1199">
                  <c:v>6765.7</c:v>
                </c:pt>
                <c:pt idx="1200">
                  <c:v>6771.4</c:v>
                </c:pt>
                <c:pt idx="1201">
                  <c:v>6777.1</c:v>
                </c:pt>
                <c:pt idx="1202">
                  <c:v>6782.8</c:v>
                </c:pt>
                <c:pt idx="1203">
                  <c:v>6788.6</c:v>
                </c:pt>
                <c:pt idx="1204">
                  <c:v>6794.3</c:v>
                </c:pt>
                <c:pt idx="1205">
                  <c:v>6800</c:v>
                </c:pt>
                <c:pt idx="1206">
                  <c:v>6805.7</c:v>
                </c:pt>
                <c:pt idx="1207">
                  <c:v>6811.4</c:v>
                </c:pt>
                <c:pt idx="1208">
                  <c:v>6817.2</c:v>
                </c:pt>
                <c:pt idx="1209">
                  <c:v>6822.9</c:v>
                </c:pt>
                <c:pt idx="1210">
                  <c:v>6828.6</c:v>
                </c:pt>
                <c:pt idx="1211">
                  <c:v>6834.3</c:v>
                </c:pt>
                <c:pt idx="1212">
                  <c:v>6840.1</c:v>
                </c:pt>
                <c:pt idx="1213">
                  <c:v>6845.8</c:v>
                </c:pt>
                <c:pt idx="1214">
                  <c:v>6851.5</c:v>
                </c:pt>
                <c:pt idx="1215">
                  <c:v>6857.2</c:v>
                </c:pt>
                <c:pt idx="1216">
                  <c:v>6863</c:v>
                </c:pt>
                <c:pt idx="1217">
                  <c:v>6868.7</c:v>
                </c:pt>
                <c:pt idx="1218">
                  <c:v>6874.4</c:v>
                </c:pt>
                <c:pt idx="1219">
                  <c:v>6880.1</c:v>
                </c:pt>
                <c:pt idx="1220">
                  <c:v>6885.8</c:v>
                </c:pt>
                <c:pt idx="1221">
                  <c:v>6891.6</c:v>
                </c:pt>
                <c:pt idx="1222">
                  <c:v>6897.3</c:v>
                </c:pt>
                <c:pt idx="1223">
                  <c:v>6903</c:v>
                </c:pt>
                <c:pt idx="1224">
                  <c:v>6908.7</c:v>
                </c:pt>
                <c:pt idx="1225">
                  <c:v>6914.5</c:v>
                </c:pt>
                <c:pt idx="1226">
                  <c:v>6920.2</c:v>
                </c:pt>
                <c:pt idx="1227">
                  <c:v>6925.9</c:v>
                </c:pt>
                <c:pt idx="1228">
                  <c:v>6931.6</c:v>
                </c:pt>
                <c:pt idx="1229">
                  <c:v>6937.3</c:v>
                </c:pt>
                <c:pt idx="1230">
                  <c:v>6943.1</c:v>
                </c:pt>
                <c:pt idx="1231">
                  <c:v>6948.8</c:v>
                </c:pt>
                <c:pt idx="1232">
                  <c:v>6954.5</c:v>
                </c:pt>
                <c:pt idx="1233">
                  <c:v>6960.2</c:v>
                </c:pt>
                <c:pt idx="1234">
                  <c:v>6966</c:v>
                </c:pt>
                <c:pt idx="1235">
                  <c:v>6971.7</c:v>
                </c:pt>
                <c:pt idx="1236">
                  <c:v>6977.4</c:v>
                </c:pt>
                <c:pt idx="1237">
                  <c:v>6983.1</c:v>
                </c:pt>
                <c:pt idx="1238">
                  <c:v>6988.8</c:v>
                </c:pt>
                <c:pt idx="1239">
                  <c:v>6994.6</c:v>
                </c:pt>
                <c:pt idx="1240">
                  <c:v>7000.3</c:v>
                </c:pt>
                <c:pt idx="1241">
                  <c:v>7006</c:v>
                </c:pt>
                <c:pt idx="1242">
                  <c:v>7011.7</c:v>
                </c:pt>
                <c:pt idx="1243">
                  <c:v>7017.5</c:v>
                </c:pt>
                <c:pt idx="1244">
                  <c:v>7023.2</c:v>
                </c:pt>
                <c:pt idx="1245">
                  <c:v>7028.9</c:v>
                </c:pt>
                <c:pt idx="1246">
                  <c:v>7034.6</c:v>
                </c:pt>
                <c:pt idx="1247">
                  <c:v>7040.3</c:v>
                </c:pt>
                <c:pt idx="1248">
                  <c:v>7046.1</c:v>
                </c:pt>
                <c:pt idx="1249">
                  <c:v>7051.8</c:v>
                </c:pt>
                <c:pt idx="1250">
                  <c:v>7057.5</c:v>
                </c:pt>
                <c:pt idx="1251">
                  <c:v>7063.2</c:v>
                </c:pt>
                <c:pt idx="1252">
                  <c:v>7069</c:v>
                </c:pt>
                <c:pt idx="1253">
                  <c:v>7074.7</c:v>
                </c:pt>
                <c:pt idx="1254">
                  <c:v>7080.4</c:v>
                </c:pt>
                <c:pt idx="1255">
                  <c:v>7086.1</c:v>
                </c:pt>
                <c:pt idx="1256">
                  <c:v>7091.8</c:v>
                </c:pt>
                <c:pt idx="1257">
                  <c:v>7097.6</c:v>
                </c:pt>
                <c:pt idx="1258">
                  <c:v>7103.3</c:v>
                </c:pt>
                <c:pt idx="1259">
                  <c:v>7109</c:v>
                </c:pt>
                <c:pt idx="1260">
                  <c:v>7114.7</c:v>
                </c:pt>
                <c:pt idx="1261">
                  <c:v>7120.5</c:v>
                </c:pt>
                <c:pt idx="1262">
                  <c:v>7126.2</c:v>
                </c:pt>
                <c:pt idx="1263">
                  <c:v>7131.9</c:v>
                </c:pt>
                <c:pt idx="1264">
                  <c:v>7137.6</c:v>
                </c:pt>
                <c:pt idx="1265">
                  <c:v>7143.4</c:v>
                </c:pt>
                <c:pt idx="1266">
                  <c:v>7149.1</c:v>
                </c:pt>
                <c:pt idx="1267">
                  <c:v>7154.8</c:v>
                </c:pt>
                <c:pt idx="1268">
                  <c:v>7160.5</c:v>
                </c:pt>
                <c:pt idx="1269">
                  <c:v>7166.2</c:v>
                </c:pt>
                <c:pt idx="1270">
                  <c:v>7172</c:v>
                </c:pt>
                <c:pt idx="1271">
                  <c:v>7177.7</c:v>
                </c:pt>
                <c:pt idx="1272">
                  <c:v>7183.4</c:v>
                </c:pt>
                <c:pt idx="1273">
                  <c:v>7189.1</c:v>
                </c:pt>
                <c:pt idx="1274">
                  <c:v>7194.9</c:v>
                </c:pt>
                <c:pt idx="1275">
                  <c:v>7200.6</c:v>
                </c:pt>
                <c:pt idx="1276">
                  <c:v>7206.3</c:v>
                </c:pt>
                <c:pt idx="1277">
                  <c:v>7212</c:v>
                </c:pt>
                <c:pt idx="1278">
                  <c:v>7217.7</c:v>
                </c:pt>
                <c:pt idx="1279">
                  <c:v>7223.5</c:v>
                </c:pt>
                <c:pt idx="1280">
                  <c:v>7229.2</c:v>
                </c:pt>
                <c:pt idx="1281">
                  <c:v>7234.9</c:v>
                </c:pt>
                <c:pt idx="1282">
                  <c:v>7240.6</c:v>
                </c:pt>
                <c:pt idx="1283">
                  <c:v>7246.4</c:v>
                </c:pt>
                <c:pt idx="1284">
                  <c:v>7252.1</c:v>
                </c:pt>
                <c:pt idx="1285">
                  <c:v>7257.8</c:v>
                </c:pt>
                <c:pt idx="1286">
                  <c:v>7263.5</c:v>
                </c:pt>
                <c:pt idx="1287">
                  <c:v>7269.2</c:v>
                </c:pt>
                <c:pt idx="1288">
                  <c:v>7275</c:v>
                </c:pt>
                <c:pt idx="1289">
                  <c:v>7280.7</c:v>
                </c:pt>
                <c:pt idx="1290">
                  <c:v>7286.4</c:v>
                </c:pt>
                <c:pt idx="1291">
                  <c:v>7292.1</c:v>
                </c:pt>
                <c:pt idx="1292">
                  <c:v>7297.9</c:v>
                </c:pt>
                <c:pt idx="1293">
                  <c:v>7303.6</c:v>
                </c:pt>
                <c:pt idx="1294">
                  <c:v>7309.3</c:v>
                </c:pt>
                <c:pt idx="1295">
                  <c:v>7315</c:v>
                </c:pt>
                <c:pt idx="1296">
                  <c:v>7320.7</c:v>
                </c:pt>
                <c:pt idx="1297">
                  <c:v>7326.5</c:v>
                </c:pt>
                <c:pt idx="1298">
                  <c:v>7332.2</c:v>
                </c:pt>
                <c:pt idx="1299">
                  <c:v>7337.9</c:v>
                </c:pt>
                <c:pt idx="1300">
                  <c:v>7343.6</c:v>
                </c:pt>
                <c:pt idx="1301">
                  <c:v>7349.4</c:v>
                </c:pt>
                <c:pt idx="1302">
                  <c:v>7355.1</c:v>
                </c:pt>
                <c:pt idx="1303">
                  <c:v>7360.8</c:v>
                </c:pt>
                <c:pt idx="1304">
                  <c:v>7366.5</c:v>
                </c:pt>
                <c:pt idx="1305">
                  <c:v>7372.2</c:v>
                </c:pt>
                <c:pt idx="1306">
                  <c:v>7378</c:v>
                </c:pt>
                <c:pt idx="1307">
                  <c:v>7383.7</c:v>
                </c:pt>
                <c:pt idx="1308">
                  <c:v>7389.4</c:v>
                </c:pt>
                <c:pt idx="1309">
                  <c:v>7395.1</c:v>
                </c:pt>
                <c:pt idx="1310">
                  <c:v>7400.9</c:v>
                </c:pt>
                <c:pt idx="1311">
                  <c:v>7406.6</c:v>
                </c:pt>
                <c:pt idx="1312">
                  <c:v>7412.3</c:v>
                </c:pt>
                <c:pt idx="1313">
                  <c:v>7418</c:v>
                </c:pt>
                <c:pt idx="1314">
                  <c:v>7423.8</c:v>
                </c:pt>
                <c:pt idx="1315">
                  <c:v>7429.5</c:v>
                </c:pt>
                <c:pt idx="1316">
                  <c:v>7435.2</c:v>
                </c:pt>
                <c:pt idx="1317">
                  <c:v>7440.9</c:v>
                </c:pt>
                <c:pt idx="1318">
                  <c:v>7446.6</c:v>
                </c:pt>
                <c:pt idx="1319">
                  <c:v>7452.4</c:v>
                </c:pt>
                <c:pt idx="1320">
                  <c:v>7458.1</c:v>
                </c:pt>
                <c:pt idx="1321">
                  <c:v>7463.8</c:v>
                </c:pt>
                <c:pt idx="1322">
                  <c:v>7469.5</c:v>
                </c:pt>
                <c:pt idx="1323">
                  <c:v>7475.3</c:v>
                </c:pt>
                <c:pt idx="1324">
                  <c:v>7481</c:v>
                </c:pt>
                <c:pt idx="1325">
                  <c:v>7486.7</c:v>
                </c:pt>
                <c:pt idx="1326">
                  <c:v>7492.4</c:v>
                </c:pt>
                <c:pt idx="1327">
                  <c:v>7498.1</c:v>
                </c:pt>
                <c:pt idx="1328">
                  <c:v>7503.9</c:v>
                </c:pt>
                <c:pt idx="1329">
                  <c:v>7509.6</c:v>
                </c:pt>
                <c:pt idx="1330">
                  <c:v>7515.3</c:v>
                </c:pt>
                <c:pt idx="1331">
                  <c:v>7521</c:v>
                </c:pt>
                <c:pt idx="1332">
                  <c:v>7526.8</c:v>
                </c:pt>
                <c:pt idx="1333">
                  <c:v>7532.5</c:v>
                </c:pt>
                <c:pt idx="1334">
                  <c:v>7538.2</c:v>
                </c:pt>
                <c:pt idx="1335">
                  <c:v>7543.9</c:v>
                </c:pt>
                <c:pt idx="1336">
                  <c:v>7549.6</c:v>
                </c:pt>
                <c:pt idx="1337">
                  <c:v>7555.4</c:v>
                </c:pt>
                <c:pt idx="1338">
                  <c:v>7561.1</c:v>
                </c:pt>
                <c:pt idx="1339">
                  <c:v>7566.8</c:v>
                </c:pt>
                <c:pt idx="1340">
                  <c:v>7572.5</c:v>
                </c:pt>
                <c:pt idx="1341">
                  <c:v>7578.3</c:v>
                </c:pt>
                <c:pt idx="1342">
                  <c:v>7584</c:v>
                </c:pt>
                <c:pt idx="1343">
                  <c:v>7589.7</c:v>
                </c:pt>
                <c:pt idx="1344">
                  <c:v>7595.4</c:v>
                </c:pt>
                <c:pt idx="1345">
                  <c:v>7601.1</c:v>
                </c:pt>
                <c:pt idx="1346">
                  <c:v>7606.9</c:v>
                </c:pt>
                <c:pt idx="1347">
                  <c:v>7612.6</c:v>
                </c:pt>
                <c:pt idx="1348">
                  <c:v>7618.3</c:v>
                </c:pt>
                <c:pt idx="1349">
                  <c:v>7624</c:v>
                </c:pt>
                <c:pt idx="1350">
                  <c:v>7629.8</c:v>
                </c:pt>
                <c:pt idx="1351">
                  <c:v>7635.5</c:v>
                </c:pt>
                <c:pt idx="1352">
                  <c:v>7641.2</c:v>
                </c:pt>
                <c:pt idx="1353">
                  <c:v>7646.9</c:v>
                </c:pt>
                <c:pt idx="1354">
                  <c:v>7652.6</c:v>
                </c:pt>
                <c:pt idx="1355">
                  <c:v>7658.4</c:v>
                </c:pt>
                <c:pt idx="1356">
                  <c:v>7664.1</c:v>
                </c:pt>
                <c:pt idx="1357">
                  <c:v>7669.8</c:v>
                </c:pt>
                <c:pt idx="1358">
                  <c:v>7675.5</c:v>
                </c:pt>
                <c:pt idx="1359">
                  <c:v>7681.3</c:v>
                </c:pt>
                <c:pt idx="1360">
                  <c:v>7687</c:v>
                </c:pt>
                <c:pt idx="1361">
                  <c:v>7692.7</c:v>
                </c:pt>
                <c:pt idx="1362">
                  <c:v>7698.4</c:v>
                </c:pt>
                <c:pt idx="1363">
                  <c:v>7704.2</c:v>
                </c:pt>
                <c:pt idx="1364">
                  <c:v>7709.9</c:v>
                </c:pt>
                <c:pt idx="1365">
                  <c:v>7715.6</c:v>
                </c:pt>
                <c:pt idx="1366">
                  <c:v>7721.3</c:v>
                </c:pt>
                <c:pt idx="1367">
                  <c:v>7727</c:v>
                </c:pt>
                <c:pt idx="1368">
                  <c:v>7732.8</c:v>
                </c:pt>
                <c:pt idx="1369">
                  <c:v>7738.5</c:v>
                </c:pt>
                <c:pt idx="1370">
                  <c:v>7744.2</c:v>
                </c:pt>
                <c:pt idx="1371">
                  <c:v>7749.9</c:v>
                </c:pt>
                <c:pt idx="1372">
                  <c:v>7755.7</c:v>
                </c:pt>
                <c:pt idx="1373">
                  <c:v>7761.4</c:v>
                </c:pt>
                <c:pt idx="1374">
                  <c:v>7767.1</c:v>
                </c:pt>
                <c:pt idx="1375">
                  <c:v>7772.8</c:v>
                </c:pt>
                <c:pt idx="1376">
                  <c:v>7778.5</c:v>
                </c:pt>
                <c:pt idx="1377">
                  <c:v>7784.3</c:v>
                </c:pt>
                <c:pt idx="1378">
                  <c:v>7790</c:v>
                </c:pt>
                <c:pt idx="1379">
                  <c:v>7795.7</c:v>
                </c:pt>
                <c:pt idx="1380">
                  <c:v>7801.4</c:v>
                </c:pt>
                <c:pt idx="1381">
                  <c:v>7807.2</c:v>
                </c:pt>
                <c:pt idx="1382">
                  <c:v>7812.9</c:v>
                </c:pt>
                <c:pt idx="1383">
                  <c:v>7818.6</c:v>
                </c:pt>
                <c:pt idx="1384">
                  <c:v>7824.3</c:v>
                </c:pt>
                <c:pt idx="1385">
                  <c:v>7830</c:v>
                </c:pt>
                <c:pt idx="1386">
                  <c:v>7835.8</c:v>
                </c:pt>
                <c:pt idx="1387">
                  <c:v>7841.5</c:v>
                </c:pt>
                <c:pt idx="1388">
                  <c:v>7847.2</c:v>
                </c:pt>
                <c:pt idx="1389">
                  <c:v>7852.9</c:v>
                </c:pt>
                <c:pt idx="1390">
                  <c:v>7858.7</c:v>
                </c:pt>
                <c:pt idx="1391">
                  <c:v>7864.4</c:v>
                </c:pt>
                <c:pt idx="1392">
                  <c:v>7870.1</c:v>
                </c:pt>
                <c:pt idx="1393">
                  <c:v>7875.8</c:v>
                </c:pt>
                <c:pt idx="1394">
                  <c:v>7881.5</c:v>
                </c:pt>
                <c:pt idx="1395">
                  <c:v>7887.3</c:v>
                </c:pt>
                <c:pt idx="1396">
                  <c:v>7893</c:v>
                </c:pt>
                <c:pt idx="1397">
                  <c:v>7898.7</c:v>
                </c:pt>
                <c:pt idx="1398">
                  <c:v>7904.4</c:v>
                </c:pt>
                <c:pt idx="1399">
                  <c:v>7910.2</c:v>
                </c:pt>
                <c:pt idx="1400">
                  <c:v>7915.9</c:v>
                </c:pt>
                <c:pt idx="1401">
                  <c:v>7921.6</c:v>
                </c:pt>
                <c:pt idx="1402">
                  <c:v>7927.3</c:v>
                </c:pt>
                <c:pt idx="1403">
                  <c:v>7933</c:v>
                </c:pt>
                <c:pt idx="1404">
                  <c:v>7938.8</c:v>
                </c:pt>
                <c:pt idx="1405">
                  <c:v>7944.5</c:v>
                </c:pt>
                <c:pt idx="1406">
                  <c:v>7950.2</c:v>
                </c:pt>
                <c:pt idx="1407">
                  <c:v>7955.9</c:v>
                </c:pt>
                <c:pt idx="1408">
                  <c:v>7961.7</c:v>
                </c:pt>
                <c:pt idx="1409">
                  <c:v>7967.4</c:v>
                </c:pt>
                <c:pt idx="1410">
                  <c:v>7973.1</c:v>
                </c:pt>
                <c:pt idx="1411">
                  <c:v>7978.8</c:v>
                </c:pt>
                <c:pt idx="1412">
                  <c:v>7984.6</c:v>
                </c:pt>
                <c:pt idx="1413">
                  <c:v>7990.3</c:v>
                </c:pt>
                <c:pt idx="1414">
                  <c:v>7996</c:v>
                </c:pt>
                <c:pt idx="1415">
                  <c:v>8001.7</c:v>
                </c:pt>
                <c:pt idx="1416">
                  <c:v>8007.4</c:v>
                </c:pt>
                <c:pt idx="1417">
                  <c:v>8013.2</c:v>
                </c:pt>
                <c:pt idx="1418">
                  <c:v>8018.9</c:v>
                </c:pt>
                <c:pt idx="1419">
                  <c:v>8024.6</c:v>
                </c:pt>
                <c:pt idx="1420">
                  <c:v>8030.3</c:v>
                </c:pt>
                <c:pt idx="1421">
                  <c:v>8036.1</c:v>
                </c:pt>
                <c:pt idx="1422">
                  <c:v>8041.8</c:v>
                </c:pt>
                <c:pt idx="1423">
                  <c:v>8047.5</c:v>
                </c:pt>
                <c:pt idx="1424">
                  <c:v>8053.2</c:v>
                </c:pt>
                <c:pt idx="1425">
                  <c:v>8058.9</c:v>
                </c:pt>
                <c:pt idx="1426">
                  <c:v>8064.7</c:v>
                </c:pt>
                <c:pt idx="1427">
                  <c:v>8070.4</c:v>
                </c:pt>
                <c:pt idx="1428">
                  <c:v>8076.1</c:v>
                </c:pt>
                <c:pt idx="1429">
                  <c:v>8081.8</c:v>
                </c:pt>
                <c:pt idx="1430">
                  <c:v>8087.6</c:v>
                </c:pt>
                <c:pt idx="1431">
                  <c:v>8093.3</c:v>
                </c:pt>
                <c:pt idx="1432">
                  <c:v>8099</c:v>
                </c:pt>
                <c:pt idx="1433">
                  <c:v>8104.7</c:v>
                </c:pt>
                <c:pt idx="1434">
                  <c:v>8110.4</c:v>
                </c:pt>
                <c:pt idx="1435">
                  <c:v>8116</c:v>
                </c:pt>
                <c:pt idx="1436">
                  <c:v>8121.7</c:v>
                </c:pt>
                <c:pt idx="1437">
                  <c:v>8127.4</c:v>
                </c:pt>
                <c:pt idx="1438">
                  <c:v>8133.1</c:v>
                </c:pt>
                <c:pt idx="1439">
                  <c:v>8138.8</c:v>
                </c:pt>
                <c:pt idx="1440">
                  <c:v>8144.5</c:v>
                </c:pt>
                <c:pt idx="1441">
                  <c:v>8150.1</c:v>
                </c:pt>
                <c:pt idx="1442">
                  <c:v>8155.8</c:v>
                </c:pt>
                <c:pt idx="1443">
                  <c:v>8161.5</c:v>
                </c:pt>
                <c:pt idx="1444">
                  <c:v>8167.2</c:v>
                </c:pt>
                <c:pt idx="1445">
                  <c:v>8172.9</c:v>
                </c:pt>
                <c:pt idx="1446">
                  <c:v>8178.6</c:v>
                </c:pt>
                <c:pt idx="1447">
                  <c:v>8184.2</c:v>
                </c:pt>
                <c:pt idx="1448">
                  <c:v>8189.9</c:v>
                </c:pt>
                <c:pt idx="1449">
                  <c:v>8195.6</c:v>
                </c:pt>
                <c:pt idx="1450">
                  <c:v>8201.2999999999865</c:v>
                </c:pt>
                <c:pt idx="1451">
                  <c:v>8252.4</c:v>
                </c:pt>
                <c:pt idx="1452">
                  <c:v>8258.1</c:v>
                </c:pt>
                <c:pt idx="1453">
                  <c:v>8263.7999999999865</c:v>
                </c:pt>
                <c:pt idx="1454">
                  <c:v>8269.5</c:v>
                </c:pt>
                <c:pt idx="1455">
                  <c:v>8275.2000000000007</c:v>
                </c:pt>
                <c:pt idx="1456">
                  <c:v>8280.7999999999865</c:v>
                </c:pt>
                <c:pt idx="1457">
                  <c:v>8286.5</c:v>
                </c:pt>
                <c:pt idx="1458">
                  <c:v>8292.2000000000007</c:v>
                </c:pt>
                <c:pt idx="1459">
                  <c:v>8297.9</c:v>
                </c:pt>
                <c:pt idx="1460">
                  <c:v>8303.6</c:v>
                </c:pt>
                <c:pt idx="1461">
                  <c:v>8309.2000000000007</c:v>
                </c:pt>
                <c:pt idx="1462">
                  <c:v>8314.9</c:v>
                </c:pt>
                <c:pt idx="1463">
                  <c:v>8320.6</c:v>
                </c:pt>
                <c:pt idx="1464">
                  <c:v>8326.2999999999865</c:v>
                </c:pt>
                <c:pt idx="1465">
                  <c:v>8332</c:v>
                </c:pt>
                <c:pt idx="1466">
                  <c:v>8337.7000000000007</c:v>
                </c:pt>
                <c:pt idx="1467">
                  <c:v>8343.2999999999865</c:v>
                </c:pt>
                <c:pt idx="1468">
                  <c:v>8349</c:v>
                </c:pt>
                <c:pt idx="1469">
                  <c:v>8354.7000000000007</c:v>
                </c:pt>
                <c:pt idx="1470">
                  <c:v>8360.4</c:v>
                </c:pt>
                <c:pt idx="1471">
                  <c:v>8366.1</c:v>
                </c:pt>
                <c:pt idx="1472">
                  <c:v>8371.7999999999865</c:v>
                </c:pt>
                <c:pt idx="1473">
                  <c:v>8377.4</c:v>
                </c:pt>
                <c:pt idx="1474">
                  <c:v>8383.1</c:v>
                </c:pt>
                <c:pt idx="1475">
                  <c:v>8388.7999999999865</c:v>
                </c:pt>
                <c:pt idx="1476">
                  <c:v>8394.5</c:v>
                </c:pt>
                <c:pt idx="1477">
                  <c:v>8400.2000000000007</c:v>
                </c:pt>
                <c:pt idx="1478">
                  <c:v>8405.7999999999865</c:v>
                </c:pt>
                <c:pt idx="1479">
                  <c:v>8411.5</c:v>
                </c:pt>
                <c:pt idx="1480">
                  <c:v>8417.2000000000007</c:v>
                </c:pt>
                <c:pt idx="1481">
                  <c:v>8422.9</c:v>
                </c:pt>
                <c:pt idx="1482">
                  <c:v>8428.6</c:v>
                </c:pt>
                <c:pt idx="1483">
                  <c:v>8434.2999999999865</c:v>
                </c:pt>
                <c:pt idx="1484">
                  <c:v>8439.9</c:v>
                </c:pt>
                <c:pt idx="1485">
                  <c:v>8445.6</c:v>
                </c:pt>
                <c:pt idx="1486">
                  <c:v>8451.2999999999865</c:v>
                </c:pt>
                <c:pt idx="1487">
                  <c:v>8457</c:v>
                </c:pt>
                <c:pt idx="1488">
                  <c:v>8462.7000000000007</c:v>
                </c:pt>
                <c:pt idx="1489">
                  <c:v>8468.4</c:v>
                </c:pt>
                <c:pt idx="1490">
                  <c:v>8474</c:v>
                </c:pt>
                <c:pt idx="1491">
                  <c:v>8479.7000000000007</c:v>
                </c:pt>
                <c:pt idx="1492">
                  <c:v>8485.4</c:v>
                </c:pt>
                <c:pt idx="1493">
                  <c:v>8491.1</c:v>
                </c:pt>
                <c:pt idx="1494">
                  <c:v>8496.7999999999865</c:v>
                </c:pt>
                <c:pt idx="1495">
                  <c:v>8502.4</c:v>
                </c:pt>
                <c:pt idx="1496">
                  <c:v>8508.1</c:v>
                </c:pt>
                <c:pt idx="1497">
                  <c:v>8513.7999999999865</c:v>
                </c:pt>
                <c:pt idx="1498">
                  <c:v>8519.5</c:v>
                </c:pt>
                <c:pt idx="1499">
                  <c:v>8525.2000000000007</c:v>
                </c:pt>
                <c:pt idx="1500">
                  <c:v>8530.9</c:v>
                </c:pt>
                <c:pt idx="1501">
                  <c:v>8536.5</c:v>
                </c:pt>
                <c:pt idx="1502">
                  <c:v>8542.2000000000007</c:v>
                </c:pt>
                <c:pt idx="1503">
                  <c:v>8547.9</c:v>
                </c:pt>
                <c:pt idx="1504">
                  <c:v>8553.6</c:v>
                </c:pt>
                <c:pt idx="1505">
                  <c:v>8559.2999999999865</c:v>
                </c:pt>
                <c:pt idx="1506">
                  <c:v>8565</c:v>
                </c:pt>
                <c:pt idx="1507">
                  <c:v>8570.6</c:v>
                </c:pt>
                <c:pt idx="1508">
                  <c:v>8576.2999999999865</c:v>
                </c:pt>
                <c:pt idx="1509">
                  <c:v>8582</c:v>
                </c:pt>
                <c:pt idx="1510">
                  <c:v>8587.7000000000007</c:v>
                </c:pt>
                <c:pt idx="1511">
                  <c:v>8593.4</c:v>
                </c:pt>
                <c:pt idx="1512">
                  <c:v>8599</c:v>
                </c:pt>
                <c:pt idx="1513">
                  <c:v>8604.7000000000007</c:v>
                </c:pt>
                <c:pt idx="1514">
                  <c:v>8610.4</c:v>
                </c:pt>
                <c:pt idx="1515">
                  <c:v>8616.1</c:v>
                </c:pt>
                <c:pt idx="1516">
                  <c:v>8621.7999999999865</c:v>
                </c:pt>
                <c:pt idx="1517">
                  <c:v>8627.5</c:v>
                </c:pt>
                <c:pt idx="1518">
                  <c:v>8633.1</c:v>
                </c:pt>
                <c:pt idx="1519">
                  <c:v>8638.7999999999865</c:v>
                </c:pt>
                <c:pt idx="1520">
                  <c:v>8644.5</c:v>
                </c:pt>
                <c:pt idx="1521">
                  <c:v>8650.2000000000007</c:v>
                </c:pt>
                <c:pt idx="1522">
                  <c:v>8655.9</c:v>
                </c:pt>
                <c:pt idx="1523">
                  <c:v>8661.6</c:v>
                </c:pt>
                <c:pt idx="1524">
                  <c:v>8667.2000000000007</c:v>
                </c:pt>
                <c:pt idx="1525">
                  <c:v>8672.9</c:v>
                </c:pt>
                <c:pt idx="1526">
                  <c:v>8678.6</c:v>
                </c:pt>
                <c:pt idx="1527">
                  <c:v>8684.2999999999865</c:v>
                </c:pt>
                <c:pt idx="1528">
                  <c:v>8690</c:v>
                </c:pt>
                <c:pt idx="1529">
                  <c:v>8695.6</c:v>
                </c:pt>
                <c:pt idx="1530">
                  <c:v>8701.2999999999865</c:v>
                </c:pt>
                <c:pt idx="1531">
                  <c:v>8707</c:v>
                </c:pt>
                <c:pt idx="1532">
                  <c:v>8712.7000000000007</c:v>
                </c:pt>
                <c:pt idx="1533">
                  <c:v>8718.4</c:v>
                </c:pt>
                <c:pt idx="1534">
                  <c:v>8724.1</c:v>
                </c:pt>
                <c:pt idx="1535">
                  <c:v>8729.7000000000007</c:v>
                </c:pt>
                <c:pt idx="1536">
                  <c:v>8735.4</c:v>
                </c:pt>
                <c:pt idx="1537">
                  <c:v>8741.1</c:v>
                </c:pt>
                <c:pt idx="1538">
                  <c:v>8746.7999999999865</c:v>
                </c:pt>
                <c:pt idx="1539">
                  <c:v>8752.5</c:v>
                </c:pt>
                <c:pt idx="1540">
                  <c:v>8758.2000000000007</c:v>
                </c:pt>
                <c:pt idx="1541">
                  <c:v>8763.7999999999865</c:v>
                </c:pt>
                <c:pt idx="1542">
                  <c:v>8769.5</c:v>
                </c:pt>
                <c:pt idx="1543">
                  <c:v>8775.2000000000007</c:v>
                </c:pt>
                <c:pt idx="1544">
                  <c:v>8780.9</c:v>
                </c:pt>
                <c:pt idx="1545">
                  <c:v>8786.6</c:v>
                </c:pt>
                <c:pt idx="1546">
                  <c:v>8792.2000000000007</c:v>
                </c:pt>
                <c:pt idx="1547">
                  <c:v>8797.9</c:v>
                </c:pt>
                <c:pt idx="1548">
                  <c:v>8803.6</c:v>
                </c:pt>
                <c:pt idx="1549">
                  <c:v>8809.2999999999865</c:v>
                </c:pt>
                <c:pt idx="1550">
                  <c:v>8815</c:v>
                </c:pt>
                <c:pt idx="1551">
                  <c:v>8820.7000000000007</c:v>
                </c:pt>
                <c:pt idx="1552">
                  <c:v>8826.2999999999865</c:v>
                </c:pt>
                <c:pt idx="1553">
                  <c:v>8832</c:v>
                </c:pt>
                <c:pt idx="1554">
                  <c:v>8837.7000000000007</c:v>
                </c:pt>
                <c:pt idx="1555">
                  <c:v>8843.4</c:v>
                </c:pt>
                <c:pt idx="1556">
                  <c:v>8849.1</c:v>
                </c:pt>
                <c:pt idx="1557">
                  <c:v>8854.7999999999865</c:v>
                </c:pt>
                <c:pt idx="1558">
                  <c:v>8860.4</c:v>
                </c:pt>
                <c:pt idx="1559">
                  <c:v>8866.1</c:v>
                </c:pt>
                <c:pt idx="1560">
                  <c:v>8871.7999999999865</c:v>
                </c:pt>
                <c:pt idx="1561">
                  <c:v>8877.5</c:v>
                </c:pt>
                <c:pt idx="1562">
                  <c:v>8883.2000000000007</c:v>
                </c:pt>
                <c:pt idx="1563">
                  <c:v>8888.7999999999865</c:v>
                </c:pt>
                <c:pt idx="1564">
                  <c:v>8894.5</c:v>
                </c:pt>
                <c:pt idx="1565">
                  <c:v>8900.2000000000007</c:v>
                </c:pt>
                <c:pt idx="1566">
                  <c:v>8905.9</c:v>
                </c:pt>
                <c:pt idx="1567">
                  <c:v>8911.6</c:v>
                </c:pt>
                <c:pt idx="1568">
                  <c:v>8917.2999999999865</c:v>
                </c:pt>
                <c:pt idx="1569">
                  <c:v>8922.9</c:v>
                </c:pt>
                <c:pt idx="1570">
                  <c:v>8928.6</c:v>
                </c:pt>
                <c:pt idx="1571">
                  <c:v>8934.2999999999865</c:v>
                </c:pt>
                <c:pt idx="1572">
                  <c:v>8940</c:v>
                </c:pt>
                <c:pt idx="1573">
                  <c:v>8945.7000000000007</c:v>
                </c:pt>
                <c:pt idx="1574">
                  <c:v>8951.4</c:v>
                </c:pt>
                <c:pt idx="1575">
                  <c:v>8957</c:v>
                </c:pt>
                <c:pt idx="1576">
                  <c:v>8962.7000000000007</c:v>
                </c:pt>
                <c:pt idx="1577">
                  <c:v>8968.4</c:v>
                </c:pt>
                <c:pt idx="1578">
                  <c:v>8974.1</c:v>
                </c:pt>
                <c:pt idx="1579">
                  <c:v>8979.7999999999865</c:v>
                </c:pt>
                <c:pt idx="1580">
                  <c:v>8985.4</c:v>
                </c:pt>
                <c:pt idx="1581">
                  <c:v>8991.1</c:v>
                </c:pt>
                <c:pt idx="1582">
                  <c:v>8996.7999999999865</c:v>
                </c:pt>
                <c:pt idx="1583">
                  <c:v>9002.5</c:v>
                </c:pt>
                <c:pt idx="1584">
                  <c:v>9008.2000000000007</c:v>
                </c:pt>
                <c:pt idx="1585">
                  <c:v>9013.9</c:v>
                </c:pt>
                <c:pt idx="1586">
                  <c:v>9019.5</c:v>
                </c:pt>
                <c:pt idx="1587">
                  <c:v>9025.2000000000007</c:v>
                </c:pt>
                <c:pt idx="1588">
                  <c:v>9030.9</c:v>
                </c:pt>
                <c:pt idx="1589">
                  <c:v>9036.6</c:v>
                </c:pt>
                <c:pt idx="1590">
                  <c:v>9042.2999999999865</c:v>
                </c:pt>
                <c:pt idx="1591">
                  <c:v>9048</c:v>
                </c:pt>
                <c:pt idx="1592">
                  <c:v>9053.6</c:v>
                </c:pt>
                <c:pt idx="1593">
                  <c:v>9059.2999999999865</c:v>
                </c:pt>
                <c:pt idx="1594">
                  <c:v>9065</c:v>
                </c:pt>
                <c:pt idx="1595">
                  <c:v>9070.7000000000007</c:v>
                </c:pt>
                <c:pt idx="1596">
                  <c:v>9076.4</c:v>
                </c:pt>
                <c:pt idx="1597">
                  <c:v>9082</c:v>
                </c:pt>
                <c:pt idx="1598">
                  <c:v>9087.7000000000007</c:v>
                </c:pt>
                <c:pt idx="1599">
                  <c:v>9093.4</c:v>
                </c:pt>
                <c:pt idx="1600">
                  <c:v>9099.1</c:v>
                </c:pt>
                <c:pt idx="1601">
                  <c:v>9104.7999999999865</c:v>
                </c:pt>
                <c:pt idx="1602">
                  <c:v>9110.5</c:v>
                </c:pt>
                <c:pt idx="1603">
                  <c:v>9116.1</c:v>
                </c:pt>
                <c:pt idx="1604">
                  <c:v>9121.7999999999865</c:v>
                </c:pt>
                <c:pt idx="1605">
                  <c:v>9127.5</c:v>
                </c:pt>
                <c:pt idx="1606">
                  <c:v>9133.2000000000007</c:v>
                </c:pt>
                <c:pt idx="1607">
                  <c:v>9138.9</c:v>
                </c:pt>
                <c:pt idx="1608">
                  <c:v>9144.6</c:v>
                </c:pt>
                <c:pt idx="1609">
                  <c:v>9150.2000000000007</c:v>
                </c:pt>
                <c:pt idx="1610">
                  <c:v>9155.9</c:v>
                </c:pt>
                <c:pt idx="1611">
                  <c:v>9161.6</c:v>
                </c:pt>
                <c:pt idx="1612">
                  <c:v>9167.2999999999865</c:v>
                </c:pt>
                <c:pt idx="1613">
                  <c:v>9173</c:v>
                </c:pt>
                <c:pt idx="1614">
                  <c:v>9178.6</c:v>
                </c:pt>
                <c:pt idx="1615">
                  <c:v>9184.2999999999865</c:v>
                </c:pt>
                <c:pt idx="1616">
                  <c:v>9190</c:v>
                </c:pt>
                <c:pt idx="1617">
                  <c:v>9195.7000000000007</c:v>
                </c:pt>
                <c:pt idx="1618">
                  <c:v>9201.4</c:v>
                </c:pt>
                <c:pt idx="1619">
                  <c:v>9207.1</c:v>
                </c:pt>
                <c:pt idx="1620">
                  <c:v>9212.7000000000007</c:v>
                </c:pt>
                <c:pt idx="1621">
                  <c:v>9218.4</c:v>
                </c:pt>
                <c:pt idx="1622">
                  <c:v>9224.1</c:v>
                </c:pt>
                <c:pt idx="1623">
                  <c:v>9229.7999999999865</c:v>
                </c:pt>
                <c:pt idx="1624">
                  <c:v>9235.5</c:v>
                </c:pt>
                <c:pt idx="1625">
                  <c:v>9241.2000000000007</c:v>
                </c:pt>
                <c:pt idx="1626">
                  <c:v>9246.7999999999865</c:v>
                </c:pt>
                <c:pt idx="1627">
                  <c:v>9252.5</c:v>
                </c:pt>
                <c:pt idx="1628">
                  <c:v>9258.2000000000007</c:v>
                </c:pt>
                <c:pt idx="1629">
                  <c:v>9263.9</c:v>
                </c:pt>
                <c:pt idx="1630">
                  <c:v>9269.6</c:v>
                </c:pt>
                <c:pt idx="1631">
                  <c:v>9275.2000000000007</c:v>
                </c:pt>
                <c:pt idx="1632">
                  <c:v>9280.9</c:v>
                </c:pt>
                <c:pt idx="1633">
                  <c:v>9286.6</c:v>
                </c:pt>
                <c:pt idx="1634">
                  <c:v>9292.2999999999865</c:v>
                </c:pt>
                <c:pt idx="1635">
                  <c:v>9298</c:v>
                </c:pt>
                <c:pt idx="1636">
                  <c:v>9303.7000000000007</c:v>
                </c:pt>
                <c:pt idx="1637">
                  <c:v>9309.2999999999865</c:v>
                </c:pt>
                <c:pt idx="1638">
                  <c:v>9315</c:v>
                </c:pt>
                <c:pt idx="1639">
                  <c:v>9320.7000000000007</c:v>
                </c:pt>
                <c:pt idx="1640">
                  <c:v>9326.4</c:v>
                </c:pt>
                <c:pt idx="1641">
                  <c:v>9332.1</c:v>
                </c:pt>
                <c:pt idx="1642">
                  <c:v>9337.7999999999865</c:v>
                </c:pt>
                <c:pt idx="1643">
                  <c:v>9343.4</c:v>
                </c:pt>
                <c:pt idx="1644">
                  <c:v>9349.1</c:v>
                </c:pt>
                <c:pt idx="1645">
                  <c:v>9354.7999999999865</c:v>
                </c:pt>
                <c:pt idx="1646">
                  <c:v>9360.5</c:v>
                </c:pt>
                <c:pt idx="1647">
                  <c:v>9366.2000000000007</c:v>
                </c:pt>
                <c:pt idx="1648">
                  <c:v>9371.7999999999865</c:v>
                </c:pt>
                <c:pt idx="1649">
                  <c:v>9377.5</c:v>
                </c:pt>
                <c:pt idx="1650">
                  <c:v>9383.2000000000007</c:v>
                </c:pt>
                <c:pt idx="1651">
                  <c:v>9388.9</c:v>
                </c:pt>
                <c:pt idx="1652">
                  <c:v>9394.6</c:v>
                </c:pt>
                <c:pt idx="1653">
                  <c:v>9400.2999999999865</c:v>
                </c:pt>
                <c:pt idx="1654">
                  <c:v>9405.9</c:v>
                </c:pt>
                <c:pt idx="1655">
                  <c:v>9411.6</c:v>
                </c:pt>
                <c:pt idx="1656">
                  <c:v>9417.2999999999865</c:v>
                </c:pt>
                <c:pt idx="1657">
                  <c:v>9423</c:v>
                </c:pt>
                <c:pt idx="1658">
                  <c:v>9428.7000000000007</c:v>
                </c:pt>
                <c:pt idx="1659">
                  <c:v>9434.4</c:v>
                </c:pt>
                <c:pt idx="1660">
                  <c:v>9440</c:v>
                </c:pt>
                <c:pt idx="1661">
                  <c:v>9445.7000000000007</c:v>
                </c:pt>
                <c:pt idx="1662">
                  <c:v>9451.4</c:v>
                </c:pt>
                <c:pt idx="1663">
                  <c:v>9457.1</c:v>
                </c:pt>
                <c:pt idx="1664">
                  <c:v>9462.7999999999865</c:v>
                </c:pt>
                <c:pt idx="1665">
                  <c:v>9468.4</c:v>
                </c:pt>
                <c:pt idx="1666">
                  <c:v>9474.1</c:v>
                </c:pt>
                <c:pt idx="1667">
                  <c:v>9479.7999999999865</c:v>
                </c:pt>
                <c:pt idx="1668">
                  <c:v>9485.5</c:v>
                </c:pt>
                <c:pt idx="1669">
                  <c:v>9491.2000000000007</c:v>
                </c:pt>
                <c:pt idx="1670">
                  <c:v>9496.9</c:v>
                </c:pt>
                <c:pt idx="1671">
                  <c:v>9502.5</c:v>
                </c:pt>
                <c:pt idx="1672">
                  <c:v>9508.2000000000007</c:v>
                </c:pt>
                <c:pt idx="1673">
                  <c:v>9513.9</c:v>
                </c:pt>
                <c:pt idx="1674">
                  <c:v>9519.6</c:v>
                </c:pt>
                <c:pt idx="1675">
                  <c:v>9525.2999999999865</c:v>
                </c:pt>
                <c:pt idx="1676">
                  <c:v>9531</c:v>
                </c:pt>
                <c:pt idx="1677">
                  <c:v>9536.6</c:v>
                </c:pt>
                <c:pt idx="1678">
                  <c:v>9542.2999999999865</c:v>
                </c:pt>
                <c:pt idx="1679">
                  <c:v>9548</c:v>
                </c:pt>
                <c:pt idx="1680">
                  <c:v>9554.1</c:v>
                </c:pt>
                <c:pt idx="1681">
                  <c:v>9560.2999999999865</c:v>
                </c:pt>
                <c:pt idx="1682">
                  <c:v>9566.4</c:v>
                </c:pt>
                <c:pt idx="1683">
                  <c:v>9572.5</c:v>
                </c:pt>
                <c:pt idx="1684">
                  <c:v>9578.6</c:v>
                </c:pt>
                <c:pt idx="1685">
                  <c:v>9584.7999999999865</c:v>
                </c:pt>
                <c:pt idx="1686">
                  <c:v>9590.9</c:v>
                </c:pt>
                <c:pt idx="1687">
                  <c:v>9597</c:v>
                </c:pt>
                <c:pt idx="1688">
                  <c:v>9603.1</c:v>
                </c:pt>
                <c:pt idx="1689">
                  <c:v>9609.2999999999865</c:v>
                </c:pt>
                <c:pt idx="1690">
                  <c:v>9615.4</c:v>
                </c:pt>
                <c:pt idx="1691">
                  <c:v>9621.5</c:v>
                </c:pt>
                <c:pt idx="1692">
                  <c:v>9627.6</c:v>
                </c:pt>
                <c:pt idx="1693">
                  <c:v>9633.7999999999865</c:v>
                </c:pt>
                <c:pt idx="1694">
                  <c:v>9639.9</c:v>
                </c:pt>
                <c:pt idx="1695">
                  <c:v>9646</c:v>
                </c:pt>
                <c:pt idx="1696">
                  <c:v>9652.1</c:v>
                </c:pt>
                <c:pt idx="1697">
                  <c:v>9658.2999999999865</c:v>
                </c:pt>
                <c:pt idx="1698">
                  <c:v>9664.4</c:v>
                </c:pt>
                <c:pt idx="1699">
                  <c:v>9670.5</c:v>
                </c:pt>
                <c:pt idx="1700">
                  <c:v>9676.6</c:v>
                </c:pt>
                <c:pt idx="1701">
                  <c:v>9682.7999999999865</c:v>
                </c:pt>
                <c:pt idx="1702">
                  <c:v>9688.9</c:v>
                </c:pt>
                <c:pt idx="1703">
                  <c:v>9695</c:v>
                </c:pt>
                <c:pt idx="1704">
                  <c:v>9701.1</c:v>
                </c:pt>
                <c:pt idx="1705">
                  <c:v>9707.2999999999865</c:v>
                </c:pt>
                <c:pt idx="1706">
                  <c:v>9713.4</c:v>
                </c:pt>
                <c:pt idx="1707">
                  <c:v>9719.5</c:v>
                </c:pt>
                <c:pt idx="1708">
                  <c:v>9725.6</c:v>
                </c:pt>
                <c:pt idx="1709">
                  <c:v>9731.7999999999865</c:v>
                </c:pt>
                <c:pt idx="1710">
                  <c:v>9737.9</c:v>
                </c:pt>
                <c:pt idx="1711">
                  <c:v>9744</c:v>
                </c:pt>
                <c:pt idx="1712">
                  <c:v>9750.1</c:v>
                </c:pt>
                <c:pt idx="1713">
                  <c:v>9756.2999999999865</c:v>
                </c:pt>
                <c:pt idx="1714">
                  <c:v>9762.4</c:v>
                </c:pt>
                <c:pt idx="1715">
                  <c:v>9768.5</c:v>
                </c:pt>
                <c:pt idx="1716">
                  <c:v>9774.6</c:v>
                </c:pt>
                <c:pt idx="1717">
                  <c:v>9780.7999999999865</c:v>
                </c:pt>
                <c:pt idx="1718">
                  <c:v>9786.9</c:v>
                </c:pt>
                <c:pt idx="1719">
                  <c:v>9793</c:v>
                </c:pt>
                <c:pt idx="1720">
                  <c:v>9799.1</c:v>
                </c:pt>
                <c:pt idx="1721">
                  <c:v>9805.2999999999865</c:v>
                </c:pt>
                <c:pt idx="1722">
                  <c:v>9811.4</c:v>
                </c:pt>
                <c:pt idx="1723">
                  <c:v>9817.5</c:v>
                </c:pt>
                <c:pt idx="1724">
                  <c:v>9823.6</c:v>
                </c:pt>
                <c:pt idx="1725">
                  <c:v>9829.7999999999865</c:v>
                </c:pt>
                <c:pt idx="1726">
                  <c:v>9835.9</c:v>
                </c:pt>
                <c:pt idx="1727">
                  <c:v>9842</c:v>
                </c:pt>
                <c:pt idx="1728">
                  <c:v>9848.1</c:v>
                </c:pt>
                <c:pt idx="1729">
                  <c:v>9854.2999999999865</c:v>
                </c:pt>
                <c:pt idx="1730">
                  <c:v>9860.4</c:v>
                </c:pt>
                <c:pt idx="1731">
                  <c:v>9866.5</c:v>
                </c:pt>
                <c:pt idx="1732">
                  <c:v>9872.7000000000007</c:v>
                </c:pt>
                <c:pt idx="1733">
                  <c:v>9878.7999999999865</c:v>
                </c:pt>
                <c:pt idx="1734">
                  <c:v>9884.9</c:v>
                </c:pt>
                <c:pt idx="1735">
                  <c:v>9891</c:v>
                </c:pt>
                <c:pt idx="1736">
                  <c:v>9897.2000000000007</c:v>
                </c:pt>
                <c:pt idx="1737">
                  <c:v>9903.2999999999865</c:v>
                </c:pt>
                <c:pt idx="1738">
                  <c:v>9909.4</c:v>
                </c:pt>
                <c:pt idx="1739">
                  <c:v>9915.5</c:v>
                </c:pt>
                <c:pt idx="1740">
                  <c:v>9921.7000000000007</c:v>
                </c:pt>
                <c:pt idx="1741">
                  <c:v>9927.7999999999865</c:v>
                </c:pt>
                <c:pt idx="1742">
                  <c:v>9933.9</c:v>
                </c:pt>
                <c:pt idx="1743">
                  <c:v>9940</c:v>
                </c:pt>
                <c:pt idx="1744">
                  <c:v>9946.2000000000007</c:v>
                </c:pt>
                <c:pt idx="1745">
                  <c:v>9952.2999999999865</c:v>
                </c:pt>
                <c:pt idx="1746">
                  <c:v>9958.4</c:v>
                </c:pt>
                <c:pt idx="1747">
                  <c:v>9964.5</c:v>
                </c:pt>
                <c:pt idx="1748">
                  <c:v>9970.7000000000007</c:v>
                </c:pt>
                <c:pt idx="1749">
                  <c:v>9976.7999999999865</c:v>
                </c:pt>
                <c:pt idx="1750">
                  <c:v>9982.9</c:v>
                </c:pt>
                <c:pt idx="1751">
                  <c:v>9989</c:v>
                </c:pt>
                <c:pt idx="1752">
                  <c:v>9995.2000000000007</c:v>
                </c:pt>
                <c:pt idx="1753">
                  <c:v>10001</c:v>
                </c:pt>
                <c:pt idx="1754">
                  <c:v>10007</c:v>
                </c:pt>
                <c:pt idx="1755">
                  <c:v>10014</c:v>
                </c:pt>
                <c:pt idx="1756">
                  <c:v>10020</c:v>
                </c:pt>
                <c:pt idx="1757">
                  <c:v>10026</c:v>
                </c:pt>
                <c:pt idx="1758">
                  <c:v>10032</c:v>
                </c:pt>
                <c:pt idx="1759">
                  <c:v>10038</c:v>
                </c:pt>
                <c:pt idx="1760">
                  <c:v>10044</c:v>
                </c:pt>
                <c:pt idx="1761">
                  <c:v>10050</c:v>
                </c:pt>
                <c:pt idx="1762">
                  <c:v>10056</c:v>
                </c:pt>
                <c:pt idx="1763">
                  <c:v>10063</c:v>
                </c:pt>
                <c:pt idx="1764">
                  <c:v>10069</c:v>
                </c:pt>
                <c:pt idx="1765">
                  <c:v>10075</c:v>
                </c:pt>
                <c:pt idx="1766">
                  <c:v>10081</c:v>
                </c:pt>
                <c:pt idx="1767">
                  <c:v>10087</c:v>
                </c:pt>
                <c:pt idx="1768">
                  <c:v>10093</c:v>
                </c:pt>
                <c:pt idx="1769">
                  <c:v>10099</c:v>
                </c:pt>
                <c:pt idx="1770">
                  <c:v>10105</c:v>
                </c:pt>
                <c:pt idx="1771">
                  <c:v>10112</c:v>
                </c:pt>
                <c:pt idx="1772">
                  <c:v>10118</c:v>
                </c:pt>
                <c:pt idx="1773">
                  <c:v>10124</c:v>
                </c:pt>
                <c:pt idx="1774">
                  <c:v>10130</c:v>
                </c:pt>
                <c:pt idx="1775">
                  <c:v>10136</c:v>
                </c:pt>
                <c:pt idx="1776">
                  <c:v>10142</c:v>
                </c:pt>
                <c:pt idx="1777">
                  <c:v>10148</c:v>
                </c:pt>
                <c:pt idx="1778">
                  <c:v>10154</c:v>
                </c:pt>
                <c:pt idx="1779">
                  <c:v>10161</c:v>
                </c:pt>
                <c:pt idx="1780">
                  <c:v>10167</c:v>
                </c:pt>
                <c:pt idx="1781">
                  <c:v>10173</c:v>
                </c:pt>
                <c:pt idx="1782">
                  <c:v>10179</c:v>
                </c:pt>
                <c:pt idx="1783">
                  <c:v>10185</c:v>
                </c:pt>
                <c:pt idx="1784">
                  <c:v>10191</c:v>
                </c:pt>
                <c:pt idx="1785">
                  <c:v>10197</c:v>
                </c:pt>
                <c:pt idx="1786">
                  <c:v>10203</c:v>
                </c:pt>
                <c:pt idx="1787">
                  <c:v>10210</c:v>
                </c:pt>
                <c:pt idx="1788">
                  <c:v>10216</c:v>
                </c:pt>
                <c:pt idx="1789">
                  <c:v>10222</c:v>
                </c:pt>
                <c:pt idx="1790">
                  <c:v>10228</c:v>
                </c:pt>
                <c:pt idx="1791">
                  <c:v>10234</c:v>
                </c:pt>
                <c:pt idx="1792">
                  <c:v>10240</c:v>
                </c:pt>
                <c:pt idx="1793">
                  <c:v>10246</c:v>
                </c:pt>
                <c:pt idx="1794">
                  <c:v>10252</c:v>
                </c:pt>
                <c:pt idx="1795">
                  <c:v>10259</c:v>
                </c:pt>
                <c:pt idx="1796">
                  <c:v>10265</c:v>
                </c:pt>
                <c:pt idx="1797">
                  <c:v>10271</c:v>
                </c:pt>
                <c:pt idx="1798">
                  <c:v>10277</c:v>
                </c:pt>
                <c:pt idx="1799">
                  <c:v>10283</c:v>
                </c:pt>
                <c:pt idx="1800">
                  <c:v>10289</c:v>
                </c:pt>
                <c:pt idx="1801">
                  <c:v>10295</c:v>
                </c:pt>
                <c:pt idx="1802">
                  <c:v>10301</c:v>
                </c:pt>
                <c:pt idx="1803">
                  <c:v>10308</c:v>
                </c:pt>
                <c:pt idx="1804">
                  <c:v>10314</c:v>
                </c:pt>
                <c:pt idx="1805">
                  <c:v>10320</c:v>
                </c:pt>
                <c:pt idx="1806">
                  <c:v>10326</c:v>
                </c:pt>
                <c:pt idx="1807">
                  <c:v>10332</c:v>
                </c:pt>
                <c:pt idx="1808">
                  <c:v>10338</c:v>
                </c:pt>
                <c:pt idx="1809">
                  <c:v>10344</c:v>
                </c:pt>
                <c:pt idx="1810">
                  <c:v>10350</c:v>
                </c:pt>
                <c:pt idx="1811">
                  <c:v>10357</c:v>
                </c:pt>
                <c:pt idx="1812">
                  <c:v>10363</c:v>
                </c:pt>
                <c:pt idx="1813">
                  <c:v>10369</c:v>
                </c:pt>
                <c:pt idx="1814">
                  <c:v>10375</c:v>
                </c:pt>
                <c:pt idx="1815">
                  <c:v>10381</c:v>
                </c:pt>
                <c:pt idx="1816">
                  <c:v>10387</c:v>
                </c:pt>
                <c:pt idx="1817">
                  <c:v>10393</c:v>
                </c:pt>
                <c:pt idx="1818">
                  <c:v>10399</c:v>
                </c:pt>
                <c:pt idx="1819">
                  <c:v>10406</c:v>
                </c:pt>
                <c:pt idx="1820">
                  <c:v>10412</c:v>
                </c:pt>
                <c:pt idx="1821">
                  <c:v>10418</c:v>
                </c:pt>
                <c:pt idx="1822">
                  <c:v>10424</c:v>
                </c:pt>
                <c:pt idx="1823">
                  <c:v>10430</c:v>
                </c:pt>
                <c:pt idx="1824">
                  <c:v>10436</c:v>
                </c:pt>
                <c:pt idx="1825">
                  <c:v>10442</c:v>
                </c:pt>
                <c:pt idx="1826">
                  <c:v>10448</c:v>
                </c:pt>
                <c:pt idx="1827">
                  <c:v>10455</c:v>
                </c:pt>
                <c:pt idx="1828">
                  <c:v>10461</c:v>
                </c:pt>
                <c:pt idx="1829">
                  <c:v>10467</c:v>
                </c:pt>
                <c:pt idx="1830">
                  <c:v>10473</c:v>
                </c:pt>
                <c:pt idx="1831">
                  <c:v>10479</c:v>
                </c:pt>
                <c:pt idx="1832">
                  <c:v>10485</c:v>
                </c:pt>
                <c:pt idx="1833">
                  <c:v>10491</c:v>
                </c:pt>
                <c:pt idx="1834">
                  <c:v>10497</c:v>
                </c:pt>
                <c:pt idx="1835">
                  <c:v>10504</c:v>
                </c:pt>
                <c:pt idx="1836">
                  <c:v>10510</c:v>
                </c:pt>
                <c:pt idx="1837">
                  <c:v>10516</c:v>
                </c:pt>
                <c:pt idx="1838">
                  <c:v>10522</c:v>
                </c:pt>
                <c:pt idx="1839">
                  <c:v>10528</c:v>
                </c:pt>
                <c:pt idx="1840">
                  <c:v>10534</c:v>
                </c:pt>
                <c:pt idx="1841">
                  <c:v>10540</c:v>
                </c:pt>
                <c:pt idx="1842">
                  <c:v>10546</c:v>
                </c:pt>
                <c:pt idx="1843">
                  <c:v>10553</c:v>
                </c:pt>
                <c:pt idx="1844">
                  <c:v>10559</c:v>
                </c:pt>
                <c:pt idx="1845">
                  <c:v>10565</c:v>
                </c:pt>
                <c:pt idx="1846">
                  <c:v>10571</c:v>
                </c:pt>
                <c:pt idx="1847">
                  <c:v>10577</c:v>
                </c:pt>
                <c:pt idx="1848">
                  <c:v>10583</c:v>
                </c:pt>
                <c:pt idx="1849">
                  <c:v>10589</c:v>
                </c:pt>
                <c:pt idx="1850">
                  <c:v>10595</c:v>
                </c:pt>
                <c:pt idx="1851">
                  <c:v>10602</c:v>
                </c:pt>
                <c:pt idx="1852">
                  <c:v>10608</c:v>
                </c:pt>
                <c:pt idx="1853">
                  <c:v>10614</c:v>
                </c:pt>
                <c:pt idx="1854">
                  <c:v>10620</c:v>
                </c:pt>
                <c:pt idx="1855">
                  <c:v>10626</c:v>
                </c:pt>
                <c:pt idx="1856">
                  <c:v>10632</c:v>
                </c:pt>
                <c:pt idx="1857">
                  <c:v>10638</c:v>
                </c:pt>
                <c:pt idx="1858">
                  <c:v>10644</c:v>
                </c:pt>
                <c:pt idx="1859">
                  <c:v>10651</c:v>
                </c:pt>
                <c:pt idx="1860">
                  <c:v>10657</c:v>
                </c:pt>
                <c:pt idx="1861">
                  <c:v>10663</c:v>
                </c:pt>
                <c:pt idx="1862">
                  <c:v>10669</c:v>
                </c:pt>
                <c:pt idx="1863">
                  <c:v>10675</c:v>
                </c:pt>
                <c:pt idx="1864">
                  <c:v>10681</c:v>
                </c:pt>
                <c:pt idx="1865">
                  <c:v>10687</c:v>
                </c:pt>
                <c:pt idx="1866">
                  <c:v>10693</c:v>
                </c:pt>
                <c:pt idx="1867">
                  <c:v>10700</c:v>
                </c:pt>
                <c:pt idx="1868">
                  <c:v>10706</c:v>
                </c:pt>
                <c:pt idx="1869">
                  <c:v>10712</c:v>
                </c:pt>
                <c:pt idx="1870">
                  <c:v>10718</c:v>
                </c:pt>
                <c:pt idx="1871">
                  <c:v>10724</c:v>
                </c:pt>
                <c:pt idx="1872">
                  <c:v>10730</c:v>
                </c:pt>
                <c:pt idx="1873">
                  <c:v>10736</c:v>
                </c:pt>
                <c:pt idx="1874">
                  <c:v>10742</c:v>
                </c:pt>
                <c:pt idx="1875">
                  <c:v>10749</c:v>
                </c:pt>
                <c:pt idx="1876">
                  <c:v>10755</c:v>
                </c:pt>
                <c:pt idx="1877">
                  <c:v>10761</c:v>
                </c:pt>
                <c:pt idx="1878">
                  <c:v>10767</c:v>
                </c:pt>
                <c:pt idx="1879">
                  <c:v>10773</c:v>
                </c:pt>
                <c:pt idx="1880">
                  <c:v>10779</c:v>
                </c:pt>
                <c:pt idx="1881">
                  <c:v>10785</c:v>
                </c:pt>
                <c:pt idx="1882">
                  <c:v>10791</c:v>
                </c:pt>
                <c:pt idx="1883">
                  <c:v>10798</c:v>
                </c:pt>
                <c:pt idx="1884">
                  <c:v>10804</c:v>
                </c:pt>
                <c:pt idx="1885">
                  <c:v>10810</c:v>
                </c:pt>
                <c:pt idx="1886">
                  <c:v>10816</c:v>
                </c:pt>
                <c:pt idx="1887">
                  <c:v>10822</c:v>
                </c:pt>
                <c:pt idx="1888">
                  <c:v>10828</c:v>
                </c:pt>
                <c:pt idx="1889">
                  <c:v>10834</c:v>
                </c:pt>
                <c:pt idx="1890">
                  <c:v>10840</c:v>
                </c:pt>
                <c:pt idx="1891">
                  <c:v>10847</c:v>
                </c:pt>
                <c:pt idx="1892">
                  <c:v>10853</c:v>
                </c:pt>
                <c:pt idx="1893">
                  <c:v>10859</c:v>
                </c:pt>
                <c:pt idx="1894">
                  <c:v>10865</c:v>
                </c:pt>
                <c:pt idx="1895">
                  <c:v>10871</c:v>
                </c:pt>
                <c:pt idx="1896">
                  <c:v>10877</c:v>
                </c:pt>
                <c:pt idx="1897">
                  <c:v>10883</c:v>
                </c:pt>
                <c:pt idx="1898">
                  <c:v>10889</c:v>
                </c:pt>
                <c:pt idx="1899">
                  <c:v>10896</c:v>
                </c:pt>
                <c:pt idx="1900">
                  <c:v>10902</c:v>
                </c:pt>
                <c:pt idx="1901">
                  <c:v>10908</c:v>
                </c:pt>
                <c:pt idx="1902">
                  <c:v>10914</c:v>
                </c:pt>
                <c:pt idx="1903">
                  <c:v>10920</c:v>
                </c:pt>
                <c:pt idx="1904">
                  <c:v>10926</c:v>
                </c:pt>
                <c:pt idx="1905">
                  <c:v>10932</c:v>
                </c:pt>
                <c:pt idx="1906">
                  <c:v>10938</c:v>
                </c:pt>
                <c:pt idx="1907">
                  <c:v>10945</c:v>
                </c:pt>
                <c:pt idx="1908">
                  <c:v>10951</c:v>
                </c:pt>
                <c:pt idx="1909">
                  <c:v>10957</c:v>
                </c:pt>
                <c:pt idx="1910">
                  <c:v>10963</c:v>
                </c:pt>
                <c:pt idx="1911">
                  <c:v>10969</c:v>
                </c:pt>
                <c:pt idx="1912">
                  <c:v>10975</c:v>
                </c:pt>
                <c:pt idx="1913">
                  <c:v>10981</c:v>
                </c:pt>
                <c:pt idx="1914">
                  <c:v>10987</c:v>
                </c:pt>
                <c:pt idx="1915">
                  <c:v>10994</c:v>
                </c:pt>
                <c:pt idx="1916">
                  <c:v>11000</c:v>
                </c:pt>
                <c:pt idx="1917">
                  <c:v>11006</c:v>
                </c:pt>
                <c:pt idx="1918">
                  <c:v>11012</c:v>
                </c:pt>
                <c:pt idx="1919">
                  <c:v>11018</c:v>
                </c:pt>
                <c:pt idx="1920">
                  <c:v>11024</c:v>
                </c:pt>
                <c:pt idx="1921">
                  <c:v>11030</c:v>
                </c:pt>
                <c:pt idx="1922">
                  <c:v>11036</c:v>
                </c:pt>
                <c:pt idx="1923">
                  <c:v>11043</c:v>
                </c:pt>
                <c:pt idx="1924">
                  <c:v>11049</c:v>
                </c:pt>
                <c:pt idx="1925">
                  <c:v>11055</c:v>
                </c:pt>
                <c:pt idx="1926">
                  <c:v>11061</c:v>
                </c:pt>
                <c:pt idx="1927">
                  <c:v>11067</c:v>
                </c:pt>
                <c:pt idx="1928">
                  <c:v>11073</c:v>
                </c:pt>
                <c:pt idx="1929">
                  <c:v>11079</c:v>
                </c:pt>
                <c:pt idx="1930">
                  <c:v>11085</c:v>
                </c:pt>
                <c:pt idx="1931">
                  <c:v>11092</c:v>
                </c:pt>
                <c:pt idx="1932">
                  <c:v>11098</c:v>
                </c:pt>
                <c:pt idx="1933">
                  <c:v>11104</c:v>
                </c:pt>
                <c:pt idx="1934">
                  <c:v>11110</c:v>
                </c:pt>
                <c:pt idx="1935">
                  <c:v>11112</c:v>
                </c:pt>
                <c:pt idx="1936">
                  <c:v>11114</c:v>
                </c:pt>
                <c:pt idx="1937">
                  <c:v>11117</c:v>
                </c:pt>
                <c:pt idx="1938">
                  <c:v>11119</c:v>
                </c:pt>
                <c:pt idx="1939">
                  <c:v>11121</c:v>
                </c:pt>
                <c:pt idx="1940">
                  <c:v>11123</c:v>
                </c:pt>
                <c:pt idx="1941">
                  <c:v>11125</c:v>
                </c:pt>
                <c:pt idx="1942">
                  <c:v>11127</c:v>
                </c:pt>
                <c:pt idx="1943">
                  <c:v>11130</c:v>
                </c:pt>
                <c:pt idx="1944">
                  <c:v>11132</c:v>
                </c:pt>
                <c:pt idx="1945">
                  <c:v>11134</c:v>
                </c:pt>
                <c:pt idx="1946">
                  <c:v>11136</c:v>
                </c:pt>
                <c:pt idx="1947">
                  <c:v>11138</c:v>
                </c:pt>
                <c:pt idx="1948">
                  <c:v>11140</c:v>
                </c:pt>
                <c:pt idx="1949">
                  <c:v>11143</c:v>
                </c:pt>
                <c:pt idx="1950">
                  <c:v>11145</c:v>
                </c:pt>
                <c:pt idx="1951">
                  <c:v>11147</c:v>
                </c:pt>
                <c:pt idx="1952">
                  <c:v>11149</c:v>
                </c:pt>
                <c:pt idx="1953">
                  <c:v>11151</c:v>
                </c:pt>
                <c:pt idx="1954">
                  <c:v>11154</c:v>
                </c:pt>
                <c:pt idx="1955">
                  <c:v>11156</c:v>
                </c:pt>
                <c:pt idx="1956">
                  <c:v>11158</c:v>
                </c:pt>
                <c:pt idx="1957">
                  <c:v>11160</c:v>
                </c:pt>
                <c:pt idx="1958">
                  <c:v>11162</c:v>
                </c:pt>
                <c:pt idx="1959">
                  <c:v>11164</c:v>
                </c:pt>
                <c:pt idx="1960">
                  <c:v>11167</c:v>
                </c:pt>
                <c:pt idx="1961">
                  <c:v>11169</c:v>
                </c:pt>
                <c:pt idx="1962">
                  <c:v>11171</c:v>
                </c:pt>
                <c:pt idx="1963">
                  <c:v>11173</c:v>
                </c:pt>
                <c:pt idx="1964">
                  <c:v>11175</c:v>
                </c:pt>
                <c:pt idx="1965">
                  <c:v>11178</c:v>
                </c:pt>
                <c:pt idx="1966">
                  <c:v>11180</c:v>
                </c:pt>
                <c:pt idx="1967">
                  <c:v>11182</c:v>
                </c:pt>
                <c:pt idx="1968">
                  <c:v>11184</c:v>
                </c:pt>
                <c:pt idx="1969">
                  <c:v>11186</c:v>
                </c:pt>
                <c:pt idx="1970">
                  <c:v>11188</c:v>
                </c:pt>
                <c:pt idx="1971">
                  <c:v>11191</c:v>
                </c:pt>
                <c:pt idx="1972">
                  <c:v>11193</c:v>
                </c:pt>
                <c:pt idx="1973">
                  <c:v>11195</c:v>
                </c:pt>
                <c:pt idx="1974">
                  <c:v>11197</c:v>
                </c:pt>
                <c:pt idx="1975">
                  <c:v>11199</c:v>
                </c:pt>
                <c:pt idx="1976">
                  <c:v>11201</c:v>
                </c:pt>
                <c:pt idx="1977">
                  <c:v>11204</c:v>
                </c:pt>
                <c:pt idx="1978">
                  <c:v>11206</c:v>
                </c:pt>
                <c:pt idx="1979">
                  <c:v>11208</c:v>
                </c:pt>
                <c:pt idx="1980">
                  <c:v>11210</c:v>
                </c:pt>
                <c:pt idx="1981">
                  <c:v>11212</c:v>
                </c:pt>
                <c:pt idx="1982">
                  <c:v>11215</c:v>
                </c:pt>
                <c:pt idx="1983">
                  <c:v>11217</c:v>
                </c:pt>
                <c:pt idx="1984">
                  <c:v>11219</c:v>
                </c:pt>
                <c:pt idx="1985">
                  <c:v>11221</c:v>
                </c:pt>
                <c:pt idx="1986">
                  <c:v>11223</c:v>
                </c:pt>
                <c:pt idx="1987">
                  <c:v>11225</c:v>
                </c:pt>
                <c:pt idx="1988">
                  <c:v>11228</c:v>
                </c:pt>
                <c:pt idx="1989">
                  <c:v>11230</c:v>
                </c:pt>
                <c:pt idx="1990">
                  <c:v>11232</c:v>
                </c:pt>
                <c:pt idx="1991">
                  <c:v>11234</c:v>
                </c:pt>
                <c:pt idx="1992">
                  <c:v>11236</c:v>
                </c:pt>
                <c:pt idx="1993">
                  <c:v>11238</c:v>
                </c:pt>
                <c:pt idx="1994">
                  <c:v>11241</c:v>
                </c:pt>
                <c:pt idx="1995">
                  <c:v>11243</c:v>
                </c:pt>
                <c:pt idx="1996">
                  <c:v>11245</c:v>
                </c:pt>
                <c:pt idx="1997">
                  <c:v>11247</c:v>
                </c:pt>
                <c:pt idx="1998">
                  <c:v>11249</c:v>
                </c:pt>
                <c:pt idx="1999">
                  <c:v>11252</c:v>
                </c:pt>
                <c:pt idx="2000">
                  <c:v>11254</c:v>
                </c:pt>
                <c:pt idx="2001">
                  <c:v>11256</c:v>
                </c:pt>
                <c:pt idx="2002">
                  <c:v>11258</c:v>
                </c:pt>
                <c:pt idx="2003">
                  <c:v>11260</c:v>
                </c:pt>
                <c:pt idx="2004">
                  <c:v>11262</c:v>
                </c:pt>
                <c:pt idx="2005">
                  <c:v>11265</c:v>
                </c:pt>
                <c:pt idx="2006">
                  <c:v>11267</c:v>
                </c:pt>
                <c:pt idx="2007">
                  <c:v>11269</c:v>
                </c:pt>
                <c:pt idx="2008">
                  <c:v>11271</c:v>
                </c:pt>
                <c:pt idx="2009">
                  <c:v>11273</c:v>
                </c:pt>
                <c:pt idx="2010">
                  <c:v>11276</c:v>
                </c:pt>
                <c:pt idx="2011">
                  <c:v>11278</c:v>
                </c:pt>
                <c:pt idx="2012">
                  <c:v>11280</c:v>
                </c:pt>
                <c:pt idx="2013">
                  <c:v>11282</c:v>
                </c:pt>
                <c:pt idx="2014">
                  <c:v>11284</c:v>
                </c:pt>
                <c:pt idx="2015">
                  <c:v>11286</c:v>
                </c:pt>
                <c:pt idx="2016">
                  <c:v>11289</c:v>
                </c:pt>
                <c:pt idx="2017">
                  <c:v>11291</c:v>
                </c:pt>
                <c:pt idx="2018">
                  <c:v>11293</c:v>
                </c:pt>
                <c:pt idx="2019">
                  <c:v>11295</c:v>
                </c:pt>
                <c:pt idx="2020">
                  <c:v>11297</c:v>
                </c:pt>
                <c:pt idx="2021">
                  <c:v>11299</c:v>
                </c:pt>
                <c:pt idx="2022">
                  <c:v>11302</c:v>
                </c:pt>
                <c:pt idx="2023">
                  <c:v>11304</c:v>
                </c:pt>
                <c:pt idx="2024">
                  <c:v>11306</c:v>
                </c:pt>
                <c:pt idx="2025">
                  <c:v>11308</c:v>
                </c:pt>
                <c:pt idx="2026">
                  <c:v>11310</c:v>
                </c:pt>
                <c:pt idx="2027">
                  <c:v>11313</c:v>
                </c:pt>
                <c:pt idx="2028">
                  <c:v>11315</c:v>
                </c:pt>
                <c:pt idx="2029">
                  <c:v>11317</c:v>
                </c:pt>
                <c:pt idx="2030">
                  <c:v>11319</c:v>
                </c:pt>
                <c:pt idx="2031">
                  <c:v>11321</c:v>
                </c:pt>
                <c:pt idx="2032">
                  <c:v>11323</c:v>
                </c:pt>
                <c:pt idx="2033">
                  <c:v>11326</c:v>
                </c:pt>
                <c:pt idx="2034">
                  <c:v>11328</c:v>
                </c:pt>
                <c:pt idx="2035">
                  <c:v>11330</c:v>
                </c:pt>
                <c:pt idx="2036">
                  <c:v>11332</c:v>
                </c:pt>
                <c:pt idx="2037">
                  <c:v>11334</c:v>
                </c:pt>
                <c:pt idx="2038">
                  <c:v>11336</c:v>
                </c:pt>
                <c:pt idx="2039">
                  <c:v>11339</c:v>
                </c:pt>
                <c:pt idx="2040">
                  <c:v>11348</c:v>
                </c:pt>
                <c:pt idx="2041">
                  <c:v>11350</c:v>
                </c:pt>
                <c:pt idx="2042">
                  <c:v>11352</c:v>
                </c:pt>
                <c:pt idx="2043">
                  <c:v>11354</c:v>
                </c:pt>
                <c:pt idx="2044">
                  <c:v>11357</c:v>
                </c:pt>
                <c:pt idx="2045">
                  <c:v>11359</c:v>
                </c:pt>
                <c:pt idx="2046">
                  <c:v>11361</c:v>
                </c:pt>
                <c:pt idx="2047">
                  <c:v>11363</c:v>
                </c:pt>
                <c:pt idx="2048">
                  <c:v>11366</c:v>
                </c:pt>
                <c:pt idx="2049">
                  <c:v>11368</c:v>
                </c:pt>
                <c:pt idx="2050">
                  <c:v>11370</c:v>
                </c:pt>
                <c:pt idx="2051">
                  <c:v>11372</c:v>
                </c:pt>
                <c:pt idx="2052">
                  <c:v>11374</c:v>
                </c:pt>
                <c:pt idx="2053">
                  <c:v>11377</c:v>
                </c:pt>
                <c:pt idx="2054">
                  <c:v>11379</c:v>
                </c:pt>
                <c:pt idx="2055">
                  <c:v>11381</c:v>
                </c:pt>
                <c:pt idx="2056">
                  <c:v>11384</c:v>
                </c:pt>
                <c:pt idx="2057">
                  <c:v>11386</c:v>
                </c:pt>
                <c:pt idx="2058">
                  <c:v>11388</c:v>
                </c:pt>
                <c:pt idx="2059">
                  <c:v>11390</c:v>
                </c:pt>
                <c:pt idx="2060">
                  <c:v>11392</c:v>
                </c:pt>
                <c:pt idx="2061">
                  <c:v>11395</c:v>
                </c:pt>
                <c:pt idx="2062">
                  <c:v>11397</c:v>
                </c:pt>
                <c:pt idx="2063">
                  <c:v>11399</c:v>
                </c:pt>
                <c:pt idx="2064">
                  <c:v>11401</c:v>
                </c:pt>
                <c:pt idx="2065">
                  <c:v>11404</c:v>
                </c:pt>
                <c:pt idx="2066">
                  <c:v>11406</c:v>
                </c:pt>
                <c:pt idx="2067">
                  <c:v>11408</c:v>
                </c:pt>
                <c:pt idx="2068">
                  <c:v>11410</c:v>
                </c:pt>
                <c:pt idx="2069">
                  <c:v>11413</c:v>
                </c:pt>
                <c:pt idx="2070">
                  <c:v>11415</c:v>
                </c:pt>
                <c:pt idx="2071">
                  <c:v>11417</c:v>
                </c:pt>
                <c:pt idx="2072">
                  <c:v>11419</c:v>
                </c:pt>
                <c:pt idx="2073">
                  <c:v>11422</c:v>
                </c:pt>
                <c:pt idx="2074">
                  <c:v>11424</c:v>
                </c:pt>
                <c:pt idx="2075">
                  <c:v>11426</c:v>
                </c:pt>
                <c:pt idx="2076">
                  <c:v>11428</c:v>
                </c:pt>
                <c:pt idx="2077">
                  <c:v>11431</c:v>
                </c:pt>
                <c:pt idx="2078">
                  <c:v>11433</c:v>
                </c:pt>
                <c:pt idx="2079">
                  <c:v>11435</c:v>
                </c:pt>
                <c:pt idx="2080">
                  <c:v>11437</c:v>
                </c:pt>
                <c:pt idx="2081">
                  <c:v>11440</c:v>
                </c:pt>
                <c:pt idx="2082">
                  <c:v>11442</c:v>
                </c:pt>
                <c:pt idx="2083">
                  <c:v>11444</c:v>
                </c:pt>
                <c:pt idx="2084">
                  <c:v>11446</c:v>
                </c:pt>
                <c:pt idx="2085">
                  <c:v>11449</c:v>
                </c:pt>
                <c:pt idx="2086">
                  <c:v>11451</c:v>
                </c:pt>
                <c:pt idx="2087">
                  <c:v>11453</c:v>
                </c:pt>
                <c:pt idx="2088">
                  <c:v>11455</c:v>
                </c:pt>
                <c:pt idx="2089">
                  <c:v>11458</c:v>
                </c:pt>
                <c:pt idx="2090">
                  <c:v>11460</c:v>
                </c:pt>
                <c:pt idx="2091">
                  <c:v>11462</c:v>
                </c:pt>
                <c:pt idx="2092">
                  <c:v>11464</c:v>
                </c:pt>
                <c:pt idx="2093">
                  <c:v>11467</c:v>
                </c:pt>
                <c:pt idx="2094">
                  <c:v>11469</c:v>
                </c:pt>
                <c:pt idx="2095">
                  <c:v>11471</c:v>
                </c:pt>
                <c:pt idx="2096">
                  <c:v>11473</c:v>
                </c:pt>
                <c:pt idx="2097">
                  <c:v>11476</c:v>
                </c:pt>
                <c:pt idx="2098">
                  <c:v>11478</c:v>
                </c:pt>
                <c:pt idx="2099">
                  <c:v>11480</c:v>
                </c:pt>
                <c:pt idx="2100">
                  <c:v>11482</c:v>
                </c:pt>
                <c:pt idx="2101">
                  <c:v>11485</c:v>
                </c:pt>
                <c:pt idx="2102">
                  <c:v>11487</c:v>
                </c:pt>
                <c:pt idx="2103">
                  <c:v>11489</c:v>
                </c:pt>
                <c:pt idx="2104">
                  <c:v>11491</c:v>
                </c:pt>
                <c:pt idx="2105">
                  <c:v>11494</c:v>
                </c:pt>
                <c:pt idx="2106">
                  <c:v>11496</c:v>
                </c:pt>
                <c:pt idx="2107">
                  <c:v>11498</c:v>
                </c:pt>
                <c:pt idx="2108">
                  <c:v>11500</c:v>
                </c:pt>
                <c:pt idx="2109">
                  <c:v>11503</c:v>
                </c:pt>
                <c:pt idx="2110">
                  <c:v>11505</c:v>
                </c:pt>
                <c:pt idx="2111">
                  <c:v>11507</c:v>
                </c:pt>
                <c:pt idx="2112">
                  <c:v>11509</c:v>
                </c:pt>
                <c:pt idx="2113">
                  <c:v>11511</c:v>
                </c:pt>
                <c:pt idx="2114">
                  <c:v>11514</c:v>
                </c:pt>
                <c:pt idx="2115">
                  <c:v>11516</c:v>
                </c:pt>
                <c:pt idx="2116">
                  <c:v>11518</c:v>
                </c:pt>
                <c:pt idx="2117">
                  <c:v>11521</c:v>
                </c:pt>
                <c:pt idx="2118">
                  <c:v>11523</c:v>
                </c:pt>
                <c:pt idx="2119">
                  <c:v>11525</c:v>
                </c:pt>
                <c:pt idx="2120">
                  <c:v>11527</c:v>
                </c:pt>
                <c:pt idx="2121">
                  <c:v>11529</c:v>
                </c:pt>
                <c:pt idx="2122">
                  <c:v>11532</c:v>
                </c:pt>
                <c:pt idx="2123">
                  <c:v>11534</c:v>
                </c:pt>
                <c:pt idx="2124">
                  <c:v>11536</c:v>
                </c:pt>
                <c:pt idx="2125">
                  <c:v>11538</c:v>
                </c:pt>
                <c:pt idx="2126">
                  <c:v>11541</c:v>
                </c:pt>
                <c:pt idx="2127">
                  <c:v>11543</c:v>
                </c:pt>
                <c:pt idx="2128">
                  <c:v>11545</c:v>
                </c:pt>
                <c:pt idx="2129">
                  <c:v>11547</c:v>
                </c:pt>
                <c:pt idx="2130">
                  <c:v>11550</c:v>
                </c:pt>
                <c:pt idx="2131">
                  <c:v>11552</c:v>
                </c:pt>
                <c:pt idx="2132">
                  <c:v>11554</c:v>
                </c:pt>
                <c:pt idx="2133">
                  <c:v>11556</c:v>
                </c:pt>
                <c:pt idx="2134">
                  <c:v>11559</c:v>
                </c:pt>
                <c:pt idx="2135">
                  <c:v>11561</c:v>
                </c:pt>
                <c:pt idx="2136">
                  <c:v>11563</c:v>
                </c:pt>
                <c:pt idx="2137">
                  <c:v>11565</c:v>
                </c:pt>
                <c:pt idx="2138">
                  <c:v>11568</c:v>
                </c:pt>
                <c:pt idx="2139">
                  <c:v>11570</c:v>
                </c:pt>
                <c:pt idx="2140">
                  <c:v>11572</c:v>
                </c:pt>
                <c:pt idx="2141">
                  <c:v>11574</c:v>
                </c:pt>
                <c:pt idx="2142">
                  <c:v>11577</c:v>
                </c:pt>
                <c:pt idx="2143">
                  <c:v>11579</c:v>
                </c:pt>
                <c:pt idx="2144">
                  <c:v>11581</c:v>
                </c:pt>
                <c:pt idx="2145">
                  <c:v>11583</c:v>
                </c:pt>
                <c:pt idx="2146">
                  <c:v>11586</c:v>
                </c:pt>
                <c:pt idx="2147">
                  <c:v>11588</c:v>
                </c:pt>
                <c:pt idx="2148">
                  <c:v>11590</c:v>
                </c:pt>
                <c:pt idx="2149">
                  <c:v>11592</c:v>
                </c:pt>
                <c:pt idx="2150">
                  <c:v>11595</c:v>
                </c:pt>
                <c:pt idx="2151">
                  <c:v>11597</c:v>
                </c:pt>
                <c:pt idx="2152">
                  <c:v>11599</c:v>
                </c:pt>
                <c:pt idx="2153">
                  <c:v>11602</c:v>
                </c:pt>
                <c:pt idx="2154">
                  <c:v>11606</c:v>
                </c:pt>
                <c:pt idx="2155">
                  <c:v>11609</c:v>
                </c:pt>
                <c:pt idx="2156">
                  <c:v>11613</c:v>
                </c:pt>
                <c:pt idx="2157">
                  <c:v>11617</c:v>
                </c:pt>
                <c:pt idx="2158">
                  <c:v>11620</c:v>
                </c:pt>
                <c:pt idx="2159">
                  <c:v>11624</c:v>
                </c:pt>
                <c:pt idx="2160">
                  <c:v>11628</c:v>
                </c:pt>
                <c:pt idx="2161">
                  <c:v>11632</c:v>
                </c:pt>
                <c:pt idx="2162">
                  <c:v>11635</c:v>
                </c:pt>
                <c:pt idx="2163">
                  <c:v>11639</c:v>
                </c:pt>
                <c:pt idx="2164">
                  <c:v>11643</c:v>
                </c:pt>
                <c:pt idx="2165">
                  <c:v>11646</c:v>
                </c:pt>
                <c:pt idx="2166">
                  <c:v>11650</c:v>
                </c:pt>
                <c:pt idx="2167">
                  <c:v>11654</c:v>
                </c:pt>
                <c:pt idx="2168">
                  <c:v>11657</c:v>
                </c:pt>
                <c:pt idx="2169">
                  <c:v>11661</c:v>
                </c:pt>
                <c:pt idx="2170">
                  <c:v>11665</c:v>
                </c:pt>
                <c:pt idx="2171">
                  <c:v>11668</c:v>
                </c:pt>
                <c:pt idx="2172">
                  <c:v>11672</c:v>
                </c:pt>
                <c:pt idx="2173">
                  <c:v>11676</c:v>
                </c:pt>
                <c:pt idx="2174">
                  <c:v>11679</c:v>
                </c:pt>
                <c:pt idx="2175">
                  <c:v>11683</c:v>
                </c:pt>
                <c:pt idx="2176">
                  <c:v>11687</c:v>
                </c:pt>
                <c:pt idx="2177">
                  <c:v>11690</c:v>
                </c:pt>
                <c:pt idx="2178">
                  <c:v>11694</c:v>
                </c:pt>
                <c:pt idx="2179">
                  <c:v>11698</c:v>
                </c:pt>
                <c:pt idx="2180">
                  <c:v>11701</c:v>
                </c:pt>
                <c:pt idx="2181">
                  <c:v>11705</c:v>
                </c:pt>
                <c:pt idx="2182">
                  <c:v>11709</c:v>
                </c:pt>
                <c:pt idx="2183">
                  <c:v>11712</c:v>
                </c:pt>
                <c:pt idx="2184">
                  <c:v>11716</c:v>
                </c:pt>
                <c:pt idx="2185">
                  <c:v>11720</c:v>
                </c:pt>
                <c:pt idx="2186">
                  <c:v>11723</c:v>
                </c:pt>
                <c:pt idx="2187">
                  <c:v>11727</c:v>
                </c:pt>
                <c:pt idx="2188">
                  <c:v>11731</c:v>
                </c:pt>
                <c:pt idx="2189">
                  <c:v>11734</c:v>
                </c:pt>
                <c:pt idx="2190">
                  <c:v>11738</c:v>
                </c:pt>
                <c:pt idx="2191">
                  <c:v>11742</c:v>
                </c:pt>
                <c:pt idx="2192">
                  <c:v>11745</c:v>
                </c:pt>
                <c:pt idx="2193">
                  <c:v>11749</c:v>
                </c:pt>
                <c:pt idx="2194">
                  <c:v>11753</c:v>
                </c:pt>
                <c:pt idx="2195">
                  <c:v>11756</c:v>
                </c:pt>
                <c:pt idx="2196">
                  <c:v>11760</c:v>
                </c:pt>
                <c:pt idx="2197">
                  <c:v>11764</c:v>
                </c:pt>
                <c:pt idx="2198">
                  <c:v>11767</c:v>
                </c:pt>
                <c:pt idx="2199">
                  <c:v>11771</c:v>
                </c:pt>
                <c:pt idx="2200">
                  <c:v>11775</c:v>
                </c:pt>
                <c:pt idx="2201">
                  <c:v>11778</c:v>
                </c:pt>
                <c:pt idx="2202">
                  <c:v>11782</c:v>
                </c:pt>
                <c:pt idx="2203">
                  <c:v>11786</c:v>
                </c:pt>
                <c:pt idx="2204">
                  <c:v>11789</c:v>
                </c:pt>
                <c:pt idx="2205">
                  <c:v>11793</c:v>
                </c:pt>
                <c:pt idx="2206">
                  <c:v>11797</c:v>
                </c:pt>
                <c:pt idx="2207">
                  <c:v>11800</c:v>
                </c:pt>
                <c:pt idx="2208">
                  <c:v>11804</c:v>
                </c:pt>
                <c:pt idx="2209">
                  <c:v>11808</c:v>
                </c:pt>
                <c:pt idx="2210">
                  <c:v>11811</c:v>
                </c:pt>
                <c:pt idx="2211">
                  <c:v>11815</c:v>
                </c:pt>
                <c:pt idx="2212">
                  <c:v>11819</c:v>
                </c:pt>
                <c:pt idx="2213">
                  <c:v>11822</c:v>
                </c:pt>
                <c:pt idx="2214">
                  <c:v>11826</c:v>
                </c:pt>
                <c:pt idx="2215">
                  <c:v>11830</c:v>
                </c:pt>
                <c:pt idx="2216">
                  <c:v>11833</c:v>
                </c:pt>
                <c:pt idx="2217">
                  <c:v>11837</c:v>
                </c:pt>
                <c:pt idx="2218">
                  <c:v>11841</c:v>
                </c:pt>
                <c:pt idx="2219">
                  <c:v>11845</c:v>
                </c:pt>
                <c:pt idx="2220">
                  <c:v>11848</c:v>
                </c:pt>
                <c:pt idx="2221">
                  <c:v>11852</c:v>
                </c:pt>
                <c:pt idx="2222">
                  <c:v>11856</c:v>
                </c:pt>
                <c:pt idx="2223">
                  <c:v>11859</c:v>
                </c:pt>
                <c:pt idx="2224">
                  <c:v>11863</c:v>
                </c:pt>
                <c:pt idx="2225">
                  <c:v>11867</c:v>
                </c:pt>
                <c:pt idx="2226">
                  <c:v>11870</c:v>
                </c:pt>
                <c:pt idx="2227">
                  <c:v>11874</c:v>
                </c:pt>
                <c:pt idx="2228">
                  <c:v>11877</c:v>
                </c:pt>
                <c:pt idx="2229">
                  <c:v>11881</c:v>
                </c:pt>
                <c:pt idx="2230">
                  <c:v>11885</c:v>
                </c:pt>
                <c:pt idx="2231">
                  <c:v>11888</c:v>
                </c:pt>
                <c:pt idx="2232">
                  <c:v>11892</c:v>
                </c:pt>
                <c:pt idx="2233">
                  <c:v>11896</c:v>
                </c:pt>
                <c:pt idx="2234">
                  <c:v>11900</c:v>
                </c:pt>
                <c:pt idx="2235">
                  <c:v>11903</c:v>
                </c:pt>
                <c:pt idx="2236">
                  <c:v>11907</c:v>
                </c:pt>
                <c:pt idx="2237">
                  <c:v>11911</c:v>
                </c:pt>
                <c:pt idx="2238">
                  <c:v>11914</c:v>
                </c:pt>
                <c:pt idx="2239">
                  <c:v>11918</c:v>
                </c:pt>
                <c:pt idx="2240">
                  <c:v>11922</c:v>
                </c:pt>
                <c:pt idx="2241">
                  <c:v>11925</c:v>
                </c:pt>
                <c:pt idx="2242">
                  <c:v>11929</c:v>
                </c:pt>
                <c:pt idx="2243">
                  <c:v>11933</c:v>
                </c:pt>
                <c:pt idx="2244">
                  <c:v>11936</c:v>
                </c:pt>
                <c:pt idx="2245">
                  <c:v>11940</c:v>
                </c:pt>
                <c:pt idx="2246">
                  <c:v>11944</c:v>
                </c:pt>
                <c:pt idx="2247">
                  <c:v>11947</c:v>
                </c:pt>
                <c:pt idx="2248">
                  <c:v>11951</c:v>
                </c:pt>
                <c:pt idx="2249">
                  <c:v>11955</c:v>
                </c:pt>
                <c:pt idx="2250">
                  <c:v>11958</c:v>
                </c:pt>
                <c:pt idx="2251">
                  <c:v>11962</c:v>
                </c:pt>
                <c:pt idx="2252">
                  <c:v>11966</c:v>
                </c:pt>
                <c:pt idx="2253">
                  <c:v>11969</c:v>
                </c:pt>
                <c:pt idx="2254">
                  <c:v>11973</c:v>
                </c:pt>
                <c:pt idx="2255">
                  <c:v>11977</c:v>
                </c:pt>
                <c:pt idx="2256">
                  <c:v>11980</c:v>
                </c:pt>
                <c:pt idx="2257">
                  <c:v>11984</c:v>
                </c:pt>
                <c:pt idx="2258">
                  <c:v>11988</c:v>
                </c:pt>
                <c:pt idx="2259">
                  <c:v>11991</c:v>
                </c:pt>
                <c:pt idx="2260">
                  <c:v>11995</c:v>
                </c:pt>
                <c:pt idx="2261">
                  <c:v>11999</c:v>
                </c:pt>
                <c:pt idx="2262">
                  <c:v>12002</c:v>
                </c:pt>
                <c:pt idx="2263">
                  <c:v>12006</c:v>
                </c:pt>
                <c:pt idx="2264">
                  <c:v>12010</c:v>
                </c:pt>
                <c:pt idx="2265">
                  <c:v>12013</c:v>
                </c:pt>
                <c:pt idx="2266">
                  <c:v>12017</c:v>
                </c:pt>
                <c:pt idx="2267">
                  <c:v>12021</c:v>
                </c:pt>
                <c:pt idx="2268">
                  <c:v>12024</c:v>
                </c:pt>
                <c:pt idx="2269">
                  <c:v>12028</c:v>
                </c:pt>
                <c:pt idx="2270">
                  <c:v>12032</c:v>
                </c:pt>
                <c:pt idx="2271">
                  <c:v>12035</c:v>
                </c:pt>
                <c:pt idx="2272">
                  <c:v>12039</c:v>
                </c:pt>
                <c:pt idx="2273">
                  <c:v>12043</c:v>
                </c:pt>
                <c:pt idx="2274">
                  <c:v>12046</c:v>
                </c:pt>
                <c:pt idx="2275">
                  <c:v>12050</c:v>
                </c:pt>
                <c:pt idx="2276">
                  <c:v>12054</c:v>
                </c:pt>
                <c:pt idx="2277">
                  <c:v>12057</c:v>
                </c:pt>
                <c:pt idx="2278">
                  <c:v>12061</c:v>
                </c:pt>
                <c:pt idx="2279">
                  <c:v>12065</c:v>
                </c:pt>
                <c:pt idx="2280">
                  <c:v>12069</c:v>
                </c:pt>
                <c:pt idx="2281">
                  <c:v>12072</c:v>
                </c:pt>
                <c:pt idx="2282">
                  <c:v>12076</c:v>
                </c:pt>
                <c:pt idx="2283">
                  <c:v>12079</c:v>
                </c:pt>
                <c:pt idx="2284">
                  <c:v>12083</c:v>
                </c:pt>
                <c:pt idx="2285">
                  <c:v>12087</c:v>
                </c:pt>
                <c:pt idx="2286">
                  <c:v>12090</c:v>
                </c:pt>
                <c:pt idx="2287">
                  <c:v>12094</c:v>
                </c:pt>
                <c:pt idx="2288">
                  <c:v>12098</c:v>
                </c:pt>
                <c:pt idx="2289">
                  <c:v>12101</c:v>
                </c:pt>
                <c:pt idx="2290">
                  <c:v>12105</c:v>
                </c:pt>
                <c:pt idx="2291">
                  <c:v>12109</c:v>
                </c:pt>
                <c:pt idx="2292">
                  <c:v>12113</c:v>
                </c:pt>
                <c:pt idx="2293">
                  <c:v>12116</c:v>
                </c:pt>
                <c:pt idx="2294">
                  <c:v>12120</c:v>
                </c:pt>
                <c:pt idx="2295">
                  <c:v>12124</c:v>
                </c:pt>
                <c:pt idx="2296">
                  <c:v>12127</c:v>
                </c:pt>
                <c:pt idx="2297">
                  <c:v>12131</c:v>
                </c:pt>
                <c:pt idx="2298">
                  <c:v>12135</c:v>
                </c:pt>
                <c:pt idx="2299">
                  <c:v>12138</c:v>
                </c:pt>
                <c:pt idx="2300">
                  <c:v>12142</c:v>
                </c:pt>
                <c:pt idx="2301">
                  <c:v>12146</c:v>
                </c:pt>
                <c:pt idx="2302">
                  <c:v>12149</c:v>
                </c:pt>
                <c:pt idx="2303">
                  <c:v>12153</c:v>
                </c:pt>
                <c:pt idx="2304">
                  <c:v>12157</c:v>
                </c:pt>
                <c:pt idx="2305">
                  <c:v>12160</c:v>
                </c:pt>
                <c:pt idx="2306">
                  <c:v>12164</c:v>
                </c:pt>
                <c:pt idx="2307">
                  <c:v>12168</c:v>
                </c:pt>
                <c:pt idx="2308">
                  <c:v>12171</c:v>
                </c:pt>
                <c:pt idx="2309">
                  <c:v>12175</c:v>
                </c:pt>
                <c:pt idx="2310">
                  <c:v>12179</c:v>
                </c:pt>
                <c:pt idx="2311">
                  <c:v>12182</c:v>
                </c:pt>
                <c:pt idx="2312">
                  <c:v>12186</c:v>
                </c:pt>
                <c:pt idx="2313">
                  <c:v>12190</c:v>
                </c:pt>
                <c:pt idx="2314">
                  <c:v>12193</c:v>
                </c:pt>
                <c:pt idx="2315">
                  <c:v>12197</c:v>
                </c:pt>
                <c:pt idx="2316">
                  <c:v>12201</c:v>
                </c:pt>
                <c:pt idx="2317">
                  <c:v>12204</c:v>
                </c:pt>
                <c:pt idx="2318">
                  <c:v>12208</c:v>
                </c:pt>
                <c:pt idx="2319">
                  <c:v>12212</c:v>
                </c:pt>
                <c:pt idx="2320">
                  <c:v>12215</c:v>
                </c:pt>
                <c:pt idx="2321">
                  <c:v>12219</c:v>
                </c:pt>
                <c:pt idx="2322">
                  <c:v>12223</c:v>
                </c:pt>
                <c:pt idx="2323">
                  <c:v>12226</c:v>
                </c:pt>
                <c:pt idx="2324">
                  <c:v>12230</c:v>
                </c:pt>
                <c:pt idx="2325">
                  <c:v>12234</c:v>
                </c:pt>
                <c:pt idx="2326">
                  <c:v>12237</c:v>
                </c:pt>
                <c:pt idx="2327">
                  <c:v>12241</c:v>
                </c:pt>
                <c:pt idx="2328">
                  <c:v>12245</c:v>
                </c:pt>
                <c:pt idx="2329">
                  <c:v>12248</c:v>
                </c:pt>
                <c:pt idx="2330">
                  <c:v>12252</c:v>
                </c:pt>
                <c:pt idx="2331">
                  <c:v>12256</c:v>
                </c:pt>
                <c:pt idx="2332">
                  <c:v>12259</c:v>
                </c:pt>
                <c:pt idx="2333">
                  <c:v>12263</c:v>
                </c:pt>
                <c:pt idx="2334">
                  <c:v>12267</c:v>
                </c:pt>
                <c:pt idx="2335">
                  <c:v>12270</c:v>
                </c:pt>
                <c:pt idx="2336">
                  <c:v>12274</c:v>
                </c:pt>
                <c:pt idx="2337">
                  <c:v>12278</c:v>
                </c:pt>
                <c:pt idx="2338">
                  <c:v>12282</c:v>
                </c:pt>
                <c:pt idx="2339">
                  <c:v>12285</c:v>
                </c:pt>
                <c:pt idx="2340">
                  <c:v>12289</c:v>
                </c:pt>
                <c:pt idx="2341">
                  <c:v>12292</c:v>
                </c:pt>
                <c:pt idx="2342">
                  <c:v>12296</c:v>
                </c:pt>
                <c:pt idx="2343">
                  <c:v>12300</c:v>
                </c:pt>
                <c:pt idx="2344">
                  <c:v>12303</c:v>
                </c:pt>
                <c:pt idx="2345">
                  <c:v>12307</c:v>
                </c:pt>
                <c:pt idx="2346">
                  <c:v>12311</c:v>
                </c:pt>
                <c:pt idx="2347">
                  <c:v>12314</c:v>
                </c:pt>
                <c:pt idx="2348">
                  <c:v>12318</c:v>
                </c:pt>
                <c:pt idx="2349">
                  <c:v>12322</c:v>
                </c:pt>
                <c:pt idx="2350">
                  <c:v>12326</c:v>
                </c:pt>
                <c:pt idx="2351">
                  <c:v>12329</c:v>
                </c:pt>
                <c:pt idx="2352">
                  <c:v>12333</c:v>
                </c:pt>
                <c:pt idx="2353">
                  <c:v>12337</c:v>
                </c:pt>
                <c:pt idx="2354">
                  <c:v>12340</c:v>
                </c:pt>
                <c:pt idx="2355">
                  <c:v>12344</c:v>
                </c:pt>
                <c:pt idx="2356">
                  <c:v>12348</c:v>
                </c:pt>
                <c:pt idx="2357">
                  <c:v>12351</c:v>
                </c:pt>
                <c:pt idx="2358">
                  <c:v>12355</c:v>
                </c:pt>
                <c:pt idx="2359">
                  <c:v>12359</c:v>
                </c:pt>
                <c:pt idx="2360">
                  <c:v>12362</c:v>
                </c:pt>
                <c:pt idx="2361">
                  <c:v>12366</c:v>
                </c:pt>
                <c:pt idx="2362">
                  <c:v>12369</c:v>
                </c:pt>
                <c:pt idx="2363">
                  <c:v>12373</c:v>
                </c:pt>
                <c:pt idx="2364">
                  <c:v>12377</c:v>
                </c:pt>
                <c:pt idx="2365">
                  <c:v>12381</c:v>
                </c:pt>
                <c:pt idx="2366">
                  <c:v>12384</c:v>
                </c:pt>
                <c:pt idx="2367">
                  <c:v>12388</c:v>
                </c:pt>
                <c:pt idx="2368">
                  <c:v>12392</c:v>
                </c:pt>
                <c:pt idx="2369">
                  <c:v>12395</c:v>
                </c:pt>
                <c:pt idx="2370">
                  <c:v>12399</c:v>
                </c:pt>
                <c:pt idx="2371">
                  <c:v>12403</c:v>
                </c:pt>
                <c:pt idx="2372">
                  <c:v>12406</c:v>
                </c:pt>
                <c:pt idx="2373">
                  <c:v>12410</c:v>
                </c:pt>
                <c:pt idx="2374">
                  <c:v>12414</c:v>
                </c:pt>
                <c:pt idx="2375">
                  <c:v>12417</c:v>
                </c:pt>
                <c:pt idx="2376">
                  <c:v>12421</c:v>
                </c:pt>
                <c:pt idx="2377">
                  <c:v>12425</c:v>
                </c:pt>
                <c:pt idx="2378">
                  <c:v>12428</c:v>
                </c:pt>
                <c:pt idx="2379">
                  <c:v>12432</c:v>
                </c:pt>
                <c:pt idx="2380">
                  <c:v>12436</c:v>
                </c:pt>
                <c:pt idx="2381">
                  <c:v>12439</c:v>
                </c:pt>
                <c:pt idx="2382">
                  <c:v>12443</c:v>
                </c:pt>
                <c:pt idx="2383">
                  <c:v>12447</c:v>
                </c:pt>
                <c:pt idx="2384">
                  <c:v>12450</c:v>
                </c:pt>
                <c:pt idx="2385">
                  <c:v>12454</c:v>
                </c:pt>
                <c:pt idx="2386">
                  <c:v>12458</c:v>
                </c:pt>
                <c:pt idx="2387">
                  <c:v>12461</c:v>
                </c:pt>
                <c:pt idx="2388">
                  <c:v>12465</c:v>
                </c:pt>
                <c:pt idx="2389">
                  <c:v>12469</c:v>
                </c:pt>
                <c:pt idx="2390">
                  <c:v>12472</c:v>
                </c:pt>
                <c:pt idx="2391">
                  <c:v>12476</c:v>
                </c:pt>
                <c:pt idx="2392">
                  <c:v>12480</c:v>
                </c:pt>
                <c:pt idx="2393">
                  <c:v>12483</c:v>
                </c:pt>
                <c:pt idx="2394">
                  <c:v>12487</c:v>
                </c:pt>
                <c:pt idx="2395">
                  <c:v>12491</c:v>
                </c:pt>
                <c:pt idx="2396">
                  <c:v>12494</c:v>
                </c:pt>
                <c:pt idx="2397">
                  <c:v>12498</c:v>
                </c:pt>
                <c:pt idx="2398">
                  <c:v>12502</c:v>
                </c:pt>
                <c:pt idx="2399">
                  <c:v>12505</c:v>
                </c:pt>
                <c:pt idx="2400">
                  <c:v>12509</c:v>
                </c:pt>
                <c:pt idx="2401">
                  <c:v>12513</c:v>
                </c:pt>
                <c:pt idx="2402">
                  <c:v>12516</c:v>
                </c:pt>
                <c:pt idx="2403">
                  <c:v>12520</c:v>
                </c:pt>
                <c:pt idx="2404">
                  <c:v>12524</c:v>
                </c:pt>
                <c:pt idx="2405">
                  <c:v>12527</c:v>
                </c:pt>
                <c:pt idx="2406">
                  <c:v>12531</c:v>
                </c:pt>
                <c:pt idx="2407">
                  <c:v>12535</c:v>
                </c:pt>
                <c:pt idx="2408">
                  <c:v>12538</c:v>
                </c:pt>
                <c:pt idx="2409">
                  <c:v>12542</c:v>
                </c:pt>
                <c:pt idx="2410">
                  <c:v>12546</c:v>
                </c:pt>
                <c:pt idx="2411">
                  <c:v>12550</c:v>
                </c:pt>
                <c:pt idx="2412">
                  <c:v>12553</c:v>
                </c:pt>
                <c:pt idx="2413">
                  <c:v>12557</c:v>
                </c:pt>
                <c:pt idx="2414">
                  <c:v>12561</c:v>
                </c:pt>
                <c:pt idx="2415">
                  <c:v>12564</c:v>
                </c:pt>
                <c:pt idx="2416">
                  <c:v>12568</c:v>
                </c:pt>
                <c:pt idx="2417">
                  <c:v>12571</c:v>
                </c:pt>
                <c:pt idx="2418">
                  <c:v>12575</c:v>
                </c:pt>
                <c:pt idx="2419">
                  <c:v>12579</c:v>
                </c:pt>
                <c:pt idx="2420">
                  <c:v>12582</c:v>
                </c:pt>
                <c:pt idx="2421">
                  <c:v>12586</c:v>
                </c:pt>
                <c:pt idx="2422">
                  <c:v>12590</c:v>
                </c:pt>
                <c:pt idx="2423">
                  <c:v>12594</c:v>
                </c:pt>
                <c:pt idx="2424">
                  <c:v>12597</c:v>
                </c:pt>
                <c:pt idx="2425">
                  <c:v>12601</c:v>
                </c:pt>
                <c:pt idx="2426">
                  <c:v>12605</c:v>
                </c:pt>
                <c:pt idx="2427">
                  <c:v>12608</c:v>
                </c:pt>
                <c:pt idx="2428">
                  <c:v>12612</c:v>
                </c:pt>
                <c:pt idx="2429">
                  <c:v>12616</c:v>
                </c:pt>
                <c:pt idx="2430">
                  <c:v>12619</c:v>
                </c:pt>
                <c:pt idx="2431">
                  <c:v>12623</c:v>
                </c:pt>
                <c:pt idx="2432">
                  <c:v>12627</c:v>
                </c:pt>
                <c:pt idx="2433">
                  <c:v>12630</c:v>
                </c:pt>
                <c:pt idx="2434">
                  <c:v>12634</c:v>
                </c:pt>
                <c:pt idx="2435">
                  <c:v>12638</c:v>
                </c:pt>
                <c:pt idx="2436">
                  <c:v>12641</c:v>
                </c:pt>
                <c:pt idx="2437">
                  <c:v>12645</c:v>
                </c:pt>
                <c:pt idx="2438">
                  <c:v>12649</c:v>
                </c:pt>
                <c:pt idx="2439">
                  <c:v>12652</c:v>
                </c:pt>
                <c:pt idx="2440">
                  <c:v>12656</c:v>
                </c:pt>
                <c:pt idx="2441">
                  <c:v>12660</c:v>
                </c:pt>
                <c:pt idx="2442">
                  <c:v>12663</c:v>
                </c:pt>
                <c:pt idx="2443">
                  <c:v>12667</c:v>
                </c:pt>
                <c:pt idx="2444">
                  <c:v>12671</c:v>
                </c:pt>
                <c:pt idx="2445">
                  <c:v>12674</c:v>
                </c:pt>
                <c:pt idx="2446">
                  <c:v>12678</c:v>
                </c:pt>
                <c:pt idx="2447">
                  <c:v>12682</c:v>
                </c:pt>
                <c:pt idx="2448">
                  <c:v>12685</c:v>
                </c:pt>
                <c:pt idx="2449">
                  <c:v>12689</c:v>
                </c:pt>
                <c:pt idx="2450">
                  <c:v>12693</c:v>
                </c:pt>
                <c:pt idx="2451">
                  <c:v>12696</c:v>
                </c:pt>
                <c:pt idx="2452">
                  <c:v>12700</c:v>
                </c:pt>
                <c:pt idx="2453">
                  <c:v>12704</c:v>
                </c:pt>
                <c:pt idx="2454">
                  <c:v>12707</c:v>
                </c:pt>
                <c:pt idx="2455">
                  <c:v>12711</c:v>
                </c:pt>
                <c:pt idx="2456">
                  <c:v>12715</c:v>
                </c:pt>
                <c:pt idx="2457">
                  <c:v>12718</c:v>
                </c:pt>
                <c:pt idx="2458">
                  <c:v>12722</c:v>
                </c:pt>
                <c:pt idx="2459">
                  <c:v>12726</c:v>
                </c:pt>
                <c:pt idx="2460">
                  <c:v>12729</c:v>
                </c:pt>
                <c:pt idx="2461">
                  <c:v>12733</c:v>
                </c:pt>
                <c:pt idx="2462">
                  <c:v>12737</c:v>
                </c:pt>
                <c:pt idx="2463">
                  <c:v>12740</c:v>
                </c:pt>
                <c:pt idx="2464">
                  <c:v>12744</c:v>
                </c:pt>
                <c:pt idx="2465">
                  <c:v>12748</c:v>
                </c:pt>
                <c:pt idx="2466">
                  <c:v>12751</c:v>
                </c:pt>
                <c:pt idx="2467">
                  <c:v>12755</c:v>
                </c:pt>
                <c:pt idx="2468">
                  <c:v>12759</c:v>
                </c:pt>
                <c:pt idx="2469">
                  <c:v>12763</c:v>
                </c:pt>
                <c:pt idx="2470">
                  <c:v>12766</c:v>
                </c:pt>
                <c:pt idx="2471">
                  <c:v>12770</c:v>
                </c:pt>
                <c:pt idx="2472">
                  <c:v>12774</c:v>
                </c:pt>
                <c:pt idx="2473">
                  <c:v>12777</c:v>
                </c:pt>
                <c:pt idx="2474">
                  <c:v>12781</c:v>
                </c:pt>
                <c:pt idx="2475">
                  <c:v>12784</c:v>
                </c:pt>
                <c:pt idx="2476">
                  <c:v>12788</c:v>
                </c:pt>
                <c:pt idx="2477">
                  <c:v>12792</c:v>
                </c:pt>
                <c:pt idx="2478">
                  <c:v>12795</c:v>
                </c:pt>
                <c:pt idx="2479">
                  <c:v>12799</c:v>
                </c:pt>
                <c:pt idx="2480">
                  <c:v>12803</c:v>
                </c:pt>
                <c:pt idx="2481">
                  <c:v>12807</c:v>
                </c:pt>
                <c:pt idx="2482">
                  <c:v>12810</c:v>
                </c:pt>
                <c:pt idx="2483">
                  <c:v>12814</c:v>
                </c:pt>
                <c:pt idx="2484">
                  <c:v>12818</c:v>
                </c:pt>
                <c:pt idx="2485">
                  <c:v>12821</c:v>
                </c:pt>
                <c:pt idx="2486">
                  <c:v>12825</c:v>
                </c:pt>
                <c:pt idx="2487">
                  <c:v>12829</c:v>
                </c:pt>
                <c:pt idx="2488">
                  <c:v>12832</c:v>
                </c:pt>
                <c:pt idx="2489">
                  <c:v>12836</c:v>
                </c:pt>
                <c:pt idx="2490">
                  <c:v>12840</c:v>
                </c:pt>
                <c:pt idx="2491">
                  <c:v>12843</c:v>
                </c:pt>
                <c:pt idx="2492">
                  <c:v>12847</c:v>
                </c:pt>
                <c:pt idx="2493">
                  <c:v>12851</c:v>
                </c:pt>
                <c:pt idx="2494">
                  <c:v>12854</c:v>
                </c:pt>
                <c:pt idx="2495">
                  <c:v>12858</c:v>
                </c:pt>
                <c:pt idx="2496">
                  <c:v>12862</c:v>
                </c:pt>
                <c:pt idx="2497">
                  <c:v>12865</c:v>
                </c:pt>
                <c:pt idx="2498">
                  <c:v>12869</c:v>
                </c:pt>
                <c:pt idx="2499">
                  <c:v>12873</c:v>
                </c:pt>
                <c:pt idx="2500">
                  <c:v>12876</c:v>
                </c:pt>
                <c:pt idx="2501">
                  <c:v>12880</c:v>
                </c:pt>
                <c:pt idx="2502">
                  <c:v>12884</c:v>
                </c:pt>
                <c:pt idx="2503">
                  <c:v>12887</c:v>
                </c:pt>
                <c:pt idx="2504">
                  <c:v>12891</c:v>
                </c:pt>
                <c:pt idx="2505">
                  <c:v>12895</c:v>
                </c:pt>
                <c:pt idx="2506">
                  <c:v>12898</c:v>
                </c:pt>
                <c:pt idx="2507">
                  <c:v>12903</c:v>
                </c:pt>
                <c:pt idx="2508">
                  <c:v>12908</c:v>
                </c:pt>
                <c:pt idx="2509">
                  <c:v>12913</c:v>
                </c:pt>
                <c:pt idx="2510">
                  <c:v>12918</c:v>
                </c:pt>
                <c:pt idx="2511">
                  <c:v>12923</c:v>
                </c:pt>
                <c:pt idx="2512">
                  <c:v>12928</c:v>
                </c:pt>
                <c:pt idx="2513">
                  <c:v>12933</c:v>
                </c:pt>
                <c:pt idx="2514">
                  <c:v>12938</c:v>
                </c:pt>
                <c:pt idx="2515">
                  <c:v>12943</c:v>
                </c:pt>
                <c:pt idx="2516">
                  <c:v>12948</c:v>
                </c:pt>
                <c:pt idx="2517">
                  <c:v>12953</c:v>
                </c:pt>
                <c:pt idx="2518">
                  <c:v>12958</c:v>
                </c:pt>
                <c:pt idx="2519">
                  <c:v>12963</c:v>
                </c:pt>
                <c:pt idx="2520">
                  <c:v>12968</c:v>
                </c:pt>
                <c:pt idx="2521">
                  <c:v>12973</c:v>
                </c:pt>
                <c:pt idx="2522">
                  <c:v>12978</c:v>
                </c:pt>
                <c:pt idx="2523">
                  <c:v>12983</c:v>
                </c:pt>
                <c:pt idx="2524">
                  <c:v>12988</c:v>
                </c:pt>
                <c:pt idx="2525">
                  <c:v>12993</c:v>
                </c:pt>
                <c:pt idx="2526">
                  <c:v>12999</c:v>
                </c:pt>
                <c:pt idx="2527">
                  <c:v>13004</c:v>
                </c:pt>
                <c:pt idx="2528">
                  <c:v>13009</c:v>
                </c:pt>
                <c:pt idx="2529">
                  <c:v>13014</c:v>
                </c:pt>
                <c:pt idx="2530">
                  <c:v>13019</c:v>
                </c:pt>
                <c:pt idx="2531">
                  <c:v>13024</c:v>
                </c:pt>
                <c:pt idx="2532">
                  <c:v>13029</c:v>
                </c:pt>
                <c:pt idx="2533">
                  <c:v>13034</c:v>
                </c:pt>
                <c:pt idx="2534">
                  <c:v>13039</c:v>
                </c:pt>
                <c:pt idx="2535">
                  <c:v>13044</c:v>
                </c:pt>
                <c:pt idx="2536">
                  <c:v>13049</c:v>
                </c:pt>
                <c:pt idx="2537">
                  <c:v>13054</c:v>
                </c:pt>
                <c:pt idx="2538">
                  <c:v>13059</c:v>
                </c:pt>
                <c:pt idx="2539">
                  <c:v>13064</c:v>
                </c:pt>
                <c:pt idx="2540">
                  <c:v>13069</c:v>
                </c:pt>
                <c:pt idx="2541">
                  <c:v>13074</c:v>
                </c:pt>
                <c:pt idx="2542">
                  <c:v>13079</c:v>
                </c:pt>
                <c:pt idx="2543">
                  <c:v>13084</c:v>
                </c:pt>
                <c:pt idx="2544">
                  <c:v>13089</c:v>
                </c:pt>
                <c:pt idx="2545">
                  <c:v>13094</c:v>
                </c:pt>
                <c:pt idx="2546">
                  <c:v>13099</c:v>
                </c:pt>
                <c:pt idx="2547">
                  <c:v>13104</c:v>
                </c:pt>
                <c:pt idx="2548">
                  <c:v>13109</c:v>
                </c:pt>
                <c:pt idx="2549">
                  <c:v>13114</c:v>
                </c:pt>
                <c:pt idx="2550">
                  <c:v>13120</c:v>
                </c:pt>
                <c:pt idx="2551">
                  <c:v>13124</c:v>
                </c:pt>
                <c:pt idx="2552">
                  <c:v>13130</c:v>
                </c:pt>
                <c:pt idx="2553">
                  <c:v>13135</c:v>
                </c:pt>
                <c:pt idx="2554">
                  <c:v>13140</c:v>
                </c:pt>
                <c:pt idx="2555">
                  <c:v>13145</c:v>
                </c:pt>
                <c:pt idx="2556">
                  <c:v>13150</c:v>
                </c:pt>
                <c:pt idx="2557">
                  <c:v>13155</c:v>
                </c:pt>
                <c:pt idx="2558">
                  <c:v>13160</c:v>
                </c:pt>
                <c:pt idx="2559">
                  <c:v>13165</c:v>
                </c:pt>
                <c:pt idx="2560">
                  <c:v>13170</c:v>
                </c:pt>
                <c:pt idx="2561">
                  <c:v>13175</c:v>
                </c:pt>
                <c:pt idx="2562">
                  <c:v>13180</c:v>
                </c:pt>
                <c:pt idx="2563">
                  <c:v>13185</c:v>
                </c:pt>
                <c:pt idx="2564">
                  <c:v>13190</c:v>
                </c:pt>
                <c:pt idx="2565">
                  <c:v>13195</c:v>
                </c:pt>
                <c:pt idx="2566">
                  <c:v>13200</c:v>
                </c:pt>
                <c:pt idx="2567">
                  <c:v>13205</c:v>
                </c:pt>
                <c:pt idx="2568">
                  <c:v>13210</c:v>
                </c:pt>
                <c:pt idx="2569">
                  <c:v>13215</c:v>
                </c:pt>
                <c:pt idx="2570">
                  <c:v>13220</c:v>
                </c:pt>
                <c:pt idx="2571">
                  <c:v>13225</c:v>
                </c:pt>
                <c:pt idx="2572">
                  <c:v>13230</c:v>
                </c:pt>
                <c:pt idx="2573">
                  <c:v>13235</c:v>
                </c:pt>
                <c:pt idx="2574">
                  <c:v>13241</c:v>
                </c:pt>
                <c:pt idx="2575">
                  <c:v>13245</c:v>
                </c:pt>
                <c:pt idx="2576">
                  <c:v>13251</c:v>
                </c:pt>
                <c:pt idx="2577">
                  <c:v>13256</c:v>
                </c:pt>
                <c:pt idx="2578">
                  <c:v>13261</c:v>
                </c:pt>
                <c:pt idx="2579">
                  <c:v>13266</c:v>
                </c:pt>
                <c:pt idx="2580">
                  <c:v>13271</c:v>
                </c:pt>
                <c:pt idx="2581">
                  <c:v>13276</c:v>
                </c:pt>
                <c:pt idx="2582">
                  <c:v>13281</c:v>
                </c:pt>
                <c:pt idx="2583">
                  <c:v>13286</c:v>
                </c:pt>
                <c:pt idx="2584">
                  <c:v>13291</c:v>
                </c:pt>
                <c:pt idx="2585">
                  <c:v>13296</c:v>
                </c:pt>
                <c:pt idx="2586">
                  <c:v>13301</c:v>
                </c:pt>
                <c:pt idx="2587">
                  <c:v>13306</c:v>
                </c:pt>
                <c:pt idx="2588">
                  <c:v>13311</c:v>
                </c:pt>
                <c:pt idx="2589">
                  <c:v>13316</c:v>
                </c:pt>
                <c:pt idx="2590">
                  <c:v>13321</c:v>
                </c:pt>
                <c:pt idx="2591">
                  <c:v>13326</c:v>
                </c:pt>
                <c:pt idx="2592">
                  <c:v>13331</c:v>
                </c:pt>
                <c:pt idx="2593">
                  <c:v>13336</c:v>
                </c:pt>
                <c:pt idx="2594">
                  <c:v>13341</c:v>
                </c:pt>
                <c:pt idx="2595">
                  <c:v>13346</c:v>
                </c:pt>
                <c:pt idx="2596">
                  <c:v>13351</c:v>
                </c:pt>
                <c:pt idx="2597">
                  <c:v>13356</c:v>
                </c:pt>
                <c:pt idx="2598">
                  <c:v>13362</c:v>
                </c:pt>
                <c:pt idx="2599">
                  <c:v>13366</c:v>
                </c:pt>
                <c:pt idx="2600">
                  <c:v>13372</c:v>
                </c:pt>
                <c:pt idx="2601">
                  <c:v>13376</c:v>
                </c:pt>
                <c:pt idx="2602">
                  <c:v>13382</c:v>
                </c:pt>
                <c:pt idx="2603">
                  <c:v>13387</c:v>
                </c:pt>
                <c:pt idx="2604">
                  <c:v>13392</c:v>
                </c:pt>
                <c:pt idx="2605">
                  <c:v>13397</c:v>
                </c:pt>
                <c:pt idx="2606">
                  <c:v>13402</c:v>
                </c:pt>
                <c:pt idx="2607">
                  <c:v>13407</c:v>
                </c:pt>
                <c:pt idx="2608">
                  <c:v>13412</c:v>
                </c:pt>
                <c:pt idx="2609">
                  <c:v>13417</c:v>
                </c:pt>
                <c:pt idx="2610">
                  <c:v>13422</c:v>
                </c:pt>
                <c:pt idx="2611">
                  <c:v>13427</c:v>
                </c:pt>
                <c:pt idx="2612">
                  <c:v>13432</c:v>
                </c:pt>
                <c:pt idx="2613">
                  <c:v>13437</c:v>
                </c:pt>
                <c:pt idx="2614">
                  <c:v>13442</c:v>
                </c:pt>
                <c:pt idx="2615">
                  <c:v>13447</c:v>
                </c:pt>
                <c:pt idx="2616">
                  <c:v>13452</c:v>
                </c:pt>
                <c:pt idx="2617">
                  <c:v>13457</c:v>
                </c:pt>
                <c:pt idx="2618">
                  <c:v>13462</c:v>
                </c:pt>
                <c:pt idx="2619">
                  <c:v>13516</c:v>
                </c:pt>
                <c:pt idx="2620">
                  <c:v>13521</c:v>
                </c:pt>
                <c:pt idx="2621">
                  <c:v>13527</c:v>
                </c:pt>
                <c:pt idx="2622">
                  <c:v>13532</c:v>
                </c:pt>
                <c:pt idx="2623">
                  <c:v>13537</c:v>
                </c:pt>
                <c:pt idx="2624">
                  <c:v>13542</c:v>
                </c:pt>
                <c:pt idx="2625">
                  <c:v>13547</c:v>
                </c:pt>
                <c:pt idx="2626">
                  <c:v>13552</c:v>
                </c:pt>
                <c:pt idx="2627">
                  <c:v>13557</c:v>
                </c:pt>
                <c:pt idx="2628">
                  <c:v>13562</c:v>
                </c:pt>
                <c:pt idx="2629">
                  <c:v>13567</c:v>
                </c:pt>
                <c:pt idx="2630">
                  <c:v>13572</c:v>
                </c:pt>
                <c:pt idx="2631">
                  <c:v>13578</c:v>
                </c:pt>
                <c:pt idx="2632">
                  <c:v>13583</c:v>
                </c:pt>
                <c:pt idx="2633">
                  <c:v>13588</c:v>
                </c:pt>
                <c:pt idx="2634">
                  <c:v>13593</c:v>
                </c:pt>
                <c:pt idx="2635">
                  <c:v>13598</c:v>
                </c:pt>
                <c:pt idx="2636">
                  <c:v>13603</c:v>
                </c:pt>
                <c:pt idx="2637">
                  <c:v>13608</c:v>
                </c:pt>
                <c:pt idx="2638">
                  <c:v>13613</c:v>
                </c:pt>
                <c:pt idx="2639">
                  <c:v>13618</c:v>
                </c:pt>
                <c:pt idx="2640">
                  <c:v>13624</c:v>
                </c:pt>
                <c:pt idx="2641">
                  <c:v>13629</c:v>
                </c:pt>
                <c:pt idx="2642">
                  <c:v>13634</c:v>
                </c:pt>
                <c:pt idx="2643">
                  <c:v>13639</c:v>
                </c:pt>
                <c:pt idx="2644">
                  <c:v>13644</c:v>
                </c:pt>
                <c:pt idx="2645">
                  <c:v>13649</c:v>
                </c:pt>
                <c:pt idx="2646">
                  <c:v>13654</c:v>
                </c:pt>
                <c:pt idx="2647">
                  <c:v>13659</c:v>
                </c:pt>
                <c:pt idx="2648">
                  <c:v>13664</c:v>
                </c:pt>
                <c:pt idx="2649">
                  <c:v>13670</c:v>
                </c:pt>
                <c:pt idx="2650">
                  <c:v>13675</c:v>
                </c:pt>
                <c:pt idx="2651">
                  <c:v>13680</c:v>
                </c:pt>
                <c:pt idx="2652">
                  <c:v>13685</c:v>
                </c:pt>
                <c:pt idx="2653">
                  <c:v>13690</c:v>
                </c:pt>
                <c:pt idx="2654">
                  <c:v>13695</c:v>
                </c:pt>
                <c:pt idx="2655">
                  <c:v>13700</c:v>
                </c:pt>
                <c:pt idx="2656">
                  <c:v>13705</c:v>
                </c:pt>
                <c:pt idx="2657">
                  <c:v>13710</c:v>
                </c:pt>
                <c:pt idx="2658">
                  <c:v>13715</c:v>
                </c:pt>
                <c:pt idx="2659">
                  <c:v>13721</c:v>
                </c:pt>
                <c:pt idx="2660">
                  <c:v>13726</c:v>
                </c:pt>
                <c:pt idx="2661">
                  <c:v>13731</c:v>
                </c:pt>
                <c:pt idx="2662">
                  <c:v>13736</c:v>
                </c:pt>
                <c:pt idx="2663">
                  <c:v>13741</c:v>
                </c:pt>
                <c:pt idx="2664">
                  <c:v>13746</c:v>
                </c:pt>
                <c:pt idx="2665">
                  <c:v>13751</c:v>
                </c:pt>
                <c:pt idx="2666">
                  <c:v>13756</c:v>
                </c:pt>
                <c:pt idx="2667">
                  <c:v>13761</c:v>
                </c:pt>
                <c:pt idx="2668">
                  <c:v>13767</c:v>
                </c:pt>
                <c:pt idx="2669">
                  <c:v>13772</c:v>
                </c:pt>
                <c:pt idx="2670">
                  <c:v>13777</c:v>
                </c:pt>
                <c:pt idx="2671">
                  <c:v>13782</c:v>
                </c:pt>
                <c:pt idx="2672">
                  <c:v>13787</c:v>
                </c:pt>
                <c:pt idx="2673">
                  <c:v>13792</c:v>
                </c:pt>
                <c:pt idx="2674">
                  <c:v>13797</c:v>
                </c:pt>
                <c:pt idx="2675">
                  <c:v>13802</c:v>
                </c:pt>
                <c:pt idx="2676">
                  <c:v>13807</c:v>
                </c:pt>
                <c:pt idx="2677">
                  <c:v>13813</c:v>
                </c:pt>
                <c:pt idx="2678">
                  <c:v>13818</c:v>
                </c:pt>
                <c:pt idx="2679">
                  <c:v>13823</c:v>
                </c:pt>
                <c:pt idx="2680">
                  <c:v>13828</c:v>
                </c:pt>
                <c:pt idx="2681">
                  <c:v>13833</c:v>
                </c:pt>
                <c:pt idx="2682">
                  <c:v>13838</c:v>
                </c:pt>
                <c:pt idx="2683">
                  <c:v>13843</c:v>
                </c:pt>
                <c:pt idx="2684">
                  <c:v>13848</c:v>
                </c:pt>
                <c:pt idx="2685">
                  <c:v>13853</c:v>
                </c:pt>
                <c:pt idx="2686">
                  <c:v>13858</c:v>
                </c:pt>
                <c:pt idx="2687">
                  <c:v>13864</c:v>
                </c:pt>
                <c:pt idx="2688">
                  <c:v>13869</c:v>
                </c:pt>
                <c:pt idx="2689">
                  <c:v>13874</c:v>
                </c:pt>
                <c:pt idx="2690">
                  <c:v>13879</c:v>
                </c:pt>
                <c:pt idx="2691">
                  <c:v>13884</c:v>
                </c:pt>
                <c:pt idx="2692">
                  <c:v>13889</c:v>
                </c:pt>
                <c:pt idx="2693">
                  <c:v>13894</c:v>
                </c:pt>
                <c:pt idx="2694">
                  <c:v>13899</c:v>
                </c:pt>
                <c:pt idx="2695">
                  <c:v>13904</c:v>
                </c:pt>
                <c:pt idx="2696">
                  <c:v>13910</c:v>
                </c:pt>
                <c:pt idx="2697">
                  <c:v>13915</c:v>
                </c:pt>
                <c:pt idx="2698">
                  <c:v>13920</c:v>
                </c:pt>
                <c:pt idx="2699">
                  <c:v>13925</c:v>
                </c:pt>
                <c:pt idx="2700">
                  <c:v>13930</c:v>
                </c:pt>
                <c:pt idx="2701">
                  <c:v>13935</c:v>
                </c:pt>
                <c:pt idx="2702">
                  <c:v>13940</c:v>
                </c:pt>
                <c:pt idx="2703">
                  <c:v>13945</c:v>
                </c:pt>
                <c:pt idx="2704">
                  <c:v>13950</c:v>
                </c:pt>
                <c:pt idx="2705">
                  <c:v>13956</c:v>
                </c:pt>
                <c:pt idx="2706">
                  <c:v>13961</c:v>
                </c:pt>
                <c:pt idx="2707">
                  <c:v>13966</c:v>
                </c:pt>
                <c:pt idx="2708">
                  <c:v>13971</c:v>
                </c:pt>
                <c:pt idx="2709">
                  <c:v>13976</c:v>
                </c:pt>
                <c:pt idx="2710">
                  <c:v>13981</c:v>
                </c:pt>
                <c:pt idx="2711">
                  <c:v>13986</c:v>
                </c:pt>
                <c:pt idx="2712">
                  <c:v>13991</c:v>
                </c:pt>
                <c:pt idx="2713">
                  <c:v>13996</c:v>
                </c:pt>
                <c:pt idx="2714">
                  <c:v>14001</c:v>
                </c:pt>
                <c:pt idx="2715">
                  <c:v>14007</c:v>
                </c:pt>
                <c:pt idx="2716">
                  <c:v>14012</c:v>
                </c:pt>
                <c:pt idx="2717">
                  <c:v>14017</c:v>
                </c:pt>
                <c:pt idx="2718">
                  <c:v>14022</c:v>
                </c:pt>
                <c:pt idx="2719">
                  <c:v>14027</c:v>
                </c:pt>
                <c:pt idx="2720">
                  <c:v>14032</c:v>
                </c:pt>
                <c:pt idx="2721">
                  <c:v>14037</c:v>
                </c:pt>
                <c:pt idx="2722">
                  <c:v>14042</c:v>
                </c:pt>
                <c:pt idx="2723">
                  <c:v>14047</c:v>
                </c:pt>
                <c:pt idx="2724">
                  <c:v>14053</c:v>
                </c:pt>
                <c:pt idx="2725">
                  <c:v>14058</c:v>
                </c:pt>
                <c:pt idx="2726">
                  <c:v>14063</c:v>
                </c:pt>
                <c:pt idx="2727">
                  <c:v>14068</c:v>
                </c:pt>
                <c:pt idx="2728">
                  <c:v>14073</c:v>
                </c:pt>
                <c:pt idx="2729">
                  <c:v>14078</c:v>
                </c:pt>
                <c:pt idx="2730">
                  <c:v>14083</c:v>
                </c:pt>
                <c:pt idx="2731">
                  <c:v>14088</c:v>
                </c:pt>
                <c:pt idx="2732">
                  <c:v>14093</c:v>
                </c:pt>
                <c:pt idx="2733">
                  <c:v>14099</c:v>
                </c:pt>
                <c:pt idx="2734">
                  <c:v>14104</c:v>
                </c:pt>
                <c:pt idx="2735">
                  <c:v>14109</c:v>
                </c:pt>
                <c:pt idx="2736">
                  <c:v>14114</c:v>
                </c:pt>
                <c:pt idx="2737">
                  <c:v>14119</c:v>
                </c:pt>
                <c:pt idx="2738">
                  <c:v>14124</c:v>
                </c:pt>
                <c:pt idx="2739">
                  <c:v>14129</c:v>
                </c:pt>
                <c:pt idx="2740">
                  <c:v>14134</c:v>
                </c:pt>
                <c:pt idx="2741">
                  <c:v>14139</c:v>
                </c:pt>
                <c:pt idx="2742">
                  <c:v>14144</c:v>
                </c:pt>
                <c:pt idx="2743">
                  <c:v>14150</c:v>
                </c:pt>
                <c:pt idx="2744">
                  <c:v>14155</c:v>
                </c:pt>
                <c:pt idx="2745">
                  <c:v>14160</c:v>
                </c:pt>
                <c:pt idx="2746">
                  <c:v>14165</c:v>
                </c:pt>
                <c:pt idx="2747">
                  <c:v>14170</c:v>
                </c:pt>
                <c:pt idx="2748">
                  <c:v>14175</c:v>
                </c:pt>
                <c:pt idx="2749">
                  <c:v>14180</c:v>
                </c:pt>
                <c:pt idx="2750">
                  <c:v>14185</c:v>
                </c:pt>
                <c:pt idx="2751">
                  <c:v>14190</c:v>
                </c:pt>
                <c:pt idx="2752">
                  <c:v>14196</c:v>
                </c:pt>
                <c:pt idx="2753">
                  <c:v>14201</c:v>
                </c:pt>
                <c:pt idx="2754">
                  <c:v>14206</c:v>
                </c:pt>
                <c:pt idx="2755">
                  <c:v>14211</c:v>
                </c:pt>
                <c:pt idx="2756">
                  <c:v>14216</c:v>
                </c:pt>
                <c:pt idx="2757">
                  <c:v>14221</c:v>
                </c:pt>
                <c:pt idx="2758">
                  <c:v>14226</c:v>
                </c:pt>
                <c:pt idx="2759">
                  <c:v>14231</c:v>
                </c:pt>
                <c:pt idx="2760">
                  <c:v>14236</c:v>
                </c:pt>
                <c:pt idx="2761">
                  <c:v>14242</c:v>
                </c:pt>
                <c:pt idx="2762">
                  <c:v>14247</c:v>
                </c:pt>
                <c:pt idx="2763">
                  <c:v>14252</c:v>
                </c:pt>
                <c:pt idx="2764">
                  <c:v>14257</c:v>
                </c:pt>
                <c:pt idx="2765">
                  <c:v>14262</c:v>
                </c:pt>
                <c:pt idx="2766">
                  <c:v>14267</c:v>
                </c:pt>
                <c:pt idx="2767">
                  <c:v>14272</c:v>
                </c:pt>
                <c:pt idx="2768">
                  <c:v>14277</c:v>
                </c:pt>
              </c:numCache>
            </c:numRef>
          </c:xVal>
          <c:yVal>
            <c:numRef>
              <c:f>Composite!$W$2:$W$2770</c:f>
              <c:numCache>
                <c:formatCode>General</c:formatCode>
                <c:ptCount val="2769"/>
                <c:pt idx="0">
                  <c:v>0.18</c:v>
                </c:pt>
                <c:pt idx="1">
                  <c:v>0.17333000000000001</c:v>
                </c:pt>
                <c:pt idx="2">
                  <c:v>0.14666999999999999</c:v>
                </c:pt>
                <c:pt idx="3">
                  <c:v>0.18</c:v>
                </c:pt>
                <c:pt idx="4">
                  <c:v>0.17666999999999999</c:v>
                </c:pt>
                <c:pt idx="5">
                  <c:v>0.20333000000000001</c:v>
                </c:pt>
                <c:pt idx="6">
                  <c:v>0.18667</c:v>
                </c:pt>
                <c:pt idx="7">
                  <c:v>0.18332999999999999</c:v>
                </c:pt>
                <c:pt idx="8">
                  <c:v>0.16667000000000001</c:v>
                </c:pt>
                <c:pt idx="9">
                  <c:v>0.14666999999999999</c:v>
                </c:pt>
                <c:pt idx="10">
                  <c:v>0.15667</c:v>
                </c:pt>
                <c:pt idx="11">
                  <c:v>0.13</c:v>
                </c:pt>
                <c:pt idx="12">
                  <c:v>0.12333</c:v>
                </c:pt>
                <c:pt idx="13">
                  <c:v>0.11667</c:v>
                </c:pt>
                <c:pt idx="14">
                  <c:v>0.12667</c:v>
                </c:pt>
                <c:pt idx="15">
                  <c:v>0.15</c:v>
                </c:pt>
                <c:pt idx="16">
                  <c:v>0.13</c:v>
                </c:pt>
                <c:pt idx="17">
                  <c:v>0.14333000000000001</c:v>
                </c:pt>
                <c:pt idx="18">
                  <c:v>9.6667000000000003E-2</c:v>
                </c:pt>
                <c:pt idx="19">
                  <c:v>8.3333000000000004E-2</c:v>
                </c:pt>
                <c:pt idx="20">
                  <c:v>7.0000000000000007E-2</c:v>
                </c:pt>
                <c:pt idx="21">
                  <c:v>0.08</c:v>
                </c:pt>
                <c:pt idx="22">
                  <c:v>7.3332999999999995E-2</c:v>
                </c:pt>
                <c:pt idx="23">
                  <c:v>5.6667000000000002E-2</c:v>
                </c:pt>
                <c:pt idx="24">
                  <c:v>6.3333E-2</c:v>
                </c:pt>
                <c:pt idx="25">
                  <c:v>8.6666999999999994E-2</c:v>
                </c:pt>
                <c:pt idx="26">
                  <c:v>0.10667</c:v>
                </c:pt>
                <c:pt idx="27">
                  <c:v>0.11667</c:v>
                </c:pt>
                <c:pt idx="28">
                  <c:v>0.13</c:v>
                </c:pt>
                <c:pt idx="29">
                  <c:v>0.14000000000000001</c:v>
                </c:pt>
                <c:pt idx="30">
                  <c:v>0.15667</c:v>
                </c:pt>
                <c:pt idx="31">
                  <c:v>0.15332999999999999</c:v>
                </c:pt>
                <c:pt idx="32">
                  <c:v>0.15</c:v>
                </c:pt>
                <c:pt idx="33">
                  <c:v>0.14000000000000001</c:v>
                </c:pt>
                <c:pt idx="34">
                  <c:v>0.15667</c:v>
                </c:pt>
                <c:pt idx="35">
                  <c:v>0.15667</c:v>
                </c:pt>
                <c:pt idx="36">
                  <c:v>0.15667</c:v>
                </c:pt>
                <c:pt idx="37">
                  <c:v>0.14000000000000001</c:v>
                </c:pt>
                <c:pt idx="38">
                  <c:v>0.14000000000000001</c:v>
                </c:pt>
                <c:pt idx="39">
                  <c:v>0.14000000000000001</c:v>
                </c:pt>
                <c:pt idx="40">
                  <c:v>0.14333000000000001</c:v>
                </c:pt>
                <c:pt idx="41">
                  <c:v>0.12667</c:v>
                </c:pt>
                <c:pt idx="42">
                  <c:v>0.11</c:v>
                </c:pt>
                <c:pt idx="43">
                  <c:v>0.06</c:v>
                </c:pt>
                <c:pt idx="44">
                  <c:v>0.09</c:v>
                </c:pt>
                <c:pt idx="45">
                  <c:v>0.09</c:v>
                </c:pt>
                <c:pt idx="46">
                  <c:v>0.15</c:v>
                </c:pt>
                <c:pt idx="47">
                  <c:v>0.12667</c:v>
                </c:pt>
                <c:pt idx="48">
                  <c:v>0.16333</c:v>
                </c:pt>
                <c:pt idx="49">
                  <c:v>0.12667</c:v>
                </c:pt>
                <c:pt idx="50">
                  <c:v>0.14666999999999999</c:v>
                </c:pt>
                <c:pt idx="51">
                  <c:v>0.12</c:v>
                </c:pt>
                <c:pt idx="52">
                  <c:v>0.15</c:v>
                </c:pt>
                <c:pt idx="53">
                  <c:v>0.15</c:v>
                </c:pt>
                <c:pt idx="54">
                  <c:v>0.14666999999999999</c:v>
                </c:pt>
                <c:pt idx="55">
                  <c:v>0.13</c:v>
                </c:pt>
                <c:pt idx="56">
                  <c:v>0.11667</c:v>
                </c:pt>
                <c:pt idx="57">
                  <c:v>0.11333</c:v>
                </c:pt>
                <c:pt idx="58">
                  <c:v>0.11</c:v>
                </c:pt>
                <c:pt idx="59">
                  <c:v>8.6666999999999994E-2</c:v>
                </c:pt>
                <c:pt idx="60">
                  <c:v>0.10667</c:v>
                </c:pt>
                <c:pt idx="61">
                  <c:v>0.12333</c:v>
                </c:pt>
                <c:pt idx="62">
                  <c:v>0.15667</c:v>
                </c:pt>
                <c:pt idx="63">
                  <c:v>0.15667</c:v>
                </c:pt>
                <c:pt idx="64">
                  <c:v>0.14000000000000001</c:v>
                </c:pt>
                <c:pt idx="65">
                  <c:v>0.13333</c:v>
                </c:pt>
                <c:pt idx="66">
                  <c:v>0.14666999999999999</c:v>
                </c:pt>
                <c:pt idx="67">
                  <c:v>0.17666999999999999</c:v>
                </c:pt>
                <c:pt idx="68">
                  <c:v>0.20333000000000001</c:v>
                </c:pt>
                <c:pt idx="69">
                  <c:v>0.2</c:v>
                </c:pt>
                <c:pt idx="70">
                  <c:v>0.19</c:v>
                </c:pt>
                <c:pt idx="71">
                  <c:v>0.15332999999999999</c:v>
                </c:pt>
                <c:pt idx="72">
                  <c:v>0.15667</c:v>
                </c:pt>
                <c:pt idx="73">
                  <c:v>0.14333000000000001</c:v>
                </c:pt>
                <c:pt idx="74">
                  <c:v>0.15667</c:v>
                </c:pt>
                <c:pt idx="75">
                  <c:v>0.15</c:v>
                </c:pt>
                <c:pt idx="76">
                  <c:v>0.16333</c:v>
                </c:pt>
                <c:pt idx="77">
                  <c:v>0.17</c:v>
                </c:pt>
                <c:pt idx="78">
                  <c:v>0.17333000000000001</c:v>
                </c:pt>
                <c:pt idx="79">
                  <c:v>0.17666999999999999</c:v>
                </c:pt>
                <c:pt idx="80">
                  <c:v>0.16667000000000001</c:v>
                </c:pt>
                <c:pt idx="81">
                  <c:v>0.15667</c:v>
                </c:pt>
                <c:pt idx="82">
                  <c:v>0.15</c:v>
                </c:pt>
                <c:pt idx="83">
                  <c:v>0.17</c:v>
                </c:pt>
                <c:pt idx="84">
                  <c:v>0.19</c:v>
                </c:pt>
                <c:pt idx="85">
                  <c:v>0.19667000000000001</c:v>
                </c:pt>
                <c:pt idx="86">
                  <c:v>0.19500000000000001</c:v>
                </c:pt>
                <c:pt idx="87">
                  <c:v>0.19</c:v>
                </c:pt>
                <c:pt idx="88">
                  <c:v>0.185</c:v>
                </c:pt>
                <c:pt idx="89">
                  <c:v>0.17333000000000001</c:v>
                </c:pt>
                <c:pt idx="90">
                  <c:v>0.16</c:v>
                </c:pt>
                <c:pt idx="91">
                  <c:v>0.16333</c:v>
                </c:pt>
                <c:pt idx="92">
                  <c:v>0.18667</c:v>
                </c:pt>
                <c:pt idx="93">
                  <c:v>0.18332999999999999</c:v>
                </c:pt>
                <c:pt idx="94">
                  <c:v>0.19667000000000001</c:v>
                </c:pt>
                <c:pt idx="95">
                  <c:v>0.19</c:v>
                </c:pt>
                <c:pt idx="96">
                  <c:v>0.21332999999999999</c:v>
                </c:pt>
                <c:pt idx="97">
                  <c:v>0.20333000000000001</c:v>
                </c:pt>
                <c:pt idx="98">
                  <c:v>0.20333000000000001</c:v>
                </c:pt>
                <c:pt idx="99">
                  <c:v>0.19333</c:v>
                </c:pt>
                <c:pt idx="100">
                  <c:v>0.20333000000000001</c:v>
                </c:pt>
                <c:pt idx="101">
                  <c:v>0.21</c:v>
                </c:pt>
                <c:pt idx="102">
                  <c:v>0.22</c:v>
                </c:pt>
                <c:pt idx="103">
                  <c:v>0.20666999999999999</c:v>
                </c:pt>
                <c:pt idx="104">
                  <c:v>0.20333000000000001</c:v>
                </c:pt>
                <c:pt idx="105">
                  <c:v>0.20666999999999999</c:v>
                </c:pt>
                <c:pt idx="106">
                  <c:v>0.22333</c:v>
                </c:pt>
                <c:pt idx="107">
                  <c:v>0.21667</c:v>
                </c:pt>
                <c:pt idx="108">
                  <c:v>0.22333</c:v>
                </c:pt>
                <c:pt idx="109">
                  <c:v>0.21</c:v>
                </c:pt>
                <c:pt idx="110">
                  <c:v>0.23333000000000001</c:v>
                </c:pt>
                <c:pt idx="111">
                  <c:v>0.21</c:v>
                </c:pt>
                <c:pt idx="112">
                  <c:v>0.22333</c:v>
                </c:pt>
                <c:pt idx="113">
                  <c:v>0.21</c:v>
                </c:pt>
                <c:pt idx="114">
                  <c:v>0.21332999999999999</c:v>
                </c:pt>
                <c:pt idx="115">
                  <c:v>0.20666999999999999</c:v>
                </c:pt>
                <c:pt idx="116">
                  <c:v>0.18332999999999999</c:v>
                </c:pt>
                <c:pt idx="117">
                  <c:v>0.15667</c:v>
                </c:pt>
                <c:pt idx="118">
                  <c:v>0.13667000000000001</c:v>
                </c:pt>
                <c:pt idx="119">
                  <c:v>0.14000000000000001</c:v>
                </c:pt>
                <c:pt idx="120">
                  <c:v>0.18667</c:v>
                </c:pt>
                <c:pt idx="121">
                  <c:v>0.19667000000000001</c:v>
                </c:pt>
                <c:pt idx="122">
                  <c:v>0.19333</c:v>
                </c:pt>
                <c:pt idx="123">
                  <c:v>0.18</c:v>
                </c:pt>
                <c:pt idx="124">
                  <c:v>0.19</c:v>
                </c:pt>
                <c:pt idx="125">
                  <c:v>0.21332999999999999</c:v>
                </c:pt>
                <c:pt idx="126">
                  <c:v>0.21</c:v>
                </c:pt>
                <c:pt idx="127">
                  <c:v>0.21</c:v>
                </c:pt>
                <c:pt idx="128">
                  <c:v>0.2</c:v>
                </c:pt>
                <c:pt idx="129">
                  <c:v>0.19</c:v>
                </c:pt>
                <c:pt idx="130">
                  <c:v>0.18667</c:v>
                </c:pt>
                <c:pt idx="131">
                  <c:v>0.18</c:v>
                </c:pt>
                <c:pt idx="132">
                  <c:v>0.18667</c:v>
                </c:pt>
                <c:pt idx="133">
                  <c:v>0.18332999999999999</c:v>
                </c:pt>
                <c:pt idx="134">
                  <c:v>0.19667000000000001</c:v>
                </c:pt>
                <c:pt idx="135">
                  <c:v>0.20333000000000001</c:v>
                </c:pt>
                <c:pt idx="136">
                  <c:v>0.19667000000000001</c:v>
                </c:pt>
                <c:pt idx="137">
                  <c:v>0.18332999999999999</c:v>
                </c:pt>
                <c:pt idx="138">
                  <c:v>0.17</c:v>
                </c:pt>
                <c:pt idx="139">
                  <c:v>0.17666999999999999</c:v>
                </c:pt>
                <c:pt idx="140">
                  <c:v>0.18</c:v>
                </c:pt>
                <c:pt idx="141">
                  <c:v>0.18667</c:v>
                </c:pt>
                <c:pt idx="142">
                  <c:v>0.17333000000000001</c:v>
                </c:pt>
                <c:pt idx="143">
                  <c:v>0.17</c:v>
                </c:pt>
                <c:pt idx="144">
                  <c:v>0.15667</c:v>
                </c:pt>
                <c:pt idx="145">
                  <c:v>0.16</c:v>
                </c:pt>
                <c:pt idx="146">
                  <c:v>0.17</c:v>
                </c:pt>
                <c:pt idx="147">
                  <c:v>0.18667</c:v>
                </c:pt>
                <c:pt idx="148">
                  <c:v>0.18667</c:v>
                </c:pt>
                <c:pt idx="149">
                  <c:v>0.16667000000000001</c:v>
                </c:pt>
                <c:pt idx="150">
                  <c:v>0.16</c:v>
                </c:pt>
                <c:pt idx="151">
                  <c:v>0.15667</c:v>
                </c:pt>
                <c:pt idx="152">
                  <c:v>0.17</c:v>
                </c:pt>
                <c:pt idx="153">
                  <c:v>0.18</c:v>
                </c:pt>
                <c:pt idx="154">
                  <c:v>0.18332999999999999</c:v>
                </c:pt>
                <c:pt idx="155">
                  <c:v>0.18</c:v>
                </c:pt>
                <c:pt idx="156">
                  <c:v>0.17666999999999999</c:v>
                </c:pt>
                <c:pt idx="157">
                  <c:v>0.19333</c:v>
                </c:pt>
                <c:pt idx="158">
                  <c:v>0.2</c:v>
                </c:pt>
                <c:pt idx="159">
                  <c:v>0.20666999999999999</c:v>
                </c:pt>
                <c:pt idx="160">
                  <c:v>0.20333000000000001</c:v>
                </c:pt>
                <c:pt idx="161">
                  <c:v>0.21667</c:v>
                </c:pt>
                <c:pt idx="162">
                  <c:v>0.22</c:v>
                </c:pt>
                <c:pt idx="163">
                  <c:v>0.22333</c:v>
                </c:pt>
                <c:pt idx="164">
                  <c:v>0.23333000000000001</c:v>
                </c:pt>
                <c:pt idx="165">
                  <c:v>0.22333</c:v>
                </c:pt>
                <c:pt idx="166">
                  <c:v>0.21667</c:v>
                </c:pt>
                <c:pt idx="167">
                  <c:v>0.2</c:v>
                </c:pt>
                <c:pt idx="168">
                  <c:v>0.19333</c:v>
                </c:pt>
                <c:pt idx="169">
                  <c:v>0.19333</c:v>
                </c:pt>
                <c:pt idx="170">
                  <c:v>0.19</c:v>
                </c:pt>
                <c:pt idx="171">
                  <c:v>0.21</c:v>
                </c:pt>
                <c:pt idx="172">
                  <c:v>0.21667</c:v>
                </c:pt>
                <c:pt idx="173">
                  <c:v>0.21</c:v>
                </c:pt>
                <c:pt idx="174">
                  <c:v>0.21</c:v>
                </c:pt>
                <c:pt idx="175">
                  <c:v>0.21332999999999999</c:v>
                </c:pt>
                <c:pt idx="176">
                  <c:v>0.23333000000000001</c:v>
                </c:pt>
                <c:pt idx="177">
                  <c:v>0.22333</c:v>
                </c:pt>
                <c:pt idx="178">
                  <c:v>0.23333000000000001</c:v>
                </c:pt>
                <c:pt idx="179">
                  <c:v>0.23666999999999999</c:v>
                </c:pt>
                <c:pt idx="180">
                  <c:v>0.24</c:v>
                </c:pt>
                <c:pt idx="181">
                  <c:v>0.22333</c:v>
                </c:pt>
                <c:pt idx="182">
                  <c:v>0.21667</c:v>
                </c:pt>
                <c:pt idx="183">
                  <c:v>0.21332999999999999</c:v>
                </c:pt>
                <c:pt idx="184">
                  <c:v>0.20666999999999999</c:v>
                </c:pt>
                <c:pt idx="185">
                  <c:v>0.21667</c:v>
                </c:pt>
                <c:pt idx="186">
                  <c:v>0.22667000000000001</c:v>
                </c:pt>
                <c:pt idx="187">
                  <c:v>0.23333000000000001</c:v>
                </c:pt>
                <c:pt idx="188">
                  <c:v>0.21332999999999999</c:v>
                </c:pt>
                <c:pt idx="189">
                  <c:v>0.18667</c:v>
                </c:pt>
                <c:pt idx="190">
                  <c:v>0.18332999999999999</c:v>
                </c:pt>
                <c:pt idx="191">
                  <c:v>0.17</c:v>
                </c:pt>
                <c:pt idx="192">
                  <c:v>0.17333000000000001</c:v>
                </c:pt>
                <c:pt idx="193">
                  <c:v>0.18332999999999999</c:v>
                </c:pt>
                <c:pt idx="194">
                  <c:v>0.19</c:v>
                </c:pt>
                <c:pt idx="195">
                  <c:v>0.19667000000000001</c:v>
                </c:pt>
                <c:pt idx="196">
                  <c:v>0.18</c:v>
                </c:pt>
                <c:pt idx="197">
                  <c:v>0.17</c:v>
                </c:pt>
                <c:pt idx="198">
                  <c:v>0.16</c:v>
                </c:pt>
                <c:pt idx="199">
                  <c:v>0.16333</c:v>
                </c:pt>
                <c:pt idx="200">
                  <c:v>0.16</c:v>
                </c:pt>
                <c:pt idx="201">
                  <c:v>0.17333000000000001</c:v>
                </c:pt>
                <c:pt idx="202">
                  <c:v>0.17333000000000001</c:v>
                </c:pt>
                <c:pt idx="203">
                  <c:v>0.18332999999999999</c:v>
                </c:pt>
                <c:pt idx="204">
                  <c:v>0.17</c:v>
                </c:pt>
                <c:pt idx="205">
                  <c:v>0.17666999999999999</c:v>
                </c:pt>
                <c:pt idx="206">
                  <c:v>0.17666999999999999</c:v>
                </c:pt>
                <c:pt idx="207">
                  <c:v>0.17333000000000001</c:v>
                </c:pt>
                <c:pt idx="208">
                  <c:v>0.16</c:v>
                </c:pt>
                <c:pt idx="209">
                  <c:v>0.16</c:v>
                </c:pt>
                <c:pt idx="210">
                  <c:v>0.16667000000000001</c:v>
                </c:pt>
                <c:pt idx="211">
                  <c:v>0.17</c:v>
                </c:pt>
                <c:pt idx="212">
                  <c:v>0.15667</c:v>
                </c:pt>
                <c:pt idx="213">
                  <c:v>0.14333000000000001</c:v>
                </c:pt>
                <c:pt idx="214">
                  <c:v>0.14333000000000001</c:v>
                </c:pt>
                <c:pt idx="215">
                  <c:v>0.16</c:v>
                </c:pt>
                <c:pt idx="216">
                  <c:v>0.17333000000000001</c:v>
                </c:pt>
                <c:pt idx="217">
                  <c:v>0.16667000000000001</c:v>
                </c:pt>
                <c:pt idx="218">
                  <c:v>0.16333</c:v>
                </c:pt>
                <c:pt idx="219">
                  <c:v>0.18667</c:v>
                </c:pt>
                <c:pt idx="220">
                  <c:v>0.19667000000000001</c:v>
                </c:pt>
                <c:pt idx="221">
                  <c:v>0.20333000000000001</c:v>
                </c:pt>
                <c:pt idx="222">
                  <c:v>0.17333000000000001</c:v>
                </c:pt>
                <c:pt idx="223">
                  <c:v>0.17666999999999999</c:v>
                </c:pt>
                <c:pt idx="224">
                  <c:v>0.17333000000000001</c:v>
                </c:pt>
                <c:pt idx="225">
                  <c:v>0.18332999999999999</c:v>
                </c:pt>
                <c:pt idx="226">
                  <c:v>0.18</c:v>
                </c:pt>
                <c:pt idx="227">
                  <c:v>0.17333000000000001</c:v>
                </c:pt>
                <c:pt idx="228">
                  <c:v>0.17666999999999999</c:v>
                </c:pt>
                <c:pt idx="229">
                  <c:v>0.18</c:v>
                </c:pt>
                <c:pt idx="230">
                  <c:v>0.19667000000000001</c:v>
                </c:pt>
                <c:pt idx="231">
                  <c:v>0.21</c:v>
                </c:pt>
                <c:pt idx="232">
                  <c:v>0.21332999999999999</c:v>
                </c:pt>
                <c:pt idx="233">
                  <c:v>0.20333000000000001</c:v>
                </c:pt>
                <c:pt idx="234">
                  <c:v>0.18667</c:v>
                </c:pt>
                <c:pt idx="235">
                  <c:v>0.19667000000000001</c:v>
                </c:pt>
                <c:pt idx="236">
                  <c:v>0.18332999999999999</c:v>
                </c:pt>
                <c:pt idx="237">
                  <c:v>0.18</c:v>
                </c:pt>
                <c:pt idx="238">
                  <c:v>0.17</c:v>
                </c:pt>
                <c:pt idx="239">
                  <c:v>0.19</c:v>
                </c:pt>
                <c:pt idx="240">
                  <c:v>0.19667000000000001</c:v>
                </c:pt>
                <c:pt idx="241">
                  <c:v>0.20666999999999999</c:v>
                </c:pt>
                <c:pt idx="242">
                  <c:v>0.2</c:v>
                </c:pt>
                <c:pt idx="243">
                  <c:v>0.20666999999999999</c:v>
                </c:pt>
                <c:pt idx="244">
                  <c:v>0.19667000000000001</c:v>
                </c:pt>
                <c:pt idx="245">
                  <c:v>0.20666999999999999</c:v>
                </c:pt>
                <c:pt idx="246">
                  <c:v>0.19667000000000001</c:v>
                </c:pt>
                <c:pt idx="247">
                  <c:v>0.20333000000000001</c:v>
                </c:pt>
                <c:pt idx="248">
                  <c:v>0.19333</c:v>
                </c:pt>
                <c:pt idx="249">
                  <c:v>0.18</c:v>
                </c:pt>
                <c:pt idx="250">
                  <c:v>0.17</c:v>
                </c:pt>
                <c:pt idx="251">
                  <c:v>0.17666999999999999</c:v>
                </c:pt>
                <c:pt idx="252">
                  <c:v>0.18332999999999999</c:v>
                </c:pt>
                <c:pt idx="253">
                  <c:v>0.19667000000000001</c:v>
                </c:pt>
                <c:pt idx="254">
                  <c:v>0.18</c:v>
                </c:pt>
                <c:pt idx="255">
                  <c:v>0.19</c:v>
                </c:pt>
                <c:pt idx="256">
                  <c:v>0.20666999999999999</c:v>
                </c:pt>
                <c:pt idx="257">
                  <c:v>0.21332999999999999</c:v>
                </c:pt>
                <c:pt idx="258">
                  <c:v>0.21</c:v>
                </c:pt>
                <c:pt idx="259">
                  <c:v>0.19333</c:v>
                </c:pt>
                <c:pt idx="260">
                  <c:v>0.2</c:v>
                </c:pt>
                <c:pt idx="261">
                  <c:v>0.21667</c:v>
                </c:pt>
                <c:pt idx="262">
                  <c:v>0.18332999999999999</c:v>
                </c:pt>
                <c:pt idx="263">
                  <c:v>0.19333</c:v>
                </c:pt>
                <c:pt idx="264">
                  <c:v>0.18332999999999999</c:v>
                </c:pt>
                <c:pt idx="265">
                  <c:v>0.20333000000000001</c:v>
                </c:pt>
                <c:pt idx="266">
                  <c:v>0.2</c:v>
                </c:pt>
                <c:pt idx="267">
                  <c:v>0.21</c:v>
                </c:pt>
                <c:pt idx="268">
                  <c:v>0.22333</c:v>
                </c:pt>
                <c:pt idx="269">
                  <c:v>0.22667000000000001</c:v>
                </c:pt>
                <c:pt idx="270">
                  <c:v>0.21332999999999999</c:v>
                </c:pt>
                <c:pt idx="271">
                  <c:v>0.21332999999999999</c:v>
                </c:pt>
                <c:pt idx="272">
                  <c:v>0.21</c:v>
                </c:pt>
                <c:pt idx="273">
                  <c:v>0.21332999999999999</c:v>
                </c:pt>
                <c:pt idx="274">
                  <c:v>0.21332999999999999</c:v>
                </c:pt>
                <c:pt idx="275">
                  <c:v>0.22</c:v>
                </c:pt>
                <c:pt idx="276">
                  <c:v>0.22333</c:v>
                </c:pt>
                <c:pt idx="277">
                  <c:v>0.21</c:v>
                </c:pt>
                <c:pt idx="278">
                  <c:v>0.19667000000000001</c:v>
                </c:pt>
                <c:pt idx="279">
                  <c:v>0.19333</c:v>
                </c:pt>
                <c:pt idx="280">
                  <c:v>0.19333</c:v>
                </c:pt>
                <c:pt idx="281">
                  <c:v>0.21</c:v>
                </c:pt>
                <c:pt idx="282">
                  <c:v>0.21667</c:v>
                </c:pt>
                <c:pt idx="283">
                  <c:v>0.21</c:v>
                </c:pt>
                <c:pt idx="284">
                  <c:v>0.17333000000000001</c:v>
                </c:pt>
                <c:pt idx="285">
                  <c:v>0.16333</c:v>
                </c:pt>
                <c:pt idx="286">
                  <c:v>0.16667000000000001</c:v>
                </c:pt>
                <c:pt idx="287">
                  <c:v>0.17666999999999999</c:v>
                </c:pt>
                <c:pt idx="288">
                  <c:v>0.17333000000000001</c:v>
                </c:pt>
                <c:pt idx="289">
                  <c:v>0.18</c:v>
                </c:pt>
                <c:pt idx="290">
                  <c:v>0.19333</c:v>
                </c:pt>
                <c:pt idx="291">
                  <c:v>0.20333000000000001</c:v>
                </c:pt>
                <c:pt idx="292">
                  <c:v>0.19667000000000001</c:v>
                </c:pt>
                <c:pt idx="293">
                  <c:v>0.20333000000000001</c:v>
                </c:pt>
                <c:pt idx="294">
                  <c:v>0.21332999999999999</c:v>
                </c:pt>
                <c:pt idx="295">
                  <c:v>0.22333</c:v>
                </c:pt>
                <c:pt idx="296">
                  <c:v>0.22</c:v>
                </c:pt>
                <c:pt idx="297">
                  <c:v>0.19333</c:v>
                </c:pt>
                <c:pt idx="298">
                  <c:v>0.18</c:v>
                </c:pt>
                <c:pt idx="299">
                  <c:v>0.17</c:v>
                </c:pt>
                <c:pt idx="300">
                  <c:v>0.17</c:v>
                </c:pt>
                <c:pt idx="301">
                  <c:v>0.17333000000000001</c:v>
                </c:pt>
                <c:pt idx="302">
                  <c:v>0.19333</c:v>
                </c:pt>
                <c:pt idx="303">
                  <c:v>0.22</c:v>
                </c:pt>
                <c:pt idx="304">
                  <c:v>0.22333</c:v>
                </c:pt>
                <c:pt idx="305">
                  <c:v>0.21667</c:v>
                </c:pt>
                <c:pt idx="306">
                  <c:v>0.20333000000000001</c:v>
                </c:pt>
                <c:pt idx="307">
                  <c:v>0.21</c:v>
                </c:pt>
                <c:pt idx="308">
                  <c:v>0.21332999999999999</c:v>
                </c:pt>
                <c:pt idx="309">
                  <c:v>0.22</c:v>
                </c:pt>
                <c:pt idx="310">
                  <c:v>0.22</c:v>
                </c:pt>
                <c:pt idx="311">
                  <c:v>0.20666999999999999</c:v>
                </c:pt>
                <c:pt idx="312">
                  <c:v>0.21</c:v>
                </c:pt>
                <c:pt idx="313">
                  <c:v>0.21332999999999999</c:v>
                </c:pt>
                <c:pt idx="314">
                  <c:v>0.23</c:v>
                </c:pt>
                <c:pt idx="315">
                  <c:v>0.23</c:v>
                </c:pt>
                <c:pt idx="316">
                  <c:v>0.22</c:v>
                </c:pt>
                <c:pt idx="317">
                  <c:v>0.22</c:v>
                </c:pt>
                <c:pt idx="318">
                  <c:v>0.20666999999999999</c:v>
                </c:pt>
                <c:pt idx="319">
                  <c:v>0.20666999999999999</c:v>
                </c:pt>
                <c:pt idx="320">
                  <c:v>0.2</c:v>
                </c:pt>
                <c:pt idx="321">
                  <c:v>0.2</c:v>
                </c:pt>
                <c:pt idx="322">
                  <c:v>0.20666999999999999</c:v>
                </c:pt>
                <c:pt idx="323">
                  <c:v>0.21</c:v>
                </c:pt>
                <c:pt idx="324">
                  <c:v>0.22</c:v>
                </c:pt>
                <c:pt idx="325">
                  <c:v>0.22333</c:v>
                </c:pt>
                <c:pt idx="326">
                  <c:v>0.21332999999999999</c:v>
                </c:pt>
                <c:pt idx="327">
                  <c:v>0.21332999999999999</c:v>
                </c:pt>
                <c:pt idx="328">
                  <c:v>0.22333</c:v>
                </c:pt>
                <c:pt idx="329">
                  <c:v>0.22</c:v>
                </c:pt>
                <c:pt idx="330">
                  <c:v>0.22333</c:v>
                </c:pt>
                <c:pt idx="331">
                  <c:v>0.20666999999999999</c:v>
                </c:pt>
                <c:pt idx="332">
                  <c:v>0.21332999999999999</c:v>
                </c:pt>
                <c:pt idx="333">
                  <c:v>0.19667000000000001</c:v>
                </c:pt>
                <c:pt idx="334">
                  <c:v>0.2</c:v>
                </c:pt>
                <c:pt idx="335">
                  <c:v>0.21</c:v>
                </c:pt>
                <c:pt idx="336">
                  <c:v>0.21667</c:v>
                </c:pt>
                <c:pt idx="337">
                  <c:v>0.21667</c:v>
                </c:pt>
                <c:pt idx="338">
                  <c:v>0.19667000000000001</c:v>
                </c:pt>
                <c:pt idx="339">
                  <c:v>0.20333000000000001</c:v>
                </c:pt>
                <c:pt idx="340">
                  <c:v>0.2</c:v>
                </c:pt>
                <c:pt idx="341">
                  <c:v>0.22333</c:v>
                </c:pt>
                <c:pt idx="342">
                  <c:v>0.23666999999999999</c:v>
                </c:pt>
                <c:pt idx="343">
                  <c:v>0.24667</c:v>
                </c:pt>
                <c:pt idx="344">
                  <c:v>0.24</c:v>
                </c:pt>
                <c:pt idx="345">
                  <c:v>0.23333000000000001</c:v>
                </c:pt>
                <c:pt idx="346">
                  <c:v>0.22333</c:v>
                </c:pt>
                <c:pt idx="347">
                  <c:v>0.21667</c:v>
                </c:pt>
                <c:pt idx="348">
                  <c:v>0.21332999999999999</c:v>
                </c:pt>
                <c:pt idx="349">
                  <c:v>0.22</c:v>
                </c:pt>
                <c:pt idx="350">
                  <c:v>0.21667</c:v>
                </c:pt>
                <c:pt idx="351">
                  <c:v>0.18</c:v>
                </c:pt>
                <c:pt idx="352">
                  <c:v>0.15</c:v>
                </c:pt>
                <c:pt idx="353">
                  <c:v>0.16333</c:v>
                </c:pt>
                <c:pt idx="354">
                  <c:v>0.19667000000000001</c:v>
                </c:pt>
                <c:pt idx="355">
                  <c:v>0.22667000000000001</c:v>
                </c:pt>
                <c:pt idx="356">
                  <c:v>0.22</c:v>
                </c:pt>
                <c:pt idx="357">
                  <c:v>0.21</c:v>
                </c:pt>
                <c:pt idx="358">
                  <c:v>0.2</c:v>
                </c:pt>
                <c:pt idx="359">
                  <c:v>0.19667000000000001</c:v>
                </c:pt>
                <c:pt idx="360">
                  <c:v>0.21332999999999999</c:v>
                </c:pt>
                <c:pt idx="361">
                  <c:v>0.22333</c:v>
                </c:pt>
                <c:pt idx="362">
                  <c:v>0.21667</c:v>
                </c:pt>
                <c:pt idx="363">
                  <c:v>0.18667</c:v>
                </c:pt>
                <c:pt idx="364">
                  <c:v>0.17</c:v>
                </c:pt>
                <c:pt idx="365">
                  <c:v>0.18</c:v>
                </c:pt>
                <c:pt idx="366">
                  <c:v>0.20666999999999999</c:v>
                </c:pt>
                <c:pt idx="367">
                  <c:v>0.22667000000000001</c:v>
                </c:pt>
                <c:pt idx="368">
                  <c:v>0.23333000000000001</c:v>
                </c:pt>
                <c:pt idx="369">
                  <c:v>0.23</c:v>
                </c:pt>
                <c:pt idx="370">
                  <c:v>0.22667000000000001</c:v>
                </c:pt>
                <c:pt idx="371">
                  <c:v>0.22</c:v>
                </c:pt>
                <c:pt idx="372">
                  <c:v>0.21332999999999999</c:v>
                </c:pt>
                <c:pt idx="373">
                  <c:v>0.21</c:v>
                </c:pt>
                <c:pt idx="374">
                  <c:v>0.21</c:v>
                </c:pt>
                <c:pt idx="375">
                  <c:v>0.21332999999999999</c:v>
                </c:pt>
                <c:pt idx="376">
                  <c:v>0.23</c:v>
                </c:pt>
                <c:pt idx="377">
                  <c:v>0.22667000000000001</c:v>
                </c:pt>
                <c:pt idx="378">
                  <c:v>0.23333000000000001</c:v>
                </c:pt>
                <c:pt idx="379">
                  <c:v>0.22667000000000001</c:v>
                </c:pt>
                <c:pt idx="380">
                  <c:v>0.23333000000000001</c:v>
                </c:pt>
                <c:pt idx="381">
                  <c:v>0.22667000000000001</c:v>
                </c:pt>
                <c:pt idx="382">
                  <c:v>0.21667</c:v>
                </c:pt>
                <c:pt idx="383">
                  <c:v>0.22333</c:v>
                </c:pt>
                <c:pt idx="384">
                  <c:v>0.22333</c:v>
                </c:pt>
                <c:pt idx="385">
                  <c:v>0.21</c:v>
                </c:pt>
                <c:pt idx="386">
                  <c:v>0.19333</c:v>
                </c:pt>
                <c:pt idx="387">
                  <c:v>0.19333</c:v>
                </c:pt>
                <c:pt idx="388">
                  <c:v>0.19667000000000001</c:v>
                </c:pt>
                <c:pt idx="389">
                  <c:v>0.19667000000000001</c:v>
                </c:pt>
                <c:pt idx="390">
                  <c:v>0.19667000000000001</c:v>
                </c:pt>
                <c:pt idx="391">
                  <c:v>0.2</c:v>
                </c:pt>
                <c:pt idx="392">
                  <c:v>0.21</c:v>
                </c:pt>
                <c:pt idx="393">
                  <c:v>0.21</c:v>
                </c:pt>
                <c:pt idx="394">
                  <c:v>0.21667</c:v>
                </c:pt>
                <c:pt idx="395">
                  <c:v>0.22</c:v>
                </c:pt>
                <c:pt idx="396">
                  <c:v>0.22</c:v>
                </c:pt>
                <c:pt idx="397">
                  <c:v>0.22667000000000001</c:v>
                </c:pt>
                <c:pt idx="398">
                  <c:v>0.22</c:v>
                </c:pt>
                <c:pt idx="399">
                  <c:v>0.22333</c:v>
                </c:pt>
                <c:pt idx="400">
                  <c:v>0.21667</c:v>
                </c:pt>
                <c:pt idx="401">
                  <c:v>0.18667</c:v>
                </c:pt>
                <c:pt idx="402">
                  <c:v>0.18332999999999999</c:v>
                </c:pt>
                <c:pt idx="403">
                  <c:v>0.19</c:v>
                </c:pt>
                <c:pt idx="404">
                  <c:v>0.21</c:v>
                </c:pt>
                <c:pt idx="405">
                  <c:v>0.21332999999999999</c:v>
                </c:pt>
                <c:pt idx="406">
                  <c:v>0.2</c:v>
                </c:pt>
                <c:pt idx="407">
                  <c:v>0.20666999999999999</c:v>
                </c:pt>
                <c:pt idx="408">
                  <c:v>0.19667000000000001</c:v>
                </c:pt>
                <c:pt idx="409">
                  <c:v>0.19</c:v>
                </c:pt>
                <c:pt idx="410">
                  <c:v>0.19</c:v>
                </c:pt>
                <c:pt idx="411">
                  <c:v>0.21</c:v>
                </c:pt>
                <c:pt idx="412">
                  <c:v>0.23</c:v>
                </c:pt>
                <c:pt idx="413">
                  <c:v>0.25</c:v>
                </c:pt>
                <c:pt idx="414">
                  <c:v>0.23333000000000001</c:v>
                </c:pt>
                <c:pt idx="415">
                  <c:v>0.22</c:v>
                </c:pt>
                <c:pt idx="416">
                  <c:v>0.21</c:v>
                </c:pt>
                <c:pt idx="417">
                  <c:v>0.21</c:v>
                </c:pt>
                <c:pt idx="418">
                  <c:v>0.21</c:v>
                </c:pt>
                <c:pt idx="419">
                  <c:v>0.15667</c:v>
                </c:pt>
                <c:pt idx="420">
                  <c:v>0.13667000000000001</c:v>
                </c:pt>
                <c:pt idx="421">
                  <c:v>0.11333</c:v>
                </c:pt>
                <c:pt idx="422">
                  <c:v>0.14000000000000001</c:v>
                </c:pt>
                <c:pt idx="423">
                  <c:v>0.15332999999999999</c:v>
                </c:pt>
                <c:pt idx="424">
                  <c:v>0.17333000000000001</c:v>
                </c:pt>
                <c:pt idx="425">
                  <c:v>0.17333000000000001</c:v>
                </c:pt>
                <c:pt idx="426">
                  <c:v>0.17333000000000001</c:v>
                </c:pt>
                <c:pt idx="427">
                  <c:v>0.17333000000000001</c:v>
                </c:pt>
                <c:pt idx="428">
                  <c:v>0.19667000000000001</c:v>
                </c:pt>
                <c:pt idx="429">
                  <c:v>0.20333000000000001</c:v>
                </c:pt>
                <c:pt idx="430">
                  <c:v>0.21667</c:v>
                </c:pt>
                <c:pt idx="431">
                  <c:v>0.21667</c:v>
                </c:pt>
                <c:pt idx="432">
                  <c:v>0.22333</c:v>
                </c:pt>
                <c:pt idx="433">
                  <c:v>0.21332999999999999</c:v>
                </c:pt>
                <c:pt idx="434">
                  <c:v>0.20499999999999999</c:v>
                </c:pt>
                <c:pt idx="435">
                  <c:v>0.19</c:v>
                </c:pt>
                <c:pt idx="437">
                  <c:v>0.18</c:v>
                </c:pt>
                <c:pt idx="439">
                  <c:v>0.17666999999999999</c:v>
                </c:pt>
                <c:pt idx="440">
                  <c:v>0.15</c:v>
                </c:pt>
                <c:pt idx="441">
                  <c:v>0.14666999999999999</c:v>
                </c:pt>
                <c:pt idx="442">
                  <c:v>0.14666999999999999</c:v>
                </c:pt>
                <c:pt idx="443">
                  <c:v>0.19</c:v>
                </c:pt>
                <c:pt idx="444">
                  <c:v>0.20666999999999999</c:v>
                </c:pt>
                <c:pt idx="445">
                  <c:v>0.23666999999999999</c:v>
                </c:pt>
                <c:pt idx="446">
                  <c:v>0.22</c:v>
                </c:pt>
                <c:pt idx="447">
                  <c:v>0.22</c:v>
                </c:pt>
                <c:pt idx="448">
                  <c:v>0.21</c:v>
                </c:pt>
                <c:pt idx="449">
                  <c:v>0.21</c:v>
                </c:pt>
                <c:pt idx="450">
                  <c:v>0.19</c:v>
                </c:pt>
                <c:pt idx="451">
                  <c:v>0.17</c:v>
                </c:pt>
                <c:pt idx="454">
                  <c:v>0.19</c:v>
                </c:pt>
                <c:pt idx="455">
                  <c:v>0.22333</c:v>
                </c:pt>
                <c:pt idx="456">
                  <c:v>0.25</c:v>
                </c:pt>
                <c:pt idx="457">
                  <c:v>0.25667000000000001</c:v>
                </c:pt>
                <c:pt idx="458">
                  <c:v>0.23666999999999999</c:v>
                </c:pt>
                <c:pt idx="459">
                  <c:v>0.23333000000000001</c:v>
                </c:pt>
                <c:pt idx="460">
                  <c:v>0.23666999999999999</c:v>
                </c:pt>
                <c:pt idx="461">
                  <c:v>0.25</c:v>
                </c:pt>
                <c:pt idx="462">
                  <c:v>0.25333</c:v>
                </c:pt>
                <c:pt idx="463">
                  <c:v>0.23</c:v>
                </c:pt>
                <c:pt idx="464">
                  <c:v>0.23333000000000001</c:v>
                </c:pt>
                <c:pt idx="465">
                  <c:v>0.24332999999999999</c:v>
                </c:pt>
                <c:pt idx="466">
                  <c:v>0.26</c:v>
                </c:pt>
                <c:pt idx="467">
                  <c:v>0.23666999999999999</c:v>
                </c:pt>
                <c:pt idx="468">
                  <c:v>0.22</c:v>
                </c:pt>
                <c:pt idx="469">
                  <c:v>0.21332999999999999</c:v>
                </c:pt>
                <c:pt idx="470">
                  <c:v>0.24</c:v>
                </c:pt>
                <c:pt idx="471">
                  <c:v>0.24</c:v>
                </c:pt>
                <c:pt idx="472">
                  <c:v>0.23666999999999999</c:v>
                </c:pt>
                <c:pt idx="473">
                  <c:v>0.21667</c:v>
                </c:pt>
                <c:pt idx="474">
                  <c:v>0.23333000000000001</c:v>
                </c:pt>
                <c:pt idx="475">
                  <c:v>0.23666999999999999</c:v>
                </c:pt>
                <c:pt idx="476">
                  <c:v>0.24</c:v>
                </c:pt>
                <c:pt idx="477">
                  <c:v>0.24</c:v>
                </c:pt>
                <c:pt idx="478">
                  <c:v>0.26</c:v>
                </c:pt>
                <c:pt idx="479">
                  <c:v>0.28333000000000003</c:v>
                </c:pt>
                <c:pt idx="480">
                  <c:v>0.28333000000000003</c:v>
                </c:pt>
                <c:pt idx="481">
                  <c:v>0.27333000000000002</c:v>
                </c:pt>
                <c:pt idx="482">
                  <c:v>0.26667000000000002</c:v>
                </c:pt>
                <c:pt idx="483">
                  <c:v>0.28333000000000003</c:v>
                </c:pt>
                <c:pt idx="484">
                  <c:v>0.28999999999999998</c:v>
                </c:pt>
                <c:pt idx="485">
                  <c:v>0.28666999999999998</c:v>
                </c:pt>
                <c:pt idx="486">
                  <c:v>0.25667000000000001</c:v>
                </c:pt>
                <c:pt idx="487">
                  <c:v>0.24</c:v>
                </c:pt>
                <c:pt idx="488">
                  <c:v>0.22333</c:v>
                </c:pt>
                <c:pt idx="489">
                  <c:v>0.22</c:v>
                </c:pt>
                <c:pt idx="490">
                  <c:v>0.21</c:v>
                </c:pt>
                <c:pt idx="491">
                  <c:v>0.17666999999999999</c:v>
                </c:pt>
                <c:pt idx="492">
                  <c:v>0.17333000000000001</c:v>
                </c:pt>
                <c:pt idx="493">
                  <c:v>0.15667</c:v>
                </c:pt>
                <c:pt idx="494">
                  <c:v>0.15</c:v>
                </c:pt>
                <c:pt idx="495">
                  <c:v>0.11</c:v>
                </c:pt>
                <c:pt idx="496">
                  <c:v>8.6666999999999994E-2</c:v>
                </c:pt>
                <c:pt idx="497">
                  <c:v>8.6666999999999994E-2</c:v>
                </c:pt>
                <c:pt idx="498">
                  <c:v>0.09</c:v>
                </c:pt>
                <c:pt idx="499">
                  <c:v>0.10667</c:v>
                </c:pt>
                <c:pt idx="500">
                  <c:v>0.14000000000000001</c:v>
                </c:pt>
                <c:pt idx="501">
                  <c:v>0.17</c:v>
                </c:pt>
                <c:pt idx="502">
                  <c:v>0.19500000000000001</c:v>
                </c:pt>
                <c:pt idx="503">
                  <c:v>0.23499999999999999</c:v>
                </c:pt>
                <c:pt idx="504">
                  <c:v>0.28000000000000003</c:v>
                </c:pt>
                <c:pt idx="505">
                  <c:v>0.27333000000000002</c:v>
                </c:pt>
                <c:pt idx="506">
                  <c:v>0.26</c:v>
                </c:pt>
                <c:pt idx="507">
                  <c:v>0.24667</c:v>
                </c:pt>
                <c:pt idx="508">
                  <c:v>0.26333000000000001</c:v>
                </c:pt>
                <c:pt idx="509">
                  <c:v>0.27667000000000003</c:v>
                </c:pt>
                <c:pt idx="510">
                  <c:v>0.28999999999999998</c:v>
                </c:pt>
                <c:pt idx="511">
                  <c:v>0.27667000000000003</c:v>
                </c:pt>
                <c:pt idx="512">
                  <c:v>0.27</c:v>
                </c:pt>
                <c:pt idx="513">
                  <c:v>0.26333000000000001</c:v>
                </c:pt>
                <c:pt idx="514">
                  <c:v>0.26667000000000002</c:v>
                </c:pt>
                <c:pt idx="515">
                  <c:v>0.27</c:v>
                </c:pt>
                <c:pt idx="516">
                  <c:v>0.25333</c:v>
                </c:pt>
                <c:pt idx="517">
                  <c:v>0.20666999999999999</c:v>
                </c:pt>
                <c:pt idx="518">
                  <c:v>0.16333</c:v>
                </c:pt>
                <c:pt idx="519">
                  <c:v>0.13</c:v>
                </c:pt>
                <c:pt idx="520">
                  <c:v>0.13</c:v>
                </c:pt>
                <c:pt idx="521">
                  <c:v>0.12667</c:v>
                </c:pt>
                <c:pt idx="522">
                  <c:v>0.13</c:v>
                </c:pt>
                <c:pt idx="523">
                  <c:v>0.13333</c:v>
                </c:pt>
                <c:pt idx="524">
                  <c:v>0.12333</c:v>
                </c:pt>
                <c:pt idx="525">
                  <c:v>0.11667</c:v>
                </c:pt>
                <c:pt idx="526">
                  <c:v>8.6666999999999994E-2</c:v>
                </c:pt>
                <c:pt idx="527">
                  <c:v>0.08</c:v>
                </c:pt>
                <c:pt idx="528">
                  <c:v>9.6667000000000003E-2</c:v>
                </c:pt>
                <c:pt idx="529">
                  <c:v>0.13333</c:v>
                </c:pt>
                <c:pt idx="530">
                  <c:v>0.16667000000000001</c:v>
                </c:pt>
                <c:pt idx="531">
                  <c:v>0.17666999999999999</c:v>
                </c:pt>
                <c:pt idx="532">
                  <c:v>0.15332999999999999</c:v>
                </c:pt>
                <c:pt idx="533">
                  <c:v>0.15332999999999999</c:v>
                </c:pt>
                <c:pt idx="534">
                  <c:v>0.15332999999999999</c:v>
                </c:pt>
                <c:pt idx="535">
                  <c:v>0.17</c:v>
                </c:pt>
                <c:pt idx="536">
                  <c:v>0.17</c:v>
                </c:pt>
                <c:pt idx="537">
                  <c:v>0.16667000000000001</c:v>
                </c:pt>
                <c:pt idx="538">
                  <c:v>0.17</c:v>
                </c:pt>
                <c:pt idx="539">
                  <c:v>0.17333000000000001</c:v>
                </c:pt>
                <c:pt idx="540">
                  <c:v>0.16333</c:v>
                </c:pt>
                <c:pt idx="541">
                  <c:v>0.15667</c:v>
                </c:pt>
                <c:pt idx="542">
                  <c:v>0.12667</c:v>
                </c:pt>
                <c:pt idx="543">
                  <c:v>0.12</c:v>
                </c:pt>
                <c:pt idx="544">
                  <c:v>0.13667000000000001</c:v>
                </c:pt>
                <c:pt idx="545">
                  <c:v>0.17333000000000001</c:v>
                </c:pt>
                <c:pt idx="546">
                  <c:v>0.20666999999999999</c:v>
                </c:pt>
                <c:pt idx="547">
                  <c:v>0.21667</c:v>
                </c:pt>
                <c:pt idx="548">
                  <c:v>0.19333</c:v>
                </c:pt>
                <c:pt idx="549">
                  <c:v>0.16667000000000001</c:v>
                </c:pt>
                <c:pt idx="550">
                  <c:v>0.17</c:v>
                </c:pt>
                <c:pt idx="551">
                  <c:v>0.20333000000000001</c:v>
                </c:pt>
                <c:pt idx="552">
                  <c:v>0.20666999999999999</c:v>
                </c:pt>
                <c:pt idx="553">
                  <c:v>0.19667000000000001</c:v>
                </c:pt>
                <c:pt idx="554">
                  <c:v>0.18332999999999999</c:v>
                </c:pt>
                <c:pt idx="555">
                  <c:v>0.22333</c:v>
                </c:pt>
                <c:pt idx="556">
                  <c:v>0.22333</c:v>
                </c:pt>
                <c:pt idx="557">
                  <c:v>0.24667</c:v>
                </c:pt>
                <c:pt idx="558">
                  <c:v>0.21667</c:v>
                </c:pt>
                <c:pt idx="559">
                  <c:v>0.21</c:v>
                </c:pt>
                <c:pt idx="560">
                  <c:v>0.18332999999999999</c:v>
                </c:pt>
                <c:pt idx="561">
                  <c:v>0.20333000000000001</c:v>
                </c:pt>
                <c:pt idx="562">
                  <c:v>0.22</c:v>
                </c:pt>
                <c:pt idx="563">
                  <c:v>0.22</c:v>
                </c:pt>
                <c:pt idx="564">
                  <c:v>0.21</c:v>
                </c:pt>
                <c:pt idx="565">
                  <c:v>0.185</c:v>
                </c:pt>
                <c:pt idx="566">
                  <c:v>0.22</c:v>
                </c:pt>
                <c:pt idx="567">
                  <c:v>0.22667000000000001</c:v>
                </c:pt>
                <c:pt idx="568">
                  <c:v>0.24</c:v>
                </c:pt>
                <c:pt idx="569">
                  <c:v>0.24332999999999999</c:v>
                </c:pt>
                <c:pt idx="570">
                  <c:v>0.23</c:v>
                </c:pt>
                <c:pt idx="571">
                  <c:v>0.21332999999999999</c:v>
                </c:pt>
                <c:pt idx="572">
                  <c:v>0.17</c:v>
                </c:pt>
                <c:pt idx="573">
                  <c:v>0.17333000000000001</c:v>
                </c:pt>
                <c:pt idx="574">
                  <c:v>0.18332999999999999</c:v>
                </c:pt>
                <c:pt idx="575">
                  <c:v>0.22</c:v>
                </c:pt>
                <c:pt idx="576">
                  <c:v>0.23333000000000001</c:v>
                </c:pt>
                <c:pt idx="577">
                  <c:v>0.23333000000000001</c:v>
                </c:pt>
                <c:pt idx="578">
                  <c:v>0.21</c:v>
                </c:pt>
                <c:pt idx="579">
                  <c:v>0.18</c:v>
                </c:pt>
                <c:pt idx="580">
                  <c:v>0.17</c:v>
                </c:pt>
                <c:pt idx="581">
                  <c:v>0.16333</c:v>
                </c:pt>
                <c:pt idx="582">
                  <c:v>0.15</c:v>
                </c:pt>
                <c:pt idx="583">
                  <c:v>0.16667000000000001</c:v>
                </c:pt>
                <c:pt idx="584">
                  <c:v>0.19</c:v>
                </c:pt>
                <c:pt idx="585">
                  <c:v>0.23</c:v>
                </c:pt>
                <c:pt idx="586">
                  <c:v>0.23</c:v>
                </c:pt>
                <c:pt idx="587">
                  <c:v>0.23</c:v>
                </c:pt>
                <c:pt idx="588">
                  <c:v>0.22333</c:v>
                </c:pt>
                <c:pt idx="589">
                  <c:v>0.22</c:v>
                </c:pt>
                <c:pt idx="590">
                  <c:v>0.23</c:v>
                </c:pt>
                <c:pt idx="591">
                  <c:v>0.22667000000000001</c:v>
                </c:pt>
                <c:pt idx="592">
                  <c:v>0.21</c:v>
                </c:pt>
                <c:pt idx="593">
                  <c:v>0.17666999999999999</c:v>
                </c:pt>
                <c:pt idx="594">
                  <c:v>0.16</c:v>
                </c:pt>
                <c:pt idx="595">
                  <c:v>0.15332999999999999</c:v>
                </c:pt>
                <c:pt idx="596">
                  <c:v>0.17</c:v>
                </c:pt>
                <c:pt idx="597">
                  <c:v>0.15332999999999999</c:v>
                </c:pt>
                <c:pt idx="598">
                  <c:v>0.13667000000000001</c:v>
                </c:pt>
                <c:pt idx="599">
                  <c:v>0.11333</c:v>
                </c:pt>
                <c:pt idx="600">
                  <c:v>0.13</c:v>
                </c:pt>
                <c:pt idx="601">
                  <c:v>0.14000000000000001</c:v>
                </c:pt>
                <c:pt idx="602">
                  <c:v>0.14333000000000001</c:v>
                </c:pt>
                <c:pt idx="603">
                  <c:v>0.12667</c:v>
                </c:pt>
                <c:pt idx="604">
                  <c:v>0.15</c:v>
                </c:pt>
                <c:pt idx="605">
                  <c:v>0.16333</c:v>
                </c:pt>
                <c:pt idx="606">
                  <c:v>0.19667000000000001</c:v>
                </c:pt>
                <c:pt idx="607">
                  <c:v>0.22</c:v>
                </c:pt>
                <c:pt idx="608">
                  <c:v>0.22333</c:v>
                </c:pt>
                <c:pt idx="609">
                  <c:v>0.23666999999999999</c:v>
                </c:pt>
                <c:pt idx="610">
                  <c:v>0.22</c:v>
                </c:pt>
                <c:pt idx="611">
                  <c:v>0.23333000000000001</c:v>
                </c:pt>
                <c:pt idx="612">
                  <c:v>0.23333000000000001</c:v>
                </c:pt>
                <c:pt idx="613">
                  <c:v>0.25667000000000001</c:v>
                </c:pt>
                <c:pt idx="614">
                  <c:v>0.26333000000000001</c:v>
                </c:pt>
                <c:pt idx="615">
                  <c:v>0.27</c:v>
                </c:pt>
                <c:pt idx="616">
                  <c:v>0.27</c:v>
                </c:pt>
                <c:pt idx="617">
                  <c:v>0.28666999999999998</c:v>
                </c:pt>
                <c:pt idx="618">
                  <c:v>0.29666999999999999</c:v>
                </c:pt>
                <c:pt idx="619">
                  <c:v>0.28333000000000003</c:v>
                </c:pt>
                <c:pt idx="620">
                  <c:v>0.27667000000000003</c:v>
                </c:pt>
                <c:pt idx="621">
                  <c:v>0.26667000000000002</c:v>
                </c:pt>
                <c:pt idx="622">
                  <c:v>0.26333000000000001</c:v>
                </c:pt>
                <c:pt idx="623">
                  <c:v>0.25</c:v>
                </c:pt>
                <c:pt idx="624">
                  <c:v>0.26333000000000001</c:v>
                </c:pt>
                <c:pt idx="625">
                  <c:v>0.27333000000000002</c:v>
                </c:pt>
                <c:pt idx="626">
                  <c:v>0.28333000000000003</c:v>
                </c:pt>
                <c:pt idx="627">
                  <c:v>0.26667000000000002</c:v>
                </c:pt>
                <c:pt idx="628">
                  <c:v>0.27</c:v>
                </c:pt>
                <c:pt idx="629">
                  <c:v>0.26333000000000001</c:v>
                </c:pt>
                <c:pt idx="630">
                  <c:v>0.26</c:v>
                </c:pt>
                <c:pt idx="631">
                  <c:v>0.22667000000000001</c:v>
                </c:pt>
                <c:pt idx="632">
                  <c:v>0.20666999999999999</c:v>
                </c:pt>
                <c:pt idx="633">
                  <c:v>0.18332999999999999</c:v>
                </c:pt>
                <c:pt idx="634">
                  <c:v>0.19333</c:v>
                </c:pt>
                <c:pt idx="635">
                  <c:v>0.19333</c:v>
                </c:pt>
                <c:pt idx="636">
                  <c:v>0.21</c:v>
                </c:pt>
                <c:pt idx="637">
                  <c:v>0.23333000000000001</c:v>
                </c:pt>
                <c:pt idx="638">
                  <c:v>0.24332999999999999</c:v>
                </c:pt>
                <c:pt idx="639">
                  <c:v>0.25667000000000001</c:v>
                </c:pt>
                <c:pt idx="640">
                  <c:v>0.23</c:v>
                </c:pt>
                <c:pt idx="641">
                  <c:v>0.24667</c:v>
                </c:pt>
                <c:pt idx="642">
                  <c:v>0.23666999999999999</c:v>
                </c:pt>
                <c:pt idx="643">
                  <c:v>0.25333</c:v>
                </c:pt>
                <c:pt idx="644">
                  <c:v>0.24</c:v>
                </c:pt>
                <c:pt idx="645">
                  <c:v>0.23</c:v>
                </c:pt>
                <c:pt idx="646">
                  <c:v>0.23</c:v>
                </c:pt>
                <c:pt idx="647">
                  <c:v>0.21667</c:v>
                </c:pt>
                <c:pt idx="648">
                  <c:v>0.20333000000000001</c:v>
                </c:pt>
                <c:pt idx="649">
                  <c:v>0.18</c:v>
                </c:pt>
                <c:pt idx="650">
                  <c:v>0.18332999999999999</c:v>
                </c:pt>
                <c:pt idx="651">
                  <c:v>0.19</c:v>
                </c:pt>
                <c:pt idx="652">
                  <c:v>0.2</c:v>
                </c:pt>
                <c:pt idx="653">
                  <c:v>0.2</c:v>
                </c:pt>
                <c:pt idx="654">
                  <c:v>0.22</c:v>
                </c:pt>
                <c:pt idx="655">
                  <c:v>0.24332999999999999</c:v>
                </c:pt>
                <c:pt idx="656">
                  <c:v>0.26333000000000001</c:v>
                </c:pt>
                <c:pt idx="657">
                  <c:v>0.25333</c:v>
                </c:pt>
                <c:pt idx="658">
                  <c:v>0.24</c:v>
                </c:pt>
                <c:pt idx="659">
                  <c:v>0.22</c:v>
                </c:pt>
                <c:pt idx="660">
                  <c:v>0.23</c:v>
                </c:pt>
                <c:pt idx="661">
                  <c:v>0.23</c:v>
                </c:pt>
                <c:pt idx="662">
                  <c:v>0.23666999999999999</c:v>
                </c:pt>
                <c:pt idx="663">
                  <c:v>0.21332999999999999</c:v>
                </c:pt>
                <c:pt idx="664">
                  <c:v>0.18332999999999999</c:v>
                </c:pt>
                <c:pt idx="665">
                  <c:v>0.18332999999999999</c:v>
                </c:pt>
                <c:pt idx="666">
                  <c:v>0.20666999999999999</c:v>
                </c:pt>
                <c:pt idx="667">
                  <c:v>0.22</c:v>
                </c:pt>
                <c:pt idx="668">
                  <c:v>0.2</c:v>
                </c:pt>
                <c:pt idx="669">
                  <c:v>0.16333</c:v>
                </c:pt>
                <c:pt idx="670">
                  <c:v>0.155</c:v>
                </c:pt>
                <c:pt idx="671">
                  <c:v>0.13</c:v>
                </c:pt>
                <c:pt idx="672">
                  <c:v>0.125</c:v>
                </c:pt>
                <c:pt idx="673">
                  <c:v>0.14000000000000001</c:v>
                </c:pt>
                <c:pt idx="674">
                  <c:v>0.15</c:v>
                </c:pt>
                <c:pt idx="675">
                  <c:v>0.16333</c:v>
                </c:pt>
                <c:pt idx="676">
                  <c:v>0.17</c:v>
                </c:pt>
                <c:pt idx="677">
                  <c:v>0.20666999999999999</c:v>
                </c:pt>
                <c:pt idx="678">
                  <c:v>0.21667</c:v>
                </c:pt>
                <c:pt idx="679">
                  <c:v>0.23666999999999999</c:v>
                </c:pt>
                <c:pt idx="680">
                  <c:v>0.22667000000000001</c:v>
                </c:pt>
                <c:pt idx="681">
                  <c:v>0.24</c:v>
                </c:pt>
                <c:pt idx="682">
                  <c:v>0.26333000000000001</c:v>
                </c:pt>
                <c:pt idx="683">
                  <c:v>0.27333000000000002</c:v>
                </c:pt>
                <c:pt idx="684">
                  <c:v>0.28666999999999998</c:v>
                </c:pt>
                <c:pt idx="685">
                  <c:v>0.27</c:v>
                </c:pt>
                <c:pt idx="686">
                  <c:v>0.26</c:v>
                </c:pt>
                <c:pt idx="687">
                  <c:v>0.26333000000000001</c:v>
                </c:pt>
                <c:pt idx="688">
                  <c:v>0.26667000000000002</c:v>
                </c:pt>
                <c:pt idx="689">
                  <c:v>0.28333000000000003</c:v>
                </c:pt>
                <c:pt idx="690">
                  <c:v>0.25</c:v>
                </c:pt>
                <c:pt idx="691">
                  <c:v>0.23666999999999999</c:v>
                </c:pt>
                <c:pt idx="692">
                  <c:v>0.22667000000000001</c:v>
                </c:pt>
                <c:pt idx="693">
                  <c:v>0.24</c:v>
                </c:pt>
                <c:pt idx="694">
                  <c:v>0.23333000000000001</c:v>
                </c:pt>
                <c:pt idx="695">
                  <c:v>0.25</c:v>
                </c:pt>
                <c:pt idx="696">
                  <c:v>0.26</c:v>
                </c:pt>
                <c:pt idx="697">
                  <c:v>0.27333000000000002</c:v>
                </c:pt>
                <c:pt idx="698">
                  <c:v>0.25667000000000001</c:v>
                </c:pt>
                <c:pt idx="699">
                  <c:v>0.26333000000000001</c:v>
                </c:pt>
                <c:pt idx="700">
                  <c:v>0.26</c:v>
                </c:pt>
                <c:pt idx="701">
                  <c:v>0.27</c:v>
                </c:pt>
                <c:pt idx="702">
                  <c:v>0.27667000000000003</c:v>
                </c:pt>
                <c:pt idx="703">
                  <c:v>0.26667000000000002</c:v>
                </c:pt>
                <c:pt idx="704">
                  <c:v>0.25333</c:v>
                </c:pt>
                <c:pt idx="705">
                  <c:v>0.25</c:v>
                </c:pt>
                <c:pt idx="706">
                  <c:v>0.25667000000000001</c:v>
                </c:pt>
                <c:pt idx="707">
                  <c:v>0.27333000000000002</c:v>
                </c:pt>
                <c:pt idx="708">
                  <c:v>0.25333</c:v>
                </c:pt>
                <c:pt idx="709">
                  <c:v>0.25</c:v>
                </c:pt>
                <c:pt idx="710">
                  <c:v>0.23333000000000001</c:v>
                </c:pt>
                <c:pt idx="711">
                  <c:v>0.26333000000000001</c:v>
                </c:pt>
                <c:pt idx="712">
                  <c:v>0.27</c:v>
                </c:pt>
                <c:pt idx="713">
                  <c:v>0.28000000000000003</c:v>
                </c:pt>
                <c:pt idx="714">
                  <c:v>0.26</c:v>
                </c:pt>
                <c:pt idx="715">
                  <c:v>0.27</c:v>
                </c:pt>
                <c:pt idx="716">
                  <c:v>0.26</c:v>
                </c:pt>
                <c:pt idx="717">
                  <c:v>0.255</c:v>
                </c:pt>
                <c:pt idx="718">
                  <c:v>0.25333</c:v>
                </c:pt>
                <c:pt idx="719">
                  <c:v>0.25333</c:v>
                </c:pt>
                <c:pt idx="720">
                  <c:v>0.26333000000000001</c:v>
                </c:pt>
                <c:pt idx="721">
                  <c:v>0.27333000000000002</c:v>
                </c:pt>
                <c:pt idx="722">
                  <c:v>0.27</c:v>
                </c:pt>
                <c:pt idx="723">
                  <c:v>0.26667000000000002</c:v>
                </c:pt>
                <c:pt idx="724">
                  <c:v>0.27667000000000003</c:v>
                </c:pt>
                <c:pt idx="725">
                  <c:v>0.29332999999999998</c:v>
                </c:pt>
                <c:pt idx="726">
                  <c:v>0.29666999999999999</c:v>
                </c:pt>
                <c:pt idx="727">
                  <c:v>0.28999999999999998</c:v>
                </c:pt>
                <c:pt idx="728">
                  <c:v>0.28999999999999998</c:v>
                </c:pt>
                <c:pt idx="729">
                  <c:v>0.28666999999999998</c:v>
                </c:pt>
                <c:pt idx="730">
                  <c:v>0.26667000000000002</c:v>
                </c:pt>
                <c:pt idx="731">
                  <c:v>0.25667000000000001</c:v>
                </c:pt>
                <c:pt idx="732">
                  <c:v>0.25667000000000001</c:v>
                </c:pt>
                <c:pt idx="733">
                  <c:v>0.28000000000000003</c:v>
                </c:pt>
                <c:pt idx="734">
                  <c:v>0.29332999999999998</c:v>
                </c:pt>
                <c:pt idx="735">
                  <c:v>0.29666999999999999</c:v>
                </c:pt>
                <c:pt idx="736">
                  <c:v>0.28333000000000003</c:v>
                </c:pt>
                <c:pt idx="737">
                  <c:v>0.28000000000000003</c:v>
                </c:pt>
                <c:pt idx="738">
                  <c:v>0.27</c:v>
                </c:pt>
                <c:pt idx="739">
                  <c:v>0.28999999999999998</c:v>
                </c:pt>
                <c:pt idx="740">
                  <c:v>0.28333000000000003</c:v>
                </c:pt>
                <c:pt idx="741">
                  <c:v>0.28666999999999998</c:v>
                </c:pt>
                <c:pt idx="742">
                  <c:v>0.27</c:v>
                </c:pt>
                <c:pt idx="743">
                  <c:v>0.27333000000000002</c:v>
                </c:pt>
                <c:pt idx="744">
                  <c:v>0.28999999999999998</c:v>
                </c:pt>
                <c:pt idx="745">
                  <c:v>0.29332999999999998</c:v>
                </c:pt>
                <c:pt idx="746">
                  <c:v>0.28999999999999998</c:v>
                </c:pt>
                <c:pt idx="747">
                  <c:v>0.28999999999999998</c:v>
                </c:pt>
                <c:pt idx="748">
                  <c:v>0.29666999999999999</c:v>
                </c:pt>
                <c:pt idx="749">
                  <c:v>0.30332999999999999</c:v>
                </c:pt>
                <c:pt idx="750">
                  <c:v>0.3</c:v>
                </c:pt>
                <c:pt idx="751">
                  <c:v>0.29332999999999998</c:v>
                </c:pt>
                <c:pt idx="752">
                  <c:v>0.29666999999999999</c:v>
                </c:pt>
                <c:pt idx="753">
                  <c:v>0.32</c:v>
                </c:pt>
                <c:pt idx="754">
                  <c:v>0.32</c:v>
                </c:pt>
                <c:pt idx="755">
                  <c:v>0.30667</c:v>
                </c:pt>
                <c:pt idx="756">
                  <c:v>0.28666999999999998</c:v>
                </c:pt>
                <c:pt idx="757">
                  <c:v>0.29666999999999999</c:v>
                </c:pt>
                <c:pt idx="758">
                  <c:v>0.30667</c:v>
                </c:pt>
                <c:pt idx="759">
                  <c:v>0.30667</c:v>
                </c:pt>
                <c:pt idx="760">
                  <c:v>0.29666999999999999</c:v>
                </c:pt>
                <c:pt idx="761">
                  <c:v>0.30667</c:v>
                </c:pt>
                <c:pt idx="762">
                  <c:v>0.28999999999999998</c:v>
                </c:pt>
                <c:pt idx="763">
                  <c:v>0.28999999999999998</c:v>
                </c:pt>
                <c:pt idx="764">
                  <c:v>0.28333000000000003</c:v>
                </c:pt>
                <c:pt idx="765">
                  <c:v>0.31333</c:v>
                </c:pt>
                <c:pt idx="766">
                  <c:v>0.30332999999999999</c:v>
                </c:pt>
                <c:pt idx="767">
                  <c:v>0.30667</c:v>
                </c:pt>
                <c:pt idx="768">
                  <c:v>0.28333000000000003</c:v>
                </c:pt>
                <c:pt idx="769">
                  <c:v>0.29332999999999998</c:v>
                </c:pt>
                <c:pt idx="770">
                  <c:v>0.27667000000000003</c:v>
                </c:pt>
                <c:pt idx="771">
                  <c:v>0.27</c:v>
                </c:pt>
                <c:pt idx="772">
                  <c:v>0.27333000000000002</c:v>
                </c:pt>
                <c:pt idx="773">
                  <c:v>0.28999999999999998</c:v>
                </c:pt>
                <c:pt idx="774">
                  <c:v>0.32333000000000001</c:v>
                </c:pt>
                <c:pt idx="775">
                  <c:v>0.32667000000000002</c:v>
                </c:pt>
                <c:pt idx="776">
                  <c:v>0.32667000000000002</c:v>
                </c:pt>
                <c:pt idx="777">
                  <c:v>0.30667</c:v>
                </c:pt>
                <c:pt idx="778">
                  <c:v>0.31667000000000001</c:v>
                </c:pt>
                <c:pt idx="779">
                  <c:v>0.31333</c:v>
                </c:pt>
                <c:pt idx="780">
                  <c:v>0.31</c:v>
                </c:pt>
                <c:pt idx="781">
                  <c:v>0.32</c:v>
                </c:pt>
                <c:pt idx="782">
                  <c:v>0.31333</c:v>
                </c:pt>
                <c:pt idx="783">
                  <c:v>0.31</c:v>
                </c:pt>
                <c:pt idx="784">
                  <c:v>0.27667000000000003</c:v>
                </c:pt>
                <c:pt idx="785">
                  <c:v>0.27</c:v>
                </c:pt>
                <c:pt idx="786">
                  <c:v>0.28000000000000003</c:v>
                </c:pt>
                <c:pt idx="787">
                  <c:v>0.28666999999999998</c:v>
                </c:pt>
                <c:pt idx="788">
                  <c:v>0.29332999999999998</c:v>
                </c:pt>
                <c:pt idx="789">
                  <c:v>0.27667000000000003</c:v>
                </c:pt>
                <c:pt idx="790">
                  <c:v>0.27667000000000003</c:v>
                </c:pt>
                <c:pt idx="791">
                  <c:v>0.28000000000000003</c:v>
                </c:pt>
                <c:pt idx="792">
                  <c:v>0.3</c:v>
                </c:pt>
                <c:pt idx="793">
                  <c:v>0.31</c:v>
                </c:pt>
                <c:pt idx="794">
                  <c:v>0.3</c:v>
                </c:pt>
                <c:pt idx="795">
                  <c:v>0.29332999999999998</c:v>
                </c:pt>
                <c:pt idx="796">
                  <c:v>0.29332999999999998</c:v>
                </c:pt>
                <c:pt idx="797">
                  <c:v>0.29666999999999999</c:v>
                </c:pt>
                <c:pt idx="798">
                  <c:v>0.28999999999999998</c:v>
                </c:pt>
                <c:pt idx="799">
                  <c:v>0.30667</c:v>
                </c:pt>
                <c:pt idx="800">
                  <c:v>0.30667</c:v>
                </c:pt>
                <c:pt idx="801">
                  <c:v>0.30667</c:v>
                </c:pt>
                <c:pt idx="802">
                  <c:v>0.28666999999999998</c:v>
                </c:pt>
                <c:pt idx="803">
                  <c:v>0.3</c:v>
                </c:pt>
                <c:pt idx="804">
                  <c:v>0.30667</c:v>
                </c:pt>
                <c:pt idx="805">
                  <c:v>0.3</c:v>
                </c:pt>
                <c:pt idx="806">
                  <c:v>0.28999999999999998</c:v>
                </c:pt>
                <c:pt idx="807">
                  <c:v>0.27667000000000003</c:v>
                </c:pt>
                <c:pt idx="808">
                  <c:v>0.27667000000000003</c:v>
                </c:pt>
                <c:pt idx="809">
                  <c:v>0.28333000000000003</c:v>
                </c:pt>
                <c:pt idx="810">
                  <c:v>0.28999999999999998</c:v>
                </c:pt>
                <c:pt idx="811">
                  <c:v>0.28000000000000003</c:v>
                </c:pt>
                <c:pt idx="812">
                  <c:v>0.26667000000000002</c:v>
                </c:pt>
                <c:pt idx="813">
                  <c:v>0.27</c:v>
                </c:pt>
                <c:pt idx="814">
                  <c:v>0.27667000000000003</c:v>
                </c:pt>
                <c:pt idx="815">
                  <c:v>0.28999999999999998</c:v>
                </c:pt>
                <c:pt idx="816">
                  <c:v>0.28999999999999998</c:v>
                </c:pt>
                <c:pt idx="817">
                  <c:v>0.31333</c:v>
                </c:pt>
                <c:pt idx="818">
                  <c:v>0.30667</c:v>
                </c:pt>
                <c:pt idx="819">
                  <c:v>0.29666999999999999</c:v>
                </c:pt>
                <c:pt idx="820">
                  <c:v>0.27667000000000003</c:v>
                </c:pt>
                <c:pt idx="821">
                  <c:v>0.26667000000000002</c:v>
                </c:pt>
                <c:pt idx="822">
                  <c:v>0.26333000000000001</c:v>
                </c:pt>
                <c:pt idx="823">
                  <c:v>0.27667000000000003</c:v>
                </c:pt>
                <c:pt idx="824">
                  <c:v>0.29666999999999999</c:v>
                </c:pt>
                <c:pt idx="825">
                  <c:v>0.30332999999999999</c:v>
                </c:pt>
                <c:pt idx="826">
                  <c:v>0.30332999999999999</c:v>
                </c:pt>
                <c:pt idx="827">
                  <c:v>0.31</c:v>
                </c:pt>
                <c:pt idx="828">
                  <c:v>0.33</c:v>
                </c:pt>
                <c:pt idx="829">
                  <c:v>0.32667000000000002</c:v>
                </c:pt>
                <c:pt idx="830">
                  <c:v>0.3</c:v>
                </c:pt>
                <c:pt idx="831">
                  <c:v>0.29332999999999998</c:v>
                </c:pt>
                <c:pt idx="832">
                  <c:v>0.28333000000000003</c:v>
                </c:pt>
                <c:pt idx="833">
                  <c:v>0.29666999999999999</c:v>
                </c:pt>
                <c:pt idx="834">
                  <c:v>0.29666999999999999</c:v>
                </c:pt>
                <c:pt idx="835">
                  <c:v>0.31333</c:v>
                </c:pt>
                <c:pt idx="836">
                  <c:v>0.32667000000000002</c:v>
                </c:pt>
                <c:pt idx="837">
                  <c:v>0.33333000000000002</c:v>
                </c:pt>
                <c:pt idx="838">
                  <c:v>0.34</c:v>
                </c:pt>
                <c:pt idx="839">
                  <c:v>0.33667000000000002</c:v>
                </c:pt>
                <c:pt idx="840">
                  <c:v>0.33667000000000002</c:v>
                </c:pt>
                <c:pt idx="841">
                  <c:v>0.33667000000000002</c:v>
                </c:pt>
                <c:pt idx="842">
                  <c:v>0.31</c:v>
                </c:pt>
                <c:pt idx="843">
                  <c:v>0.28999999999999998</c:v>
                </c:pt>
                <c:pt idx="844">
                  <c:v>0.27333000000000002</c:v>
                </c:pt>
                <c:pt idx="845">
                  <c:v>0.28666999999999998</c:v>
                </c:pt>
                <c:pt idx="846">
                  <c:v>0.30332999999999999</c:v>
                </c:pt>
                <c:pt idx="847">
                  <c:v>0.29666999999999999</c:v>
                </c:pt>
                <c:pt idx="848">
                  <c:v>0.30332999999999999</c:v>
                </c:pt>
                <c:pt idx="849">
                  <c:v>0.28999999999999998</c:v>
                </c:pt>
                <c:pt idx="850">
                  <c:v>0.28999999999999998</c:v>
                </c:pt>
                <c:pt idx="851">
                  <c:v>0.27333000000000002</c:v>
                </c:pt>
                <c:pt idx="852">
                  <c:v>0.28333000000000003</c:v>
                </c:pt>
                <c:pt idx="853">
                  <c:v>0.27</c:v>
                </c:pt>
                <c:pt idx="854">
                  <c:v>0.27667000000000003</c:v>
                </c:pt>
                <c:pt idx="855">
                  <c:v>0.26333000000000001</c:v>
                </c:pt>
                <c:pt idx="856">
                  <c:v>0.28999999999999998</c:v>
                </c:pt>
                <c:pt idx="857">
                  <c:v>0.29666999999999999</c:v>
                </c:pt>
                <c:pt idx="858">
                  <c:v>0.31</c:v>
                </c:pt>
                <c:pt idx="859">
                  <c:v>0.31</c:v>
                </c:pt>
                <c:pt idx="860">
                  <c:v>0.31333</c:v>
                </c:pt>
                <c:pt idx="861">
                  <c:v>0.28999999999999998</c:v>
                </c:pt>
                <c:pt idx="862">
                  <c:v>0.28000000000000003</c:v>
                </c:pt>
                <c:pt idx="863">
                  <c:v>0.27667000000000003</c:v>
                </c:pt>
                <c:pt idx="864">
                  <c:v>0.29332999999999998</c:v>
                </c:pt>
                <c:pt idx="865">
                  <c:v>0.28999999999999998</c:v>
                </c:pt>
                <c:pt idx="866">
                  <c:v>0.28999999999999998</c:v>
                </c:pt>
                <c:pt idx="867">
                  <c:v>0.28999999999999998</c:v>
                </c:pt>
                <c:pt idx="868">
                  <c:v>0.27667000000000003</c:v>
                </c:pt>
                <c:pt idx="869">
                  <c:v>0.26667000000000002</c:v>
                </c:pt>
                <c:pt idx="870">
                  <c:v>0.26</c:v>
                </c:pt>
                <c:pt idx="871">
                  <c:v>0.28333000000000003</c:v>
                </c:pt>
                <c:pt idx="872">
                  <c:v>0.28666999999999998</c:v>
                </c:pt>
                <c:pt idx="873">
                  <c:v>0.28000000000000003</c:v>
                </c:pt>
                <c:pt idx="874">
                  <c:v>0.25667000000000001</c:v>
                </c:pt>
                <c:pt idx="875">
                  <c:v>0.25</c:v>
                </c:pt>
                <c:pt idx="876">
                  <c:v>0.26333000000000001</c:v>
                </c:pt>
                <c:pt idx="877">
                  <c:v>0.27667000000000003</c:v>
                </c:pt>
                <c:pt idx="878">
                  <c:v>0.28000000000000003</c:v>
                </c:pt>
                <c:pt idx="879">
                  <c:v>0.28333000000000003</c:v>
                </c:pt>
                <c:pt idx="880">
                  <c:v>0.28666999999999998</c:v>
                </c:pt>
                <c:pt idx="881">
                  <c:v>0.27667000000000003</c:v>
                </c:pt>
                <c:pt idx="882">
                  <c:v>0.28666999999999998</c:v>
                </c:pt>
                <c:pt idx="883">
                  <c:v>0.28666999999999998</c:v>
                </c:pt>
                <c:pt idx="884">
                  <c:v>0.30667</c:v>
                </c:pt>
                <c:pt idx="885">
                  <c:v>0.29332999999999998</c:v>
                </c:pt>
                <c:pt idx="886">
                  <c:v>0.28000000000000003</c:v>
                </c:pt>
                <c:pt idx="887">
                  <c:v>0.28000000000000003</c:v>
                </c:pt>
                <c:pt idx="888">
                  <c:v>0.27</c:v>
                </c:pt>
                <c:pt idx="889">
                  <c:v>0.28999999999999998</c:v>
                </c:pt>
                <c:pt idx="890">
                  <c:v>0.28999999999999998</c:v>
                </c:pt>
                <c:pt idx="891">
                  <c:v>0.27667000000000003</c:v>
                </c:pt>
                <c:pt idx="892">
                  <c:v>0.26333000000000001</c:v>
                </c:pt>
                <c:pt idx="893">
                  <c:v>0.26</c:v>
                </c:pt>
                <c:pt idx="894">
                  <c:v>0.28666999999999998</c:v>
                </c:pt>
                <c:pt idx="895">
                  <c:v>0.29332999999999998</c:v>
                </c:pt>
                <c:pt idx="896">
                  <c:v>0.28999999999999998</c:v>
                </c:pt>
                <c:pt idx="897">
                  <c:v>0.26</c:v>
                </c:pt>
                <c:pt idx="898">
                  <c:v>0.26</c:v>
                </c:pt>
                <c:pt idx="899">
                  <c:v>0.27333000000000002</c:v>
                </c:pt>
                <c:pt idx="900">
                  <c:v>0.31</c:v>
                </c:pt>
                <c:pt idx="901">
                  <c:v>0.30332999999999999</c:v>
                </c:pt>
                <c:pt idx="902">
                  <c:v>0.29332999999999998</c:v>
                </c:pt>
                <c:pt idx="903">
                  <c:v>0.28666999999999998</c:v>
                </c:pt>
                <c:pt idx="904">
                  <c:v>0.28999999999999998</c:v>
                </c:pt>
                <c:pt idx="905">
                  <c:v>0.29666999999999999</c:v>
                </c:pt>
                <c:pt idx="906">
                  <c:v>0.28666999999999998</c:v>
                </c:pt>
                <c:pt idx="907">
                  <c:v>0.28000000000000003</c:v>
                </c:pt>
                <c:pt idx="908">
                  <c:v>0.27333000000000002</c:v>
                </c:pt>
                <c:pt idx="909">
                  <c:v>0.28333000000000003</c:v>
                </c:pt>
                <c:pt idx="910">
                  <c:v>0.29332999999999998</c:v>
                </c:pt>
                <c:pt idx="911">
                  <c:v>0.29666999999999999</c:v>
                </c:pt>
                <c:pt idx="912">
                  <c:v>0.28333000000000003</c:v>
                </c:pt>
                <c:pt idx="913">
                  <c:v>0.27333000000000002</c:v>
                </c:pt>
                <c:pt idx="914">
                  <c:v>0.26667000000000002</c:v>
                </c:pt>
                <c:pt idx="915">
                  <c:v>0.28666999999999998</c:v>
                </c:pt>
                <c:pt idx="916">
                  <c:v>0.30332999999999999</c:v>
                </c:pt>
                <c:pt idx="917">
                  <c:v>0.29666999999999999</c:v>
                </c:pt>
                <c:pt idx="918">
                  <c:v>0.28666999999999998</c:v>
                </c:pt>
                <c:pt idx="919">
                  <c:v>0.27333000000000002</c:v>
                </c:pt>
                <c:pt idx="920">
                  <c:v>0.28000000000000003</c:v>
                </c:pt>
                <c:pt idx="921">
                  <c:v>0.28999999999999998</c:v>
                </c:pt>
                <c:pt idx="922">
                  <c:v>0.29332999999999998</c:v>
                </c:pt>
                <c:pt idx="923">
                  <c:v>0.31</c:v>
                </c:pt>
                <c:pt idx="924">
                  <c:v>0.30667</c:v>
                </c:pt>
                <c:pt idx="925">
                  <c:v>0.31667000000000001</c:v>
                </c:pt>
                <c:pt idx="926">
                  <c:v>0.30332999999999999</c:v>
                </c:pt>
                <c:pt idx="927">
                  <c:v>0.3</c:v>
                </c:pt>
                <c:pt idx="928">
                  <c:v>0.30667</c:v>
                </c:pt>
                <c:pt idx="929">
                  <c:v>0.31333</c:v>
                </c:pt>
                <c:pt idx="930">
                  <c:v>0.31333</c:v>
                </c:pt>
                <c:pt idx="931">
                  <c:v>0.29332999999999998</c:v>
                </c:pt>
                <c:pt idx="932">
                  <c:v>0.28666999999999998</c:v>
                </c:pt>
                <c:pt idx="933">
                  <c:v>0.3</c:v>
                </c:pt>
                <c:pt idx="934">
                  <c:v>0.31</c:v>
                </c:pt>
                <c:pt idx="935">
                  <c:v>0.30667</c:v>
                </c:pt>
                <c:pt idx="936">
                  <c:v>0.30667</c:v>
                </c:pt>
                <c:pt idx="937">
                  <c:v>0.31</c:v>
                </c:pt>
                <c:pt idx="938">
                  <c:v>0.31667000000000001</c:v>
                </c:pt>
                <c:pt idx="939">
                  <c:v>0.30332999999999999</c:v>
                </c:pt>
                <c:pt idx="940">
                  <c:v>0.29666999999999999</c:v>
                </c:pt>
                <c:pt idx="941">
                  <c:v>0.3</c:v>
                </c:pt>
                <c:pt idx="942">
                  <c:v>0.28999999999999998</c:v>
                </c:pt>
                <c:pt idx="943">
                  <c:v>0.27333000000000002</c:v>
                </c:pt>
                <c:pt idx="944">
                  <c:v>0.27</c:v>
                </c:pt>
                <c:pt idx="945">
                  <c:v>0.30332999999999999</c:v>
                </c:pt>
                <c:pt idx="946">
                  <c:v>0.33</c:v>
                </c:pt>
                <c:pt idx="947">
                  <c:v>0.32667000000000002</c:v>
                </c:pt>
                <c:pt idx="948">
                  <c:v>0.3</c:v>
                </c:pt>
                <c:pt idx="949">
                  <c:v>0.29332999999999998</c:v>
                </c:pt>
                <c:pt idx="950">
                  <c:v>0.30667</c:v>
                </c:pt>
                <c:pt idx="951">
                  <c:v>0.30332999999999999</c:v>
                </c:pt>
                <c:pt idx="952">
                  <c:v>0.29666999999999999</c:v>
                </c:pt>
                <c:pt idx="953">
                  <c:v>0.28999999999999998</c:v>
                </c:pt>
                <c:pt idx="954">
                  <c:v>0.28666999999999998</c:v>
                </c:pt>
                <c:pt idx="955">
                  <c:v>0.29666999999999999</c:v>
                </c:pt>
                <c:pt idx="956">
                  <c:v>0.28000000000000003</c:v>
                </c:pt>
                <c:pt idx="957">
                  <c:v>0.28333000000000003</c:v>
                </c:pt>
                <c:pt idx="958">
                  <c:v>0.29332999999999998</c:v>
                </c:pt>
                <c:pt idx="959">
                  <c:v>0.30667</c:v>
                </c:pt>
                <c:pt idx="960">
                  <c:v>0.32333000000000001</c:v>
                </c:pt>
                <c:pt idx="961">
                  <c:v>0.32</c:v>
                </c:pt>
                <c:pt idx="962">
                  <c:v>0.33333000000000002</c:v>
                </c:pt>
                <c:pt idx="963">
                  <c:v>0.34333000000000002</c:v>
                </c:pt>
                <c:pt idx="964">
                  <c:v>0.33667000000000002</c:v>
                </c:pt>
                <c:pt idx="965">
                  <c:v>0.33667000000000002</c:v>
                </c:pt>
                <c:pt idx="966">
                  <c:v>0.32333000000000001</c:v>
                </c:pt>
                <c:pt idx="967">
                  <c:v>0.34333000000000002</c:v>
                </c:pt>
                <c:pt idx="968">
                  <c:v>0.34666999999999998</c:v>
                </c:pt>
                <c:pt idx="969">
                  <c:v>0.35</c:v>
                </c:pt>
                <c:pt idx="970">
                  <c:v>0.34</c:v>
                </c:pt>
                <c:pt idx="971">
                  <c:v>0.33</c:v>
                </c:pt>
                <c:pt idx="972">
                  <c:v>0.33667000000000002</c:v>
                </c:pt>
                <c:pt idx="973">
                  <c:v>0.32667000000000002</c:v>
                </c:pt>
                <c:pt idx="974">
                  <c:v>0.31</c:v>
                </c:pt>
                <c:pt idx="975">
                  <c:v>0.29666999999999999</c:v>
                </c:pt>
                <c:pt idx="976">
                  <c:v>0.3</c:v>
                </c:pt>
                <c:pt idx="977">
                  <c:v>0.30332999999999999</c:v>
                </c:pt>
                <c:pt idx="978">
                  <c:v>0.30667</c:v>
                </c:pt>
                <c:pt idx="979">
                  <c:v>0.30332999999999999</c:v>
                </c:pt>
                <c:pt idx="980">
                  <c:v>0.32667000000000002</c:v>
                </c:pt>
                <c:pt idx="981">
                  <c:v>0.30667</c:v>
                </c:pt>
                <c:pt idx="982">
                  <c:v>0.3</c:v>
                </c:pt>
                <c:pt idx="983">
                  <c:v>0.28666999999999998</c:v>
                </c:pt>
                <c:pt idx="984">
                  <c:v>0.29666999999999999</c:v>
                </c:pt>
                <c:pt idx="985">
                  <c:v>0.28666999999999998</c:v>
                </c:pt>
                <c:pt idx="986">
                  <c:v>0.28999999999999998</c:v>
                </c:pt>
                <c:pt idx="987">
                  <c:v>0.28666999999999998</c:v>
                </c:pt>
                <c:pt idx="988">
                  <c:v>0.3</c:v>
                </c:pt>
                <c:pt idx="989">
                  <c:v>0.28666999999999998</c:v>
                </c:pt>
                <c:pt idx="990">
                  <c:v>0.28999999999999998</c:v>
                </c:pt>
                <c:pt idx="991">
                  <c:v>0.29332999999999998</c:v>
                </c:pt>
                <c:pt idx="992">
                  <c:v>0.3</c:v>
                </c:pt>
                <c:pt idx="993">
                  <c:v>0.31</c:v>
                </c:pt>
                <c:pt idx="994">
                  <c:v>0.31</c:v>
                </c:pt>
                <c:pt idx="995">
                  <c:v>0.31667000000000001</c:v>
                </c:pt>
                <c:pt idx="996">
                  <c:v>0.32333000000000001</c:v>
                </c:pt>
                <c:pt idx="997">
                  <c:v>0.31667000000000001</c:v>
                </c:pt>
                <c:pt idx="998">
                  <c:v>0.30332999999999999</c:v>
                </c:pt>
                <c:pt idx="999">
                  <c:v>0.29332999999999998</c:v>
                </c:pt>
                <c:pt idx="1000">
                  <c:v>0.29332999999999998</c:v>
                </c:pt>
                <c:pt idx="1001">
                  <c:v>0.28999999999999998</c:v>
                </c:pt>
                <c:pt idx="1002">
                  <c:v>0.27667000000000003</c:v>
                </c:pt>
                <c:pt idx="1003">
                  <c:v>0.28333000000000003</c:v>
                </c:pt>
                <c:pt idx="1004">
                  <c:v>0.27667000000000003</c:v>
                </c:pt>
                <c:pt idx="1005">
                  <c:v>0.28999999999999998</c:v>
                </c:pt>
                <c:pt idx="1006">
                  <c:v>0.28333000000000003</c:v>
                </c:pt>
                <c:pt idx="1007">
                  <c:v>0.3</c:v>
                </c:pt>
                <c:pt idx="1008">
                  <c:v>0.28666999999999998</c:v>
                </c:pt>
                <c:pt idx="1009">
                  <c:v>0.29332999999999998</c:v>
                </c:pt>
                <c:pt idx="1010">
                  <c:v>0.28999999999999998</c:v>
                </c:pt>
                <c:pt idx="1011">
                  <c:v>0.28999999999999998</c:v>
                </c:pt>
                <c:pt idx="1012">
                  <c:v>0.28666999999999998</c:v>
                </c:pt>
                <c:pt idx="1013">
                  <c:v>0.3</c:v>
                </c:pt>
                <c:pt idx="1014">
                  <c:v>0.31</c:v>
                </c:pt>
                <c:pt idx="1015">
                  <c:v>0.32</c:v>
                </c:pt>
                <c:pt idx="1016">
                  <c:v>0.30667</c:v>
                </c:pt>
                <c:pt idx="1017">
                  <c:v>0.31</c:v>
                </c:pt>
                <c:pt idx="1018">
                  <c:v>0.29332999999999998</c:v>
                </c:pt>
                <c:pt idx="1019">
                  <c:v>0.30332999999999999</c:v>
                </c:pt>
                <c:pt idx="1020">
                  <c:v>0.28999999999999998</c:v>
                </c:pt>
                <c:pt idx="1021">
                  <c:v>0.29332999999999998</c:v>
                </c:pt>
                <c:pt idx="1022">
                  <c:v>0.29666999999999999</c:v>
                </c:pt>
                <c:pt idx="1023">
                  <c:v>0.32333000000000001</c:v>
                </c:pt>
                <c:pt idx="1024">
                  <c:v>0.34333000000000002</c:v>
                </c:pt>
                <c:pt idx="1025">
                  <c:v>0.35</c:v>
                </c:pt>
                <c:pt idx="1026">
                  <c:v>0.33333000000000002</c:v>
                </c:pt>
                <c:pt idx="1027">
                  <c:v>0.33333000000000002</c:v>
                </c:pt>
                <c:pt idx="1028">
                  <c:v>0.32667000000000002</c:v>
                </c:pt>
                <c:pt idx="1029">
                  <c:v>0.34666999999999998</c:v>
                </c:pt>
                <c:pt idx="1030">
                  <c:v>0.33333000000000002</c:v>
                </c:pt>
                <c:pt idx="1031">
                  <c:v>0.32667000000000002</c:v>
                </c:pt>
                <c:pt idx="1032">
                  <c:v>0.33</c:v>
                </c:pt>
                <c:pt idx="1033">
                  <c:v>0.32333000000000001</c:v>
                </c:pt>
                <c:pt idx="1034">
                  <c:v>0.33</c:v>
                </c:pt>
                <c:pt idx="1035">
                  <c:v>0.31333</c:v>
                </c:pt>
                <c:pt idx="1036">
                  <c:v>0.33333000000000002</c:v>
                </c:pt>
                <c:pt idx="1037">
                  <c:v>0.31</c:v>
                </c:pt>
                <c:pt idx="1038">
                  <c:v>0.29666999999999999</c:v>
                </c:pt>
                <c:pt idx="1039">
                  <c:v>0.28000000000000003</c:v>
                </c:pt>
                <c:pt idx="1040">
                  <c:v>0.28666999999999998</c:v>
                </c:pt>
                <c:pt idx="1041">
                  <c:v>0.29332999999999998</c:v>
                </c:pt>
                <c:pt idx="1042">
                  <c:v>0.29332999999999998</c:v>
                </c:pt>
                <c:pt idx="1043">
                  <c:v>0.30332999999999999</c:v>
                </c:pt>
                <c:pt idx="1044">
                  <c:v>0.30332999999999999</c:v>
                </c:pt>
                <c:pt idx="1045">
                  <c:v>0.31</c:v>
                </c:pt>
                <c:pt idx="1046">
                  <c:v>0.30667</c:v>
                </c:pt>
                <c:pt idx="1047">
                  <c:v>0.29666999999999999</c:v>
                </c:pt>
                <c:pt idx="1048">
                  <c:v>0.3</c:v>
                </c:pt>
                <c:pt idx="1049">
                  <c:v>0.32</c:v>
                </c:pt>
                <c:pt idx="1050">
                  <c:v>0.34</c:v>
                </c:pt>
                <c:pt idx="1051">
                  <c:v>0.34333000000000002</c:v>
                </c:pt>
                <c:pt idx="1052">
                  <c:v>0.32</c:v>
                </c:pt>
                <c:pt idx="1053">
                  <c:v>0.31</c:v>
                </c:pt>
                <c:pt idx="1054">
                  <c:v>0.3</c:v>
                </c:pt>
                <c:pt idx="1055">
                  <c:v>0.31667000000000001</c:v>
                </c:pt>
                <c:pt idx="1056">
                  <c:v>0.31</c:v>
                </c:pt>
                <c:pt idx="1057">
                  <c:v>0.31333</c:v>
                </c:pt>
                <c:pt idx="1058">
                  <c:v>0.30667</c:v>
                </c:pt>
                <c:pt idx="1059">
                  <c:v>0.33333000000000002</c:v>
                </c:pt>
                <c:pt idx="1060">
                  <c:v>0.32</c:v>
                </c:pt>
                <c:pt idx="1061">
                  <c:v>0.31333</c:v>
                </c:pt>
                <c:pt idx="1062">
                  <c:v>0.29332999999999998</c:v>
                </c:pt>
                <c:pt idx="1063">
                  <c:v>0.28333000000000003</c:v>
                </c:pt>
                <c:pt idx="1064">
                  <c:v>0.28000000000000003</c:v>
                </c:pt>
                <c:pt idx="1065">
                  <c:v>0.28000000000000003</c:v>
                </c:pt>
                <c:pt idx="1066">
                  <c:v>0.3</c:v>
                </c:pt>
                <c:pt idx="1067">
                  <c:v>0.30332999999999999</c:v>
                </c:pt>
                <c:pt idx="1068">
                  <c:v>0.29332999999999998</c:v>
                </c:pt>
                <c:pt idx="1069">
                  <c:v>0.29332999999999998</c:v>
                </c:pt>
                <c:pt idx="1070">
                  <c:v>0.29332999999999998</c:v>
                </c:pt>
                <c:pt idx="1071">
                  <c:v>0.31667000000000001</c:v>
                </c:pt>
                <c:pt idx="1072">
                  <c:v>0.31333</c:v>
                </c:pt>
                <c:pt idx="1073">
                  <c:v>0.31333</c:v>
                </c:pt>
                <c:pt idx="1074">
                  <c:v>0.31</c:v>
                </c:pt>
                <c:pt idx="1075">
                  <c:v>0.31</c:v>
                </c:pt>
                <c:pt idx="1076">
                  <c:v>0.31333</c:v>
                </c:pt>
                <c:pt idx="1077">
                  <c:v>0.30332999999999999</c:v>
                </c:pt>
                <c:pt idx="1078">
                  <c:v>0.29666999999999999</c:v>
                </c:pt>
                <c:pt idx="1079">
                  <c:v>0.28666999999999998</c:v>
                </c:pt>
                <c:pt idx="1080">
                  <c:v>0.28666999999999998</c:v>
                </c:pt>
                <c:pt idx="1081">
                  <c:v>0.28999999999999998</c:v>
                </c:pt>
                <c:pt idx="1082">
                  <c:v>0.31</c:v>
                </c:pt>
                <c:pt idx="1083">
                  <c:v>0.3</c:v>
                </c:pt>
                <c:pt idx="1084">
                  <c:v>0.29666999999999999</c:v>
                </c:pt>
                <c:pt idx="1085">
                  <c:v>0.27667000000000003</c:v>
                </c:pt>
                <c:pt idx="1086">
                  <c:v>0.28333000000000003</c:v>
                </c:pt>
                <c:pt idx="1087">
                  <c:v>0.29332999999999998</c:v>
                </c:pt>
                <c:pt idx="1088">
                  <c:v>0.29666999999999999</c:v>
                </c:pt>
                <c:pt idx="1089">
                  <c:v>0.31</c:v>
                </c:pt>
                <c:pt idx="1090">
                  <c:v>0.31</c:v>
                </c:pt>
                <c:pt idx="1091">
                  <c:v>0.31667000000000001</c:v>
                </c:pt>
                <c:pt idx="1092">
                  <c:v>0.31</c:v>
                </c:pt>
                <c:pt idx="1093">
                  <c:v>0.33</c:v>
                </c:pt>
                <c:pt idx="1094">
                  <c:v>0.33</c:v>
                </c:pt>
                <c:pt idx="1095">
                  <c:v>0.34</c:v>
                </c:pt>
                <c:pt idx="1096">
                  <c:v>0.32333000000000001</c:v>
                </c:pt>
                <c:pt idx="1097">
                  <c:v>0.31333</c:v>
                </c:pt>
                <c:pt idx="1098">
                  <c:v>0.29666999999999999</c:v>
                </c:pt>
                <c:pt idx="1099">
                  <c:v>0.29666999999999999</c:v>
                </c:pt>
                <c:pt idx="1100">
                  <c:v>0.31333</c:v>
                </c:pt>
                <c:pt idx="1101">
                  <c:v>0.30332999999999999</c:v>
                </c:pt>
                <c:pt idx="1102">
                  <c:v>0.3</c:v>
                </c:pt>
                <c:pt idx="1103">
                  <c:v>0.28999999999999998</c:v>
                </c:pt>
                <c:pt idx="1104">
                  <c:v>0.30332999999999999</c:v>
                </c:pt>
                <c:pt idx="1105">
                  <c:v>0.30667</c:v>
                </c:pt>
                <c:pt idx="1106">
                  <c:v>0.3</c:v>
                </c:pt>
                <c:pt idx="1107">
                  <c:v>0.29666999999999999</c:v>
                </c:pt>
                <c:pt idx="1108">
                  <c:v>0.28666999999999998</c:v>
                </c:pt>
                <c:pt idx="1109">
                  <c:v>0.28333000000000003</c:v>
                </c:pt>
                <c:pt idx="1110">
                  <c:v>0.28999999999999998</c:v>
                </c:pt>
                <c:pt idx="1111">
                  <c:v>0.28999999999999998</c:v>
                </c:pt>
                <c:pt idx="1112">
                  <c:v>0.28999999999999998</c:v>
                </c:pt>
                <c:pt idx="1113">
                  <c:v>0.27667000000000003</c:v>
                </c:pt>
                <c:pt idx="1114">
                  <c:v>0.28000000000000003</c:v>
                </c:pt>
                <c:pt idx="1115">
                  <c:v>0.28333000000000003</c:v>
                </c:pt>
                <c:pt idx="1116">
                  <c:v>0.3</c:v>
                </c:pt>
                <c:pt idx="1117">
                  <c:v>0.29666999999999999</c:v>
                </c:pt>
                <c:pt idx="1118">
                  <c:v>0.29666999999999999</c:v>
                </c:pt>
                <c:pt idx="1119">
                  <c:v>0.27667000000000003</c:v>
                </c:pt>
                <c:pt idx="1120">
                  <c:v>0.29332999999999998</c:v>
                </c:pt>
                <c:pt idx="1121">
                  <c:v>0.28999999999999998</c:v>
                </c:pt>
                <c:pt idx="1122">
                  <c:v>0.3</c:v>
                </c:pt>
                <c:pt idx="1123">
                  <c:v>0.28333000000000003</c:v>
                </c:pt>
                <c:pt idx="1124">
                  <c:v>0.29666999999999999</c:v>
                </c:pt>
                <c:pt idx="1125">
                  <c:v>0.3</c:v>
                </c:pt>
                <c:pt idx="1126">
                  <c:v>0.30332999999999999</c:v>
                </c:pt>
                <c:pt idx="1127">
                  <c:v>0.30332999999999999</c:v>
                </c:pt>
                <c:pt idx="1128">
                  <c:v>0.31333</c:v>
                </c:pt>
                <c:pt idx="1129">
                  <c:v>0.29666999999999999</c:v>
                </c:pt>
                <c:pt idx="1130">
                  <c:v>0.3</c:v>
                </c:pt>
                <c:pt idx="1131">
                  <c:v>0.28666999999999998</c:v>
                </c:pt>
                <c:pt idx="1132">
                  <c:v>0.29666999999999999</c:v>
                </c:pt>
                <c:pt idx="1133">
                  <c:v>0.28999999999999998</c:v>
                </c:pt>
                <c:pt idx="1134">
                  <c:v>0.28666999999999998</c:v>
                </c:pt>
                <c:pt idx="1135">
                  <c:v>0.31667000000000001</c:v>
                </c:pt>
                <c:pt idx="1136">
                  <c:v>0.32</c:v>
                </c:pt>
                <c:pt idx="1137">
                  <c:v>0.33333000000000002</c:v>
                </c:pt>
                <c:pt idx="1138">
                  <c:v>0.31333</c:v>
                </c:pt>
                <c:pt idx="1139">
                  <c:v>0.31333</c:v>
                </c:pt>
                <c:pt idx="1140">
                  <c:v>0.31333</c:v>
                </c:pt>
                <c:pt idx="1141">
                  <c:v>0.30667</c:v>
                </c:pt>
                <c:pt idx="1142">
                  <c:v>0.3</c:v>
                </c:pt>
                <c:pt idx="1143">
                  <c:v>0.29666999999999999</c:v>
                </c:pt>
                <c:pt idx="1144">
                  <c:v>0.3</c:v>
                </c:pt>
                <c:pt idx="1145">
                  <c:v>0.29666999999999999</c:v>
                </c:pt>
                <c:pt idx="1146">
                  <c:v>0.3</c:v>
                </c:pt>
                <c:pt idx="1147">
                  <c:v>0.28999999999999998</c:v>
                </c:pt>
                <c:pt idx="1148">
                  <c:v>0.30667</c:v>
                </c:pt>
                <c:pt idx="1149">
                  <c:v>0.31667000000000001</c:v>
                </c:pt>
                <c:pt idx="1150">
                  <c:v>0.34333000000000002</c:v>
                </c:pt>
                <c:pt idx="1151">
                  <c:v>0.34666999999999998</c:v>
                </c:pt>
                <c:pt idx="1152">
                  <c:v>0.34333000000000002</c:v>
                </c:pt>
                <c:pt idx="1153">
                  <c:v>0.34333000000000002</c:v>
                </c:pt>
                <c:pt idx="1154">
                  <c:v>0.33667000000000002</c:v>
                </c:pt>
                <c:pt idx="1155">
                  <c:v>0.35332999999999998</c:v>
                </c:pt>
                <c:pt idx="1156">
                  <c:v>0.35</c:v>
                </c:pt>
                <c:pt idx="1157">
                  <c:v>0.36</c:v>
                </c:pt>
                <c:pt idx="1158">
                  <c:v>0.35</c:v>
                </c:pt>
                <c:pt idx="1159">
                  <c:v>0.34</c:v>
                </c:pt>
                <c:pt idx="1160">
                  <c:v>0.33667000000000002</c:v>
                </c:pt>
                <c:pt idx="1161">
                  <c:v>0.32333000000000001</c:v>
                </c:pt>
                <c:pt idx="1162">
                  <c:v>0.32667000000000002</c:v>
                </c:pt>
                <c:pt idx="1163">
                  <c:v>0.31667000000000001</c:v>
                </c:pt>
                <c:pt idx="1164">
                  <c:v>0.31667000000000001</c:v>
                </c:pt>
                <c:pt idx="1165">
                  <c:v>0.32</c:v>
                </c:pt>
                <c:pt idx="1166">
                  <c:v>0.32</c:v>
                </c:pt>
                <c:pt idx="1167">
                  <c:v>0.32333000000000001</c:v>
                </c:pt>
                <c:pt idx="1168">
                  <c:v>0.33667000000000002</c:v>
                </c:pt>
                <c:pt idx="1169">
                  <c:v>0.33</c:v>
                </c:pt>
                <c:pt idx="1170">
                  <c:v>0.33667000000000002</c:v>
                </c:pt>
                <c:pt idx="1171">
                  <c:v>0.31333</c:v>
                </c:pt>
                <c:pt idx="1172">
                  <c:v>0.32</c:v>
                </c:pt>
                <c:pt idx="1173">
                  <c:v>0.30667</c:v>
                </c:pt>
                <c:pt idx="1174">
                  <c:v>0.31667000000000001</c:v>
                </c:pt>
                <c:pt idx="1175">
                  <c:v>0.33</c:v>
                </c:pt>
                <c:pt idx="1176">
                  <c:v>0.34</c:v>
                </c:pt>
                <c:pt idx="1177">
                  <c:v>0.34666999999999998</c:v>
                </c:pt>
                <c:pt idx="1178">
                  <c:v>0.34</c:v>
                </c:pt>
                <c:pt idx="1179">
                  <c:v>0.34333000000000002</c:v>
                </c:pt>
                <c:pt idx="1180">
                  <c:v>0.33333000000000002</c:v>
                </c:pt>
                <c:pt idx="1181">
                  <c:v>0.33333000000000002</c:v>
                </c:pt>
                <c:pt idx="1182">
                  <c:v>0.33</c:v>
                </c:pt>
                <c:pt idx="1183">
                  <c:v>0.33333000000000002</c:v>
                </c:pt>
                <c:pt idx="1184">
                  <c:v>0.33</c:v>
                </c:pt>
                <c:pt idx="1185">
                  <c:v>0.32667000000000002</c:v>
                </c:pt>
                <c:pt idx="1186">
                  <c:v>0.33</c:v>
                </c:pt>
                <c:pt idx="1187">
                  <c:v>0.33</c:v>
                </c:pt>
                <c:pt idx="1188">
                  <c:v>0.32667000000000002</c:v>
                </c:pt>
                <c:pt idx="1189">
                  <c:v>0.32333000000000001</c:v>
                </c:pt>
                <c:pt idx="1190">
                  <c:v>0.32333000000000001</c:v>
                </c:pt>
                <c:pt idx="1191">
                  <c:v>0.32</c:v>
                </c:pt>
                <c:pt idx="1192">
                  <c:v>0.30667</c:v>
                </c:pt>
                <c:pt idx="1193">
                  <c:v>0.30332999999999999</c:v>
                </c:pt>
                <c:pt idx="1194">
                  <c:v>0.30332999999999999</c:v>
                </c:pt>
                <c:pt idx="1195">
                  <c:v>0.31333</c:v>
                </c:pt>
                <c:pt idx="1196">
                  <c:v>0.32667000000000002</c:v>
                </c:pt>
                <c:pt idx="1197">
                  <c:v>0.32667000000000002</c:v>
                </c:pt>
                <c:pt idx="1198">
                  <c:v>0.33667000000000002</c:v>
                </c:pt>
                <c:pt idx="1199">
                  <c:v>0.32333000000000001</c:v>
                </c:pt>
                <c:pt idx="1200">
                  <c:v>0.32333000000000001</c:v>
                </c:pt>
                <c:pt idx="1201">
                  <c:v>0.31667000000000001</c:v>
                </c:pt>
                <c:pt idx="1202">
                  <c:v>0.33</c:v>
                </c:pt>
                <c:pt idx="1203">
                  <c:v>0.33</c:v>
                </c:pt>
                <c:pt idx="1204">
                  <c:v>0.33333000000000002</c:v>
                </c:pt>
                <c:pt idx="1205">
                  <c:v>0.33333000000000002</c:v>
                </c:pt>
                <c:pt idx="1206">
                  <c:v>0.35</c:v>
                </c:pt>
                <c:pt idx="1207">
                  <c:v>0.34333000000000002</c:v>
                </c:pt>
                <c:pt idx="1208">
                  <c:v>0.34333000000000002</c:v>
                </c:pt>
                <c:pt idx="1209">
                  <c:v>0.32</c:v>
                </c:pt>
                <c:pt idx="1210">
                  <c:v>0.32333000000000001</c:v>
                </c:pt>
                <c:pt idx="1211">
                  <c:v>0.31</c:v>
                </c:pt>
                <c:pt idx="1212">
                  <c:v>0.32667000000000002</c:v>
                </c:pt>
                <c:pt idx="1213">
                  <c:v>0.33333000000000002</c:v>
                </c:pt>
                <c:pt idx="1214">
                  <c:v>0.34</c:v>
                </c:pt>
                <c:pt idx="1215">
                  <c:v>0.34</c:v>
                </c:pt>
                <c:pt idx="1216">
                  <c:v>0.32667000000000002</c:v>
                </c:pt>
                <c:pt idx="1217">
                  <c:v>0.31667000000000001</c:v>
                </c:pt>
                <c:pt idx="1218">
                  <c:v>0.31333</c:v>
                </c:pt>
                <c:pt idx="1219">
                  <c:v>0.31667000000000001</c:v>
                </c:pt>
                <c:pt idx="1220">
                  <c:v>0.32667000000000002</c:v>
                </c:pt>
                <c:pt idx="1221">
                  <c:v>0.32333000000000001</c:v>
                </c:pt>
                <c:pt idx="1222">
                  <c:v>0.33</c:v>
                </c:pt>
                <c:pt idx="1223">
                  <c:v>0.32667000000000002</c:v>
                </c:pt>
                <c:pt idx="1224">
                  <c:v>0.32</c:v>
                </c:pt>
                <c:pt idx="1225">
                  <c:v>0.31333</c:v>
                </c:pt>
                <c:pt idx="1226">
                  <c:v>0.3</c:v>
                </c:pt>
                <c:pt idx="1227">
                  <c:v>0.30332999999999999</c:v>
                </c:pt>
                <c:pt idx="1228">
                  <c:v>0.29666999999999999</c:v>
                </c:pt>
                <c:pt idx="1229">
                  <c:v>0.30667</c:v>
                </c:pt>
                <c:pt idx="1230">
                  <c:v>0.31</c:v>
                </c:pt>
                <c:pt idx="1231">
                  <c:v>0.32</c:v>
                </c:pt>
                <c:pt idx="1232">
                  <c:v>0.31333</c:v>
                </c:pt>
                <c:pt idx="1233">
                  <c:v>0.31</c:v>
                </c:pt>
                <c:pt idx="1234">
                  <c:v>0.30667</c:v>
                </c:pt>
                <c:pt idx="1235">
                  <c:v>0.31333</c:v>
                </c:pt>
                <c:pt idx="1236">
                  <c:v>0.31333</c:v>
                </c:pt>
                <c:pt idx="1237">
                  <c:v>0.33667000000000002</c:v>
                </c:pt>
                <c:pt idx="1238">
                  <c:v>0.33667000000000002</c:v>
                </c:pt>
                <c:pt idx="1239">
                  <c:v>0.36</c:v>
                </c:pt>
                <c:pt idx="1240">
                  <c:v>0.35</c:v>
                </c:pt>
                <c:pt idx="1241">
                  <c:v>0.35666999999999999</c:v>
                </c:pt>
                <c:pt idx="1242">
                  <c:v>0.34333000000000002</c:v>
                </c:pt>
                <c:pt idx="1243">
                  <c:v>0.34</c:v>
                </c:pt>
                <c:pt idx="1244">
                  <c:v>0.35</c:v>
                </c:pt>
                <c:pt idx="1245">
                  <c:v>0.36</c:v>
                </c:pt>
                <c:pt idx="1246">
                  <c:v>0.35332999999999998</c:v>
                </c:pt>
                <c:pt idx="1247">
                  <c:v>0.36332999999999999</c:v>
                </c:pt>
                <c:pt idx="1248">
                  <c:v>0.36332999999999999</c:v>
                </c:pt>
                <c:pt idx="1249">
                  <c:v>0.36332999999999999</c:v>
                </c:pt>
                <c:pt idx="1250">
                  <c:v>0.34333000000000002</c:v>
                </c:pt>
                <c:pt idx="1251">
                  <c:v>0.33</c:v>
                </c:pt>
                <c:pt idx="1252">
                  <c:v>0.32333000000000001</c:v>
                </c:pt>
                <c:pt idx="1253">
                  <c:v>0.32333000000000001</c:v>
                </c:pt>
                <c:pt idx="1254">
                  <c:v>0.32333000000000001</c:v>
                </c:pt>
                <c:pt idx="1255">
                  <c:v>0.33667000000000002</c:v>
                </c:pt>
                <c:pt idx="1256">
                  <c:v>0.34666999999999998</c:v>
                </c:pt>
                <c:pt idx="1257">
                  <c:v>0.35666999999999999</c:v>
                </c:pt>
                <c:pt idx="1258">
                  <c:v>0.35332999999999998</c:v>
                </c:pt>
                <c:pt idx="1259">
                  <c:v>0.35</c:v>
                </c:pt>
                <c:pt idx="1260">
                  <c:v>0.35</c:v>
                </c:pt>
                <c:pt idx="1261">
                  <c:v>0.35332999999999998</c:v>
                </c:pt>
                <c:pt idx="1262">
                  <c:v>0.35</c:v>
                </c:pt>
                <c:pt idx="1263">
                  <c:v>0.34</c:v>
                </c:pt>
                <c:pt idx="1264">
                  <c:v>0.34333000000000002</c:v>
                </c:pt>
                <c:pt idx="1265">
                  <c:v>0.34333000000000002</c:v>
                </c:pt>
                <c:pt idx="1266">
                  <c:v>0.34</c:v>
                </c:pt>
                <c:pt idx="1267">
                  <c:v>0.33</c:v>
                </c:pt>
                <c:pt idx="1268">
                  <c:v>0.35</c:v>
                </c:pt>
                <c:pt idx="1269">
                  <c:v>0.35332999999999998</c:v>
                </c:pt>
                <c:pt idx="1270">
                  <c:v>0.36667</c:v>
                </c:pt>
                <c:pt idx="1271">
                  <c:v>0.36667</c:v>
                </c:pt>
                <c:pt idx="1272">
                  <c:v>0.36667</c:v>
                </c:pt>
                <c:pt idx="1273">
                  <c:v>0.36</c:v>
                </c:pt>
                <c:pt idx="1274">
                  <c:v>0.34333000000000002</c:v>
                </c:pt>
                <c:pt idx="1275">
                  <c:v>0.34333000000000002</c:v>
                </c:pt>
                <c:pt idx="1276">
                  <c:v>0.34</c:v>
                </c:pt>
                <c:pt idx="1277">
                  <c:v>0.32333000000000001</c:v>
                </c:pt>
                <c:pt idx="1278">
                  <c:v>0.33</c:v>
                </c:pt>
                <c:pt idx="1279">
                  <c:v>0.32</c:v>
                </c:pt>
                <c:pt idx="1280">
                  <c:v>0.34666999999999998</c:v>
                </c:pt>
                <c:pt idx="1281">
                  <c:v>0.34</c:v>
                </c:pt>
                <c:pt idx="1282">
                  <c:v>0.34333000000000002</c:v>
                </c:pt>
                <c:pt idx="1283">
                  <c:v>0.31667000000000001</c:v>
                </c:pt>
                <c:pt idx="1284">
                  <c:v>0.32</c:v>
                </c:pt>
                <c:pt idx="1285">
                  <c:v>0.33</c:v>
                </c:pt>
                <c:pt idx="1286">
                  <c:v>0.33333000000000002</c:v>
                </c:pt>
                <c:pt idx="1287">
                  <c:v>0.33333000000000002</c:v>
                </c:pt>
                <c:pt idx="1288">
                  <c:v>0.33667000000000002</c:v>
                </c:pt>
                <c:pt idx="1289">
                  <c:v>0.34333000000000002</c:v>
                </c:pt>
                <c:pt idx="1290">
                  <c:v>0.32333000000000001</c:v>
                </c:pt>
                <c:pt idx="1291">
                  <c:v>0.31</c:v>
                </c:pt>
                <c:pt idx="1292">
                  <c:v>0.34</c:v>
                </c:pt>
                <c:pt idx="1293">
                  <c:v>0.36</c:v>
                </c:pt>
                <c:pt idx="1294">
                  <c:v>0.36332999999999999</c:v>
                </c:pt>
                <c:pt idx="1295">
                  <c:v>0.33333000000000002</c:v>
                </c:pt>
                <c:pt idx="1296">
                  <c:v>0.33</c:v>
                </c:pt>
                <c:pt idx="1297">
                  <c:v>0.33333000000000002</c:v>
                </c:pt>
                <c:pt idx="1298">
                  <c:v>0.33333000000000002</c:v>
                </c:pt>
                <c:pt idx="1299">
                  <c:v>0.33667000000000002</c:v>
                </c:pt>
                <c:pt idx="1300">
                  <c:v>0.33667000000000002</c:v>
                </c:pt>
                <c:pt idx="1301">
                  <c:v>0.35666999999999999</c:v>
                </c:pt>
                <c:pt idx="1302">
                  <c:v>0.37</c:v>
                </c:pt>
                <c:pt idx="1303">
                  <c:v>0.37667</c:v>
                </c:pt>
                <c:pt idx="1304">
                  <c:v>0.36667</c:v>
                </c:pt>
                <c:pt idx="1305">
                  <c:v>0.37</c:v>
                </c:pt>
                <c:pt idx="1306">
                  <c:v>0.38333</c:v>
                </c:pt>
                <c:pt idx="1307">
                  <c:v>0.38</c:v>
                </c:pt>
                <c:pt idx="1308">
                  <c:v>0.35332999999999998</c:v>
                </c:pt>
                <c:pt idx="1309">
                  <c:v>0.33333000000000002</c:v>
                </c:pt>
                <c:pt idx="1310">
                  <c:v>0.33333000000000002</c:v>
                </c:pt>
                <c:pt idx="1311">
                  <c:v>0.34333000000000002</c:v>
                </c:pt>
                <c:pt idx="1312">
                  <c:v>0.34666999999999998</c:v>
                </c:pt>
                <c:pt idx="1313">
                  <c:v>0.32667000000000002</c:v>
                </c:pt>
                <c:pt idx="1314">
                  <c:v>0.32667000000000002</c:v>
                </c:pt>
                <c:pt idx="1315">
                  <c:v>0.31667000000000001</c:v>
                </c:pt>
                <c:pt idx="1316">
                  <c:v>0.33</c:v>
                </c:pt>
                <c:pt idx="1317">
                  <c:v>0.34666999999999998</c:v>
                </c:pt>
                <c:pt idx="1318">
                  <c:v>0.34333000000000002</c:v>
                </c:pt>
                <c:pt idx="1319">
                  <c:v>0.34333000000000002</c:v>
                </c:pt>
                <c:pt idx="1320">
                  <c:v>0.32</c:v>
                </c:pt>
                <c:pt idx="1321">
                  <c:v>0.34</c:v>
                </c:pt>
                <c:pt idx="1322">
                  <c:v>0.34</c:v>
                </c:pt>
                <c:pt idx="1323">
                  <c:v>0.34333000000000002</c:v>
                </c:pt>
                <c:pt idx="1324">
                  <c:v>0.31667000000000001</c:v>
                </c:pt>
                <c:pt idx="1325">
                  <c:v>0.33667000000000002</c:v>
                </c:pt>
                <c:pt idx="1326">
                  <c:v>0.36</c:v>
                </c:pt>
                <c:pt idx="1327">
                  <c:v>0.37667</c:v>
                </c:pt>
                <c:pt idx="1328">
                  <c:v>0.39</c:v>
                </c:pt>
                <c:pt idx="1329">
                  <c:v>0.37667</c:v>
                </c:pt>
                <c:pt idx="1330">
                  <c:v>0.37667</c:v>
                </c:pt>
                <c:pt idx="1331">
                  <c:v>0.35666999999999999</c:v>
                </c:pt>
                <c:pt idx="1332">
                  <c:v>0.36332999999999999</c:v>
                </c:pt>
                <c:pt idx="1333">
                  <c:v>0.36</c:v>
                </c:pt>
                <c:pt idx="1334">
                  <c:v>0.35</c:v>
                </c:pt>
                <c:pt idx="1335">
                  <c:v>0.35332999999999998</c:v>
                </c:pt>
                <c:pt idx="1336">
                  <c:v>0.35666999999999999</c:v>
                </c:pt>
                <c:pt idx="1337">
                  <c:v>0.36</c:v>
                </c:pt>
                <c:pt idx="1338">
                  <c:v>0.36</c:v>
                </c:pt>
                <c:pt idx="1339">
                  <c:v>0.36667</c:v>
                </c:pt>
                <c:pt idx="1340">
                  <c:v>0.37</c:v>
                </c:pt>
                <c:pt idx="1341">
                  <c:v>0.37</c:v>
                </c:pt>
                <c:pt idx="1342">
                  <c:v>0.38</c:v>
                </c:pt>
                <c:pt idx="1343">
                  <c:v>0.37</c:v>
                </c:pt>
                <c:pt idx="1344">
                  <c:v>0.36667</c:v>
                </c:pt>
                <c:pt idx="1345">
                  <c:v>0.35</c:v>
                </c:pt>
                <c:pt idx="1346">
                  <c:v>0.35</c:v>
                </c:pt>
                <c:pt idx="1347">
                  <c:v>0.34666999999999998</c:v>
                </c:pt>
                <c:pt idx="1348">
                  <c:v>0.35666999999999999</c:v>
                </c:pt>
                <c:pt idx="1349">
                  <c:v>0.37</c:v>
                </c:pt>
                <c:pt idx="1350">
                  <c:v>0.36332999999999999</c:v>
                </c:pt>
                <c:pt idx="1351">
                  <c:v>0.36332999999999999</c:v>
                </c:pt>
                <c:pt idx="1352">
                  <c:v>0.35332999999999998</c:v>
                </c:pt>
                <c:pt idx="1353">
                  <c:v>0.36667</c:v>
                </c:pt>
                <c:pt idx="1354">
                  <c:v>0.37</c:v>
                </c:pt>
                <c:pt idx="1355">
                  <c:v>0.37333</c:v>
                </c:pt>
                <c:pt idx="1356">
                  <c:v>0.37333</c:v>
                </c:pt>
                <c:pt idx="1357">
                  <c:v>0.37333</c:v>
                </c:pt>
                <c:pt idx="1358">
                  <c:v>0.37333</c:v>
                </c:pt>
                <c:pt idx="1359">
                  <c:v>0.35666999999999999</c:v>
                </c:pt>
                <c:pt idx="1360">
                  <c:v>0.35332999999999998</c:v>
                </c:pt>
                <c:pt idx="1361">
                  <c:v>0.36332999999999999</c:v>
                </c:pt>
                <c:pt idx="1362">
                  <c:v>0.35332999999999998</c:v>
                </c:pt>
                <c:pt idx="1363">
                  <c:v>0.34</c:v>
                </c:pt>
                <c:pt idx="1364">
                  <c:v>0.31667000000000001</c:v>
                </c:pt>
                <c:pt idx="1365">
                  <c:v>0.33667000000000002</c:v>
                </c:pt>
                <c:pt idx="1366">
                  <c:v>0.34</c:v>
                </c:pt>
                <c:pt idx="1367">
                  <c:v>0.34333000000000002</c:v>
                </c:pt>
                <c:pt idx="1368">
                  <c:v>0.33</c:v>
                </c:pt>
                <c:pt idx="1369">
                  <c:v>0.32333000000000001</c:v>
                </c:pt>
                <c:pt idx="1370">
                  <c:v>0.33</c:v>
                </c:pt>
                <c:pt idx="1371">
                  <c:v>0.33667000000000002</c:v>
                </c:pt>
                <c:pt idx="1372">
                  <c:v>0.34666999999999998</c:v>
                </c:pt>
                <c:pt idx="1373">
                  <c:v>0.34333000000000002</c:v>
                </c:pt>
                <c:pt idx="1374">
                  <c:v>0.33333000000000002</c:v>
                </c:pt>
                <c:pt idx="1375">
                  <c:v>0.32333000000000001</c:v>
                </c:pt>
                <c:pt idx="1376">
                  <c:v>0.33</c:v>
                </c:pt>
                <c:pt idx="1377">
                  <c:v>0.33</c:v>
                </c:pt>
                <c:pt idx="1378">
                  <c:v>0.32667000000000002</c:v>
                </c:pt>
                <c:pt idx="1379">
                  <c:v>0.30667</c:v>
                </c:pt>
                <c:pt idx="1380">
                  <c:v>0.31333</c:v>
                </c:pt>
                <c:pt idx="1381">
                  <c:v>0.32333000000000001</c:v>
                </c:pt>
                <c:pt idx="1382">
                  <c:v>0.33333000000000002</c:v>
                </c:pt>
                <c:pt idx="1383">
                  <c:v>0.33</c:v>
                </c:pt>
                <c:pt idx="1384">
                  <c:v>0.32</c:v>
                </c:pt>
                <c:pt idx="1385">
                  <c:v>0.32667000000000002</c:v>
                </c:pt>
                <c:pt idx="1386">
                  <c:v>0.33667000000000002</c:v>
                </c:pt>
                <c:pt idx="1387">
                  <c:v>0.33333000000000002</c:v>
                </c:pt>
                <c:pt idx="1388">
                  <c:v>0.32333000000000001</c:v>
                </c:pt>
                <c:pt idx="1389">
                  <c:v>0.30332999999999999</c:v>
                </c:pt>
                <c:pt idx="1390">
                  <c:v>0.31333</c:v>
                </c:pt>
                <c:pt idx="1391">
                  <c:v>0.32</c:v>
                </c:pt>
                <c:pt idx="1392">
                  <c:v>0.31</c:v>
                </c:pt>
                <c:pt idx="1393">
                  <c:v>0.29666999999999999</c:v>
                </c:pt>
                <c:pt idx="1394">
                  <c:v>0.28666999999999998</c:v>
                </c:pt>
                <c:pt idx="1395">
                  <c:v>0.3</c:v>
                </c:pt>
                <c:pt idx="1396">
                  <c:v>0.29332999999999998</c:v>
                </c:pt>
                <c:pt idx="1397">
                  <c:v>0.30667</c:v>
                </c:pt>
                <c:pt idx="1398">
                  <c:v>0.32333000000000001</c:v>
                </c:pt>
                <c:pt idx="1399">
                  <c:v>0.34666999999999998</c:v>
                </c:pt>
                <c:pt idx="1400">
                  <c:v>0.34666999999999998</c:v>
                </c:pt>
                <c:pt idx="1401">
                  <c:v>0.33667000000000002</c:v>
                </c:pt>
                <c:pt idx="1402">
                  <c:v>0.33</c:v>
                </c:pt>
                <c:pt idx="1403">
                  <c:v>0.32333000000000001</c:v>
                </c:pt>
                <c:pt idx="1404">
                  <c:v>0.31333</c:v>
                </c:pt>
                <c:pt idx="1405">
                  <c:v>0.31333</c:v>
                </c:pt>
                <c:pt idx="1406">
                  <c:v>0.29332999999999998</c:v>
                </c:pt>
                <c:pt idx="1407">
                  <c:v>0.29666999999999999</c:v>
                </c:pt>
                <c:pt idx="1408">
                  <c:v>0.31</c:v>
                </c:pt>
                <c:pt idx="1409">
                  <c:v>0.32333000000000001</c:v>
                </c:pt>
                <c:pt idx="1410">
                  <c:v>0.32667000000000002</c:v>
                </c:pt>
                <c:pt idx="1411">
                  <c:v>0.32</c:v>
                </c:pt>
                <c:pt idx="1412">
                  <c:v>0.32333000000000001</c:v>
                </c:pt>
                <c:pt idx="1413">
                  <c:v>0.32</c:v>
                </c:pt>
                <c:pt idx="1414">
                  <c:v>0.31333</c:v>
                </c:pt>
                <c:pt idx="1415">
                  <c:v>0.33333000000000002</c:v>
                </c:pt>
                <c:pt idx="1416">
                  <c:v>0.35</c:v>
                </c:pt>
                <c:pt idx="1417">
                  <c:v>0.35666999999999999</c:v>
                </c:pt>
                <c:pt idx="1418">
                  <c:v>0.34</c:v>
                </c:pt>
                <c:pt idx="1419">
                  <c:v>0.33667000000000002</c:v>
                </c:pt>
                <c:pt idx="1420">
                  <c:v>0.35</c:v>
                </c:pt>
                <c:pt idx="1421">
                  <c:v>0.35666999999999999</c:v>
                </c:pt>
                <c:pt idx="1422">
                  <c:v>0.35332999999999998</c:v>
                </c:pt>
                <c:pt idx="1423">
                  <c:v>0.33333000000000002</c:v>
                </c:pt>
                <c:pt idx="1424">
                  <c:v>0.32333000000000001</c:v>
                </c:pt>
                <c:pt idx="1425">
                  <c:v>0.32667000000000002</c:v>
                </c:pt>
                <c:pt idx="1426">
                  <c:v>0.33</c:v>
                </c:pt>
                <c:pt idx="1427">
                  <c:v>0.34666999999999998</c:v>
                </c:pt>
                <c:pt idx="1428">
                  <c:v>0.33333000000000002</c:v>
                </c:pt>
                <c:pt idx="1429">
                  <c:v>0.33333000000000002</c:v>
                </c:pt>
                <c:pt idx="1430">
                  <c:v>0.32</c:v>
                </c:pt>
                <c:pt idx="1431">
                  <c:v>0.31667000000000001</c:v>
                </c:pt>
                <c:pt idx="1432">
                  <c:v>0.32</c:v>
                </c:pt>
                <c:pt idx="1433">
                  <c:v>0.33</c:v>
                </c:pt>
                <c:pt idx="1434">
                  <c:v>0.35</c:v>
                </c:pt>
                <c:pt idx="1435">
                  <c:v>0.33333000000000002</c:v>
                </c:pt>
                <c:pt idx="1436">
                  <c:v>0.32</c:v>
                </c:pt>
                <c:pt idx="1437">
                  <c:v>0.31</c:v>
                </c:pt>
                <c:pt idx="1438">
                  <c:v>0.32333000000000001</c:v>
                </c:pt>
                <c:pt idx="1439">
                  <c:v>0.33</c:v>
                </c:pt>
                <c:pt idx="1440">
                  <c:v>0.32667000000000002</c:v>
                </c:pt>
                <c:pt idx="1441">
                  <c:v>0.30667</c:v>
                </c:pt>
                <c:pt idx="1442">
                  <c:v>0.29666999999999999</c:v>
                </c:pt>
                <c:pt idx="1443">
                  <c:v>0.29332999999999998</c:v>
                </c:pt>
                <c:pt idx="1444">
                  <c:v>0.30332999999999999</c:v>
                </c:pt>
                <c:pt idx="1445">
                  <c:v>0.29332999999999998</c:v>
                </c:pt>
                <c:pt idx="1446">
                  <c:v>0.27333000000000002</c:v>
                </c:pt>
                <c:pt idx="1447">
                  <c:v>0.27</c:v>
                </c:pt>
                <c:pt idx="1448">
                  <c:v>0.28999999999999998</c:v>
                </c:pt>
                <c:pt idx="1449">
                  <c:v>0.32333000000000001</c:v>
                </c:pt>
                <c:pt idx="1450">
                  <c:v>0.34</c:v>
                </c:pt>
                <c:pt idx="1451">
                  <c:v>0.34666999999999998</c:v>
                </c:pt>
                <c:pt idx="1452">
                  <c:v>0.33333000000000002</c:v>
                </c:pt>
                <c:pt idx="1453">
                  <c:v>0.32333000000000001</c:v>
                </c:pt>
                <c:pt idx="1454">
                  <c:v>0.33667000000000002</c:v>
                </c:pt>
                <c:pt idx="1455">
                  <c:v>0.35332999999999998</c:v>
                </c:pt>
                <c:pt idx="1456">
                  <c:v>0.39333000000000001</c:v>
                </c:pt>
                <c:pt idx="1457">
                  <c:v>0.39667000000000002</c:v>
                </c:pt>
                <c:pt idx="1458">
                  <c:v>0.4</c:v>
                </c:pt>
                <c:pt idx="1459">
                  <c:v>0.4</c:v>
                </c:pt>
                <c:pt idx="1460">
                  <c:v>0.36667</c:v>
                </c:pt>
                <c:pt idx="1461">
                  <c:v>0.34333000000000002</c:v>
                </c:pt>
                <c:pt idx="1462">
                  <c:v>0.32</c:v>
                </c:pt>
                <c:pt idx="1463">
                  <c:v>0.32667000000000002</c:v>
                </c:pt>
                <c:pt idx="1464">
                  <c:v>0.33667000000000002</c:v>
                </c:pt>
                <c:pt idx="1465">
                  <c:v>0.33667000000000002</c:v>
                </c:pt>
                <c:pt idx="1466">
                  <c:v>0.32</c:v>
                </c:pt>
                <c:pt idx="1467">
                  <c:v>0.29666999999999999</c:v>
                </c:pt>
                <c:pt idx="1468">
                  <c:v>0.26667000000000002</c:v>
                </c:pt>
                <c:pt idx="1469">
                  <c:v>0.27667000000000003</c:v>
                </c:pt>
                <c:pt idx="1470">
                  <c:v>0.29332999999999998</c:v>
                </c:pt>
                <c:pt idx="1471">
                  <c:v>0.31333</c:v>
                </c:pt>
                <c:pt idx="1472">
                  <c:v>0.32</c:v>
                </c:pt>
                <c:pt idx="1473">
                  <c:v>0.32333000000000001</c:v>
                </c:pt>
                <c:pt idx="1474">
                  <c:v>0.33</c:v>
                </c:pt>
                <c:pt idx="1475">
                  <c:v>0.33333000000000002</c:v>
                </c:pt>
                <c:pt idx="1476">
                  <c:v>0.32333000000000001</c:v>
                </c:pt>
                <c:pt idx="1477">
                  <c:v>0.31667000000000001</c:v>
                </c:pt>
                <c:pt idx="1478">
                  <c:v>0.33</c:v>
                </c:pt>
                <c:pt idx="1479">
                  <c:v>0.34666999999999998</c:v>
                </c:pt>
                <c:pt idx="1480">
                  <c:v>0.36</c:v>
                </c:pt>
                <c:pt idx="1481">
                  <c:v>0.35</c:v>
                </c:pt>
                <c:pt idx="1482">
                  <c:v>0.33</c:v>
                </c:pt>
                <c:pt idx="1483">
                  <c:v>0.32</c:v>
                </c:pt>
                <c:pt idx="1484">
                  <c:v>0.33667000000000002</c:v>
                </c:pt>
                <c:pt idx="1485">
                  <c:v>0.34</c:v>
                </c:pt>
                <c:pt idx="1486">
                  <c:v>0.33333000000000002</c:v>
                </c:pt>
                <c:pt idx="1487">
                  <c:v>0.29666999999999999</c:v>
                </c:pt>
                <c:pt idx="1488">
                  <c:v>0.30332999999999999</c:v>
                </c:pt>
                <c:pt idx="1489">
                  <c:v>0.33</c:v>
                </c:pt>
                <c:pt idx="1490">
                  <c:v>0.36</c:v>
                </c:pt>
                <c:pt idx="1491">
                  <c:v>0.37</c:v>
                </c:pt>
                <c:pt idx="1492">
                  <c:v>0.36332999999999999</c:v>
                </c:pt>
                <c:pt idx="1493">
                  <c:v>0.35</c:v>
                </c:pt>
                <c:pt idx="1494">
                  <c:v>0.35</c:v>
                </c:pt>
                <c:pt idx="1495">
                  <c:v>0.33333000000000002</c:v>
                </c:pt>
                <c:pt idx="1496">
                  <c:v>0.33</c:v>
                </c:pt>
                <c:pt idx="1497">
                  <c:v>0.35</c:v>
                </c:pt>
                <c:pt idx="1498">
                  <c:v>0.35</c:v>
                </c:pt>
                <c:pt idx="1499">
                  <c:v>0.33333000000000002</c:v>
                </c:pt>
                <c:pt idx="1500">
                  <c:v>0.31667000000000001</c:v>
                </c:pt>
                <c:pt idx="1501">
                  <c:v>0.32667000000000002</c:v>
                </c:pt>
                <c:pt idx="1502">
                  <c:v>0.35</c:v>
                </c:pt>
                <c:pt idx="1503">
                  <c:v>0.35</c:v>
                </c:pt>
                <c:pt idx="1504">
                  <c:v>0.33333000000000002</c:v>
                </c:pt>
                <c:pt idx="1505">
                  <c:v>0.33</c:v>
                </c:pt>
                <c:pt idx="1506">
                  <c:v>0.32667000000000002</c:v>
                </c:pt>
                <c:pt idx="1507">
                  <c:v>0.33667000000000002</c:v>
                </c:pt>
                <c:pt idx="1508">
                  <c:v>0.35</c:v>
                </c:pt>
                <c:pt idx="1509">
                  <c:v>0.35</c:v>
                </c:pt>
                <c:pt idx="1510">
                  <c:v>0.36667</c:v>
                </c:pt>
                <c:pt idx="1511">
                  <c:v>0.34666999999999998</c:v>
                </c:pt>
                <c:pt idx="1512">
                  <c:v>0.35666999999999999</c:v>
                </c:pt>
                <c:pt idx="1513">
                  <c:v>0.35</c:v>
                </c:pt>
                <c:pt idx="1514">
                  <c:v>0.38667000000000001</c:v>
                </c:pt>
                <c:pt idx="1515">
                  <c:v>0.38333</c:v>
                </c:pt>
                <c:pt idx="1516">
                  <c:v>0.39333000000000001</c:v>
                </c:pt>
                <c:pt idx="1517">
                  <c:v>0.37</c:v>
                </c:pt>
                <c:pt idx="1518">
                  <c:v>0.38</c:v>
                </c:pt>
                <c:pt idx="1519">
                  <c:v>0.37</c:v>
                </c:pt>
                <c:pt idx="1520">
                  <c:v>0.37667</c:v>
                </c:pt>
                <c:pt idx="1521">
                  <c:v>0.36</c:v>
                </c:pt>
                <c:pt idx="1522">
                  <c:v>0.35666999999999999</c:v>
                </c:pt>
                <c:pt idx="1523">
                  <c:v>0.35332999999999998</c:v>
                </c:pt>
                <c:pt idx="1524">
                  <c:v>0.35</c:v>
                </c:pt>
                <c:pt idx="1525">
                  <c:v>0.33</c:v>
                </c:pt>
                <c:pt idx="1526">
                  <c:v>0.35666999999999999</c:v>
                </c:pt>
                <c:pt idx="1527">
                  <c:v>0.37667</c:v>
                </c:pt>
                <c:pt idx="1528">
                  <c:v>0.39333000000000001</c:v>
                </c:pt>
                <c:pt idx="1529">
                  <c:v>0.36</c:v>
                </c:pt>
                <c:pt idx="1530">
                  <c:v>0.34333000000000002</c:v>
                </c:pt>
                <c:pt idx="1531">
                  <c:v>0.34666999999999998</c:v>
                </c:pt>
                <c:pt idx="1532">
                  <c:v>0.34333000000000002</c:v>
                </c:pt>
                <c:pt idx="1533">
                  <c:v>0.35332999999999998</c:v>
                </c:pt>
                <c:pt idx="1534">
                  <c:v>0.35666999999999999</c:v>
                </c:pt>
                <c:pt idx="1535">
                  <c:v>0.36667</c:v>
                </c:pt>
                <c:pt idx="1536">
                  <c:v>0.36</c:v>
                </c:pt>
                <c:pt idx="1537">
                  <c:v>0.36332999999999999</c:v>
                </c:pt>
                <c:pt idx="1538">
                  <c:v>0.37333</c:v>
                </c:pt>
                <c:pt idx="1539">
                  <c:v>0.37333</c:v>
                </c:pt>
                <c:pt idx="1540">
                  <c:v>0.36</c:v>
                </c:pt>
                <c:pt idx="1541">
                  <c:v>0.34</c:v>
                </c:pt>
                <c:pt idx="1542">
                  <c:v>0.34</c:v>
                </c:pt>
                <c:pt idx="1543">
                  <c:v>0.32667000000000002</c:v>
                </c:pt>
                <c:pt idx="1544">
                  <c:v>0.31</c:v>
                </c:pt>
                <c:pt idx="1545">
                  <c:v>0.3</c:v>
                </c:pt>
                <c:pt idx="1546">
                  <c:v>0.28666999999999998</c:v>
                </c:pt>
                <c:pt idx="1547">
                  <c:v>0.29332999999999998</c:v>
                </c:pt>
                <c:pt idx="1548">
                  <c:v>0.28666999999999998</c:v>
                </c:pt>
                <c:pt idx="1549">
                  <c:v>0.30332999999999999</c:v>
                </c:pt>
                <c:pt idx="1550">
                  <c:v>0.30667</c:v>
                </c:pt>
                <c:pt idx="1551">
                  <c:v>0.33</c:v>
                </c:pt>
                <c:pt idx="1552">
                  <c:v>0.32</c:v>
                </c:pt>
                <c:pt idx="1553">
                  <c:v>0.33</c:v>
                </c:pt>
                <c:pt idx="1554">
                  <c:v>0.30667</c:v>
                </c:pt>
                <c:pt idx="1555">
                  <c:v>0.32667000000000002</c:v>
                </c:pt>
                <c:pt idx="1556">
                  <c:v>0.33333000000000002</c:v>
                </c:pt>
                <c:pt idx="1557">
                  <c:v>0.33</c:v>
                </c:pt>
                <c:pt idx="1558">
                  <c:v>0.32667000000000002</c:v>
                </c:pt>
                <c:pt idx="1559">
                  <c:v>0.32333000000000001</c:v>
                </c:pt>
                <c:pt idx="1560">
                  <c:v>0.34666999999999998</c:v>
                </c:pt>
                <c:pt idx="1561">
                  <c:v>0.35332999999999998</c:v>
                </c:pt>
                <c:pt idx="1562">
                  <c:v>0.35332999999999998</c:v>
                </c:pt>
                <c:pt idx="1563">
                  <c:v>0.34333000000000002</c:v>
                </c:pt>
                <c:pt idx="1564">
                  <c:v>0.34333000000000002</c:v>
                </c:pt>
                <c:pt idx="1565">
                  <c:v>0.31667000000000001</c:v>
                </c:pt>
                <c:pt idx="1566">
                  <c:v>0.33</c:v>
                </c:pt>
                <c:pt idx="1567">
                  <c:v>0.3</c:v>
                </c:pt>
                <c:pt idx="1568">
                  <c:v>0.32667000000000002</c:v>
                </c:pt>
                <c:pt idx="1569">
                  <c:v>0.31</c:v>
                </c:pt>
                <c:pt idx="1570">
                  <c:v>0.34666999999999998</c:v>
                </c:pt>
                <c:pt idx="1571">
                  <c:v>0.33333000000000002</c:v>
                </c:pt>
                <c:pt idx="1572">
                  <c:v>0.35</c:v>
                </c:pt>
                <c:pt idx="1573">
                  <c:v>0.35332999999999998</c:v>
                </c:pt>
                <c:pt idx="1574">
                  <c:v>0.37333</c:v>
                </c:pt>
                <c:pt idx="1575">
                  <c:v>0.37667</c:v>
                </c:pt>
                <c:pt idx="1576">
                  <c:v>0.37333</c:v>
                </c:pt>
                <c:pt idx="1577">
                  <c:v>0.36667</c:v>
                </c:pt>
                <c:pt idx="1578">
                  <c:v>0.35</c:v>
                </c:pt>
                <c:pt idx="1579">
                  <c:v>0.35332999999999998</c:v>
                </c:pt>
                <c:pt idx="1580">
                  <c:v>0.36</c:v>
                </c:pt>
                <c:pt idx="1581">
                  <c:v>0.36332999999999999</c:v>
                </c:pt>
                <c:pt idx="1582">
                  <c:v>0.34</c:v>
                </c:pt>
                <c:pt idx="1583">
                  <c:v>0.34</c:v>
                </c:pt>
                <c:pt idx="1584">
                  <c:v>0.34666999999999998</c:v>
                </c:pt>
                <c:pt idx="1585">
                  <c:v>0.37333</c:v>
                </c:pt>
                <c:pt idx="1586">
                  <c:v>0.37</c:v>
                </c:pt>
                <c:pt idx="1587">
                  <c:v>0.37667</c:v>
                </c:pt>
                <c:pt idx="1588">
                  <c:v>0.35332999999999998</c:v>
                </c:pt>
                <c:pt idx="1589">
                  <c:v>0.33667000000000002</c:v>
                </c:pt>
                <c:pt idx="1590">
                  <c:v>0.33</c:v>
                </c:pt>
                <c:pt idx="1591">
                  <c:v>0.33667000000000002</c:v>
                </c:pt>
                <c:pt idx="1592">
                  <c:v>0.34</c:v>
                </c:pt>
                <c:pt idx="1593">
                  <c:v>0.34</c:v>
                </c:pt>
                <c:pt idx="1594">
                  <c:v>0.33333000000000002</c:v>
                </c:pt>
                <c:pt idx="1595">
                  <c:v>0.32667000000000002</c:v>
                </c:pt>
                <c:pt idx="1596">
                  <c:v>0.3</c:v>
                </c:pt>
                <c:pt idx="1597">
                  <c:v>0.31333</c:v>
                </c:pt>
                <c:pt idx="1598">
                  <c:v>0.34333000000000002</c:v>
                </c:pt>
                <c:pt idx="1599">
                  <c:v>0.37333</c:v>
                </c:pt>
                <c:pt idx="1600">
                  <c:v>0.37333</c:v>
                </c:pt>
                <c:pt idx="1601">
                  <c:v>0.35666999999999999</c:v>
                </c:pt>
                <c:pt idx="1602">
                  <c:v>0.36</c:v>
                </c:pt>
                <c:pt idx="1603">
                  <c:v>0.37333</c:v>
                </c:pt>
                <c:pt idx="1604">
                  <c:v>0.39</c:v>
                </c:pt>
                <c:pt idx="1605">
                  <c:v>0.39667000000000002</c:v>
                </c:pt>
                <c:pt idx="1606">
                  <c:v>0.38</c:v>
                </c:pt>
                <c:pt idx="1607">
                  <c:v>0.37</c:v>
                </c:pt>
                <c:pt idx="1608">
                  <c:v>0.34666999999999998</c:v>
                </c:pt>
                <c:pt idx="1609">
                  <c:v>0.35</c:v>
                </c:pt>
                <c:pt idx="1610">
                  <c:v>0.34</c:v>
                </c:pt>
                <c:pt idx="1611">
                  <c:v>0.33667000000000002</c:v>
                </c:pt>
                <c:pt idx="1612">
                  <c:v>0.34666999999999998</c:v>
                </c:pt>
                <c:pt idx="1613">
                  <c:v>0.35332999999999998</c:v>
                </c:pt>
                <c:pt idx="1614">
                  <c:v>0.36667</c:v>
                </c:pt>
                <c:pt idx="1615">
                  <c:v>0.36667</c:v>
                </c:pt>
                <c:pt idx="1616">
                  <c:v>0.38667000000000001</c:v>
                </c:pt>
                <c:pt idx="1617">
                  <c:v>0.36332999999999999</c:v>
                </c:pt>
                <c:pt idx="1618">
                  <c:v>0.32</c:v>
                </c:pt>
                <c:pt idx="1619">
                  <c:v>0.28333000000000003</c:v>
                </c:pt>
                <c:pt idx="1620">
                  <c:v>0.31333</c:v>
                </c:pt>
                <c:pt idx="1621">
                  <c:v>0.33667000000000002</c:v>
                </c:pt>
                <c:pt idx="1622">
                  <c:v>0.35666999999999999</c:v>
                </c:pt>
                <c:pt idx="1623">
                  <c:v>0.33667000000000002</c:v>
                </c:pt>
                <c:pt idx="1624">
                  <c:v>0.35</c:v>
                </c:pt>
                <c:pt idx="1625">
                  <c:v>0.35666999999999999</c:v>
                </c:pt>
                <c:pt idx="1626">
                  <c:v>0.36332999999999999</c:v>
                </c:pt>
                <c:pt idx="1627">
                  <c:v>0.35332999999999998</c:v>
                </c:pt>
                <c:pt idx="1628">
                  <c:v>0.32667000000000002</c:v>
                </c:pt>
                <c:pt idx="1629">
                  <c:v>0.31667000000000001</c:v>
                </c:pt>
                <c:pt idx="1630">
                  <c:v>0.31667000000000001</c:v>
                </c:pt>
                <c:pt idx="1631">
                  <c:v>0.32333000000000001</c:v>
                </c:pt>
                <c:pt idx="1632">
                  <c:v>0.33333000000000002</c:v>
                </c:pt>
                <c:pt idx="1633">
                  <c:v>0.33667000000000002</c:v>
                </c:pt>
                <c:pt idx="1634">
                  <c:v>0.35</c:v>
                </c:pt>
                <c:pt idx="1635">
                  <c:v>0.32333000000000001</c:v>
                </c:pt>
                <c:pt idx="1636">
                  <c:v>0.30332999999999999</c:v>
                </c:pt>
                <c:pt idx="1637">
                  <c:v>0.29666999999999999</c:v>
                </c:pt>
                <c:pt idx="1638">
                  <c:v>0.32</c:v>
                </c:pt>
                <c:pt idx="1639">
                  <c:v>0.32667000000000002</c:v>
                </c:pt>
                <c:pt idx="1640">
                  <c:v>0.31667000000000001</c:v>
                </c:pt>
                <c:pt idx="1641">
                  <c:v>0.30667</c:v>
                </c:pt>
                <c:pt idx="1642">
                  <c:v>0.29666999999999999</c:v>
                </c:pt>
                <c:pt idx="1643">
                  <c:v>0.28000000000000003</c:v>
                </c:pt>
                <c:pt idx="1644">
                  <c:v>0.3</c:v>
                </c:pt>
                <c:pt idx="1645">
                  <c:v>0.3</c:v>
                </c:pt>
                <c:pt idx="1646">
                  <c:v>0.31333</c:v>
                </c:pt>
                <c:pt idx="1647">
                  <c:v>0.28999999999999998</c:v>
                </c:pt>
                <c:pt idx="1648">
                  <c:v>0.28666999999999998</c:v>
                </c:pt>
                <c:pt idx="1649">
                  <c:v>0.27333000000000002</c:v>
                </c:pt>
                <c:pt idx="1650">
                  <c:v>0.28000000000000003</c:v>
                </c:pt>
                <c:pt idx="1651">
                  <c:v>0.29332999999999998</c:v>
                </c:pt>
                <c:pt idx="1652">
                  <c:v>0.30667</c:v>
                </c:pt>
                <c:pt idx="1653">
                  <c:v>0.3</c:v>
                </c:pt>
                <c:pt idx="1654">
                  <c:v>0.30332999999999999</c:v>
                </c:pt>
                <c:pt idx="1655">
                  <c:v>0.31</c:v>
                </c:pt>
                <c:pt idx="1656">
                  <c:v>0.31667000000000001</c:v>
                </c:pt>
                <c:pt idx="1657">
                  <c:v>0.29666999999999999</c:v>
                </c:pt>
                <c:pt idx="1658">
                  <c:v>0.32</c:v>
                </c:pt>
                <c:pt idx="1659">
                  <c:v>0.33333000000000002</c:v>
                </c:pt>
                <c:pt idx="1660">
                  <c:v>0.34666999999999998</c:v>
                </c:pt>
                <c:pt idx="1661">
                  <c:v>0.30667</c:v>
                </c:pt>
                <c:pt idx="1662">
                  <c:v>0.28000000000000003</c:v>
                </c:pt>
                <c:pt idx="1663">
                  <c:v>0.28333000000000003</c:v>
                </c:pt>
                <c:pt idx="1664">
                  <c:v>0.30667</c:v>
                </c:pt>
                <c:pt idx="1665">
                  <c:v>0.32667000000000002</c:v>
                </c:pt>
                <c:pt idx="1666">
                  <c:v>0.33667000000000002</c:v>
                </c:pt>
                <c:pt idx="1667">
                  <c:v>0.33333000000000002</c:v>
                </c:pt>
                <c:pt idx="1668">
                  <c:v>0.31333</c:v>
                </c:pt>
                <c:pt idx="1669">
                  <c:v>0.30667</c:v>
                </c:pt>
                <c:pt idx="1670">
                  <c:v>0.3</c:v>
                </c:pt>
                <c:pt idx="1671">
                  <c:v>0.31333</c:v>
                </c:pt>
                <c:pt idx="1672">
                  <c:v>0.32333000000000001</c:v>
                </c:pt>
                <c:pt idx="1673">
                  <c:v>0.32333000000000001</c:v>
                </c:pt>
                <c:pt idx="1674">
                  <c:v>0.33333000000000002</c:v>
                </c:pt>
                <c:pt idx="1675">
                  <c:v>0.31667000000000001</c:v>
                </c:pt>
                <c:pt idx="1676">
                  <c:v>0.32667000000000002</c:v>
                </c:pt>
                <c:pt idx="1677">
                  <c:v>0.32333000000000001</c:v>
                </c:pt>
                <c:pt idx="1678">
                  <c:v>0.34</c:v>
                </c:pt>
                <c:pt idx="1679">
                  <c:v>0.36667</c:v>
                </c:pt>
                <c:pt idx="1680">
                  <c:v>0.37333</c:v>
                </c:pt>
                <c:pt idx="1681">
                  <c:v>0.35</c:v>
                </c:pt>
                <c:pt idx="1682">
                  <c:v>0.33</c:v>
                </c:pt>
                <c:pt idx="1683">
                  <c:v>0.32667000000000002</c:v>
                </c:pt>
                <c:pt idx="1684">
                  <c:v>0.33667000000000002</c:v>
                </c:pt>
                <c:pt idx="1685">
                  <c:v>0.31333</c:v>
                </c:pt>
                <c:pt idx="1686">
                  <c:v>0.31333</c:v>
                </c:pt>
                <c:pt idx="1687">
                  <c:v>0.30332999999999999</c:v>
                </c:pt>
                <c:pt idx="1688">
                  <c:v>0.32667000000000002</c:v>
                </c:pt>
                <c:pt idx="1689">
                  <c:v>0.31333</c:v>
                </c:pt>
                <c:pt idx="1690">
                  <c:v>0.33333000000000002</c:v>
                </c:pt>
                <c:pt idx="1691">
                  <c:v>0.32</c:v>
                </c:pt>
                <c:pt idx="1692">
                  <c:v>0.31667000000000001</c:v>
                </c:pt>
                <c:pt idx="1693">
                  <c:v>0.32667000000000002</c:v>
                </c:pt>
                <c:pt idx="1694">
                  <c:v>0.31</c:v>
                </c:pt>
                <c:pt idx="1695">
                  <c:v>0.31333</c:v>
                </c:pt>
                <c:pt idx="1696">
                  <c:v>0.29666999999999999</c:v>
                </c:pt>
                <c:pt idx="1697">
                  <c:v>0.32</c:v>
                </c:pt>
                <c:pt idx="1698">
                  <c:v>0.32667000000000002</c:v>
                </c:pt>
                <c:pt idx="1699">
                  <c:v>0.33</c:v>
                </c:pt>
                <c:pt idx="1700">
                  <c:v>0.32667000000000002</c:v>
                </c:pt>
                <c:pt idx="1701">
                  <c:v>0.34333000000000002</c:v>
                </c:pt>
                <c:pt idx="1702">
                  <c:v>0.33333000000000002</c:v>
                </c:pt>
                <c:pt idx="1703">
                  <c:v>0.34</c:v>
                </c:pt>
                <c:pt idx="1704">
                  <c:v>0.33</c:v>
                </c:pt>
                <c:pt idx="1705">
                  <c:v>0.33667000000000002</c:v>
                </c:pt>
                <c:pt idx="1706">
                  <c:v>0.32667000000000002</c:v>
                </c:pt>
                <c:pt idx="1707">
                  <c:v>0.33</c:v>
                </c:pt>
                <c:pt idx="1708">
                  <c:v>0.32333000000000001</c:v>
                </c:pt>
                <c:pt idx="1709">
                  <c:v>0.33333000000000002</c:v>
                </c:pt>
                <c:pt idx="1710">
                  <c:v>0.32667000000000002</c:v>
                </c:pt>
                <c:pt idx="1711">
                  <c:v>0.33</c:v>
                </c:pt>
                <c:pt idx="1712">
                  <c:v>0.33</c:v>
                </c:pt>
                <c:pt idx="1713">
                  <c:v>0.32667000000000002</c:v>
                </c:pt>
                <c:pt idx="1714">
                  <c:v>0.33333000000000002</c:v>
                </c:pt>
                <c:pt idx="1715">
                  <c:v>0.31667000000000001</c:v>
                </c:pt>
                <c:pt idx="1716">
                  <c:v>0.32667000000000002</c:v>
                </c:pt>
                <c:pt idx="1717">
                  <c:v>0.33333000000000002</c:v>
                </c:pt>
                <c:pt idx="1718">
                  <c:v>0.36332999999999999</c:v>
                </c:pt>
                <c:pt idx="1719">
                  <c:v>0.34</c:v>
                </c:pt>
                <c:pt idx="1720">
                  <c:v>0.32667000000000002</c:v>
                </c:pt>
                <c:pt idx="1721">
                  <c:v>0.30667</c:v>
                </c:pt>
                <c:pt idx="1722">
                  <c:v>0.33</c:v>
                </c:pt>
                <c:pt idx="1723">
                  <c:v>0.35</c:v>
                </c:pt>
                <c:pt idx="1724">
                  <c:v>0.35332999999999998</c:v>
                </c:pt>
                <c:pt idx="1725">
                  <c:v>0.36</c:v>
                </c:pt>
                <c:pt idx="1726">
                  <c:v>0.35666999999999999</c:v>
                </c:pt>
                <c:pt idx="1727">
                  <c:v>0.35666999999999999</c:v>
                </c:pt>
                <c:pt idx="1728">
                  <c:v>0.36332999999999999</c:v>
                </c:pt>
                <c:pt idx="1729">
                  <c:v>0.35666999999999999</c:v>
                </c:pt>
                <c:pt idx="1730">
                  <c:v>0.36667</c:v>
                </c:pt>
                <c:pt idx="1731">
                  <c:v>0.34</c:v>
                </c:pt>
                <c:pt idx="1732">
                  <c:v>0.32333000000000001</c:v>
                </c:pt>
                <c:pt idx="1733">
                  <c:v>0.28999999999999998</c:v>
                </c:pt>
                <c:pt idx="1734">
                  <c:v>0.31333</c:v>
                </c:pt>
                <c:pt idx="1735">
                  <c:v>0.32333000000000001</c:v>
                </c:pt>
                <c:pt idx="1736">
                  <c:v>0.35166999999999998</c:v>
                </c:pt>
                <c:pt idx="1737">
                  <c:v>0.34666999999999998</c:v>
                </c:pt>
                <c:pt idx="1738">
                  <c:v>0.34832999999999997</c:v>
                </c:pt>
                <c:pt idx="1739">
                  <c:v>0.34166999999999997</c:v>
                </c:pt>
                <c:pt idx="1740">
                  <c:v>0.32500000000000001</c:v>
                </c:pt>
                <c:pt idx="1741">
                  <c:v>0.32833000000000001</c:v>
                </c:pt>
                <c:pt idx="1742">
                  <c:v>0.315</c:v>
                </c:pt>
                <c:pt idx="1743">
                  <c:v>0.31167</c:v>
                </c:pt>
                <c:pt idx="1744">
                  <c:v>0.31167</c:v>
                </c:pt>
                <c:pt idx="1745">
                  <c:v>0.31833</c:v>
                </c:pt>
                <c:pt idx="1746">
                  <c:v>0.315</c:v>
                </c:pt>
                <c:pt idx="1747">
                  <c:v>0.30499999999999999</c:v>
                </c:pt>
                <c:pt idx="1748">
                  <c:v>0.31167</c:v>
                </c:pt>
                <c:pt idx="1749">
                  <c:v>0.315</c:v>
                </c:pt>
                <c:pt idx="1750">
                  <c:v>0.31167</c:v>
                </c:pt>
                <c:pt idx="1751">
                  <c:v>0.315</c:v>
                </c:pt>
                <c:pt idx="1752">
                  <c:v>0.31833</c:v>
                </c:pt>
                <c:pt idx="1753">
                  <c:v>0.32167000000000001</c:v>
                </c:pt>
                <c:pt idx="1754">
                  <c:v>0.32167000000000001</c:v>
                </c:pt>
                <c:pt idx="1755">
                  <c:v>0.315</c:v>
                </c:pt>
                <c:pt idx="1756">
                  <c:v>0.32167000000000001</c:v>
                </c:pt>
                <c:pt idx="1757">
                  <c:v>0.315</c:v>
                </c:pt>
                <c:pt idx="1758">
                  <c:v>0.33167000000000002</c:v>
                </c:pt>
                <c:pt idx="1759">
                  <c:v>0.32833000000000001</c:v>
                </c:pt>
                <c:pt idx="1760">
                  <c:v>0.33167000000000002</c:v>
                </c:pt>
                <c:pt idx="1761">
                  <c:v>0.32167000000000001</c:v>
                </c:pt>
                <c:pt idx="1762">
                  <c:v>0.33500000000000002</c:v>
                </c:pt>
                <c:pt idx="1763">
                  <c:v>0.33833000000000002</c:v>
                </c:pt>
                <c:pt idx="1764">
                  <c:v>0.34832999999999997</c:v>
                </c:pt>
                <c:pt idx="1765">
                  <c:v>0.33833000000000002</c:v>
                </c:pt>
                <c:pt idx="1766">
                  <c:v>0.35166999999999998</c:v>
                </c:pt>
                <c:pt idx="1767">
                  <c:v>0.34832999999999997</c:v>
                </c:pt>
                <c:pt idx="1768">
                  <c:v>0.33500000000000002</c:v>
                </c:pt>
                <c:pt idx="1769">
                  <c:v>0.32167000000000001</c:v>
                </c:pt>
                <c:pt idx="1770">
                  <c:v>0.30832999999999999</c:v>
                </c:pt>
                <c:pt idx="1771">
                  <c:v>0.32500000000000001</c:v>
                </c:pt>
                <c:pt idx="1772">
                  <c:v>0.31833</c:v>
                </c:pt>
                <c:pt idx="1773">
                  <c:v>0.33500000000000002</c:v>
                </c:pt>
                <c:pt idx="1774">
                  <c:v>0.315</c:v>
                </c:pt>
                <c:pt idx="1775">
                  <c:v>0.30832999999999999</c:v>
                </c:pt>
                <c:pt idx="1776">
                  <c:v>0.30499999999999999</c:v>
                </c:pt>
                <c:pt idx="1777">
                  <c:v>0.33167000000000002</c:v>
                </c:pt>
                <c:pt idx="1778">
                  <c:v>0.33833000000000002</c:v>
                </c:pt>
                <c:pt idx="1779">
                  <c:v>0.34166999999999997</c:v>
                </c:pt>
                <c:pt idx="1780">
                  <c:v>0.32167000000000001</c:v>
                </c:pt>
                <c:pt idx="1781">
                  <c:v>0.31833</c:v>
                </c:pt>
                <c:pt idx="1782">
                  <c:v>0.30832999999999999</c:v>
                </c:pt>
                <c:pt idx="1783">
                  <c:v>0.315</c:v>
                </c:pt>
                <c:pt idx="1784">
                  <c:v>0.33167000000000002</c:v>
                </c:pt>
                <c:pt idx="1785">
                  <c:v>0.32500000000000001</c:v>
                </c:pt>
                <c:pt idx="1786">
                  <c:v>0.32167000000000001</c:v>
                </c:pt>
                <c:pt idx="1787">
                  <c:v>0.30166999999999999</c:v>
                </c:pt>
                <c:pt idx="1788">
                  <c:v>0.32833000000000001</c:v>
                </c:pt>
                <c:pt idx="1789">
                  <c:v>0.33167000000000002</c:v>
                </c:pt>
                <c:pt idx="1790">
                  <c:v>0.35166999999999998</c:v>
                </c:pt>
                <c:pt idx="1791">
                  <c:v>0.33500000000000002</c:v>
                </c:pt>
                <c:pt idx="1792">
                  <c:v>0.34832999999999997</c:v>
                </c:pt>
                <c:pt idx="1793">
                  <c:v>0.33167000000000002</c:v>
                </c:pt>
                <c:pt idx="1794">
                  <c:v>0.32167000000000001</c:v>
                </c:pt>
                <c:pt idx="1795">
                  <c:v>0.30499999999999999</c:v>
                </c:pt>
                <c:pt idx="1796">
                  <c:v>0.32833000000000001</c:v>
                </c:pt>
                <c:pt idx="1797">
                  <c:v>0.34499999999999997</c:v>
                </c:pt>
                <c:pt idx="1798">
                  <c:v>0.35499999999999998</c:v>
                </c:pt>
                <c:pt idx="1799">
                  <c:v>0.33833000000000002</c:v>
                </c:pt>
                <c:pt idx="1800">
                  <c:v>0.32833000000000001</c:v>
                </c:pt>
                <c:pt idx="1801">
                  <c:v>0.31833</c:v>
                </c:pt>
                <c:pt idx="1802">
                  <c:v>0.30499999999999999</c:v>
                </c:pt>
                <c:pt idx="1803">
                  <c:v>0.30832999999999999</c:v>
                </c:pt>
                <c:pt idx="1804">
                  <c:v>0.32500000000000001</c:v>
                </c:pt>
                <c:pt idx="1805">
                  <c:v>0.32167000000000001</c:v>
                </c:pt>
                <c:pt idx="1806">
                  <c:v>0.33167000000000002</c:v>
                </c:pt>
                <c:pt idx="1807">
                  <c:v>0.33167000000000002</c:v>
                </c:pt>
                <c:pt idx="1808">
                  <c:v>0.35832999999999998</c:v>
                </c:pt>
                <c:pt idx="1809">
                  <c:v>0.34832999999999997</c:v>
                </c:pt>
                <c:pt idx="1810">
                  <c:v>0.33167000000000002</c:v>
                </c:pt>
                <c:pt idx="1811">
                  <c:v>0.315</c:v>
                </c:pt>
                <c:pt idx="1812">
                  <c:v>0.31167</c:v>
                </c:pt>
                <c:pt idx="1813">
                  <c:v>0.31167</c:v>
                </c:pt>
                <c:pt idx="1814">
                  <c:v>0.33167000000000002</c:v>
                </c:pt>
                <c:pt idx="1815">
                  <c:v>0.32500000000000001</c:v>
                </c:pt>
                <c:pt idx="1816">
                  <c:v>0.32833000000000001</c:v>
                </c:pt>
                <c:pt idx="1817">
                  <c:v>0.30832999999999999</c:v>
                </c:pt>
                <c:pt idx="1818">
                  <c:v>0.32167000000000001</c:v>
                </c:pt>
                <c:pt idx="1819">
                  <c:v>0.33167000000000002</c:v>
                </c:pt>
                <c:pt idx="1820">
                  <c:v>0.34166999999999997</c:v>
                </c:pt>
                <c:pt idx="1821">
                  <c:v>0.32500000000000001</c:v>
                </c:pt>
                <c:pt idx="1822">
                  <c:v>0.29832999999999998</c:v>
                </c:pt>
                <c:pt idx="1823">
                  <c:v>0.29166999999999998</c:v>
                </c:pt>
                <c:pt idx="1824">
                  <c:v>0.29499999999999998</c:v>
                </c:pt>
                <c:pt idx="1825">
                  <c:v>0.30166999999999999</c:v>
                </c:pt>
                <c:pt idx="1826">
                  <c:v>0.28832999999999998</c:v>
                </c:pt>
                <c:pt idx="1827">
                  <c:v>0.29166999999999998</c:v>
                </c:pt>
                <c:pt idx="1828">
                  <c:v>0.28499999999999998</c:v>
                </c:pt>
                <c:pt idx="1829">
                  <c:v>0.28499999999999998</c:v>
                </c:pt>
                <c:pt idx="1830">
                  <c:v>0.27833000000000002</c:v>
                </c:pt>
                <c:pt idx="1831">
                  <c:v>0.28166999999999998</c:v>
                </c:pt>
                <c:pt idx="1832">
                  <c:v>0.28499999999999998</c:v>
                </c:pt>
                <c:pt idx="1833">
                  <c:v>0.27833000000000002</c:v>
                </c:pt>
                <c:pt idx="1834">
                  <c:v>0.29166999999999998</c:v>
                </c:pt>
                <c:pt idx="1835">
                  <c:v>0.28832999999999998</c:v>
                </c:pt>
                <c:pt idx="1836">
                  <c:v>0.29166999999999998</c:v>
                </c:pt>
                <c:pt idx="1837">
                  <c:v>0.26833000000000001</c:v>
                </c:pt>
                <c:pt idx="1838">
                  <c:v>0.27167000000000002</c:v>
                </c:pt>
                <c:pt idx="1839">
                  <c:v>0.27167000000000002</c:v>
                </c:pt>
                <c:pt idx="1840">
                  <c:v>0.28832999999999998</c:v>
                </c:pt>
                <c:pt idx="1841">
                  <c:v>0.28499999999999998</c:v>
                </c:pt>
                <c:pt idx="1842">
                  <c:v>0.29166999999999998</c:v>
                </c:pt>
                <c:pt idx="1843">
                  <c:v>0.29499999999999998</c:v>
                </c:pt>
                <c:pt idx="1844">
                  <c:v>0.30166999999999999</c:v>
                </c:pt>
                <c:pt idx="1845">
                  <c:v>0.29499999999999998</c:v>
                </c:pt>
                <c:pt idx="1846">
                  <c:v>0.27500000000000002</c:v>
                </c:pt>
                <c:pt idx="1847">
                  <c:v>0.25833</c:v>
                </c:pt>
                <c:pt idx="1848">
                  <c:v>0.255</c:v>
                </c:pt>
                <c:pt idx="1849">
                  <c:v>0.27167000000000002</c:v>
                </c:pt>
                <c:pt idx="1850">
                  <c:v>0.28166999999999998</c:v>
                </c:pt>
                <c:pt idx="1851">
                  <c:v>0.29166999999999998</c:v>
                </c:pt>
                <c:pt idx="1852">
                  <c:v>0.28499999999999998</c:v>
                </c:pt>
                <c:pt idx="1853">
                  <c:v>0.29166999999999998</c:v>
                </c:pt>
                <c:pt idx="1854">
                  <c:v>0.28832999999999998</c:v>
                </c:pt>
                <c:pt idx="1855">
                  <c:v>0.27833000000000002</c:v>
                </c:pt>
                <c:pt idx="1856">
                  <c:v>0.26500000000000001</c:v>
                </c:pt>
                <c:pt idx="1857">
                  <c:v>0.27833000000000002</c:v>
                </c:pt>
                <c:pt idx="1858">
                  <c:v>0.28166999999999998</c:v>
                </c:pt>
                <c:pt idx="1859">
                  <c:v>0.29166999999999998</c:v>
                </c:pt>
                <c:pt idx="1860">
                  <c:v>0.26167000000000001</c:v>
                </c:pt>
                <c:pt idx="1861">
                  <c:v>0.27167000000000002</c:v>
                </c:pt>
                <c:pt idx="1862">
                  <c:v>0.26500000000000001</c:v>
                </c:pt>
                <c:pt idx="1863">
                  <c:v>0.25833</c:v>
                </c:pt>
                <c:pt idx="1864">
                  <c:v>0.255</c:v>
                </c:pt>
                <c:pt idx="1865">
                  <c:v>0.24167</c:v>
                </c:pt>
                <c:pt idx="1866">
                  <c:v>0.26167000000000001</c:v>
                </c:pt>
                <c:pt idx="1867">
                  <c:v>0.26833000000000001</c:v>
                </c:pt>
                <c:pt idx="1868">
                  <c:v>0.26833000000000001</c:v>
                </c:pt>
                <c:pt idx="1869">
                  <c:v>0.25167</c:v>
                </c:pt>
                <c:pt idx="1870">
                  <c:v>0.23166999999999999</c:v>
                </c:pt>
                <c:pt idx="1871">
                  <c:v>0.24833</c:v>
                </c:pt>
                <c:pt idx="1872">
                  <c:v>0.27167000000000002</c:v>
                </c:pt>
                <c:pt idx="1873">
                  <c:v>0.27500000000000002</c:v>
                </c:pt>
                <c:pt idx="1874">
                  <c:v>0.26833000000000001</c:v>
                </c:pt>
                <c:pt idx="1875">
                  <c:v>0.245</c:v>
                </c:pt>
                <c:pt idx="1876">
                  <c:v>0.25167</c:v>
                </c:pt>
                <c:pt idx="1877">
                  <c:v>0.26167000000000001</c:v>
                </c:pt>
                <c:pt idx="1878">
                  <c:v>0.27500000000000002</c:v>
                </c:pt>
                <c:pt idx="1879">
                  <c:v>0.27167000000000002</c:v>
                </c:pt>
                <c:pt idx="1880">
                  <c:v>0.24833</c:v>
                </c:pt>
                <c:pt idx="1881">
                  <c:v>0.23166999999999999</c:v>
                </c:pt>
                <c:pt idx="1882">
                  <c:v>0.24167</c:v>
                </c:pt>
                <c:pt idx="1883">
                  <c:v>0.26833000000000001</c:v>
                </c:pt>
                <c:pt idx="1884">
                  <c:v>0.29499999999999998</c:v>
                </c:pt>
                <c:pt idx="1885">
                  <c:v>0.27167000000000002</c:v>
                </c:pt>
                <c:pt idx="1886">
                  <c:v>0.25167</c:v>
                </c:pt>
                <c:pt idx="1887">
                  <c:v>0.25167</c:v>
                </c:pt>
                <c:pt idx="1888">
                  <c:v>0.27167000000000002</c:v>
                </c:pt>
                <c:pt idx="1889">
                  <c:v>0.27833000000000002</c:v>
                </c:pt>
                <c:pt idx="1890">
                  <c:v>0.27833000000000002</c:v>
                </c:pt>
                <c:pt idx="1891">
                  <c:v>0.28166999999999998</c:v>
                </c:pt>
                <c:pt idx="1892">
                  <c:v>0.29166999999999998</c:v>
                </c:pt>
                <c:pt idx="1893">
                  <c:v>0.27500000000000002</c:v>
                </c:pt>
                <c:pt idx="1894">
                  <c:v>0.27500000000000002</c:v>
                </c:pt>
                <c:pt idx="1895">
                  <c:v>0.26833000000000001</c:v>
                </c:pt>
                <c:pt idx="1896">
                  <c:v>0.29832999999999998</c:v>
                </c:pt>
                <c:pt idx="1897">
                  <c:v>0.29832999999999998</c:v>
                </c:pt>
                <c:pt idx="1898">
                  <c:v>0.30499999999999999</c:v>
                </c:pt>
                <c:pt idx="1899">
                  <c:v>0.27500000000000002</c:v>
                </c:pt>
                <c:pt idx="1900">
                  <c:v>0.26167000000000001</c:v>
                </c:pt>
                <c:pt idx="1901">
                  <c:v>0.26167000000000001</c:v>
                </c:pt>
                <c:pt idx="1902">
                  <c:v>0.27833000000000002</c:v>
                </c:pt>
                <c:pt idx="1903">
                  <c:v>0.28832999999999998</c:v>
                </c:pt>
                <c:pt idx="1904">
                  <c:v>0.28499999999999998</c:v>
                </c:pt>
                <c:pt idx="1905">
                  <c:v>0.27833000000000002</c:v>
                </c:pt>
                <c:pt idx="1906">
                  <c:v>0.28499999999999998</c:v>
                </c:pt>
                <c:pt idx="1907">
                  <c:v>0.29499999999999998</c:v>
                </c:pt>
                <c:pt idx="1908">
                  <c:v>0.30499999999999999</c:v>
                </c:pt>
                <c:pt idx="1909">
                  <c:v>0.29499999999999998</c:v>
                </c:pt>
                <c:pt idx="1910">
                  <c:v>0.28832999999999998</c:v>
                </c:pt>
                <c:pt idx="1911">
                  <c:v>0.27167000000000002</c:v>
                </c:pt>
                <c:pt idx="1912">
                  <c:v>0.28499999999999998</c:v>
                </c:pt>
                <c:pt idx="1913">
                  <c:v>0.27833000000000002</c:v>
                </c:pt>
                <c:pt idx="1914">
                  <c:v>0.26500000000000001</c:v>
                </c:pt>
                <c:pt idx="1915">
                  <c:v>0.24833</c:v>
                </c:pt>
                <c:pt idx="1916">
                  <c:v>0.23499999999999999</c:v>
                </c:pt>
                <c:pt idx="1917">
                  <c:v>0.23499999999999999</c:v>
                </c:pt>
                <c:pt idx="1918">
                  <c:v>0.23832999999999999</c:v>
                </c:pt>
                <c:pt idx="1919">
                  <c:v>0.245</c:v>
                </c:pt>
                <c:pt idx="1920">
                  <c:v>0.255</c:v>
                </c:pt>
                <c:pt idx="1921">
                  <c:v>0.24167</c:v>
                </c:pt>
                <c:pt idx="1922">
                  <c:v>0.23832999999999999</c:v>
                </c:pt>
                <c:pt idx="1923">
                  <c:v>0.22167000000000001</c:v>
                </c:pt>
                <c:pt idx="1924">
                  <c:v>0.23166999999999999</c:v>
                </c:pt>
                <c:pt idx="1925">
                  <c:v>0.22500000000000001</c:v>
                </c:pt>
                <c:pt idx="1926">
                  <c:v>0.245</c:v>
                </c:pt>
                <c:pt idx="1927">
                  <c:v>0.25167</c:v>
                </c:pt>
                <c:pt idx="1928">
                  <c:v>0.25167</c:v>
                </c:pt>
                <c:pt idx="1929">
                  <c:v>0.24833</c:v>
                </c:pt>
                <c:pt idx="1930">
                  <c:v>0.24833</c:v>
                </c:pt>
                <c:pt idx="1931">
                  <c:v>0.24833</c:v>
                </c:pt>
                <c:pt idx="1932">
                  <c:v>0.26833000000000001</c:v>
                </c:pt>
                <c:pt idx="1933">
                  <c:v>0.255</c:v>
                </c:pt>
                <c:pt idx="1934">
                  <c:v>0.28166999999999998</c:v>
                </c:pt>
                <c:pt idx="1935">
                  <c:v>0.27167000000000002</c:v>
                </c:pt>
                <c:pt idx="1936">
                  <c:v>0.28499999999999998</c:v>
                </c:pt>
                <c:pt idx="1937">
                  <c:v>0.26833000000000001</c:v>
                </c:pt>
                <c:pt idx="1938">
                  <c:v>0.24833</c:v>
                </c:pt>
                <c:pt idx="1939">
                  <c:v>0.26833000000000001</c:v>
                </c:pt>
                <c:pt idx="1940">
                  <c:v>0.26833000000000001</c:v>
                </c:pt>
                <c:pt idx="1941">
                  <c:v>0.26833000000000001</c:v>
                </c:pt>
                <c:pt idx="1942">
                  <c:v>0.24833</c:v>
                </c:pt>
                <c:pt idx="1943">
                  <c:v>0.26167000000000001</c:v>
                </c:pt>
                <c:pt idx="1944">
                  <c:v>0.27500000000000002</c:v>
                </c:pt>
                <c:pt idx="1945">
                  <c:v>0.26500000000000001</c:v>
                </c:pt>
                <c:pt idx="1946">
                  <c:v>0.24167</c:v>
                </c:pt>
                <c:pt idx="1947">
                  <c:v>0.24167</c:v>
                </c:pt>
                <c:pt idx="1948">
                  <c:v>0.24833</c:v>
                </c:pt>
                <c:pt idx="1949">
                  <c:v>0.24833</c:v>
                </c:pt>
                <c:pt idx="1950">
                  <c:v>0.25167</c:v>
                </c:pt>
                <c:pt idx="1951">
                  <c:v>0.25</c:v>
                </c:pt>
                <c:pt idx="1952">
                  <c:v>0.28166999999999998</c:v>
                </c:pt>
                <c:pt idx="1953">
                  <c:v>0.27667000000000003</c:v>
                </c:pt>
                <c:pt idx="1954">
                  <c:v>0.26333000000000001</c:v>
                </c:pt>
                <c:pt idx="1955">
                  <c:v>0.27</c:v>
                </c:pt>
                <c:pt idx="1956">
                  <c:v>0.3</c:v>
                </c:pt>
                <c:pt idx="1957">
                  <c:v>0.31333</c:v>
                </c:pt>
                <c:pt idx="1958">
                  <c:v>0.27667000000000003</c:v>
                </c:pt>
                <c:pt idx="1959">
                  <c:v>0.23333000000000001</c:v>
                </c:pt>
                <c:pt idx="1960">
                  <c:v>0.23</c:v>
                </c:pt>
                <c:pt idx="1961">
                  <c:v>0.24</c:v>
                </c:pt>
                <c:pt idx="1962">
                  <c:v>0.25333</c:v>
                </c:pt>
                <c:pt idx="1963">
                  <c:v>0.23333000000000001</c:v>
                </c:pt>
                <c:pt idx="1964">
                  <c:v>0.22667000000000001</c:v>
                </c:pt>
                <c:pt idx="1965">
                  <c:v>0.23666999999999999</c:v>
                </c:pt>
                <c:pt idx="1966">
                  <c:v>0.26667000000000002</c:v>
                </c:pt>
                <c:pt idx="1967">
                  <c:v>0.26667000000000002</c:v>
                </c:pt>
                <c:pt idx="1968">
                  <c:v>0.23</c:v>
                </c:pt>
                <c:pt idx="1969">
                  <c:v>0.19333</c:v>
                </c:pt>
                <c:pt idx="1970">
                  <c:v>0.19</c:v>
                </c:pt>
                <c:pt idx="1971">
                  <c:v>0.19667000000000001</c:v>
                </c:pt>
                <c:pt idx="1972">
                  <c:v>0.22</c:v>
                </c:pt>
                <c:pt idx="1973">
                  <c:v>0.25</c:v>
                </c:pt>
                <c:pt idx="1974">
                  <c:v>0.27</c:v>
                </c:pt>
                <c:pt idx="1975">
                  <c:v>0.28666999999999998</c:v>
                </c:pt>
                <c:pt idx="1976">
                  <c:v>0.27667000000000003</c:v>
                </c:pt>
                <c:pt idx="1977">
                  <c:v>0.27</c:v>
                </c:pt>
                <c:pt idx="1978">
                  <c:v>0.25667000000000001</c:v>
                </c:pt>
                <c:pt idx="1979">
                  <c:v>0.24332999999999999</c:v>
                </c:pt>
                <c:pt idx="1980">
                  <c:v>0.26667000000000002</c:v>
                </c:pt>
                <c:pt idx="1981">
                  <c:v>0.26667000000000002</c:v>
                </c:pt>
                <c:pt idx="1982">
                  <c:v>0.26</c:v>
                </c:pt>
                <c:pt idx="1983">
                  <c:v>0.23333000000000001</c:v>
                </c:pt>
                <c:pt idx="1984">
                  <c:v>0.23</c:v>
                </c:pt>
                <c:pt idx="1985">
                  <c:v>0.23333000000000001</c:v>
                </c:pt>
                <c:pt idx="1986">
                  <c:v>0.23666999999999999</c:v>
                </c:pt>
                <c:pt idx="1987">
                  <c:v>0.22667000000000001</c:v>
                </c:pt>
                <c:pt idx="1988">
                  <c:v>0.22333</c:v>
                </c:pt>
                <c:pt idx="1989">
                  <c:v>0.21667</c:v>
                </c:pt>
                <c:pt idx="1990">
                  <c:v>0.21667</c:v>
                </c:pt>
                <c:pt idx="1991">
                  <c:v>0.22667000000000001</c:v>
                </c:pt>
                <c:pt idx="1992">
                  <c:v>0.25</c:v>
                </c:pt>
                <c:pt idx="1993">
                  <c:v>0.24332999999999999</c:v>
                </c:pt>
                <c:pt idx="1994">
                  <c:v>0.23333000000000001</c:v>
                </c:pt>
                <c:pt idx="1995">
                  <c:v>0.22</c:v>
                </c:pt>
                <c:pt idx="1996">
                  <c:v>0.24332999999999999</c:v>
                </c:pt>
                <c:pt idx="1997">
                  <c:v>0.22</c:v>
                </c:pt>
                <c:pt idx="1998">
                  <c:v>0.19667000000000001</c:v>
                </c:pt>
                <c:pt idx="1999">
                  <c:v>0.16333</c:v>
                </c:pt>
                <c:pt idx="2000">
                  <c:v>0.17666999999999999</c:v>
                </c:pt>
                <c:pt idx="2001">
                  <c:v>0.19</c:v>
                </c:pt>
                <c:pt idx="2002">
                  <c:v>0.2</c:v>
                </c:pt>
                <c:pt idx="2003">
                  <c:v>0.22</c:v>
                </c:pt>
                <c:pt idx="2004">
                  <c:v>0.23666999999999999</c:v>
                </c:pt>
                <c:pt idx="2005">
                  <c:v>0.26</c:v>
                </c:pt>
                <c:pt idx="2006">
                  <c:v>0.26</c:v>
                </c:pt>
                <c:pt idx="2007">
                  <c:v>0.24</c:v>
                </c:pt>
                <c:pt idx="2008">
                  <c:v>0.22333</c:v>
                </c:pt>
                <c:pt idx="2009">
                  <c:v>0.22667000000000001</c:v>
                </c:pt>
                <c:pt idx="2010">
                  <c:v>0.25333</c:v>
                </c:pt>
                <c:pt idx="2011">
                  <c:v>0.25667000000000001</c:v>
                </c:pt>
                <c:pt idx="2012">
                  <c:v>0.24667</c:v>
                </c:pt>
                <c:pt idx="2013">
                  <c:v>0.24</c:v>
                </c:pt>
                <c:pt idx="2014">
                  <c:v>0.26</c:v>
                </c:pt>
                <c:pt idx="2015">
                  <c:v>0.24</c:v>
                </c:pt>
                <c:pt idx="2016">
                  <c:v>0.22333</c:v>
                </c:pt>
                <c:pt idx="2017">
                  <c:v>0.21</c:v>
                </c:pt>
                <c:pt idx="2018">
                  <c:v>0.22</c:v>
                </c:pt>
                <c:pt idx="2019">
                  <c:v>0.22667000000000001</c:v>
                </c:pt>
                <c:pt idx="2020">
                  <c:v>0.21</c:v>
                </c:pt>
                <c:pt idx="2021">
                  <c:v>0.22333</c:v>
                </c:pt>
                <c:pt idx="2022">
                  <c:v>0.21</c:v>
                </c:pt>
                <c:pt idx="2023">
                  <c:v>0.22333</c:v>
                </c:pt>
                <c:pt idx="2024">
                  <c:v>0.20333000000000001</c:v>
                </c:pt>
                <c:pt idx="2025">
                  <c:v>0.22</c:v>
                </c:pt>
                <c:pt idx="2026">
                  <c:v>0.2</c:v>
                </c:pt>
                <c:pt idx="2027">
                  <c:v>0.21332999999999999</c:v>
                </c:pt>
                <c:pt idx="2028">
                  <c:v>0.20666999999999999</c:v>
                </c:pt>
                <c:pt idx="2029">
                  <c:v>0.22333</c:v>
                </c:pt>
                <c:pt idx="2030">
                  <c:v>0.20666999999999999</c:v>
                </c:pt>
                <c:pt idx="2031">
                  <c:v>0.20666999999999999</c:v>
                </c:pt>
                <c:pt idx="2032">
                  <c:v>0.21</c:v>
                </c:pt>
                <c:pt idx="2033">
                  <c:v>0.22667000000000001</c:v>
                </c:pt>
                <c:pt idx="2034">
                  <c:v>0.23333000000000001</c:v>
                </c:pt>
                <c:pt idx="2035">
                  <c:v>0.23666999999999999</c:v>
                </c:pt>
                <c:pt idx="2036">
                  <c:v>0.24332999999999999</c:v>
                </c:pt>
                <c:pt idx="2037">
                  <c:v>0.24</c:v>
                </c:pt>
                <c:pt idx="2038">
                  <c:v>0.22667000000000001</c:v>
                </c:pt>
                <c:pt idx="2039">
                  <c:v>0.18667</c:v>
                </c:pt>
                <c:pt idx="2040">
                  <c:v>0.13</c:v>
                </c:pt>
                <c:pt idx="2041">
                  <c:v>0.11667</c:v>
                </c:pt>
                <c:pt idx="2042">
                  <c:v>0.15332999999999999</c:v>
                </c:pt>
                <c:pt idx="2043">
                  <c:v>0.18667</c:v>
                </c:pt>
                <c:pt idx="2044">
                  <c:v>0.19667000000000001</c:v>
                </c:pt>
                <c:pt idx="2045">
                  <c:v>0.16667000000000001</c:v>
                </c:pt>
                <c:pt idx="2046">
                  <c:v>0.17</c:v>
                </c:pt>
                <c:pt idx="2047">
                  <c:v>0.18</c:v>
                </c:pt>
                <c:pt idx="2048">
                  <c:v>0.19667000000000001</c:v>
                </c:pt>
                <c:pt idx="2049">
                  <c:v>0.20666999999999999</c:v>
                </c:pt>
                <c:pt idx="2050">
                  <c:v>0.23</c:v>
                </c:pt>
                <c:pt idx="2051">
                  <c:v>0.25333</c:v>
                </c:pt>
                <c:pt idx="2052">
                  <c:v>0.27</c:v>
                </c:pt>
                <c:pt idx="2053">
                  <c:v>0.24667</c:v>
                </c:pt>
                <c:pt idx="2054">
                  <c:v>0.24</c:v>
                </c:pt>
                <c:pt idx="2055">
                  <c:v>0.23333000000000001</c:v>
                </c:pt>
                <c:pt idx="2056">
                  <c:v>0.23666999999999999</c:v>
                </c:pt>
                <c:pt idx="2057">
                  <c:v>0.23</c:v>
                </c:pt>
                <c:pt idx="2058">
                  <c:v>0.22667000000000001</c:v>
                </c:pt>
                <c:pt idx="2059">
                  <c:v>0.21667</c:v>
                </c:pt>
                <c:pt idx="2060">
                  <c:v>0.21332999999999999</c:v>
                </c:pt>
                <c:pt idx="2061">
                  <c:v>0.2</c:v>
                </c:pt>
                <c:pt idx="2062">
                  <c:v>0.18667</c:v>
                </c:pt>
                <c:pt idx="2063">
                  <c:v>0.18</c:v>
                </c:pt>
                <c:pt idx="2064">
                  <c:v>0.19333</c:v>
                </c:pt>
                <c:pt idx="2065">
                  <c:v>0.2</c:v>
                </c:pt>
                <c:pt idx="2066">
                  <c:v>0.2</c:v>
                </c:pt>
                <c:pt idx="2067">
                  <c:v>0.18332999999999999</c:v>
                </c:pt>
                <c:pt idx="2068">
                  <c:v>0.19333</c:v>
                </c:pt>
                <c:pt idx="2069">
                  <c:v>0.18667</c:v>
                </c:pt>
                <c:pt idx="2070">
                  <c:v>0.18667</c:v>
                </c:pt>
                <c:pt idx="2071">
                  <c:v>0.19</c:v>
                </c:pt>
                <c:pt idx="2072">
                  <c:v>0.19667000000000001</c:v>
                </c:pt>
                <c:pt idx="2073">
                  <c:v>0.21667</c:v>
                </c:pt>
                <c:pt idx="2074">
                  <c:v>0.21</c:v>
                </c:pt>
                <c:pt idx="2075">
                  <c:v>0.2</c:v>
                </c:pt>
                <c:pt idx="2076">
                  <c:v>0.18667</c:v>
                </c:pt>
                <c:pt idx="2077">
                  <c:v>0.18332999999999999</c:v>
                </c:pt>
                <c:pt idx="2078">
                  <c:v>0.19</c:v>
                </c:pt>
                <c:pt idx="2079">
                  <c:v>0.20666999999999999</c:v>
                </c:pt>
                <c:pt idx="2080">
                  <c:v>0.21332999999999999</c:v>
                </c:pt>
                <c:pt idx="2081">
                  <c:v>0.22</c:v>
                </c:pt>
                <c:pt idx="2082">
                  <c:v>0.20666999999999999</c:v>
                </c:pt>
                <c:pt idx="2083">
                  <c:v>0.20666999999999999</c:v>
                </c:pt>
                <c:pt idx="2084">
                  <c:v>0.20666999999999999</c:v>
                </c:pt>
                <c:pt idx="2085">
                  <c:v>0.20333000000000001</c:v>
                </c:pt>
                <c:pt idx="2086">
                  <c:v>0.18332999999999999</c:v>
                </c:pt>
                <c:pt idx="2087">
                  <c:v>0.18667</c:v>
                </c:pt>
                <c:pt idx="2088">
                  <c:v>0.2</c:v>
                </c:pt>
                <c:pt idx="2089">
                  <c:v>0.22333</c:v>
                </c:pt>
                <c:pt idx="2090">
                  <c:v>0.23</c:v>
                </c:pt>
                <c:pt idx="2091">
                  <c:v>0.24667</c:v>
                </c:pt>
                <c:pt idx="2092">
                  <c:v>0.26</c:v>
                </c:pt>
                <c:pt idx="2093">
                  <c:v>0.25</c:v>
                </c:pt>
                <c:pt idx="2094">
                  <c:v>0.24332999999999999</c:v>
                </c:pt>
                <c:pt idx="2095">
                  <c:v>0.21</c:v>
                </c:pt>
                <c:pt idx="2096">
                  <c:v>0.19667000000000001</c:v>
                </c:pt>
                <c:pt idx="2097">
                  <c:v>0.18332999999999999</c:v>
                </c:pt>
                <c:pt idx="2098">
                  <c:v>0.2</c:v>
                </c:pt>
                <c:pt idx="2099">
                  <c:v>0.21</c:v>
                </c:pt>
                <c:pt idx="2100">
                  <c:v>0.2</c:v>
                </c:pt>
                <c:pt idx="2101">
                  <c:v>0.2</c:v>
                </c:pt>
                <c:pt idx="2102">
                  <c:v>0.20333000000000001</c:v>
                </c:pt>
                <c:pt idx="2103">
                  <c:v>0.21332999999999999</c:v>
                </c:pt>
                <c:pt idx="2104">
                  <c:v>0.20666999999999999</c:v>
                </c:pt>
                <c:pt idx="2105">
                  <c:v>0.21332999999999999</c:v>
                </c:pt>
                <c:pt idx="2106">
                  <c:v>0.21667</c:v>
                </c:pt>
                <c:pt idx="2107">
                  <c:v>0.22</c:v>
                </c:pt>
                <c:pt idx="2108">
                  <c:v>0.22</c:v>
                </c:pt>
                <c:pt idx="2109">
                  <c:v>0.21332999999999999</c:v>
                </c:pt>
                <c:pt idx="2110">
                  <c:v>0.22667000000000001</c:v>
                </c:pt>
                <c:pt idx="2111">
                  <c:v>0.22333</c:v>
                </c:pt>
                <c:pt idx="2112">
                  <c:v>0.22667000000000001</c:v>
                </c:pt>
                <c:pt idx="2113">
                  <c:v>0.20333000000000001</c:v>
                </c:pt>
                <c:pt idx="2114">
                  <c:v>0.19333</c:v>
                </c:pt>
                <c:pt idx="2115">
                  <c:v>0.19333</c:v>
                </c:pt>
                <c:pt idx="2116">
                  <c:v>0.21667</c:v>
                </c:pt>
                <c:pt idx="2117">
                  <c:v>0.23</c:v>
                </c:pt>
                <c:pt idx="2118">
                  <c:v>0.24</c:v>
                </c:pt>
                <c:pt idx="2121">
                  <c:v>0.19</c:v>
                </c:pt>
                <c:pt idx="2122">
                  <c:v>0.2</c:v>
                </c:pt>
                <c:pt idx="2123">
                  <c:v>0.2</c:v>
                </c:pt>
                <c:pt idx="2124">
                  <c:v>0.20666999999999999</c:v>
                </c:pt>
                <c:pt idx="2125">
                  <c:v>0.20333000000000001</c:v>
                </c:pt>
                <c:pt idx="2126">
                  <c:v>0.18332999999999999</c:v>
                </c:pt>
                <c:pt idx="2127">
                  <c:v>0.17333000000000001</c:v>
                </c:pt>
                <c:pt idx="2128">
                  <c:v>0.16</c:v>
                </c:pt>
                <c:pt idx="2129">
                  <c:v>0.17666999999999999</c:v>
                </c:pt>
                <c:pt idx="2130">
                  <c:v>0.19</c:v>
                </c:pt>
                <c:pt idx="2131">
                  <c:v>0.22333</c:v>
                </c:pt>
                <c:pt idx="2132">
                  <c:v>0.26</c:v>
                </c:pt>
                <c:pt idx="2133">
                  <c:v>0.25</c:v>
                </c:pt>
                <c:pt idx="2134">
                  <c:v>0.22333</c:v>
                </c:pt>
                <c:pt idx="2135">
                  <c:v>0.19</c:v>
                </c:pt>
                <c:pt idx="2136">
                  <c:v>0.19667000000000001</c:v>
                </c:pt>
                <c:pt idx="2137">
                  <c:v>0.2</c:v>
                </c:pt>
                <c:pt idx="2138">
                  <c:v>0.19333</c:v>
                </c:pt>
                <c:pt idx="2139">
                  <c:v>0.19333</c:v>
                </c:pt>
                <c:pt idx="2140">
                  <c:v>0.17333000000000001</c:v>
                </c:pt>
                <c:pt idx="2141">
                  <c:v>0.17</c:v>
                </c:pt>
                <c:pt idx="2142">
                  <c:v>0.13667000000000001</c:v>
                </c:pt>
                <c:pt idx="2143">
                  <c:v>0.13667000000000001</c:v>
                </c:pt>
                <c:pt idx="2144">
                  <c:v>0.14000000000000001</c:v>
                </c:pt>
                <c:pt idx="2145">
                  <c:v>0.16333</c:v>
                </c:pt>
                <c:pt idx="2146">
                  <c:v>0.18</c:v>
                </c:pt>
                <c:pt idx="2147">
                  <c:v>0.17333000000000001</c:v>
                </c:pt>
                <c:pt idx="2148">
                  <c:v>0.17</c:v>
                </c:pt>
                <c:pt idx="2149">
                  <c:v>0.18332999999999999</c:v>
                </c:pt>
                <c:pt idx="2150">
                  <c:v>0.17333000000000001</c:v>
                </c:pt>
                <c:pt idx="2151">
                  <c:v>0.17666999999999999</c:v>
                </c:pt>
                <c:pt idx="2152">
                  <c:v>0.16667000000000001</c:v>
                </c:pt>
                <c:pt idx="2153">
                  <c:v>0.18332999999999999</c:v>
                </c:pt>
                <c:pt idx="2154">
                  <c:v>0.2</c:v>
                </c:pt>
                <c:pt idx="2155">
                  <c:v>0.21</c:v>
                </c:pt>
                <c:pt idx="2156">
                  <c:v>0.22</c:v>
                </c:pt>
                <c:pt idx="2157">
                  <c:v>0.21667</c:v>
                </c:pt>
                <c:pt idx="2158">
                  <c:v>0.21</c:v>
                </c:pt>
                <c:pt idx="2159">
                  <c:v>0.20666999999999999</c:v>
                </c:pt>
                <c:pt idx="2160">
                  <c:v>0.18332999999999999</c:v>
                </c:pt>
                <c:pt idx="2161">
                  <c:v>0.17333000000000001</c:v>
                </c:pt>
                <c:pt idx="2162">
                  <c:v>0.14333000000000001</c:v>
                </c:pt>
                <c:pt idx="2163">
                  <c:v>0.13</c:v>
                </c:pt>
                <c:pt idx="2164">
                  <c:v>0.11667</c:v>
                </c:pt>
                <c:pt idx="2165">
                  <c:v>0.12</c:v>
                </c:pt>
                <c:pt idx="2166">
                  <c:v>0.13333</c:v>
                </c:pt>
                <c:pt idx="2167">
                  <c:v>0.14666999999999999</c:v>
                </c:pt>
                <c:pt idx="2168">
                  <c:v>0.17666999999999999</c:v>
                </c:pt>
                <c:pt idx="2169">
                  <c:v>0.17666999999999999</c:v>
                </c:pt>
                <c:pt idx="2170">
                  <c:v>0.15332999999999999</c:v>
                </c:pt>
                <c:pt idx="2171">
                  <c:v>0.13333</c:v>
                </c:pt>
                <c:pt idx="2172">
                  <c:v>0.13667000000000001</c:v>
                </c:pt>
                <c:pt idx="2173">
                  <c:v>0.14333000000000001</c:v>
                </c:pt>
                <c:pt idx="2174">
                  <c:v>0.16</c:v>
                </c:pt>
                <c:pt idx="2175">
                  <c:v>0.17666999999999999</c:v>
                </c:pt>
                <c:pt idx="2176">
                  <c:v>0.21667</c:v>
                </c:pt>
                <c:pt idx="2177">
                  <c:v>0.19</c:v>
                </c:pt>
                <c:pt idx="2178">
                  <c:v>0.15667</c:v>
                </c:pt>
                <c:pt idx="2179">
                  <c:v>0.14000000000000001</c:v>
                </c:pt>
                <c:pt idx="2180">
                  <c:v>0.15667</c:v>
                </c:pt>
                <c:pt idx="2181">
                  <c:v>0.16</c:v>
                </c:pt>
                <c:pt idx="2182">
                  <c:v>0.14000000000000001</c:v>
                </c:pt>
                <c:pt idx="2183">
                  <c:v>0.12</c:v>
                </c:pt>
                <c:pt idx="2184">
                  <c:v>0.11333</c:v>
                </c:pt>
                <c:pt idx="2185">
                  <c:v>0.1</c:v>
                </c:pt>
                <c:pt idx="2186">
                  <c:v>8.6666999999999994E-2</c:v>
                </c:pt>
                <c:pt idx="2187">
                  <c:v>0.10667</c:v>
                </c:pt>
                <c:pt idx="2188">
                  <c:v>0.13667000000000001</c:v>
                </c:pt>
                <c:pt idx="2189">
                  <c:v>0.17</c:v>
                </c:pt>
                <c:pt idx="2190">
                  <c:v>0.17</c:v>
                </c:pt>
                <c:pt idx="2191">
                  <c:v>0.17</c:v>
                </c:pt>
                <c:pt idx="2192">
                  <c:v>0.16667000000000001</c:v>
                </c:pt>
                <c:pt idx="2193">
                  <c:v>0.18667</c:v>
                </c:pt>
                <c:pt idx="2194">
                  <c:v>0.19</c:v>
                </c:pt>
                <c:pt idx="2195">
                  <c:v>0.22333</c:v>
                </c:pt>
                <c:pt idx="2196">
                  <c:v>0.22</c:v>
                </c:pt>
                <c:pt idx="2197">
                  <c:v>0.21667</c:v>
                </c:pt>
                <c:pt idx="2198">
                  <c:v>0.18332999999999999</c:v>
                </c:pt>
                <c:pt idx="2199">
                  <c:v>0.15332999999999999</c:v>
                </c:pt>
                <c:pt idx="2200">
                  <c:v>0.15</c:v>
                </c:pt>
                <c:pt idx="2201">
                  <c:v>0.15332999999999999</c:v>
                </c:pt>
                <c:pt idx="2202">
                  <c:v>0.17</c:v>
                </c:pt>
                <c:pt idx="2203">
                  <c:v>0.14333000000000001</c:v>
                </c:pt>
                <c:pt idx="2204">
                  <c:v>0.14666999999999999</c:v>
                </c:pt>
                <c:pt idx="2205">
                  <c:v>0.15667</c:v>
                </c:pt>
                <c:pt idx="2206">
                  <c:v>0.19667000000000001</c:v>
                </c:pt>
                <c:pt idx="2207">
                  <c:v>0.20333000000000001</c:v>
                </c:pt>
                <c:pt idx="2208">
                  <c:v>0.20333000000000001</c:v>
                </c:pt>
                <c:pt idx="2209">
                  <c:v>0.19667000000000001</c:v>
                </c:pt>
                <c:pt idx="2210">
                  <c:v>0.20333000000000001</c:v>
                </c:pt>
                <c:pt idx="2211">
                  <c:v>0.19333</c:v>
                </c:pt>
                <c:pt idx="2212">
                  <c:v>0.16333</c:v>
                </c:pt>
                <c:pt idx="2213">
                  <c:v>0.13333</c:v>
                </c:pt>
                <c:pt idx="2214">
                  <c:v>0.11</c:v>
                </c:pt>
                <c:pt idx="2215">
                  <c:v>0.10333000000000001</c:v>
                </c:pt>
                <c:pt idx="2216">
                  <c:v>0.08</c:v>
                </c:pt>
                <c:pt idx="2217">
                  <c:v>9.3332999999999999E-2</c:v>
                </c:pt>
                <c:pt idx="2218">
                  <c:v>0.08</c:v>
                </c:pt>
                <c:pt idx="2219">
                  <c:v>0.10667</c:v>
                </c:pt>
                <c:pt idx="2220">
                  <c:v>0.13</c:v>
                </c:pt>
                <c:pt idx="2221">
                  <c:v>0.17</c:v>
                </c:pt>
                <c:pt idx="2222">
                  <c:v>0.19</c:v>
                </c:pt>
                <c:pt idx="2223">
                  <c:v>0.17666999999999999</c:v>
                </c:pt>
                <c:pt idx="2224">
                  <c:v>0.18332999999999999</c:v>
                </c:pt>
                <c:pt idx="2225">
                  <c:v>0.18</c:v>
                </c:pt>
                <c:pt idx="2226">
                  <c:v>0.18332999999999999</c:v>
                </c:pt>
                <c:pt idx="2227">
                  <c:v>0.17666999999999999</c:v>
                </c:pt>
                <c:pt idx="2228">
                  <c:v>0.17333000000000001</c:v>
                </c:pt>
                <c:pt idx="2229">
                  <c:v>0.17333000000000001</c:v>
                </c:pt>
                <c:pt idx="2230">
                  <c:v>0.18</c:v>
                </c:pt>
                <c:pt idx="2231">
                  <c:v>0.17666999999999999</c:v>
                </c:pt>
                <c:pt idx="2232">
                  <c:v>0.16</c:v>
                </c:pt>
                <c:pt idx="2233">
                  <c:v>0.15332999999999999</c:v>
                </c:pt>
                <c:pt idx="2234">
                  <c:v>0.14333000000000001</c:v>
                </c:pt>
                <c:pt idx="2235">
                  <c:v>0.17333000000000001</c:v>
                </c:pt>
                <c:pt idx="2236">
                  <c:v>0.18667</c:v>
                </c:pt>
                <c:pt idx="2237">
                  <c:v>0.17333000000000001</c:v>
                </c:pt>
                <c:pt idx="2238">
                  <c:v>0.13333</c:v>
                </c:pt>
                <c:pt idx="2239">
                  <c:v>8.3333000000000004E-2</c:v>
                </c:pt>
                <c:pt idx="2240">
                  <c:v>0.1</c:v>
                </c:pt>
                <c:pt idx="2241">
                  <c:v>0.14000000000000001</c:v>
                </c:pt>
                <c:pt idx="2242">
                  <c:v>0.16333</c:v>
                </c:pt>
                <c:pt idx="2243">
                  <c:v>0.18</c:v>
                </c:pt>
                <c:pt idx="2244">
                  <c:v>0.14333000000000001</c:v>
                </c:pt>
                <c:pt idx="2245">
                  <c:v>0.16333</c:v>
                </c:pt>
                <c:pt idx="2246">
                  <c:v>0.15332999999999999</c:v>
                </c:pt>
                <c:pt idx="2247">
                  <c:v>0.16667000000000001</c:v>
                </c:pt>
                <c:pt idx="2248">
                  <c:v>0.14666999999999999</c:v>
                </c:pt>
                <c:pt idx="2249">
                  <c:v>0.13667000000000001</c:v>
                </c:pt>
                <c:pt idx="2250">
                  <c:v>0.15667</c:v>
                </c:pt>
                <c:pt idx="2251">
                  <c:v>0.17333000000000001</c:v>
                </c:pt>
                <c:pt idx="2252">
                  <c:v>0.17</c:v>
                </c:pt>
                <c:pt idx="2253">
                  <c:v>0.12333</c:v>
                </c:pt>
                <c:pt idx="2254">
                  <c:v>0.11</c:v>
                </c:pt>
                <c:pt idx="2255">
                  <c:v>0.14000000000000001</c:v>
                </c:pt>
                <c:pt idx="2256">
                  <c:v>0.17666999999999999</c:v>
                </c:pt>
                <c:pt idx="2257">
                  <c:v>0.17666999999999999</c:v>
                </c:pt>
                <c:pt idx="2258">
                  <c:v>0.15667</c:v>
                </c:pt>
                <c:pt idx="2259">
                  <c:v>0.16</c:v>
                </c:pt>
                <c:pt idx="2260">
                  <c:v>0.19667000000000001</c:v>
                </c:pt>
                <c:pt idx="2261">
                  <c:v>0.2</c:v>
                </c:pt>
                <c:pt idx="2262">
                  <c:v>0.20333000000000001</c:v>
                </c:pt>
                <c:pt idx="2263">
                  <c:v>0.17</c:v>
                </c:pt>
                <c:pt idx="2264">
                  <c:v>0.17333000000000001</c:v>
                </c:pt>
                <c:pt idx="2265">
                  <c:v>0.15332999999999999</c:v>
                </c:pt>
                <c:pt idx="2266">
                  <c:v>0.17333000000000001</c:v>
                </c:pt>
                <c:pt idx="2267">
                  <c:v>0.18</c:v>
                </c:pt>
                <c:pt idx="2268">
                  <c:v>0.2</c:v>
                </c:pt>
                <c:pt idx="2269">
                  <c:v>0.19667000000000001</c:v>
                </c:pt>
                <c:pt idx="2270">
                  <c:v>0.18667</c:v>
                </c:pt>
                <c:pt idx="2271">
                  <c:v>0.17666999999999999</c:v>
                </c:pt>
                <c:pt idx="2272">
                  <c:v>0.16667000000000001</c:v>
                </c:pt>
                <c:pt idx="2273">
                  <c:v>0.20333000000000001</c:v>
                </c:pt>
                <c:pt idx="2274">
                  <c:v>0.23</c:v>
                </c:pt>
                <c:pt idx="2275">
                  <c:v>0.25333</c:v>
                </c:pt>
                <c:pt idx="2276">
                  <c:v>0.23</c:v>
                </c:pt>
                <c:pt idx="2277">
                  <c:v>0.23</c:v>
                </c:pt>
                <c:pt idx="2278">
                  <c:v>0.22</c:v>
                </c:pt>
                <c:pt idx="2279">
                  <c:v>0.19333</c:v>
                </c:pt>
                <c:pt idx="2280">
                  <c:v>0.17333000000000001</c:v>
                </c:pt>
                <c:pt idx="2281">
                  <c:v>0.15667</c:v>
                </c:pt>
                <c:pt idx="2282">
                  <c:v>0.13333</c:v>
                </c:pt>
                <c:pt idx="2283">
                  <c:v>9.3332999999999999E-2</c:v>
                </c:pt>
                <c:pt idx="2284">
                  <c:v>9.6667000000000003E-2</c:v>
                </c:pt>
                <c:pt idx="2285">
                  <c:v>0.13667000000000001</c:v>
                </c:pt>
                <c:pt idx="2286">
                  <c:v>0.17</c:v>
                </c:pt>
                <c:pt idx="2287">
                  <c:v>0.19667000000000001</c:v>
                </c:pt>
                <c:pt idx="2288">
                  <c:v>0.20666999999999999</c:v>
                </c:pt>
                <c:pt idx="2289">
                  <c:v>0.21667</c:v>
                </c:pt>
                <c:pt idx="2290">
                  <c:v>0.19</c:v>
                </c:pt>
                <c:pt idx="2291">
                  <c:v>0.19</c:v>
                </c:pt>
                <c:pt idx="2292">
                  <c:v>0.17666999999999999</c:v>
                </c:pt>
                <c:pt idx="2293">
                  <c:v>0.17666999999999999</c:v>
                </c:pt>
                <c:pt idx="2294">
                  <c:v>0.16</c:v>
                </c:pt>
                <c:pt idx="2295">
                  <c:v>0.15667</c:v>
                </c:pt>
                <c:pt idx="2296">
                  <c:v>0.15667</c:v>
                </c:pt>
                <c:pt idx="2297">
                  <c:v>0.16333</c:v>
                </c:pt>
                <c:pt idx="2298">
                  <c:v>0.17333000000000001</c:v>
                </c:pt>
                <c:pt idx="2299">
                  <c:v>0.16333</c:v>
                </c:pt>
                <c:pt idx="2300">
                  <c:v>0.16667000000000001</c:v>
                </c:pt>
                <c:pt idx="2301">
                  <c:v>0.17666999999999999</c:v>
                </c:pt>
                <c:pt idx="2302">
                  <c:v>0.19667000000000001</c:v>
                </c:pt>
                <c:pt idx="2303">
                  <c:v>0.19333</c:v>
                </c:pt>
                <c:pt idx="2304">
                  <c:v>0.19</c:v>
                </c:pt>
                <c:pt idx="2305">
                  <c:v>0.19667000000000001</c:v>
                </c:pt>
                <c:pt idx="2306">
                  <c:v>0.22</c:v>
                </c:pt>
                <c:pt idx="2307">
                  <c:v>0.23333000000000001</c:v>
                </c:pt>
                <c:pt idx="2308">
                  <c:v>0.22667000000000001</c:v>
                </c:pt>
                <c:pt idx="2309">
                  <c:v>0.19667000000000001</c:v>
                </c:pt>
                <c:pt idx="2310">
                  <c:v>0.19</c:v>
                </c:pt>
                <c:pt idx="2311">
                  <c:v>0.19667000000000001</c:v>
                </c:pt>
                <c:pt idx="2312">
                  <c:v>0.19</c:v>
                </c:pt>
                <c:pt idx="2313">
                  <c:v>0.17666999999999999</c:v>
                </c:pt>
                <c:pt idx="2314">
                  <c:v>0.16</c:v>
                </c:pt>
                <c:pt idx="2315">
                  <c:v>0.19</c:v>
                </c:pt>
                <c:pt idx="2316">
                  <c:v>0.19</c:v>
                </c:pt>
                <c:pt idx="2317">
                  <c:v>0.18332999999999999</c:v>
                </c:pt>
                <c:pt idx="2318">
                  <c:v>0.16333</c:v>
                </c:pt>
                <c:pt idx="2319">
                  <c:v>0.15</c:v>
                </c:pt>
                <c:pt idx="2320">
                  <c:v>0.17666999999999999</c:v>
                </c:pt>
                <c:pt idx="2321">
                  <c:v>0.18667</c:v>
                </c:pt>
                <c:pt idx="2322">
                  <c:v>0.21</c:v>
                </c:pt>
                <c:pt idx="2323">
                  <c:v>0.19333</c:v>
                </c:pt>
                <c:pt idx="2324">
                  <c:v>0.16</c:v>
                </c:pt>
                <c:pt idx="2325">
                  <c:v>0.11667</c:v>
                </c:pt>
                <c:pt idx="2326">
                  <c:v>0.11</c:v>
                </c:pt>
                <c:pt idx="2327">
                  <c:v>0.12667</c:v>
                </c:pt>
                <c:pt idx="2328">
                  <c:v>0.17666999999999999</c:v>
                </c:pt>
                <c:pt idx="2329">
                  <c:v>0.17</c:v>
                </c:pt>
                <c:pt idx="2330">
                  <c:v>0.17</c:v>
                </c:pt>
                <c:pt idx="2331">
                  <c:v>0.14666999999999999</c:v>
                </c:pt>
                <c:pt idx="2332">
                  <c:v>0.14333000000000001</c:v>
                </c:pt>
                <c:pt idx="2333">
                  <c:v>0.14000000000000001</c:v>
                </c:pt>
                <c:pt idx="2334">
                  <c:v>0.13333</c:v>
                </c:pt>
                <c:pt idx="2335">
                  <c:v>0.14000000000000001</c:v>
                </c:pt>
                <c:pt idx="2336">
                  <c:v>0.15332999999999999</c:v>
                </c:pt>
                <c:pt idx="2337">
                  <c:v>0.15</c:v>
                </c:pt>
                <c:pt idx="2338">
                  <c:v>0.18</c:v>
                </c:pt>
                <c:pt idx="2339">
                  <c:v>0.18667</c:v>
                </c:pt>
                <c:pt idx="2340">
                  <c:v>0.22</c:v>
                </c:pt>
                <c:pt idx="2341">
                  <c:v>0.18332999999999999</c:v>
                </c:pt>
                <c:pt idx="2342">
                  <c:v>0.16</c:v>
                </c:pt>
                <c:pt idx="2343">
                  <c:v>0.12</c:v>
                </c:pt>
                <c:pt idx="2344">
                  <c:v>0.14000000000000001</c:v>
                </c:pt>
                <c:pt idx="2345">
                  <c:v>0.16</c:v>
                </c:pt>
                <c:pt idx="2346">
                  <c:v>0.18667</c:v>
                </c:pt>
                <c:pt idx="2347">
                  <c:v>0.16</c:v>
                </c:pt>
                <c:pt idx="2348">
                  <c:v>0.13667000000000001</c:v>
                </c:pt>
                <c:pt idx="2349">
                  <c:v>0.13333</c:v>
                </c:pt>
                <c:pt idx="2350">
                  <c:v>0.18</c:v>
                </c:pt>
                <c:pt idx="2351">
                  <c:v>0.19667000000000001</c:v>
                </c:pt>
                <c:pt idx="2352">
                  <c:v>0.17666999999999999</c:v>
                </c:pt>
                <c:pt idx="2353">
                  <c:v>0.14666999999999999</c:v>
                </c:pt>
                <c:pt idx="2354">
                  <c:v>0.16</c:v>
                </c:pt>
                <c:pt idx="2355">
                  <c:v>0.16</c:v>
                </c:pt>
                <c:pt idx="2356">
                  <c:v>0.16</c:v>
                </c:pt>
                <c:pt idx="2357">
                  <c:v>0.16</c:v>
                </c:pt>
                <c:pt idx="2358">
                  <c:v>0.19</c:v>
                </c:pt>
                <c:pt idx="2359">
                  <c:v>0.22333</c:v>
                </c:pt>
                <c:pt idx="2360">
                  <c:v>0.24</c:v>
                </c:pt>
                <c:pt idx="2361">
                  <c:v>0.23666999999999999</c:v>
                </c:pt>
                <c:pt idx="2362">
                  <c:v>0.22667000000000001</c:v>
                </c:pt>
                <c:pt idx="2363">
                  <c:v>0.19333</c:v>
                </c:pt>
                <c:pt idx="2364">
                  <c:v>0.18332999999999999</c:v>
                </c:pt>
                <c:pt idx="2365">
                  <c:v>0.17333000000000001</c:v>
                </c:pt>
                <c:pt idx="2366">
                  <c:v>0.21667</c:v>
                </c:pt>
                <c:pt idx="2367">
                  <c:v>0.22333</c:v>
                </c:pt>
                <c:pt idx="2368">
                  <c:v>0.23666999999999999</c:v>
                </c:pt>
                <c:pt idx="2369">
                  <c:v>0.20666999999999999</c:v>
                </c:pt>
                <c:pt idx="2370">
                  <c:v>0.22667000000000001</c:v>
                </c:pt>
                <c:pt idx="2371">
                  <c:v>0.22</c:v>
                </c:pt>
                <c:pt idx="2372">
                  <c:v>0.21667</c:v>
                </c:pt>
                <c:pt idx="2373">
                  <c:v>0.20666999999999999</c:v>
                </c:pt>
                <c:pt idx="2374">
                  <c:v>0.22</c:v>
                </c:pt>
                <c:pt idx="2375">
                  <c:v>0.22667000000000001</c:v>
                </c:pt>
                <c:pt idx="2376">
                  <c:v>0.23333000000000001</c:v>
                </c:pt>
                <c:pt idx="2377">
                  <c:v>0.23</c:v>
                </c:pt>
                <c:pt idx="2378">
                  <c:v>0.23333000000000001</c:v>
                </c:pt>
                <c:pt idx="2379">
                  <c:v>0.23333000000000001</c:v>
                </c:pt>
                <c:pt idx="2380">
                  <c:v>0.18332999999999999</c:v>
                </c:pt>
                <c:pt idx="2381">
                  <c:v>0.17666999999999999</c:v>
                </c:pt>
                <c:pt idx="2382">
                  <c:v>0.14000000000000001</c:v>
                </c:pt>
                <c:pt idx="2383">
                  <c:v>0.17666999999999999</c:v>
                </c:pt>
                <c:pt idx="2384">
                  <c:v>0.18667</c:v>
                </c:pt>
                <c:pt idx="2385">
                  <c:v>0.22</c:v>
                </c:pt>
                <c:pt idx="2386">
                  <c:v>0.22667000000000001</c:v>
                </c:pt>
                <c:pt idx="2387">
                  <c:v>0.20666999999999999</c:v>
                </c:pt>
                <c:pt idx="2388">
                  <c:v>0.18667</c:v>
                </c:pt>
                <c:pt idx="2389">
                  <c:v>0.18332999999999999</c:v>
                </c:pt>
                <c:pt idx="2390">
                  <c:v>0.2</c:v>
                </c:pt>
                <c:pt idx="2391">
                  <c:v>0.23</c:v>
                </c:pt>
                <c:pt idx="2392">
                  <c:v>0.24</c:v>
                </c:pt>
                <c:pt idx="2393">
                  <c:v>0.23333000000000001</c:v>
                </c:pt>
                <c:pt idx="2394">
                  <c:v>0.22</c:v>
                </c:pt>
                <c:pt idx="2395">
                  <c:v>0.19333</c:v>
                </c:pt>
                <c:pt idx="2396">
                  <c:v>0.18</c:v>
                </c:pt>
                <c:pt idx="2397">
                  <c:v>0.17666999999999999</c:v>
                </c:pt>
                <c:pt idx="2398">
                  <c:v>0.18</c:v>
                </c:pt>
                <c:pt idx="2399">
                  <c:v>0.19</c:v>
                </c:pt>
                <c:pt idx="2400">
                  <c:v>0.15332999999999999</c:v>
                </c:pt>
                <c:pt idx="2401">
                  <c:v>0.16</c:v>
                </c:pt>
                <c:pt idx="2402">
                  <c:v>0.14499999999999999</c:v>
                </c:pt>
                <c:pt idx="2403">
                  <c:v>0.19</c:v>
                </c:pt>
                <c:pt idx="2404">
                  <c:v>0.25</c:v>
                </c:pt>
                <c:pt idx="2405">
                  <c:v>0.23</c:v>
                </c:pt>
                <c:pt idx="2406">
                  <c:v>0.20666999999999999</c:v>
                </c:pt>
                <c:pt idx="2407">
                  <c:v>0.15332999999999999</c:v>
                </c:pt>
                <c:pt idx="2408">
                  <c:v>0.15</c:v>
                </c:pt>
                <c:pt idx="2409">
                  <c:v>0.16667000000000001</c:v>
                </c:pt>
                <c:pt idx="2410">
                  <c:v>0.22</c:v>
                </c:pt>
                <c:pt idx="2411">
                  <c:v>0.22667000000000001</c:v>
                </c:pt>
                <c:pt idx="2412">
                  <c:v>0.23333000000000001</c:v>
                </c:pt>
                <c:pt idx="2413">
                  <c:v>0.18332999999999999</c:v>
                </c:pt>
                <c:pt idx="2414">
                  <c:v>0.17</c:v>
                </c:pt>
                <c:pt idx="2415">
                  <c:v>0.16333</c:v>
                </c:pt>
                <c:pt idx="2416">
                  <c:v>0.18332999999999999</c:v>
                </c:pt>
                <c:pt idx="2417">
                  <c:v>0.17</c:v>
                </c:pt>
                <c:pt idx="2418">
                  <c:v>0.15</c:v>
                </c:pt>
                <c:pt idx="2419">
                  <c:v>0.19667000000000001</c:v>
                </c:pt>
                <c:pt idx="2420">
                  <c:v>0.16667000000000001</c:v>
                </c:pt>
                <c:pt idx="2421">
                  <c:v>0.18</c:v>
                </c:pt>
                <c:pt idx="2422">
                  <c:v>0.14666999999999999</c:v>
                </c:pt>
                <c:pt idx="2423">
                  <c:v>0.20333000000000001</c:v>
                </c:pt>
                <c:pt idx="2424">
                  <c:v>0.21667</c:v>
                </c:pt>
                <c:pt idx="2425">
                  <c:v>0.23666999999999999</c:v>
                </c:pt>
                <c:pt idx="2426">
                  <c:v>0.24667</c:v>
                </c:pt>
                <c:pt idx="2427">
                  <c:v>0.24</c:v>
                </c:pt>
                <c:pt idx="2428">
                  <c:v>0.23333000000000001</c:v>
                </c:pt>
                <c:pt idx="2429">
                  <c:v>0.23333000000000001</c:v>
                </c:pt>
                <c:pt idx="2430">
                  <c:v>0.24332999999999999</c:v>
                </c:pt>
                <c:pt idx="2431">
                  <c:v>0.23666999999999999</c:v>
                </c:pt>
                <c:pt idx="2432">
                  <c:v>0.22333</c:v>
                </c:pt>
                <c:pt idx="2433">
                  <c:v>0.24332999999999999</c:v>
                </c:pt>
                <c:pt idx="2434">
                  <c:v>0.24</c:v>
                </c:pt>
                <c:pt idx="2435">
                  <c:v>0.23</c:v>
                </c:pt>
                <c:pt idx="2436">
                  <c:v>0.19667000000000001</c:v>
                </c:pt>
                <c:pt idx="2437">
                  <c:v>0.19333</c:v>
                </c:pt>
                <c:pt idx="2438">
                  <c:v>0.21332999999999999</c:v>
                </c:pt>
                <c:pt idx="2439">
                  <c:v>0.20333000000000001</c:v>
                </c:pt>
                <c:pt idx="2440">
                  <c:v>0.21332999999999999</c:v>
                </c:pt>
                <c:pt idx="2441">
                  <c:v>0.20666999999999999</c:v>
                </c:pt>
                <c:pt idx="2442">
                  <c:v>0.19333</c:v>
                </c:pt>
                <c:pt idx="2443">
                  <c:v>0.17333000000000001</c:v>
                </c:pt>
                <c:pt idx="2444">
                  <c:v>0.15667</c:v>
                </c:pt>
                <c:pt idx="2445">
                  <c:v>0.18332999999999999</c:v>
                </c:pt>
                <c:pt idx="2446">
                  <c:v>0.2</c:v>
                </c:pt>
                <c:pt idx="2447">
                  <c:v>0.21</c:v>
                </c:pt>
                <c:pt idx="2448">
                  <c:v>0.22667000000000001</c:v>
                </c:pt>
                <c:pt idx="2449">
                  <c:v>0.22</c:v>
                </c:pt>
                <c:pt idx="2450">
                  <c:v>0.21</c:v>
                </c:pt>
                <c:pt idx="2451">
                  <c:v>0.17</c:v>
                </c:pt>
                <c:pt idx="2452">
                  <c:v>0.15</c:v>
                </c:pt>
                <c:pt idx="2453">
                  <c:v>0.16667000000000001</c:v>
                </c:pt>
                <c:pt idx="2454">
                  <c:v>0.17666999999999999</c:v>
                </c:pt>
                <c:pt idx="2455">
                  <c:v>0.21667</c:v>
                </c:pt>
                <c:pt idx="2456">
                  <c:v>0.20333000000000001</c:v>
                </c:pt>
                <c:pt idx="2457">
                  <c:v>0.22667000000000001</c:v>
                </c:pt>
                <c:pt idx="2458">
                  <c:v>0.17</c:v>
                </c:pt>
                <c:pt idx="2459">
                  <c:v>0.18332999999999999</c:v>
                </c:pt>
                <c:pt idx="2460">
                  <c:v>0.14666999999999999</c:v>
                </c:pt>
                <c:pt idx="2461">
                  <c:v>0.18332999999999999</c:v>
                </c:pt>
                <c:pt idx="2462">
                  <c:v>0.19667000000000001</c:v>
                </c:pt>
                <c:pt idx="2463">
                  <c:v>0.21332999999999999</c:v>
                </c:pt>
                <c:pt idx="2464">
                  <c:v>0.18667</c:v>
                </c:pt>
                <c:pt idx="2465">
                  <c:v>0.17</c:v>
                </c:pt>
                <c:pt idx="2466">
                  <c:v>0.17</c:v>
                </c:pt>
                <c:pt idx="2467">
                  <c:v>0.17333000000000001</c:v>
                </c:pt>
                <c:pt idx="2468">
                  <c:v>0.18667</c:v>
                </c:pt>
                <c:pt idx="2469">
                  <c:v>0.20333000000000001</c:v>
                </c:pt>
                <c:pt idx="2470">
                  <c:v>0.20666999999999999</c:v>
                </c:pt>
                <c:pt idx="2471">
                  <c:v>0.18</c:v>
                </c:pt>
                <c:pt idx="2472">
                  <c:v>0.16333</c:v>
                </c:pt>
                <c:pt idx="2473">
                  <c:v>0.18332999999999999</c:v>
                </c:pt>
                <c:pt idx="2474">
                  <c:v>0.20666999999999999</c:v>
                </c:pt>
                <c:pt idx="2475">
                  <c:v>0.21667</c:v>
                </c:pt>
                <c:pt idx="2476">
                  <c:v>0.24667</c:v>
                </c:pt>
                <c:pt idx="2477">
                  <c:v>0.24332999999999999</c:v>
                </c:pt>
                <c:pt idx="2478">
                  <c:v>0.25667000000000001</c:v>
                </c:pt>
                <c:pt idx="2479">
                  <c:v>0.23</c:v>
                </c:pt>
                <c:pt idx="2480">
                  <c:v>0.22</c:v>
                </c:pt>
                <c:pt idx="2481">
                  <c:v>0.19667000000000001</c:v>
                </c:pt>
                <c:pt idx="2482">
                  <c:v>0.20333000000000001</c:v>
                </c:pt>
                <c:pt idx="2483">
                  <c:v>0.2</c:v>
                </c:pt>
                <c:pt idx="2484">
                  <c:v>0.21667</c:v>
                </c:pt>
                <c:pt idx="2485">
                  <c:v>0.21</c:v>
                </c:pt>
                <c:pt idx="2486">
                  <c:v>0.22</c:v>
                </c:pt>
                <c:pt idx="2487">
                  <c:v>0.21667</c:v>
                </c:pt>
                <c:pt idx="2488">
                  <c:v>0.22</c:v>
                </c:pt>
                <c:pt idx="2489">
                  <c:v>0.22</c:v>
                </c:pt>
                <c:pt idx="2490">
                  <c:v>0.22</c:v>
                </c:pt>
                <c:pt idx="2491">
                  <c:v>0.24332999999999999</c:v>
                </c:pt>
                <c:pt idx="2492">
                  <c:v>0.28000000000000003</c:v>
                </c:pt>
                <c:pt idx="2493">
                  <c:v>0.33</c:v>
                </c:pt>
                <c:pt idx="2494">
                  <c:v>0.30667</c:v>
                </c:pt>
                <c:pt idx="2495">
                  <c:v>0.27333000000000002</c:v>
                </c:pt>
                <c:pt idx="2496">
                  <c:v>0.26</c:v>
                </c:pt>
                <c:pt idx="2497">
                  <c:v>0.28333000000000003</c:v>
                </c:pt>
                <c:pt idx="2498">
                  <c:v>0.28999999999999998</c:v>
                </c:pt>
                <c:pt idx="2499">
                  <c:v>0.27</c:v>
                </c:pt>
                <c:pt idx="2500">
                  <c:v>0.25333</c:v>
                </c:pt>
                <c:pt idx="2501">
                  <c:v>0.26333000000000001</c:v>
                </c:pt>
                <c:pt idx="2502">
                  <c:v>0.26333000000000001</c:v>
                </c:pt>
                <c:pt idx="2503">
                  <c:v>0.28666999999999998</c:v>
                </c:pt>
                <c:pt idx="2504">
                  <c:v>0.28000000000000003</c:v>
                </c:pt>
                <c:pt idx="2505">
                  <c:v>0.28666999999999998</c:v>
                </c:pt>
                <c:pt idx="2506">
                  <c:v>0.26333000000000001</c:v>
                </c:pt>
                <c:pt idx="2507">
                  <c:v>0.23333000000000001</c:v>
                </c:pt>
                <c:pt idx="2508">
                  <c:v>0.22</c:v>
                </c:pt>
                <c:pt idx="2509">
                  <c:v>0.24</c:v>
                </c:pt>
                <c:pt idx="2510">
                  <c:v>0.27667000000000003</c:v>
                </c:pt>
                <c:pt idx="2511">
                  <c:v>0.28333000000000003</c:v>
                </c:pt>
                <c:pt idx="2512">
                  <c:v>0.28333000000000003</c:v>
                </c:pt>
                <c:pt idx="2513">
                  <c:v>0.25</c:v>
                </c:pt>
                <c:pt idx="2514">
                  <c:v>0.24332999999999999</c:v>
                </c:pt>
                <c:pt idx="2515">
                  <c:v>0.24332999999999999</c:v>
                </c:pt>
                <c:pt idx="2516">
                  <c:v>0.27333000000000002</c:v>
                </c:pt>
                <c:pt idx="2517">
                  <c:v>0.28333000000000003</c:v>
                </c:pt>
                <c:pt idx="2518">
                  <c:v>0.26667000000000002</c:v>
                </c:pt>
                <c:pt idx="2519">
                  <c:v>0.26</c:v>
                </c:pt>
                <c:pt idx="2520">
                  <c:v>0.25</c:v>
                </c:pt>
                <c:pt idx="2521">
                  <c:v>0.25667000000000001</c:v>
                </c:pt>
                <c:pt idx="2522">
                  <c:v>0.26</c:v>
                </c:pt>
                <c:pt idx="2523">
                  <c:v>0.27</c:v>
                </c:pt>
                <c:pt idx="2524">
                  <c:v>0.26</c:v>
                </c:pt>
                <c:pt idx="2525">
                  <c:v>0.25</c:v>
                </c:pt>
                <c:pt idx="2526">
                  <c:v>0.23666999999999999</c:v>
                </c:pt>
                <c:pt idx="2527">
                  <c:v>0.24</c:v>
                </c:pt>
                <c:pt idx="2528">
                  <c:v>0.24332999999999999</c:v>
                </c:pt>
                <c:pt idx="2529">
                  <c:v>0.24</c:v>
                </c:pt>
                <c:pt idx="2530">
                  <c:v>0.25</c:v>
                </c:pt>
                <c:pt idx="2531">
                  <c:v>0.26333000000000001</c:v>
                </c:pt>
                <c:pt idx="2532">
                  <c:v>0.28000000000000003</c:v>
                </c:pt>
                <c:pt idx="2533">
                  <c:v>0.26</c:v>
                </c:pt>
                <c:pt idx="2534">
                  <c:v>0.24667</c:v>
                </c:pt>
                <c:pt idx="2535">
                  <c:v>0.24332999999999999</c:v>
                </c:pt>
                <c:pt idx="2536">
                  <c:v>0.25667000000000001</c:v>
                </c:pt>
                <c:pt idx="2537">
                  <c:v>0.25667000000000001</c:v>
                </c:pt>
                <c:pt idx="2538">
                  <c:v>0.24667</c:v>
                </c:pt>
                <c:pt idx="2539">
                  <c:v>0.23666999999999999</c:v>
                </c:pt>
                <c:pt idx="2540">
                  <c:v>0.24332999999999999</c:v>
                </c:pt>
                <c:pt idx="2541">
                  <c:v>0.25</c:v>
                </c:pt>
                <c:pt idx="2542">
                  <c:v>0.23666999999999999</c:v>
                </c:pt>
                <c:pt idx="2543">
                  <c:v>0.21332999999999999</c:v>
                </c:pt>
                <c:pt idx="2544">
                  <c:v>0.19333</c:v>
                </c:pt>
                <c:pt idx="2545">
                  <c:v>0.21667</c:v>
                </c:pt>
                <c:pt idx="2546">
                  <c:v>0.24667</c:v>
                </c:pt>
                <c:pt idx="2547">
                  <c:v>0.26</c:v>
                </c:pt>
                <c:pt idx="2548">
                  <c:v>0.25667000000000001</c:v>
                </c:pt>
                <c:pt idx="2549">
                  <c:v>0.24667</c:v>
                </c:pt>
                <c:pt idx="2550">
                  <c:v>0.25333</c:v>
                </c:pt>
                <c:pt idx="2551">
                  <c:v>0.25667000000000001</c:v>
                </c:pt>
                <c:pt idx="2552">
                  <c:v>0.26333000000000001</c:v>
                </c:pt>
                <c:pt idx="2553">
                  <c:v>0.25667000000000001</c:v>
                </c:pt>
                <c:pt idx="2554">
                  <c:v>0.25333</c:v>
                </c:pt>
                <c:pt idx="2555">
                  <c:v>0.25</c:v>
                </c:pt>
                <c:pt idx="2556">
                  <c:v>0.26333000000000001</c:v>
                </c:pt>
                <c:pt idx="2557">
                  <c:v>0.26333000000000001</c:v>
                </c:pt>
                <c:pt idx="2558">
                  <c:v>0.25333</c:v>
                </c:pt>
                <c:pt idx="2559">
                  <c:v>0.23</c:v>
                </c:pt>
                <c:pt idx="2560">
                  <c:v>0.21667</c:v>
                </c:pt>
                <c:pt idx="2561">
                  <c:v>0.22</c:v>
                </c:pt>
                <c:pt idx="2562">
                  <c:v>0.22667000000000001</c:v>
                </c:pt>
                <c:pt idx="2563">
                  <c:v>0.23</c:v>
                </c:pt>
                <c:pt idx="2564">
                  <c:v>0.23333000000000001</c:v>
                </c:pt>
                <c:pt idx="2565">
                  <c:v>0.23333000000000001</c:v>
                </c:pt>
                <c:pt idx="2566">
                  <c:v>0.24</c:v>
                </c:pt>
                <c:pt idx="2567">
                  <c:v>0.23</c:v>
                </c:pt>
                <c:pt idx="2568">
                  <c:v>0.23666999999999999</c:v>
                </c:pt>
                <c:pt idx="2569">
                  <c:v>0.23333000000000001</c:v>
                </c:pt>
                <c:pt idx="2570">
                  <c:v>0.23</c:v>
                </c:pt>
                <c:pt idx="2571">
                  <c:v>0.23333000000000001</c:v>
                </c:pt>
                <c:pt idx="2572">
                  <c:v>0.22667000000000001</c:v>
                </c:pt>
                <c:pt idx="2573">
                  <c:v>0.24</c:v>
                </c:pt>
                <c:pt idx="2574">
                  <c:v>0.23333000000000001</c:v>
                </c:pt>
                <c:pt idx="2575">
                  <c:v>0.25667000000000001</c:v>
                </c:pt>
                <c:pt idx="2576">
                  <c:v>0.26</c:v>
                </c:pt>
                <c:pt idx="2577">
                  <c:v>0.27667000000000003</c:v>
                </c:pt>
                <c:pt idx="2578">
                  <c:v>0.27333000000000002</c:v>
                </c:pt>
                <c:pt idx="2579">
                  <c:v>0.26333000000000001</c:v>
                </c:pt>
                <c:pt idx="2580">
                  <c:v>0.24</c:v>
                </c:pt>
                <c:pt idx="2581">
                  <c:v>0.22667000000000001</c:v>
                </c:pt>
                <c:pt idx="2582">
                  <c:v>0.23</c:v>
                </c:pt>
                <c:pt idx="2583">
                  <c:v>0.23333000000000001</c:v>
                </c:pt>
                <c:pt idx="2584">
                  <c:v>0.22333</c:v>
                </c:pt>
                <c:pt idx="2585">
                  <c:v>0.2</c:v>
                </c:pt>
                <c:pt idx="2586">
                  <c:v>0.19</c:v>
                </c:pt>
                <c:pt idx="2587">
                  <c:v>0.19667000000000001</c:v>
                </c:pt>
                <c:pt idx="2588">
                  <c:v>0.20666999999999999</c:v>
                </c:pt>
                <c:pt idx="2589">
                  <c:v>0.22</c:v>
                </c:pt>
                <c:pt idx="2590">
                  <c:v>0.25333</c:v>
                </c:pt>
                <c:pt idx="2591">
                  <c:v>0.26333000000000001</c:v>
                </c:pt>
                <c:pt idx="2592">
                  <c:v>0.27333000000000002</c:v>
                </c:pt>
                <c:pt idx="2593">
                  <c:v>0.25</c:v>
                </c:pt>
                <c:pt idx="2594">
                  <c:v>0.24667</c:v>
                </c:pt>
                <c:pt idx="2595">
                  <c:v>0.24</c:v>
                </c:pt>
                <c:pt idx="2596">
                  <c:v>0.23</c:v>
                </c:pt>
                <c:pt idx="2597">
                  <c:v>0.23666999999999999</c:v>
                </c:pt>
                <c:pt idx="2598">
                  <c:v>0.24</c:v>
                </c:pt>
                <c:pt idx="2599">
                  <c:v>0.25333</c:v>
                </c:pt>
                <c:pt idx="2600">
                  <c:v>0.26667000000000002</c:v>
                </c:pt>
                <c:pt idx="2601">
                  <c:v>0.28333000000000003</c:v>
                </c:pt>
                <c:pt idx="2602">
                  <c:v>0.28000000000000003</c:v>
                </c:pt>
                <c:pt idx="2603">
                  <c:v>0.25333</c:v>
                </c:pt>
                <c:pt idx="2604">
                  <c:v>0.21</c:v>
                </c:pt>
                <c:pt idx="2605">
                  <c:v>0.19</c:v>
                </c:pt>
                <c:pt idx="2606">
                  <c:v>0.18667</c:v>
                </c:pt>
                <c:pt idx="2607">
                  <c:v>0.18332999999999999</c:v>
                </c:pt>
                <c:pt idx="2608">
                  <c:v>0.17666999999999999</c:v>
                </c:pt>
                <c:pt idx="2609">
                  <c:v>0.18332999999999999</c:v>
                </c:pt>
                <c:pt idx="2610">
                  <c:v>0.19667000000000001</c:v>
                </c:pt>
                <c:pt idx="2611">
                  <c:v>0.21</c:v>
                </c:pt>
                <c:pt idx="2612">
                  <c:v>0.21</c:v>
                </c:pt>
                <c:pt idx="2613">
                  <c:v>0.22</c:v>
                </c:pt>
                <c:pt idx="2614">
                  <c:v>0.22333</c:v>
                </c:pt>
                <c:pt idx="2615">
                  <c:v>0.20333000000000001</c:v>
                </c:pt>
                <c:pt idx="2616">
                  <c:v>0.18</c:v>
                </c:pt>
                <c:pt idx="2617">
                  <c:v>0.18332999999999999</c:v>
                </c:pt>
                <c:pt idx="2618">
                  <c:v>0.23</c:v>
                </c:pt>
                <c:pt idx="2619">
                  <c:v>0.27333000000000002</c:v>
                </c:pt>
                <c:pt idx="2620">
                  <c:v>0.28999999999999998</c:v>
                </c:pt>
                <c:pt idx="2621">
                  <c:v>0.27667000000000003</c:v>
                </c:pt>
                <c:pt idx="2622">
                  <c:v>0.27</c:v>
                </c:pt>
                <c:pt idx="2623">
                  <c:v>0.28333000000000003</c:v>
                </c:pt>
                <c:pt idx="2624">
                  <c:v>0.31667000000000001</c:v>
                </c:pt>
                <c:pt idx="2625">
                  <c:v>0.31667000000000001</c:v>
                </c:pt>
                <c:pt idx="2626">
                  <c:v>0.3</c:v>
                </c:pt>
                <c:pt idx="2627">
                  <c:v>0.27</c:v>
                </c:pt>
                <c:pt idx="2628">
                  <c:v>0.25333</c:v>
                </c:pt>
                <c:pt idx="2629">
                  <c:v>0.26333000000000001</c:v>
                </c:pt>
                <c:pt idx="2630">
                  <c:v>0.27</c:v>
                </c:pt>
                <c:pt idx="2631">
                  <c:v>0.27333000000000002</c:v>
                </c:pt>
                <c:pt idx="2632">
                  <c:v>0.27</c:v>
                </c:pt>
                <c:pt idx="2633">
                  <c:v>0.26</c:v>
                </c:pt>
                <c:pt idx="2634">
                  <c:v>0.26</c:v>
                </c:pt>
                <c:pt idx="2635">
                  <c:v>0.24667</c:v>
                </c:pt>
                <c:pt idx="2636">
                  <c:v>0.26667000000000002</c:v>
                </c:pt>
                <c:pt idx="2637">
                  <c:v>0.28999999999999998</c:v>
                </c:pt>
                <c:pt idx="2638">
                  <c:v>0.27333000000000002</c:v>
                </c:pt>
                <c:pt idx="2639">
                  <c:v>0.23666999999999999</c:v>
                </c:pt>
                <c:pt idx="2640">
                  <c:v>0.21</c:v>
                </c:pt>
                <c:pt idx="2641">
                  <c:v>0.24667</c:v>
                </c:pt>
                <c:pt idx="2642">
                  <c:v>0.27667000000000003</c:v>
                </c:pt>
                <c:pt idx="2643">
                  <c:v>0.29666999999999999</c:v>
                </c:pt>
                <c:pt idx="2644">
                  <c:v>0.27333000000000002</c:v>
                </c:pt>
                <c:pt idx="2645">
                  <c:v>0.26333000000000001</c:v>
                </c:pt>
                <c:pt idx="2646">
                  <c:v>0.24</c:v>
                </c:pt>
                <c:pt idx="2647">
                  <c:v>0.23666999999999999</c:v>
                </c:pt>
                <c:pt idx="2648">
                  <c:v>0.25</c:v>
                </c:pt>
                <c:pt idx="2649">
                  <c:v>0.26</c:v>
                </c:pt>
                <c:pt idx="2650">
                  <c:v>0.27</c:v>
                </c:pt>
                <c:pt idx="2651">
                  <c:v>0.26</c:v>
                </c:pt>
                <c:pt idx="2652">
                  <c:v>0.27667000000000003</c:v>
                </c:pt>
                <c:pt idx="2653">
                  <c:v>0.28333000000000003</c:v>
                </c:pt>
                <c:pt idx="2654">
                  <c:v>0.28000000000000003</c:v>
                </c:pt>
                <c:pt idx="2655">
                  <c:v>0.27667000000000003</c:v>
                </c:pt>
                <c:pt idx="2656">
                  <c:v>0.29332999999999998</c:v>
                </c:pt>
                <c:pt idx="2657">
                  <c:v>0.3</c:v>
                </c:pt>
                <c:pt idx="2658">
                  <c:v>0.28333000000000003</c:v>
                </c:pt>
                <c:pt idx="2659">
                  <c:v>0.26667000000000002</c:v>
                </c:pt>
                <c:pt idx="2660">
                  <c:v>0.28000000000000003</c:v>
                </c:pt>
                <c:pt idx="2661">
                  <c:v>0.28999999999999998</c:v>
                </c:pt>
                <c:pt idx="2662">
                  <c:v>0.29332999999999998</c:v>
                </c:pt>
                <c:pt idx="2663">
                  <c:v>0.27667000000000003</c:v>
                </c:pt>
                <c:pt idx="2664">
                  <c:v>0.25667000000000001</c:v>
                </c:pt>
                <c:pt idx="2665">
                  <c:v>0.24332999999999999</c:v>
                </c:pt>
                <c:pt idx="2666">
                  <c:v>0.23333000000000001</c:v>
                </c:pt>
                <c:pt idx="2667">
                  <c:v>0.25</c:v>
                </c:pt>
                <c:pt idx="2668">
                  <c:v>0.24</c:v>
                </c:pt>
                <c:pt idx="2669">
                  <c:v>0.25667000000000001</c:v>
                </c:pt>
                <c:pt idx="2670">
                  <c:v>0.24667</c:v>
                </c:pt>
                <c:pt idx="2671">
                  <c:v>0.24</c:v>
                </c:pt>
                <c:pt idx="2672">
                  <c:v>0.23666999999999999</c:v>
                </c:pt>
                <c:pt idx="2673">
                  <c:v>0.23666999999999999</c:v>
                </c:pt>
                <c:pt idx="2674">
                  <c:v>0.26667000000000002</c:v>
                </c:pt>
                <c:pt idx="2675">
                  <c:v>0.25667000000000001</c:v>
                </c:pt>
                <c:pt idx="2676">
                  <c:v>0.25667000000000001</c:v>
                </c:pt>
                <c:pt idx="2677">
                  <c:v>0.25333</c:v>
                </c:pt>
                <c:pt idx="2678">
                  <c:v>0.26333000000000001</c:v>
                </c:pt>
                <c:pt idx="2679">
                  <c:v>0.28999999999999998</c:v>
                </c:pt>
                <c:pt idx="2680">
                  <c:v>0.28333000000000003</c:v>
                </c:pt>
                <c:pt idx="2681">
                  <c:v>0.27</c:v>
                </c:pt>
                <c:pt idx="2682">
                  <c:v>0.24332999999999999</c:v>
                </c:pt>
                <c:pt idx="2683">
                  <c:v>0.24332999999999999</c:v>
                </c:pt>
                <c:pt idx="2684">
                  <c:v>0.25</c:v>
                </c:pt>
                <c:pt idx="2685">
                  <c:v>0.27</c:v>
                </c:pt>
                <c:pt idx="2686">
                  <c:v>0.27</c:v>
                </c:pt>
                <c:pt idx="2687">
                  <c:v>0.28666999999999998</c:v>
                </c:pt>
                <c:pt idx="2688">
                  <c:v>0.27</c:v>
                </c:pt>
                <c:pt idx="2689">
                  <c:v>0.27333000000000002</c:v>
                </c:pt>
                <c:pt idx="2690">
                  <c:v>0.24332999999999999</c:v>
                </c:pt>
                <c:pt idx="2691">
                  <c:v>0.24</c:v>
                </c:pt>
                <c:pt idx="2692">
                  <c:v>0.23666999999999999</c:v>
                </c:pt>
                <c:pt idx="2693">
                  <c:v>0.26333000000000001</c:v>
                </c:pt>
                <c:pt idx="2694">
                  <c:v>0.26667000000000002</c:v>
                </c:pt>
                <c:pt idx="2695">
                  <c:v>0.27333000000000002</c:v>
                </c:pt>
                <c:pt idx="2696">
                  <c:v>0.27</c:v>
                </c:pt>
                <c:pt idx="2697">
                  <c:v>0.27667000000000003</c:v>
                </c:pt>
                <c:pt idx="2698">
                  <c:v>0.25333</c:v>
                </c:pt>
                <c:pt idx="2699">
                  <c:v>0.23666999999999999</c:v>
                </c:pt>
                <c:pt idx="2700">
                  <c:v>0.23333000000000001</c:v>
                </c:pt>
                <c:pt idx="2701">
                  <c:v>0.24</c:v>
                </c:pt>
                <c:pt idx="2702">
                  <c:v>0.25667000000000001</c:v>
                </c:pt>
                <c:pt idx="2703">
                  <c:v>0.26333000000000001</c:v>
                </c:pt>
                <c:pt idx="2704">
                  <c:v>0.28999999999999998</c:v>
                </c:pt>
                <c:pt idx="2705">
                  <c:v>0.28999999999999998</c:v>
                </c:pt>
                <c:pt idx="2706">
                  <c:v>0.28666999999999998</c:v>
                </c:pt>
                <c:pt idx="2707">
                  <c:v>0.27333000000000002</c:v>
                </c:pt>
                <c:pt idx="2708">
                  <c:v>0.24332999999999999</c:v>
                </c:pt>
                <c:pt idx="2709">
                  <c:v>0.26333000000000001</c:v>
                </c:pt>
                <c:pt idx="2710">
                  <c:v>0.21667</c:v>
                </c:pt>
                <c:pt idx="2711">
                  <c:v>0.20666999999999999</c:v>
                </c:pt>
                <c:pt idx="2712">
                  <c:v>0.17333000000000001</c:v>
                </c:pt>
                <c:pt idx="2713">
                  <c:v>0.2</c:v>
                </c:pt>
                <c:pt idx="2714">
                  <c:v>0.22</c:v>
                </c:pt>
                <c:pt idx="2715">
                  <c:v>0.2</c:v>
                </c:pt>
                <c:pt idx="2716">
                  <c:v>0.19333</c:v>
                </c:pt>
                <c:pt idx="2717">
                  <c:v>0.18332999999999999</c:v>
                </c:pt>
                <c:pt idx="2718">
                  <c:v>0.18</c:v>
                </c:pt>
                <c:pt idx="2719">
                  <c:v>0.18332999999999999</c:v>
                </c:pt>
                <c:pt idx="2720">
                  <c:v>0.17666999999999999</c:v>
                </c:pt>
                <c:pt idx="2721">
                  <c:v>0.18667</c:v>
                </c:pt>
                <c:pt idx="2722">
                  <c:v>0.17</c:v>
                </c:pt>
                <c:pt idx="2723">
                  <c:v>0.19</c:v>
                </c:pt>
                <c:pt idx="2724">
                  <c:v>0.21332999999999999</c:v>
                </c:pt>
                <c:pt idx="2725">
                  <c:v>0.23666999999999999</c:v>
                </c:pt>
                <c:pt idx="2726">
                  <c:v>0.22667000000000001</c:v>
                </c:pt>
                <c:pt idx="2727">
                  <c:v>0.23333000000000001</c:v>
                </c:pt>
                <c:pt idx="2728">
                  <c:v>0.25333</c:v>
                </c:pt>
                <c:pt idx="2729">
                  <c:v>0.28000000000000003</c:v>
                </c:pt>
                <c:pt idx="2730">
                  <c:v>0.30667</c:v>
                </c:pt>
                <c:pt idx="2731">
                  <c:v>0.30667</c:v>
                </c:pt>
                <c:pt idx="2732">
                  <c:v>0.30332999999999999</c:v>
                </c:pt>
                <c:pt idx="2733">
                  <c:v>0.27</c:v>
                </c:pt>
                <c:pt idx="2734">
                  <c:v>0.29332999999999998</c:v>
                </c:pt>
                <c:pt idx="2735">
                  <c:v>0.32667000000000002</c:v>
                </c:pt>
                <c:pt idx="2736">
                  <c:v>0.33667000000000002</c:v>
                </c:pt>
                <c:pt idx="2737">
                  <c:v>0.32667000000000002</c:v>
                </c:pt>
                <c:pt idx="2738">
                  <c:v>0.28000000000000003</c:v>
                </c:pt>
                <c:pt idx="2739">
                  <c:v>0.27667000000000003</c:v>
                </c:pt>
                <c:pt idx="2740">
                  <c:v>0.27</c:v>
                </c:pt>
                <c:pt idx="2741">
                  <c:v>0.35666999999999999</c:v>
                </c:pt>
                <c:pt idx="2742">
                  <c:v>0.41</c:v>
                </c:pt>
                <c:pt idx="2743">
                  <c:v>0.42332999999999998</c:v>
                </c:pt>
                <c:pt idx="2744">
                  <c:v>0.36</c:v>
                </c:pt>
                <c:pt idx="2745">
                  <c:v>0.28999999999999998</c:v>
                </c:pt>
                <c:pt idx="2746">
                  <c:v>0.26333000000000001</c:v>
                </c:pt>
                <c:pt idx="2747">
                  <c:v>0.26333000000000001</c:v>
                </c:pt>
                <c:pt idx="2748">
                  <c:v>0.27667000000000003</c:v>
                </c:pt>
                <c:pt idx="2749">
                  <c:v>0.26333000000000001</c:v>
                </c:pt>
                <c:pt idx="2750">
                  <c:v>0.22667000000000001</c:v>
                </c:pt>
                <c:pt idx="2751">
                  <c:v>0.17666999999999999</c:v>
                </c:pt>
                <c:pt idx="2752">
                  <c:v>0.17666999999999999</c:v>
                </c:pt>
                <c:pt idx="2753">
                  <c:v>0.15667</c:v>
                </c:pt>
                <c:pt idx="2754">
                  <c:v>0.17666999999999999</c:v>
                </c:pt>
                <c:pt idx="2755">
                  <c:v>0.17666999999999999</c:v>
                </c:pt>
                <c:pt idx="2756">
                  <c:v>0.20666999999999999</c:v>
                </c:pt>
                <c:pt idx="2757">
                  <c:v>0.19</c:v>
                </c:pt>
                <c:pt idx="2758">
                  <c:v>0.2</c:v>
                </c:pt>
                <c:pt idx="2759">
                  <c:v>0.21667</c:v>
                </c:pt>
                <c:pt idx="2760">
                  <c:v>0.29332999999999998</c:v>
                </c:pt>
                <c:pt idx="2761">
                  <c:v>0.32</c:v>
                </c:pt>
                <c:pt idx="2762">
                  <c:v>0.33</c:v>
                </c:pt>
                <c:pt idx="2763">
                  <c:v>0.29666999999999999</c:v>
                </c:pt>
                <c:pt idx="2764">
                  <c:v>0.28333000000000003</c:v>
                </c:pt>
                <c:pt idx="2765">
                  <c:v>0.27667000000000003</c:v>
                </c:pt>
                <c:pt idx="2766">
                  <c:v>0.27333000000000002</c:v>
                </c:pt>
                <c:pt idx="2767">
                  <c:v>0.26667000000000002</c:v>
                </c:pt>
                <c:pt idx="2768">
                  <c:v>0.25333</c:v>
                </c:pt>
              </c:numCache>
            </c:numRef>
          </c:yVal>
          <c:smooth val="0"/>
          <c:extLst>
            <c:ext xmlns:c16="http://schemas.microsoft.com/office/drawing/2014/chart" uri="{C3380CC4-5D6E-409C-BE32-E72D297353CC}">
              <c16:uniqueId val="{00000000-6A9C-452E-BCAD-F04D478BB3D4}"/>
            </c:ext>
          </c:extLst>
        </c:ser>
        <c:dLbls>
          <c:showLegendKey val="0"/>
          <c:showVal val="0"/>
          <c:showCatName val="0"/>
          <c:showSerName val="0"/>
          <c:showPercent val="0"/>
          <c:showBubbleSize val="0"/>
        </c:dLbls>
        <c:axId val="-2118440584"/>
        <c:axId val="-2118437560"/>
      </c:scatterChart>
      <c:scatterChart>
        <c:scatterStyle val="lineMarker"/>
        <c:varyColors val="0"/>
        <c:dLbls>
          <c:showLegendKey val="0"/>
          <c:showVal val="0"/>
          <c:showCatName val="0"/>
          <c:showSerName val="0"/>
          <c:showPercent val="0"/>
          <c:showBubbleSize val="0"/>
        </c:dLbls>
        <c:axId val="-2118429032"/>
        <c:axId val="-2118432104"/>
        <c:extLst>
          <c:ext xmlns:c15="http://schemas.microsoft.com/office/drawing/2012/chart" uri="{02D57815-91ED-43cb-92C2-25804820EDAC}">
            <c15:filteredScatterSeries>
              <c15:ser>
                <c:idx val="1"/>
                <c:order val="1"/>
                <c:marker>
                  <c:symbol val="none"/>
                </c:marker>
                <c:xVal>
                  <c:numRef>
                    <c:extLst>
                      <c:ext uri="{02D57815-91ED-43cb-92C2-25804820EDAC}">
                        <c15:formulaRef>
                          <c15:sqref>Composite!$A$2:$A$468</c15:sqref>
                        </c15:formulaRef>
                      </c:ext>
                    </c:extLst>
                    <c:numCache>
                      <c:formatCode>0</c:formatCode>
                      <c:ptCount val="467"/>
                      <c:pt idx="0">
                        <c:v>443.05263157894791</c:v>
                      </c:pt>
                      <c:pt idx="1">
                        <c:v>451.61654135338392</c:v>
                      </c:pt>
                      <c:pt idx="2">
                        <c:v>460.18045112781994</c:v>
                      </c:pt>
                      <c:pt idx="3">
                        <c:v>468.74436090225595</c:v>
                      </c:pt>
                      <c:pt idx="4">
                        <c:v>477.30827067669196</c:v>
                      </c:pt>
                      <c:pt idx="5">
                        <c:v>485.87218045112797</c:v>
                      </c:pt>
                      <c:pt idx="6">
                        <c:v>494.43609022556399</c:v>
                      </c:pt>
                      <c:pt idx="7">
                        <c:v>503</c:v>
                      </c:pt>
                      <c:pt idx="8">
                        <c:v>511.56390977443601</c:v>
                      </c:pt>
                      <c:pt idx="9">
                        <c:v>520.12781954887203</c:v>
                      </c:pt>
                      <c:pt idx="10">
                        <c:v>528.69172932330798</c:v>
                      </c:pt>
                      <c:pt idx="11">
                        <c:v>537.25563909774405</c:v>
                      </c:pt>
                      <c:pt idx="12">
                        <c:v>545.81954887218103</c:v>
                      </c:pt>
                      <c:pt idx="13">
                        <c:v>554.38345864661699</c:v>
                      </c:pt>
                      <c:pt idx="14">
                        <c:v>562.94736842105306</c:v>
                      </c:pt>
                      <c:pt idx="15">
                        <c:v>571.51127819548901</c:v>
                      </c:pt>
                      <c:pt idx="16">
                        <c:v>580.07518796992497</c:v>
                      </c:pt>
                      <c:pt idx="17">
                        <c:v>588.63909774436104</c:v>
                      </c:pt>
                      <c:pt idx="18">
                        <c:v>597.20300751879699</c:v>
                      </c:pt>
                      <c:pt idx="19">
                        <c:v>605.76691729323295</c:v>
                      </c:pt>
                      <c:pt idx="20">
                        <c:v>614.33082706766902</c:v>
                      </c:pt>
                      <c:pt idx="21">
                        <c:v>622.89473684210498</c:v>
                      </c:pt>
                      <c:pt idx="22">
                        <c:v>631.45864661654105</c:v>
                      </c:pt>
                      <c:pt idx="23">
                        <c:v>640.02255639097802</c:v>
                      </c:pt>
                      <c:pt idx="24">
                        <c:v>648.58646616541398</c:v>
                      </c:pt>
                      <c:pt idx="25">
                        <c:v>657.15037593985005</c:v>
                      </c:pt>
                      <c:pt idx="26">
                        <c:v>665.71428571428601</c:v>
                      </c:pt>
                      <c:pt idx="27">
                        <c:v>674.27819548872196</c:v>
                      </c:pt>
                      <c:pt idx="28">
                        <c:v>682.84210526315803</c:v>
                      </c:pt>
                      <c:pt idx="29">
                        <c:v>691.40601503759399</c:v>
                      </c:pt>
                      <c:pt idx="30">
                        <c:v>699.96992481202994</c:v>
                      </c:pt>
                      <c:pt idx="31">
                        <c:v>708.53383458646601</c:v>
                      </c:pt>
                      <c:pt idx="32">
                        <c:v>717.09774436090197</c:v>
                      </c:pt>
                      <c:pt idx="33">
                        <c:v>725.66165413533804</c:v>
                      </c:pt>
                      <c:pt idx="34">
                        <c:v>734.22556390977502</c:v>
                      </c:pt>
                      <c:pt idx="35">
                        <c:v>742.78947368421098</c:v>
                      </c:pt>
                      <c:pt idx="36">
                        <c:v>751.35338345864704</c:v>
                      </c:pt>
                      <c:pt idx="37">
                        <c:v>759.917293233083</c:v>
                      </c:pt>
                      <c:pt idx="38">
                        <c:v>768.48120300751896</c:v>
                      </c:pt>
                      <c:pt idx="39">
                        <c:v>777.04511278195503</c:v>
                      </c:pt>
                      <c:pt idx="40">
                        <c:v>785.60902255639098</c:v>
                      </c:pt>
                      <c:pt idx="41">
                        <c:v>794.17293233082705</c:v>
                      </c:pt>
                      <c:pt idx="42">
                        <c:v>802.73684210526301</c:v>
                      </c:pt>
                      <c:pt idx="43">
                        <c:v>811.30075187969896</c:v>
                      </c:pt>
                      <c:pt idx="44">
                        <c:v>819.86466165413503</c:v>
                      </c:pt>
                      <c:pt idx="45">
                        <c:v>828.42857142857099</c:v>
                      </c:pt>
                      <c:pt idx="46">
                        <c:v>836.99248120300797</c:v>
                      </c:pt>
                      <c:pt idx="47">
                        <c:v>845.55639097744404</c:v>
                      </c:pt>
                      <c:pt idx="48">
                        <c:v>854.12030075188</c:v>
                      </c:pt>
                      <c:pt idx="49">
                        <c:v>862.68421052631595</c:v>
                      </c:pt>
                      <c:pt idx="50">
                        <c:v>871.24812030075202</c:v>
                      </c:pt>
                      <c:pt idx="51">
                        <c:v>879.81203007518798</c:v>
                      </c:pt>
                      <c:pt idx="52">
                        <c:v>888.37593984962405</c:v>
                      </c:pt>
                      <c:pt idx="53">
                        <c:v>896.93984962406</c:v>
                      </c:pt>
                      <c:pt idx="54">
                        <c:v>905.50375939849596</c:v>
                      </c:pt>
                      <c:pt idx="55">
                        <c:v>914.06766917293203</c:v>
                      </c:pt>
                      <c:pt idx="56">
                        <c:v>922.63157894736798</c:v>
                      </c:pt>
                      <c:pt idx="57">
                        <c:v>931.19548872180405</c:v>
                      </c:pt>
                      <c:pt idx="58">
                        <c:v>939.75939849624103</c:v>
                      </c:pt>
                      <c:pt idx="59">
                        <c:v>948.32330827067699</c:v>
                      </c:pt>
                      <c:pt idx="60">
                        <c:v>956.88721804511295</c:v>
                      </c:pt>
                      <c:pt idx="61">
                        <c:v>965.45112781954901</c:v>
                      </c:pt>
                      <c:pt idx="62">
                        <c:v>974.01503759398497</c:v>
                      </c:pt>
                      <c:pt idx="63">
                        <c:v>982.57894736842104</c:v>
                      </c:pt>
                      <c:pt idx="64">
                        <c:v>991.142857142857</c:v>
                      </c:pt>
                      <c:pt idx="65">
                        <c:v>999.70676691729295</c:v>
                      </c:pt>
                      <c:pt idx="66">
                        <c:v>1008.27067669173</c:v>
                      </c:pt>
                      <c:pt idx="67">
                        <c:v>1016.83458646617</c:v>
                      </c:pt>
                      <c:pt idx="68">
                        <c:v>1025.3984962406</c:v>
                      </c:pt>
                      <c:pt idx="69">
                        <c:v>1033.96240601504</c:v>
                      </c:pt>
                      <c:pt idx="70">
                        <c:v>1042.5263157894699</c:v>
                      </c:pt>
                      <c:pt idx="71">
                        <c:v>1051.0902255639101</c:v>
                      </c:pt>
                      <c:pt idx="72">
                        <c:v>1059.65413533835</c:v>
                      </c:pt>
                      <c:pt idx="73">
                        <c:v>1068.2180451127799</c:v>
                      </c:pt>
                      <c:pt idx="74">
                        <c:v>1076.7819548872201</c:v>
                      </c:pt>
                      <c:pt idx="75">
                        <c:v>1085.34586466165</c:v>
                      </c:pt>
                      <c:pt idx="76">
                        <c:v>1093.9097744360899</c:v>
                      </c:pt>
                      <c:pt idx="77">
                        <c:v>1102.4736842105301</c:v>
                      </c:pt>
                      <c:pt idx="78">
                        <c:v>1111.03759398496</c:v>
                      </c:pt>
                      <c:pt idx="79">
                        <c:v>1119.6015037594</c:v>
                      </c:pt>
                      <c:pt idx="80">
                        <c:v>1128.1654135338299</c:v>
                      </c:pt>
                      <c:pt idx="81">
                        <c:v>1136.7293233082701</c:v>
                      </c:pt>
                      <c:pt idx="82">
                        <c:v>1145.29323308271</c:v>
                      </c:pt>
                      <c:pt idx="83">
                        <c:v>1153.8571428571399</c:v>
                      </c:pt>
                      <c:pt idx="84">
                        <c:v>1162.4210526315801</c:v>
                      </c:pt>
                      <c:pt idx="85">
                        <c:v>1170.98496240602</c:v>
                      </c:pt>
                      <c:pt idx="86">
                        <c:v>1179.54887218045</c:v>
                      </c:pt>
                      <c:pt idx="87">
                        <c:v>1188.1127819548899</c:v>
                      </c:pt>
                      <c:pt idx="88">
                        <c:v>1196.6766917293201</c:v>
                      </c:pt>
                      <c:pt idx="89">
                        <c:v>1205.24060150376</c:v>
                      </c:pt>
                      <c:pt idx="90">
                        <c:v>1213.8045112781999</c:v>
                      </c:pt>
                      <c:pt idx="91">
                        <c:v>1222.3684210526301</c:v>
                      </c:pt>
                      <c:pt idx="92">
                        <c:v>1230.93233082707</c:v>
                      </c:pt>
                      <c:pt idx="93">
                        <c:v>1239.4962406014999</c:v>
                      </c:pt>
                      <c:pt idx="94">
                        <c:v>1248.0601503759401</c:v>
                      </c:pt>
                      <c:pt idx="95">
                        <c:v>1256.62406015038</c:v>
                      </c:pt>
                      <c:pt idx="96">
                        <c:v>1265.18796992481</c:v>
                      </c:pt>
                      <c:pt idx="97">
                        <c:v>1273.7518796992499</c:v>
                      </c:pt>
                      <c:pt idx="98">
                        <c:v>1282.3157894736801</c:v>
                      </c:pt>
                      <c:pt idx="99">
                        <c:v>1290.87969924812</c:v>
                      </c:pt>
                      <c:pt idx="100">
                        <c:v>1299.4436090225599</c:v>
                      </c:pt>
                      <c:pt idx="101">
                        <c:v>1308.0075187969901</c:v>
                      </c:pt>
                      <c:pt idx="102">
                        <c:v>1316.57142857143</c:v>
                      </c:pt>
                      <c:pt idx="103">
                        <c:v>1325.13533834586</c:v>
                      </c:pt>
                      <c:pt idx="104">
                        <c:v>1333.6992481202999</c:v>
                      </c:pt>
                      <c:pt idx="105">
                        <c:v>1342.2631578947401</c:v>
                      </c:pt>
                      <c:pt idx="106">
                        <c:v>1350.82706766917</c:v>
                      </c:pt>
                      <c:pt idx="107">
                        <c:v>1359.3909774436099</c:v>
                      </c:pt>
                      <c:pt idx="108">
                        <c:v>1367.9548872180501</c:v>
                      </c:pt>
                      <c:pt idx="109">
                        <c:v>1376.51879699248</c:v>
                      </c:pt>
                      <c:pt idx="110">
                        <c:v>1385.08270676692</c:v>
                      </c:pt>
                      <c:pt idx="111">
                        <c:v>1393.6466165413501</c:v>
                      </c:pt>
                      <c:pt idx="112">
                        <c:v>1402.21052631579</c:v>
                      </c:pt>
                      <c:pt idx="113">
                        <c:v>1410.77443609023</c:v>
                      </c:pt>
                      <c:pt idx="114">
                        <c:v>1419.3383458646599</c:v>
                      </c:pt>
                      <c:pt idx="115">
                        <c:v>1427.9022556391001</c:v>
                      </c:pt>
                      <c:pt idx="116">
                        <c:v>1436.46616541353</c:v>
                      </c:pt>
                      <c:pt idx="117">
                        <c:v>1445.0300751879699</c:v>
                      </c:pt>
                      <c:pt idx="118">
                        <c:v>1453.5939849624101</c:v>
                      </c:pt>
                      <c:pt idx="119">
                        <c:v>1462.15789473684</c:v>
                      </c:pt>
                      <c:pt idx="120">
                        <c:v>1479.2857142857099</c:v>
                      </c:pt>
                      <c:pt idx="121">
                        <c:v>1487.8496240601501</c:v>
                      </c:pt>
                      <c:pt idx="122">
                        <c:v>1496.41353383459</c:v>
                      </c:pt>
                      <c:pt idx="123">
                        <c:v>1504.9774436090199</c:v>
                      </c:pt>
                      <c:pt idx="124">
                        <c:v>1513.5413533834601</c:v>
                      </c:pt>
                      <c:pt idx="125">
                        <c:v>1522.10526315789</c:v>
                      </c:pt>
                      <c:pt idx="126">
                        <c:v>1530.66917293233</c:v>
                      </c:pt>
                      <c:pt idx="127">
                        <c:v>1539.2330827067699</c:v>
                      </c:pt>
                      <c:pt idx="128">
                        <c:v>1547.7969924812</c:v>
                      </c:pt>
                      <c:pt idx="129">
                        <c:v>1556.36090225564</c:v>
                      </c:pt>
                      <c:pt idx="130">
                        <c:v>1564.9248120300799</c:v>
                      </c:pt>
                      <c:pt idx="131">
                        <c:v>1573.4887218045101</c:v>
                      </c:pt>
                      <c:pt idx="132">
                        <c:v>1582.05263157895</c:v>
                      </c:pt>
                      <c:pt idx="133">
                        <c:v>1590.6165413533799</c:v>
                      </c:pt>
                      <c:pt idx="134">
                        <c:v>1599.1804511278201</c:v>
                      </c:pt>
                      <c:pt idx="135">
                        <c:v>1607.74436090226</c:v>
                      </c:pt>
                      <c:pt idx="136">
                        <c:v>1616.30827067669</c:v>
                      </c:pt>
                      <c:pt idx="137">
                        <c:v>1624.8721804511299</c:v>
                      </c:pt>
                      <c:pt idx="138">
                        <c:v>1633.4360902255601</c:v>
                      </c:pt>
                      <c:pt idx="139">
                        <c:v>1642</c:v>
                      </c:pt>
                      <c:pt idx="140">
                        <c:v>1650.7280000000001</c:v>
                      </c:pt>
                      <c:pt idx="141">
                        <c:v>1659.4559999999999</c:v>
                      </c:pt>
                      <c:pt idx="142">
                        <c:v>1668.184</c:v>
                      </c:pt>
                      <c:pt idx="143">
                        <c:v>1676.912</c:v>
                      </c:pt>
                      <c:pt idx="144">
                        <c:v>1685.64</c:v>
                      </c:pt>
                      <c:pt idx="145">
                        <c:v>1694.3679999999999</c:v>
                      </c:pt>
                      <c:pt idx="146">
                        <c:v>1703.096</c:v>
                      </c:pt>
                      <c:pt idx="147">
                        <c:v>1711.8240000000001</c:v>
                      </c:pt>
                      <c:pt idx="148">
                        <c:v>1720.5519999999999</c:v>
                      </c:pt>
                      <c:pt idx="149">
                        <c:v>1729.28</c:v>
                      </c:pt>
                      <c:pt idx="150">
                        <c:v>1738.008</c:v>
                      </c:pt>
                      <c:pt idx="151">
                        <c:v>1746.7360000000001</c:v>
                      </c:pt>
                      <c:pt idx="152">
                        <c:v>1755.4639999999999</c:v>
                      </c:pt>
                      <c:pt idx="153">
                        <c:v>1764.192</c:v>
                      </c:pt>
                      <c:pt idx="154">
                        <c:v>1772.92</c:v>
                      </c:pt>
                      <c:pt idx="155">
                        <c:v>1781.6479999999999</c:v>
                      </c:pt>
                      <c:pt idx="156">
                        <c:v>1790.376</c:v>
                      </c:pt>
                      <c:pt idx="157">
                        <c:v>1799.104</c:v>
                      </c:pt>
                      <c:pt idx="158">
                        <c:v>1807.8320000000001</c:v>
                      </c:pt>
                      <c:pt idx="159">
                        <c:v>1816.56</c:v>
                      </c:pt>
                      <c:pt idx="160">
                        <c:v>1825.288</c:v>
                      </c:pt>
                      <c:pt idx="161">
                        <c:v>1834.0160000000001</c:v>
                      </c:pt>
                      <c:pt idx="162">
                        <c:v>1842.7439999999999</c:v>
                      </c:pt>
                      <c:pt idx="163">
                        <c:v>1851.472</c:v>
                      </c:pt>
                      <c:pt idx="164">
                        <c:v>1860.2</c:v>
                      </c:pt>
                      <c:pt idx="165">
                        <c:v>1868.9280000000001</c:v>
                      </c:pt>
                      <c:pt idx="166">
                        <c:v>1877.6559999999999</c:v>
                      </c:pt>
                      <c:pt idx="167">
                        <c:v>1886.384</c:v>
                      </c:pt>
                      <c:pt idx="168">
                        <c:v>1895.1120000000001</c:v>
                      </c:pt>
                      <c:pt idx="169">
                        <c:v>1903.84</c:v>
                      </c:pt>
                      <c:pt idx="170">
                        <c:v>1912.568</c:v>
                      </c:pt>
                      <c:pt idx="171">
                        <c:v>1921.296</c:v>
                      </c:pt>
                      <c:pt idx="172">
                        <c:v>1930.0239999999999</c:v>
                      </c:pt>
                      <c:pt idx="173">
                        <c:v>1938.752</c:v>
                      </c:pt>
                      <c:pt idx="174">
                        <c:v>1947.48</c:v>
                      </c:pt>
                      <c:pt idx="175">
                        <c:v>1956.2080000000001</c:v>
                      </c:pt>
                      <c:pt idx="176">
                        <c:v>1964.9359999999999</c:v>
                      </c:pt>
                      <c:pt idx="177">
                        <c:v>1973.664</c:v>
                      </c:pt>
                      <c:pt idx="178">
                        <c:v>1982.3920000000001</c:v>
                      </c:pt>
                      <c:pt idx="179">
                        <c:v>1991.12</c:v>
                      </c:pt>
                      <c:pt idx="180">
                        <c:v>1999.848</c:v>
                      </c:pt>
                      <c:pt idx="181">
                        <c:v>2008.576</c:v>
                      </c:pt>
                      <c:pt idx="182">
                        <c:v>2017.3040000000001</c:v>
                      </c:pt>
                      <c:pt idx="183">
                        <c:v>2026.0319999999999</c:v>
                      </c:pt>
                      <c:pt idx="184">
                        <c:v>2034.76</c:v>
                      </c:pt>
                      <c:pt idx="185">
                        <c:v>2043.4880000000001</c:v>
                      </c:pt>
                      <c:pt idx="186">
                        <c:v>2052.2159999999999</c:v>
                      </c:pt>
                      <c:pt idx="187">
                        <c:v>2060.944</c:v>
                      </c:pt>
                      <c:pt idx="188">
                        <c:v>2069.672</c:v>
                      </c:pt>
                      <c:pt idx="189">
                        <c:v>2078.4</c:v>
                      </c:pt>
                      <c:pt idx="190">
                        <c:v>2087.1280000000002</c:v>
                      </c:pt>
                      <c:pt idx="191">
                        <c:v>2095.8560000000002</c:v>
                      </c:pt>
                      <c:pt idx="192">
                        <c:v>2104.5839999999998</c:v>
                      </c:pt>
                      <c:pt idx="193">
                        <c:v>2113.3119999999999</c:v>
                      </c:pt>
                      <c:pt idx="194">
                        <c:v>2122.04</c:v>
                      </c:pt>
                      <c:pt idx="195">
                        <c:v>2130.768</c:v>
                      </c:pt>
                      <c:pt idx="196">
                        <c:v>2139.4960000000001</c:v>
                      </c:pt>
                      <c:pt idx="197">
                        <c:v>2148.2240000000002</c:v>
                      </c:pt>
                      <c:pt idx="198">
                        <c:v>2156.9520000000002</c:v>
                      </c:pt>
                      <c:pt idx="199">
                        <c:v>2165.6799999999998</c:v>
                      </c:pt>
                      <c:pt idx="200">
                        <c:v>2174.4079999999999</c:v>
                      </c:pt>
                      <c:pt idx="201">
                        <c:v>2183.136</c:v>
                      </c:pt>
                      <c:pt idx="202">
                        <c:v>2191.864</c:v>
                      </c:pt>
                      <c:pt idx="203">
                        <c:v>2200.5920000000001</c:v>
                      </c:pt>
                      <c:pt idx="204">
                        <c:v>2209.3200000000002</c:v>
                      </c:pt>
                      <c:pt idx="205">
                        <c:v>2218.0479999999998</c:v>
                      </c:pt>
                      <c:pt idx="206">
                        <c:v>2226.7759999999998</c:v>
                      </c:pt>
                      <c:pt idx="207">
                        <c:v>2235.5039999999999</c:v>
                      </c:pt>
                      <c:pt idx="208">
                        <c:v>2244.232</c:v>
                      </c:pt>
                      <c:pt idx="209">
                        <c:v>2252.96</c:v>
                      </c:pt>
                      <c:pt idx="210">
                        <c:v>2261.6880000000001</c:v>
                      </c:pt>
                      <c:pt idx="211">
                        <c:v>2270.4160000000002</c:v>
                      </c:pt>
                      <c:pt idx="212">
                        <c:v>2279.1439999999998</c:v>
                      </c:pt>
                      <c:pt idx="213">
                        <c:v>2287.8719999999998</c:v>
                      </c:pt>
                      <c:pt idx="214">
                        <c:v>2296.6</c:v>
                      </c:pt>
                      <c:pt idx="215">
                        <c:v>2305.328</c:v>
                      </c:pt>
                      <c:pt idx="216">
                        <c:v>2314.056</c:v>
                      </c:pt>
                      <c:pt idx="217">
                        <c:v>2322.7840000000001</c:v>
                      </c:pt>
                      <c:pt idx="218">
                        <c:v>2331.5120000000002</c:v>
                      </c:pt>
                      <c:pt idx="219">
                        <c:v>2340.2399999999998</c:v>
                      </c:pt>
                      <c:pt idx="220">
                        <c:v>2348.9679999999998</c:v>
                      </c:pt>
                      <c:pt idx="221">
                        <c:v>2357.6959999999999</c:v>
                      </c:pt>
                      <c:pt idx="222">
                        <c:v>2366.424</c:v>
                      </c:pt>
                      <c:pt idx="223">
                        <c:v>2375.152</c:v>
                      </c:pt>
                      <c:pt idx="224">
                        <c:v>2383.88</c:v>
                      </c:pt>
                      <c:pt idx="225">
                        <c:v>2392.6080000000002</c:v>
                      </c:pt>
                      <c:pt idx="226">
                        <c:v>2401.3359999999998</c:v>
                      </c:pt>
                      <c:pt idx="227">
                        <c:v>2410.0639999999999</c:v>
                      </c:pt>
                      <c:pt idx="228">
                        <c:v>2418.7919999999999</c:v>
                      </c:pt>
                      <c:pt idx="229">
                        <c:v>2427.52</c:v>
                      </c:pt>
                      <c:pt idx="230">
                        <c:v>2436.248</c:v>
                      </c:pt>
                      <c:pt idx="231">
                        <c:v>2444.9760000000001</c:v>
                      </c:pt>
                      <c:pt idx="232">
                        <c:v>2453.7040000000002</c:v>
                      </c:pt>
                      <c:pt idx="233">
                        <c:v>2462.4319999999998</c:v>
                      </c:pt>
                      <c:pt idx="234">
                        <c:v>2471.16</c:v>
                      </c:pt>
                      <c:pt idx="235">
                        <c:v>2479.8879999999999</c:v>
                      </c:pt>
                      <c:pt idx="236">
                        <c:v>2488.616</c:v>
                      </c:pt>
                      <c:pt idx="237">
                        <c:v>2497.3440000000001</c:v>
                      </c:pt>
                      <c:pt idx="238">
                        <c:v>2506.0720000000001</c:v>
                      </c:pt>
                      <c:pt idx="239">
                        <c:v>2514.8000000000002</c:v>
                      </c:pt>
                      <c:pt idx="240">
                        <c:v>2523.5279999999998</c:v>
                      </c:pt>
                      <c:pt idx="241">
                        <c:v>2532.2559999999999</c:v>
                      </c:pt>
                      <c:pt idx="242">
                        <c:v>2540.9839999999999</c:v>
                      </c:pt>
                      <c:pt idx="243">
                        <c:v>2549.712</c:v>
                      </c:pt>
                      <c:pt idx="244">
                        <c:v>2558.44</c:v>
                      </c:pt>
                      <c:pt idx="245">
                        <c:v>2567.1680000000001</c:v>
                      </c:pt>
                      <c:pt idx="246">
                        <c:v>2575.8960000000002</c:v>
                      </c:pt>
                      <c:pt idx="247">
                        <c:v>2584.6239999999998</c:v>
                      </c:pt>
                      <c:pt idx="248">
                        <c:v>2593.3519999999999</c:v>
                      </c:pt>
                      <c:pt idx="249">
                        <c:v>2602.08</c:v>
                      </c:pt>
                      <c:pt idx="250">
                        <c:v>2610.808</c:v>
                      </c:pt>
                      <c:pt idx="251">
                        <c:v>2619.5360000000001</c:v>
                      </c:pt>
                      <c:pt idx="252">
                        <c:v>2628.2640000000001</c:v>
                      </c:pt>
                      <c:pt idx="253">
                        <c:v>2636.9920000000002</c:v>
                      </c:pt>
                      <c:pt idx="254">
                        <c:v>2645.72</c:v>
                      </c:pt>
                      <c:pt idx="255">
                        <c:v>2654.4479999999999</c:v>
                      </c:pt>
                      <c:pt idx="256">
                        <c:v>2663.1759999999999</c:v>
                      </c:pt>
                      <c:pt idx="257">
                        <c:v>2671.904</c:v>
                      </c:pt>
                      <c:pt idx="258">
                        <c:v>2680.6320000000001</c:v>
                      </c:pt>
                      <c:pt idx="259">
                        <c:v>2689.36</c:v>
                      </c:pt>
                      <c:pt idx="260">
                        <c:v>2698.0880000000002</c:v>
                      </c:pt>
                      <c:pt idx="261">
                        <c:v>2706.8159999999998</c:v>
                      </c:pt>
                      <c:pt idx="262">
                        <c:v>2715.5439999999999</c:v>
                      </c:pt>
                      <c:pt idx="263">
                        <c:v>2724.2719999999999</c:v>
                      </c:pt>
                      <c:pt idx="264">
                        <c:v>2733</c:v>
                      </c:pt>
                      <c:pt idx="265">
                        <c:v>2744.49707602339</c:v>
                      </c:pt>
                      <c:pt idx="266">
                        <c:v>2755.9941520467801</c:v>
                      </c:pt>
                      <c:pt idx="267">
                        <c:v>2767.4912280701801</c:v>
                      </c:pt>
                      <c:pt idx="268">
                        <c:v>2778.9883040935702</c:v>
                      </c:pt>
                      <c:pt idx="269">
                        <c:v>2790.4853801169602</c:v>
                      </c:pt>
                      <c:pt idx="270">
                        <c:v>2801.9824561403502</c:v>
                      </c:pt>
                      <c:pt idx="271">
                        <c:v>2813.4795321637398</c:v>
                      </c:pt>
                      <c:pt idx="272">
                        <c:v>2824.9766081871398</c:v>
                      </c:pt>
                      <c:pt idx="273">
                        <c:v>2836.4736842105299</c:v>
                      </c:pt>
                      <c:pt idx="274">
                        <c:v>2847.9707602339199</c:v>
                      </c:pt>
                      <c:pt idx="275">
                        <c:v>2859.46783625731</c:v>
                      </c:pt>
                      <c:pt idx="276">
                        <c:v>2870.9649122807</c:v>
                      </c:pt>
                      <c:pt idx="277">
                        <c:v>2882.46198830409</c:v>
                      </c:pt>
                      <c:pt idx="278">
                        <c:v>2893.9590643274901</c:v>
                      </c:pt>
                      <c:pt idx="279">
                        <c:v>2905.4561403508801</c:v>
                      </c:pt>
                      <c:pt idx="280">
                        <c:v>2916.9532163742701</c:v>
                      </c:pt>
                      <c:pt idx="281">
                        <c:v>2928.4502923976602</c:v>
                      </c:pt>
                      <c:pt idx="282">
                        <c:v>2939.9473684210502</c:v>
                      </c:pt>
                      <c:pt idx="283">
                        <c:v>2951.4444444444398</c:v>
                      </c:pt>
                      <c:pt idx="284">
                        <c:v>2962.9415204678398</c:v>
                      </c:pt>
                      <c:pt idx="285">
                        <c:v>2974.4385964912299</c:v>
                      </c:pt>
                      <c:pt idx="286">
                        <c:v>2985.9356725146199</c:v>
                      </c:pt>
                      <c:pt idx="287">
                        <c:v>2997.4327485380099</c:v>
                      </c:pt>
                      <c:pt idx="288">
                        <c:v>3008.9298245614</c:v>
                      </c:pt>
                      <c:pt idx="289">
                        <c:v>3020.4269005848</c:v>
                      </c:pt>
                      <c:pt idx="290">
                        <c:v>3031.9239766081901</c:v>
                      </c:pt>
                      <c:pt idx="291">
                        <c:v>3043.4210526315801</c:v>
                      </c:pt>
                      <c:pt idx="292">
                        <c:v>3054.9181286549701</c:v>
                      </c:pt>
                      <c:pt idx="293">
                        <c:v>3066.4152046783602</c:v>
                      </c:pt>
                      <c:pt idx="294">
                        <c:v>3077.9122807017502</c:v>
                      </c:pt>
                      <c:pt idx="295">
                        <c:v>3089.4093567251498</c:v>
                      </c:pt>
                      <c:pt idx="296">
                        <c:v>3100.9064327485398</c:v>
                      </c:pt>
                      <c:pt idx="297">
                        <c:v>3112.4035087719299</c:v>
                      </c:pt>
                      <c:pt idx="298">
                        <c:v>3123.9005847953199</c:v>
                      </c:pt>
                      <c:pt idx="299">
                        <c:v>3135.3976608187099</c:v>
                      </c:pt>
                      <c:pt idx="300">
                        <c:v>3146.89473684211</c:v>
                      </c:pt>
                      <c:pt idx="301">
                        <c:v>3158.3918128655</c:v>
                      </c:pt>
                      <c:pt idx="302">
                        <c:v>3169.8888888888901</c:v>
                      </c:pt>
                      <c:pt idx="303">
                        <c:v>3181.3859649122801</c:v>
                      </c:pt>
                      <c:pt idx="304">
                        <c:v>3192.8830409356701</c:v>
                      </c:pt>
                      <c:pt idx="305">
                        <c:v>3204.3801169590602</c:v>
                      </c:pt>
                      <c:pt idx="306">
                        <c:v>3215.8771929824602</c:v>
                      </c:pt>
                      <c:pt idx="307">
                        <c:v>3227.3742690058498</c:v>
                      </c:pt>
                      <c:pt idx="308">
                        <c:v>3238.8713450292398</c:v>
                      </c:pt>
                      <c:pt idx="309">
                        <c:v>3250.3684210526299</c:v>
                      </c:pt>
                      <c:pt idx="310">
                        <c:v>3261.8654970760199</c:v>
                      </c:pt>
                      <c:pt idx="311">
                        <c:v>3273.3625730994199</c:v>
                      </c:pt>
                      <c:pt idx="312">
                        <c:v>3284.85964912281</c:v>
                      </c:pt>
                      <c:pt idx="313">
                        <c:v>3296.3567251462</c:v>
                      </c:pt>
                      <c:pt idx="314">
                        <c:v>3307.85380116959</c:v>
                      </c:pt>
                      <c:pt idx="315">
                        <c:v>3319.3508771929801</c:v>
                      </c:pt>
                      <c:pt idx="316">
                        <c:v>3330.8479532163701</c:v>
                      </c:pt>
                      <c:pt idx="317">
                        <c:v>3342.3450292397702</c:v>
                      </c:pt>
                      <c:pt idx="318">
                        <c:v>3353.8421052631602</c:v>
                      </c:pt>
                      <c:pt idx="319">
                        <c:v>3365.3391812865498</c:v>
                      </c:pt>
                      <c:pt idx="320">
                        <c:v>3376.8362573099398</c:v>
                      </c:pt>
                      <c:pt idx="321">
                        <c:v>3388.3333333333298</c:v>
                      </c:pt>
                      <c:pt idx="322">
                        <c:v>3399.8304093567299</c:v>
                      </c:pt>
                      <c:pt idx="323">
                        <c:v>3411.3274853801199</c:v>
                      </c:pt>
                      <c:pt idx="324">
                        <c:v>3422.82456140351</c:v>
                      </c:pt>
                      <c:pt idx="325">
                        <c:v>3434.3216374269</c:v>
                      </c:pt>
                      <c:pt idx="326">
                        <c:v>3445.81871345029</c:v>
                      </c:pt>
                      <c:pt idx="327">
                        <c:v>3457.3157894736801</c:v>
                      </c:pt>
                      <c:pt idx="328">
                        <c:v>3468.8128654970801</c:v>
                      </c:pt>
                      <c:pt idx="329">
                        <c:v>3480.3099415204701</c:v>
                      </c:pt>
                      <c:pt idx="330">
                        <c:v>3491.8070175438602</c:v>
                      </c:pt>
                      <c:pt idx="331">
                        <c:v>3503.3040935672502</c:v>
                      </c:pt>
                      <c:pt idx="332">
                        <c:v>3514.8011695906398</c:v>
                      </c:pt>
                      <c:pt idx="333">
                        <c:v>3526.2982456140398</c:v>
                      </c:pt>
                      <c:pt idx="334">
                        <c:v>3537.7953216374299</c:v>
                      </c:pt>
                      <c:pt idx="335">
                        <c:v>3549.2923976608199</c:v>
                      </c:pt>
                      <c:pt idx="336">
                        <c:v>3560.78947368421</c:v>
                      </c:pt>
                      <c:pt idx="337">
                        <c:v>3572.2865497076</c:v>
                      </c:pt>
                      <c:pt idx="338">
                        <c:v>3583.78362573099</c:v>
                      </c:pt>
                      <c:pt idx="339">
                        <c:v>3595.2807017543901</c:v>
                      </c:pt>
                      <c:pt idx="340">
                        <c:v>3606.7777777777801</c:v>
                      </c:pt>
                      <c:pt idx="341">
                        <c:v>3618.2748538011701</c:v>
                      </c:pt>
                      <c:pt idx="342">
                        <c:v>3629.7719298245602</c:v>
                      </c:pt>
                      <c:pt idx="343">
                        <c:v>3641.2690058479502</c:v>
                      </c:pt>
                      <c:pt idx="344">
                        <c:v>3652.7660818713498</c:v>
                      </c:pt>
                      <c:pt idx="345">
                        <c:v>3664.2631578947398</c:v>
                      </c:pt>
                      <c:pt idx="346">
                        <c:v>3675.7602339181299</c:v>
                      </c:pt>
                      <c:pt idx="347">
                        <c:v>3687.2573099415199</c:v>
                      </c:pt>
                      <c:pt idx="348">
                        <c:v>3698.7543859649099</c:v>
                      </c:pt>
                      <c:pt idx="349">
                        <c:v>3710.2514619883</c:v>
                      </c:pt>
                      <c:pt idx="350">
                        <c:v>3721.7485380117</c:v>
                      </c:pt>
                      <c:pt idx="351">
                        <c:v>3733.2456140350901</c:v>
                      </c:pt>
                      <c:pt idx="352">
                        <c:v>3744.7426900584801</c:v>
                      </c:pt>
                      <c:pt idx="353">
                        <c:v>3756.2397660818701</c:v>
                      </c:pt>
                      <c:pt idx="354">
                        <c:v>3767.7368421052602</c:v>
                      </c:pt>
                      <c:pt idx="355">
                        <c:v>3779.2339181286602</c:v>
                      </c:pt>
                      <c:pt idx="356">
                        <c:v>3790.7309941520498</c:v>
                      </c:pt>
                      <c:pt idx="357">
                        <c:v>3802.2280701754398</c:v>
                      </c:pt>
                      <c:pt idx="358">
                        <c:v>3813.7251461988299</c:v>
                      </c:pt>
                      <c:pt idx="359">
                        <c:v>3825.2222222222199</c:v>
                      </c:pt>
                      <c:pt idx="360">
                        <c:v>3836.7192982456099</c:v>
                      </c:pt>
                      <c:pt idx="361">
                        <c:v>3848.21637426901</c:v>
                      </c:pt>
                      <c:pt idx="362">
                        <c:v>3859.7134502924</c:v>
                      </c:pt>
                      <c:pt idx="363">
                        <c:v>3871.21052631579</c:v>
                      </c:pt>
                      <c:pt idx="364">
                        <c:v>3882.7076023391801</c:v>
                      </c:pt>
                      <c:pt idx="365">
                        <c:v>3905.7017543859602</c:v>
                      </c:pt>
                      <c:pt idx="366">
                        <c:v>3917.1988304093602</c:v>
                      </c:pt>
                      <c:pt idx="367">
                        <c:v>3928.6959064327498</c:v>
                      </c:pt>
                      <c:pt idx="368">
                        <c:v>3940.1929824561398</c:v>
                      </c:pt>
                      <c:pt idx="369">
                        <c:v>3951.6900584795299</c:v>
                      </c:pt>
                      <c:pt idx="370">
                        <c:v>3963.1871345029199</c:v>
                      </c:pt>
                      <c:pt idx="371">
                        <c:v>3974.6842105263199</c:v>
                      </c:pt>
                      <c:pt idx="372">
                        <c:v>3986.18128654971</c:v>
                      </c:pt>
                      <c:pt idx="373">
                        <c:v>3997.6783625731</c:v>
                      </c:pt>
                      <c:pt idx="374">
                        <c:v>4009.17543859649</c:v>
                      </c:pt>
                      <c:pt idx="375">
                        <c:v>4020.6725146198801</c:v>
                      </c:pt>
                      <c:pt idx="376">
                        <c:v>4032.1695906432701</c:v>
                      </c:pt>
                      <c:pt idx="377">
                        <c:v>4043.6666666666702</c:v>
                      </c:pt>
                      <c:pt idx="378">
                        <c:v>4055.1637426900602</c:v>
                      </c:pt>
                      <c:pt idx="379">
                        <c:v>4066.6608187134502</c:v>
                      </c:pt>
                      <c:pt idx="380">
                        <c:v>4078.1578947368398</c:v>
                      </c:pt>
                      <c:pt idx="381">
                        <c:v>4089.6549707602298</c:v>
                      </c:pt>
                      <c:pt idx="382">
                        <c:v>4101.1520467836299</c:v>
                      </c:pt>
                      <c:pt idx="383">
                        <c:v>4112.6491228070199</c:v>
                      </c:pt>
                      <c:pt idx="384">
                        <c:v>4124.14619883041</c:v>
                      </c:pt>
                      <c:pt idx="385">
                        <c:v>4135.6432748538</c:v>
                      </c:pt>
                      <c:pt idx="386">
                        <c:v>4147.14035087719</c:v>
                      </c:pt>
                      <c:pt idx="387">
                        <c:v>4158.6374269005901</c:v>
                      </c:pt>
                      <c:pt idx="388">
                        <c:v>4170.1345029239801</c:v>
                      </c:pt>
                      <c:pt idx="389">
                        <c:v>4181.6315789473701</c:v>
                      </c:pt>
                      <c:pt idx="390">
                        <c:v>4193.1286549707602</c:v>
                      </c:pt>
                      <c:pt idx="391">
                        <c:v>4204.6257309941502</c:v>
                      </c:pt>
                      <c:pt idx="392">
                        <c:v>4216.1228070175403</c:v>
                      </c:pt>
                      <c:pt idx="393">
                        <c:v>4227.6198830409403</c:v>
                      </c:pt>
                      <c:pt idx="394">
                        <c:v>4239.1169590643303</c:v>
                      </c:pt>
                      <c:pt idx="395">
                        <c:v>4250.6140350877204</c:v>
                      </c:pt>
                      <c:pt idx="396">
                        <c:v>4262.1111111111104</c:v>
                      </c:pt>
                      <c:pt idx="397">
                        <c:v>4273.6081871345004</c:v>
                      </c:pt>
                      <c:pt idx="398">
                        <c:v>4285.1052631578996</c:v>
                      </c:pt>
                      <c:pt idx="399">
                        <c:v>4296.6023391812896</c:v>
                      </c:pt>
                      <c:pt idx="400">
                        <c:v>4308.0994152046796</c:v>
                      </c:pt>
                      <c:pt idx="401">
                        <c:v>4319.5964912280697</c:v>
                      </c:pt>
                      <c:pt idx="402">
                        <c:v>4331.0935672514597</c:v>
                      </c:pt>
                      <c:pt idx="403">
                        <c:v>4342.5906432748498</c:v>
                      </c:pt>
                      <c:pt idx="404">
                        <c:v>4354.0877192982498</c:v>
                      </c:pt>
                      <c:pt idx="405">
                        <c:v>4365.5847953216398</c:v>
                      </c:pt>
                      <c:pt idx="406">
                        <c:v>4377.0818713450299</c:v>
                      </c:pt>
                      <c:pt idx="407">
                        <c:v>4388.5789473684199</c:v>
                      </c:pt>
                      <c:pt idx="408">
                        <c:v>4400.0760233918099</c:v>
                      </c:pt>
                      <c:pt idx="409">
                        <c:v>4411.5730994152</c:v>
                      </c:pt>
                      <c:pt idx="410">
                        <c:v>4423.0701754386</c:v>
                      </c:pt>
                      <c:pt idx="411">
                        <c:v>4434.5672514619901</c:v>
                      </c:pt>
                      <c:pt idx="412">
                        <c:v>4446.0643274853801</c:v>
                      </c:pt>
                      <c:pt idx="413">
                        <c:v>4457.5614035087701</c:v>
                      </c:pt>
                      <c:pt idx="414">
                        <c:v>4469.0584795321602</c:v>
                      </c:pt>
                      <c:pt idx="415">
                        <c:v>4480.5555555555602</c:v>
                      </c:pt>
                      <c:pt idx="416">
                        <c:v>4503.5497076023403</c:v>
                      </c:pt>
                      <c:pt idx="417">
                        <c:v>4515.0467836257303</c:v>
                      </c:pt>
                      <c:pt idx="418">
                        <c:v>4526.5438596491203</c:v>
                      </c:pt>
                      <c:pt idx="419">
                        <c:v>4538.0409356725204</c:v>
                      </c:pt>
                      <c:pt idx="420">
                        <c:v>4549.5380116959104</c:v>
                      </c:pt>
                      <c:pt idx="421">
                        <c:v>4561.0350877192996</c:v>
                      </c:pt>
                      <c:pt idx="422">
                        <c:v>4572.5321637426896</c:v>
                      </c:pt>
                      <c:pt idx="423">
                        <c:v>4584.0292397660796</c:v>
                      </c:pt>
                      <c:pt idx="424">
                        <c:v>4595.5263157894697</c:v>
                      </c:pt>
                      <c:pt idx="425">
                        <c:v>4607.0233918128697</c:v>
                      </c:pt>
                      <c:pt idx="426">
                        <c:v>4618.5204678362597</c:v>
                      </c:pt>
                      <c:pt idx="427">
                        <c:v>4630.0175438596498</c:v>
                      </c:pt>
                      <c:pt idx="428">
                        <c:v>4641.5146198830398</c:v>
                      </c:pt>
                      <c:pt idx="429">
                        <c:v>4653.0116959064298</c:v>
                      </c:pt>
                      <c:pt idx="430">
                        <c:v>4664.5087719298199</c:v>
                      </c:pt>
                      <c:pt idx="431">
                        <c:v>4676.0058479532199</c:v>
                      </c:pt>
                      <c:pt idx="432">
                        <c:v>4687.50292397661</c:v>
                      </c:pt>
                      <c:pt idx="433">
                        <c:v>4699</c:v>
                      </c:pt>
                      <c:pt idx="434">
                        <c:v>4710.49707602339</c:v>
                      </c:pt>
                      <c:pt idx="435">
                        <c:v>4721.9941520467801</c:v>
                      </c:pt>
                      <c:pt idx="436">
                        <c:v>4733.4912280701701</c:v>
                      </c:pt>
                      <c:pt idx="437">
                        <c:v>4744.9883040935601</c:v>
                      </c:pt>
                      <c:pt idx="438">
                        <c:v>4756.4853801169502</c:v>
                      </c:pt>
                      <c:pt idx="439">
                        <c:v>4767.9824561403402</c:v>
                      </c:pt>
                      <c:pt idx="440">
                        <c:v>4779.4795321637303</c:v>
                      </c:pt>
                      <c:pt idx="441">
                        <c:v>4790.9766081871203</c:v>
                      </c:pt>
                      <c:pt idx="442">
                        <c:v>4802.4736842105103</c:v>
                      </c:pt>
                      <c:pt idx="443">
                        <c:v>4813.9707602339004</c:v>
                      </c:pt>
                      <c:pt idx="444">
                        <c:v>4825.4678362572904</c:v>
                      </c:pt>
                      <c:pt idx="445">
                        <c:v>4836.9649122806804</c:v>
                      </c:pt>
                      <c:pt idx="446">
                        <c:v>4848.4619883040705</c:v>
                      </c:pt>
                      <c:pt idx="447">
                        <c:v>4859.9590643274605</c:v>
                      </c:pt>
                      <c:pt idx="448">
                        <c:v>4871.4561403508505</c:v>
                      </c:pt>
                      <c:pt idx="449">
                        <c:v>4882.9532163742406</c:v>
                      </c:pt>
                      <c:pt idx="450">
                        <c:v>4894.4502923976306</c:v>
                      </c:pt>
                      <c:pt idx="451">
                        <c:v>4905.9473684210207</c:v>
                      </c:pt>
                      <c:pt idx="452">
                        <c:v>4917.4444444444107</c:v>
                      </c:pt>
                      <c:pt idx="453">
                        <c:v>4928.9415204678007</c:v>
                      </c:pt>
                      <c:pt idx="454">
                        <c:v>4940.4385964911908</c:v>
                      </c:pt>
                      <c:pt idx="455">
                        <c:v>4951.9356725145808</c:v>
                      </c:pt>
                      <c:pt idx="456">
                        <c:v>4963.4327485379708</c:v>
                      </c:pt>
                      <c:pt idx="457">
                        <c:v>4974.9298245613609</c:v>
                      </c:pt>
                      <c:pt idx="458">
                        <c:v>4986.4269005847509</c:v>
                      </c:pt>
                      <c:pt idx="459">
                        <c:v>4997.9239766081409</c:v>
                      </c:pt>
                      <c:pt idx="460">
                        <c:v>5009.421052631531</c:v>
                      </c:pt>
                      <c:pt idx="461">
                        <c:v>5020.918128654921</c:v>
                      </c:pt>
                      <c:pt idx="462">
                        <c:v>5032.4152046783111</c:v>
                      </c:pt>
                      <c:pt idx="463">
                        <c:v>5043.9122807017011</c:v>
                      </c:pt>
                      <c:pt idx="464">
                        <c:v>5055.4093567250911</c:v>
                      </c:pt>
                      <c:pt idx="465">
                        <c:v>5066.9064327484812</c:v>
                      </c:pt>
                      <c:pt idx="466">
                        <c:v>5078.4035087718712</c:v>
                      </c:pt>
                    </c:numCache>
                  </c:numRef>
                </c:xVal>
                <c:yVal>
                  <c:numRef>
                    <c:extLst>
                      <c:ext uri="{02D57815-91ED-43cb-92C2-25804820EDAC}">
                        <c15:formulaRef>
                          <c15:sqref>Composite!$B$2:$B$468</c15:sqref>
                        </c15:formulaRef>
                      </c:ext>
                    </c:extLst>
                    <c:numCache>
                      <c:formatCode>0.00</c:formatCode>
                      <c:ptCount val="467"/>
                      <c:pt idx="0">
                        <c:v>-3.1532086835106554</c:v>
                      </c:pt>
                      <c:pt idx="1">
                        <c:v>-3.4830407992674228</c:v>
                      </c:pt>
                      <c:pt idx="2">
                        <c:v>-3.331364652314317</c:v>
                      </c:pt>
                      <c:pt idx="3">
                        <c:v>-3.7071701530716483</c:v>
                      </c:pt>
                      <c:pt idx="4">
                        <c:v>-3.6875633525368379</c:v>
                      </c:pt>
                      <c:pt idx="5">
                        <c:v>-3.7916998979251604</c:v>
                      </c:pt>
                      <c:pt idx="6">
                        <c:v>-3.8337691776946237</c:v>
                      </c:pt>
                      <c:pt idx="7">
                        <c:v>-4.0440077494459103</c:v>
                      </c:pt>
                      <c:pt idx="8">
                        <c:v>-4.0550702191965993</c:v>
                      </c:pt>
                      <c:pt idx="9">
                        <c:v>-4.1000479803975365</c:v>
                      </c:pt>
                      <c:pt idx="10">
                        <c:v>-3.823330509149514</c:v>
                      </c:pt>
                      <c:pt idx="11">
                        <c:v>-3.7891944873412742</c:v>
                      </c:pt>
                      <c:pt idx="12">
                        <c:v>-3.8305091495100001</c:v>
                      </c:pt>
                      <c:pt idx="13">
                        <c:v>-3.93277126526137</c:v>
                      </c:pt>
                      <c:pt idx="14">
                        <c:v>-3.9212994497846987</c:v>
                      </c:pt>
                      <c:pt idx="15">
                        <c:v>-3.6437507454587514</c:v>
                      </c:pt>
                      <c:pt idx="16">
                        <c:v>-3.7739911257043124</c:v>
                      </c:pt>
                      <c:pt idx="17">
                        <c:v>-3.588477047625438</c:v>
                      </c:pt>
                      <c:pt idx="18">
                        <c:v>-3.6293937597609016</c:v>
                      </c:pt>
                      <c:pt idx="19">
                        <c:v>-3.5314331171883984</c:v>
                      </c:pt>
                      <c:pt idx="20">
                        <c:v>-3.6287553615049761</c:v>
                      </c:pt>
                      <c:pt idx="21">
                        <c:v>-3.5417751622408566</c:v>
                      </c:pt>
                      <c:pt idx="22">
                        <c:v>-3.5127586659564614</c:v>
                      </c:pt>
                      <c:pt idx="23">
                        <c:v>-3.4177736307324791</c:v>
                      </c:pt>
                      <c:pt idx="24">
                        <c:v>-3.3236643233050902</c:v>
                      </c:pt>
                      <c:pt idx="25">
                        <c:v>-3.3209534104794436</c:v>
                      </c:pt>
                      <c:pt idx="26">
                        <c:v>-3.514606561662581</c:v>
                      </c:pt>
                      <c:pt idx="27">
                        <c:v>-3.4714031216079855</c:v>
                      </c:pt>
                      <c:pt idx="28">
                        <c:v>-3.3379563051719741</c:v>
                      </c:pt>
                      <c:pt idx="29">
                        <c:v>-3.4215597808417986</c:v>
                      </c:pt>
                      <c:pt idx="30">
                        <c:v>-3.6932540033580707</c:v>
                      </c:pt>
                      <c:pt idx="31">
                        <c:v>-3.5073577004055556</c:v>
                      </c:pt>
                      <c:pt idx="32">
                        <c:v>-3.7248009419112993</c:v>
                      </c:pt>
                      <c:pt idx="33">
                        <c:v>-3.7821850389048173</c:v>
                      </c:pt>
                      <c:pt idx="34">
                        <c:v>-3.8433909564159485</c:v>
                      </c:pt>
                      <c:pt idx="35">
                        <c:v>-3.6375896540805641</c:v>
                      </c:pt>
                      <c:pt idx="36">
                        <c:v>-3.6848436779258753</c:v>
                      </c:pt>
                      <c:pt idx="37">
                        <c:v>-3.8223297358696007</c:v>
                      </c:pt>
                      <c:pt idx="38">
                        <c:v>-3.8704117469688937</c:v>
                      </c:pt>
                      <c:pt idx="39">
                        <c:v>-3.6207928546455603</c:v>
                      </c:pt>
                      <c:pt idx="40">
                        <c:v>-3.5933649684276592</c:v>
                      </c:pt>
                      <c:pt idx="41">
                        <c:v>-3.4730135254451566</c:v>
                      </c:pt>
                      <c:pt idx="42">
                        <c:v>-3.5703529413484425</c:v>
                      </c:pt>
                      <c:pt idx="43">
                        <c:v>-3.8838147670325895</c:v>
                      </c:pt>
                      <c:pt idx="44">
                        <c:v>-3.7424504036214223</c:v>
                      </c:pt>
                      <c:pt idx="45">
                        <c:v>-3.9187978081217656</c:v>
                      </c:pt>
                      <c:pt idx="46">
                        <c:v>-3.6998911594161576</c:v>
                      </c:pt>
                      <c:pt idx="47">
                        <c:v>-3.8282702803943414</c:v>
                      </c:pt>
                      <c:pt idx="48">
                        <c:v>-3.8207065197051193</c:v>
                      </c:pt>
                      <c:pt idx="49">
                        <c:v>-3.7431809240084934</c:v>
                      </c:pt>
                      <c:pt idx="50">
                        <c:v>-3.8584527656404521</c:v>
                      </c:pt>
                      <c:pt idx="51">
                        <c:v>-4.246197685541353</c:v>
                      </c:pt>
                      <c:pt idx="52">
                        <c:v>-3.6640239773806371</c:v>
                      </c:pt>
                      <c:pt idx="53">
                        <c:v>-3.8416332531691078</c:v>
                      </c:pt>
                      <c:pt idx="54">
                        <c:v>-4.0402722213754849</c:v>
                      </c:pt>
                      <c:pt idx="55">
                        <c:v>-3.7400165244703132</c:v>
                      </c:pt>
                      <c:pt idx="56">
                        <c:v>-4.0253701471461012</c:v>
                      </c:pt>
                      <c:pt idx="57">
                        <c:v>-4.1787501460132797</c:v>
                      </c:pt>
                      <c:pt idx="58">
                        <c:v>-4.0443379649603983</c:v>
                      </c:pt>
                      <c:pt idx="59">
                        <c:v>-3.9532287194103954</c:v>
                      </c:pt>
                      <c:pt idx="60">
                        <c:v>-4.0544361759961012</c:v>
                      </c:pt>
                      <c:pt idx="61">
                        <c:v>-4.272925137254413</c:v>
                      </c:pt>
                      <c:pt idx="62">
                        <c:v>-3.6632492967842989</c:v>
                      </c:pt>
                      <c:pt idx="63">
                        <c:v>-3.6550033252162883</c:v>
                      </c:pt>
                      <c:pt idx="64">
                        <c:v>-3.8606687521467453</c:v>
                      </c:pt>
                      <c:pt idx="65">
                        <c:v>-3.7319702786102749</c:v>
                      </c:pt>
                      <c:pt idx="66">
                        <c:v>-3.7781601734843129</c:v>
                      </c:pt>
                      <c:pt idx="67">
                        <c:v>-3.3704833778578358</c:v>
                      </c:pt>
                      <c:pt idx="68">
                        <c:v>-3.2454033089555079</c:v>
                      </c:pt>
                      <c:pt idx="69">
                        <c:v>-3.3206065439999999</c:v>
                      </c:pt>
                      <c:pt idx="70">
                        <c:v>-3.4796111752898318</c:v>
                      </c:pt>
                      <c:pt idx="71">
                        <c:v>-3.2817132881187705</c:v>
                      </c:pt>
                      <c:pt idx="72">
                        <c:v>-3.2009313738362577</c:v>
                      </c:pt>
                      <c:pt idx="73">
                        <c:v>-3.3099712131994252</c:v>
                      </c:pt>
                      <c:pt idx="74">
                        <c:v>-3.0524657238774067</c:v>
                      </c:pt>
                      <c:pt idx="75">
                        <c:v>-2.9318383006365911</c:v>
                      </c:pt>
                      <c:pt idx="76">
                        <c:v>-3.0078228199587054</c:v>
                      </c:pt>
                      <c:pt idx="77">
                        <c:v>-3.4420901602471021</c:v>
                      </c:pt>
                      <c:pt idx="78">
                        <c:v>-3.1649191056236647</c:v>
                      </c:pt>
                      <c:pt idx="79">
                        <c:v>-3.2779153514231885</c:v>
                      </c:pt>
                      <c:pt idx="80">
                        <c:v>-2.9757372306910002</c:v>
                      </c:pt>
                      <c:pt idx="81">
                        <c:v>-2.7638580609783414</c:v>
                      </c:pt>
                      <c:pt idx="82">
                        <c:v>-2.8715390395926965</c:v>
                      </c:pt>
                      <c:pt idx="83">
                        <c:v>-2.7491750970868312</c:v>
                      </c:pt>
                      <c:pt idx="84">
                        <c:v>-2.8574040179345506</c:v>
                      </c:pt>
                      <c:pt idx="85">
                        <c:v>-2.8030893693368197</c:v>
                      </c:pt>
                      <c:pt idx="86">
                        <c:v>-2.9654823060000002</c:v>
                      </c:pt>
                      <c:pt idx="87">
                        <c:v>-3.0066254655365388</c:v>
                      </c:pt>
                      <c:pt idx="88">
                        <c:v>-3.0235955769243317</c:v>
                      </c:pt>
                      <c:pt idx="89">
                        <c:v>-3.1464308908562</c:v>
                      </c:pt>
                      <c:pt idx="90">
                        <c:v>-3.1551399299999998</c:v>
                      </c:pt>
                      <c:pt idx="91">
                        <c:v>-3.0550886012704614</c:v>
                      </c:pt>
                      <c:pt idx="92">
                        <c:v>-2.7494340263872763</c:v>
                      </c:pt>
                      <c:pt idx="93">
                        <c:v>-3.1322263957150875</c:v>
                      </c:pt>
                      <c:pt idx="94">
                        <c:v>-3.2632642330000001</c:v>
                      </c:pt>
                      <c:pt idx="95">
                        <c:v>-3.2552826882854546</c:v>
                      </c:pt>
                      <c:pt idx="96">
                        <c:v>-3.2846142195899208</c:v>
                      </c:pt>
                      <c:pt idx="97">
                        <c:v>-3.1180917954095611</c:v>
                      </c:pt>
                      <c:pt idx="98">
                        <c:v>-2.7920980835275389</c:v>
                      </c:pt>
                      <c:pt idx="99">
                        <c:v>-3.0255714695364144</c:v>
                      </c:pt>
                      <c:pt idx="100">
                        <c:v>-3.1516658361830929</c:v>
                      </c:pt>
                      <c:pt idx="101">
                        <c:v>-2.9684187409949603</c:v>
                      </c:pt>
                      <c:pt idx="102">
                        <c:v>-3.0220124304120022</c:v>
                      </c:pt>
                      <c:pt idx="103">
                        <c:v>-2.8993194357773699</c:v>
                      </c:pt>
                      <c:pt idx="104">
                        <c:v>-3.1207500142104161</c:v>
                      </c:pt>
                      <c:pt idx="105">
                        <c:v>-2.9378136869296911</c:v>
                      </c:pt>
                      <c:pt idx="106">
                        <c:v>-3.026036441</c:v>
                      </c:pt>
                      <c:pt idx="107">
                        <c:v>-3.0286271116760632</c:v>
                      </c:pt>
                      <c:pt idx="108">
                        <c:v>-3.1930151465638934</c:v>
                      </c:pt>
                      <c:pt idx="109">
                        <c:v>-3.2906247204800287</c:v>
                      </c:pt>
                      <c:pt idx="110">
                        <c:v>-3.208154380933359</c:v>
                      </c:pt>
                      <c:pt idx="111">
                        <c:v>-3.5372587068585037</c:v>
                      </c:pt>
                      <c:pt idx="112">
                        <c:v>-3.3280844664962395</c:v>
                      </c:pt>
                      <c:pt idx="113">
                        <c:v>-3.4666688281782543</c:v>
                      </c:pt>
                      <c:pt idx="114">
                        <c:v>-3.4777597982015296</c:v>
                      </c:pt>
                      <c:pt idx="115">
                        <c:v>-3.5921864196393205</c:v>
                      </c:pt>
                      <c:pt idx="116">
                        <c:v>-3.42239747239792</c:v>
                      </c:pt>
                      <c:pt idx="117">
                        <c:v>-3.5557870172585604</c:v>
                      </c:pt>
                      <c:pt idx="118">
                        <c:v>-3.5104573333673006</c:v>
                      </c:pt>
                      <c:pt idx="119">
                        <c:v>-3.5323515596240584</c:v>
                      </c:pt>
                      <c:pt idx="120">
                        <c:v>-3.3945777303355795</c:v>
                      </c:pt>
                      <c:pt idx="121">
                        <c:v>-3.2501561519058253</c:v>
                      </c:pt>
                      <c:pt idx="122">
                        <c:v>-3.6716310263223972</c:v>
                      </c:pt>
                      <c:pt idx="123">
                        <c:v>-3.6239264904759372</c:v>
                      </c:pt>
                      <c:pt idx="124">
                        <c:v>-3.5762219546294798</c:v>
                      </c:pt>
                      <c:pt idx="125">
                        <c:v>-3.5285174187830202</c:v>
                      </c:pt>
                      <c:pt idx="126">
                        <c:v>-3.6688844646940444</c:v>
                      </c:pt>
                      <c:pt idx="127">
                        <c:v>-3.6498438463756777</c:v>
                      </c:pt>
                      <c:pt idx="128">
                        <c:v>-3.642477856279136</c:v>
                      </c:pt>
                      <c:pt idx="129">
                        <c:v>-3.4740810533876454</c:v>
                      </c:pt>
                      <c:pt idx="130">
                        <c:v>-3.5972111488210556</c:v>
                      </c:pt>
                      <c:pt idx="131">
                        <c:v>-3.5203412442544701</c:v>
                      </c:pt>
                      <c:pt idx="132">
                        <c:v>-3.4814512081804416</c:v>
                      </c:pt>
                      <c:pt idx="133">
                        <c:v>-3.5881804399999999</c:v>
                      </c:pt>
                      <c:pt idx="134">
                        <c:v>-3.7310711176382627</c:v>
                      </c:pt>
                      <c:pt idx="135">
                        <c:v>-3.6009172627309294</c:v>
                      </c:pt>
                      <c:pt idx="136">
                        <c:v>-3.7015547742641486</c:v>
                      </c:pt>
                      <c:pt idx="137">
                        <c:v>-3.80219228579737</c:v>
                      </c:pt>
                      <c:pt idx="138">
                        <c:v>-4.0611584160237246</c:v>
                      </c:pt>
                      <c:pt idx="139">
                        <c:v>-3.7617088085597494</c:v>
                      </c:pt>
                      <c:pt idx="140">
                        <c:v>-3.7084713866337715</c:v>
                      </c:pt>
                      <c:pt idx="141">
                        <c:v>-3.4718974386633699</c:v>
                      </c:pt>
                      <c:pt idx="142">
                        <c:v>-3.656455957853133</c:v>
                      </c:pt>
                      <c:pt idx="143">
                        <c:v>-3.5574967821706549</c:v>
                      </c:pt>
                      <c:pt idx="144">
                        <c:v>-3.9440288443819416</c:v>
                      </c:pt>
                      <c:pt idx="145">
                        <c:v>-3.7496798464999999</c:v>
                      </c:pt>
                      <c:pt idx="146">
                        <c:v>-3.953563297492857</c:v>
                      </c:pt>
                      <c:pt idx="147">
                        <c:v>-3.9881729821045209</c:v>
                      </c:pt>
                      <c:pt idx="148">
                        <c:v>-3.9450618373106927</c:v>
                      </c:pt>
                      <c:pt idx="149">
                        <c:v>-4.5431456171021178</c:v>
                      </c:pt>
                      <c:pt idx="150">
                        <c:v>-3.9764068516595641</c:v>
                      </c:pt>
                      <c:pt idx="151">
                        <c:v>-4.9718166800463148</c:v>
                      </c:pt>
                      <c:pt idx="152">
                        <c:v>-4.7396135430071151</c:v>
                      </c:pt>
                      <c:pt idx="153">
                        <c:v>-3.9635636421782028</c:v>
                      </c:pt>
                      <c:pt idx="154">
                        <c:v>-3.8270328651115459</c:v>
                      </c:pt>
                      <c:pt idx="155">
                        <c:v>-3.9865731961785666</c:v>
                      </c:pt>
                      <c:pt idx="156">
                        <c:v>-3.9376797365479055</c:v>
                      </c:pt>
                      <c:pt idx="157">
                        <c:v>-3.8630599700996138</c:v>
                      </c:pt>
                      <c:pt idx="158">
                        <c:v>-3.643931011192425</c:v>
                      </c:pt>
                      <c:pt idx="159">
                        <c:v>-3.4583307127203922</c:v>
                      </c:pt>
                      <c:pt idx="160">
                        <c:v>-3.7926309717323248</c:v>
                      </c:pt>
                      <c:pt idx="161">
                        <c:v>-3.4846092217921676</c:v>
                      </c:pt>
                      <c:pt idx="162">
                        <c:v>-3.63302779465835</c:v>
                      </c:pt>
                      <c:pt idx="163">
                        <c:v>-3.945462799906263</c:v>
                      </c:pt>
                      <c:pt idx="164">
                        <c:v>-3.832130759175767</c:v>
                      </c:pt>
                      <c:pt idx="165">
                        <c:v>-3.7585439253861042</c:v>
                      </c:pt>
                      <c:pt idx="166">
                        <c:v>-4.0794383099939102</c:v>
                      </c:pt>
                      <c:pt idx="167">
                        <c:v>-3.8178681544589477</c:v>
                      </c:pt>
                      <c:pt idx="168">
                        <c:v>-3.6531398526880032</c:v>
                      </c:pt>
                      <c:pt idx="169">
                        <c:v>-3.6365929124291263</c:v>
                      </c:pt>
                      <c:pt idx="170">
                        <c:v>-3.6285199513023114</c:v>
                      </c:pt>
                      <c:pt idx="171">
                        <c:v>-4.048893254607</c:v>
                      </c:pt>
                      <c:pt idx="172">
                        <c:v>-3.7586426008231477</c:v>
                      </c:pt>
                      <c:pt idx="173">
                        <c:v>-3.647132900274408</c:v>
                      </c:pt>
                      <c:pt idx="174">
                        <c:v>-3.7665560384463337</c:v>
                      </c:pt>
                      <c:pt idx="175">
                        <c:v>-3.8104652538716999</c:v>
                      </c:pt>
                      <c:pt idx="176">
                        <c:v>-3.9469892705601417</c:v>
                      </c:pt>
                      <c:pt idx="177">
                        <c:v>-3.9834278710602078</c:v>
                      </c:pt>
                      <c:pt idx="178">
                        <c:v>-3.7853579245870073</c:v>
                      </c:pt>
                      <c:pt idx="179">
                        <c:v>-3.6290847475688448</c:v>
                      </c:pt>
                      <c:pt idx="180">
                        <c:v>-3.9627236264397903</c:v>
                      </c:pt>
                      <c:pt idx="181">
                        <c:v>-3.9636250531074002</c:v>
                      </c:pt>
                      <c:pt idx="182">
                        <c:v>-3.823683957079993</c:v>
                      </c:pt>
                      <c:pt idx="183">
                        <c:v>-3.8818219504236362</c:v>
                      </c:pt>
                      <c:pt idx="184">
                        <c:v>-3.7810537759860319</c:v>
                      </c:pt>
                      <c:pt idx="185">
                        <c:v>-3.9471320215223038</c:v>
                      </c:pt>
                      <c:pt idx="186">
                        <c:v>-3.8512748323770163</c:v>
                      </c:pt>
                      <c:pt idx="187">
                        <c:v>-3.860781835861915</c:v>
                      </c:pt>
                      <c:pt idx="188">
                        <c:v>-3.8814502500159609</c:v>
                      </c:pt>
                      <c:pt idx="189">
                        <c:v>-3.7173707718183291</c:v>
                      </c:pt>
                      <c:pt idx="190">
                        <c:v>-3.6781481792077519</c:v>
                      </c:pt>
                      <c:pt idx="191">
                        <c:v>-3.6892558659716999</c:v>
                      </c:pt>
                      <c:pt idx="192">
                        <c:v>-3.7184352646516539</c:v>
                      </c:pt>
                      <c:pt idx="193">
                        <c:v>-4.02847238866888</c:v>
                      </c:pt>
                      <c:pt idx="194">
                        <c:v>-3.8752836571698257</c:v>
                      </c:pt>
                      <c:pt idx="195">
                        <c:v>-3.8230162576242677</c:v>
                      </c:pt>
                      <c:pt idx="196">
                        <c:v>-3.6670580901422278</c:v>
                      </c:pt>
                      <c:pt idx="197">
                        <c:v>-3.4846092217921676</c:v>
                      </c:pt>
                      <c:pt idx="198">
                        <c:v>-3.9814605517476398</c:v>
                      </c:pt>
                      <c:pt idx="199">
                        <c:v>-3.6149355420564966</c:v>
                      </c:pt>
                      <c:pt idx="200">
                        <c:v>-3.6067114195464933</c:v>
                      </c:pt>
                      <c:pt idx="201">
                        <c:v>-3.6548174281699763</c:v>
                      </c:pt>
                      <c:pt idx="202">
                        <c:v>-3.7586257489419239</c:v>
                      </c:pt>
                      <c:pt idx="203">
                        <c:v>-3.455351466571388</c:v>
                      </c:pt>
                      <c:pt idx="204">
                        <c:v>-3.6359420413826227</c:v>
                      </c:pt>
                      <c:pt idx="205">
                        <c:v>-3.6431058689750939</c:v>
                      </c:pt>
                      <c:pt idx="206">
                        <c:v>-3.5913507561838864</c:v>
                      </c:pt>
                      <c:pt idx="207">
                        <c:v>-3.4940091795380157</c:v>
                      </c:pt>
                      <c:pt idx="208">
                        <c:v>-3.5956633428904095</c:v>
                      </c:pt>
                      <c:pt idx="209">
                        <c:v>-3.5646081786456785</c:v>
                      </c:pt>
                      <c:pt idx="210">
                        <c:v>-3.63726688576127</c:v>
                      </c:pt>
                      <c:pt idx="211">
                        <c:v>-3.5801683059593081</c:v>
                      </c:pt>
                      <c:pt idx="212">
                        <c:v>-3.4385105547969363</c:v>
                      </c:pt>
                      <c:pt idx="213">
                        <c:v>-3.44471900956278</c:v>
                      </c:pt>
                      <c:pt idx="214">
                        <c:v>-3.6304977804654248</c:v>
                      </c:pt>
                      <c:pt idx="215">
                        <c:v>-3.601922274763858</c:v>
                      </c:pt>
                      <c:pt idx="216">
                        <c:v>-3.3743704402833252</c:v>
                      </c:pt>
                      <c:pt idx="217">
                        <c:v>-3.5513407568987798</c:v>
                      </c:pt>
                      <c:pt idx="218">
                        <c:v>-3.4412910289909338</c:v>
                      </c:pt>
                      <c:pt idx="219">
                        <c:v>-3.4038504463058672</c:v>
                      </c:pt>
                      <c:pt idx="220">
                        <c:v>-3.7764799324614406</c:v>
                      </c:pt>
                      <c:pt idx="221">
                        <c:v>-3.8963675602006198</c:v>
                      </c:pt>
                      <c:pt idx="222">
                        <c:v>-3.6882164740817958</c:v>
                      </c:pt>
                      <c:pt idx="223">
                        <c:v>-3.8278934283333399</c:v>
                      </c:pt>
                      <c:pt idx="224">
                        <c:v>-3.5839454819392991</c:v>
                      </c:pt>
                      <c:pt idx="225">
                        <c:v>-3.7220936179083175</c:v>
                      </c:pt>
                      <c:pt idx="226">
                        <c:v>-3.7202163277171296</c:v>
                      </c:pt>
                      <c:pt idx="227">
                        <c:v>-3.5452428469960884</c:v>
                      </c:pt>
                      <c:pt idx="228">
                        <c:v>-3.5247040699327714</c:v>
                      </c:pt>
                      <c:pt idx="229">
                        <c:v>-3.5587638062254401</c:v>
                      </c:pt>
                      <c:pt idx="230">
                        <c:v>-3.7903181798047969</c:v>
                      </c:pt>
                      <c:pt idx="231">
                        <c:v>-3.5322866302294198</c:v>
                      </c:pt>
                      <c:pt idx="232">
                        <c:v>-3.9749594384337339</c:v>
                      </c:pt>
                      <c:pt idx="233">
                        <c:v>-3.6405053240274876</c:v>
                      </c:pt>
                      <c:pt idx="234">
                        <c:v>-3.692239795072938</c:v>
                      </c:pt>
                      <c:pt idx="235">
                        <c:v>-3.4087746298494537</c:v>
                      </c:pt>
                      <c:pt idx="236">
                        <c:v>-3.5641416612944998</c:v>
                      </c:pt>
                      <c:pt idx="237">
                        <c:v>-3.7323534651899637</c:v>
                      </c:pt>
                      <c:pt idx="238">
                        <c:v>-3.6144292940601952</c:v>
                      </c:pt>
                      <c:pt idx="239">
                        <c:v>-3.5737169952849701</c:v>
                      </c:pt>
                      <c:pt idx="240">
                        <c:v>-3.9145818364336726</c:v>
                      </c:pt>
                      <c:pt idx="241">
                        <c:v>-3.4751597872103579</c:v>
                      </c:pt>
                      <c:pt idx="242">
                        <c:v>-3.7660815361471034</c:v>
                      </c:pt>
                      <c:pt idx="243">
                        <c:v>-3.6991439852874786</c:v>
                      </c:pt>
                      <c:pt idx="244">
                        <c:v>-3.7641538577743994</c:v>
                      </c:pt>
                      <c:pt idx="245">
                        <c:v>-3.7800686571870523</c:v>
                      </c:pt>
                      <c:pt idx="246">
                        <c:v>-3.7800686571870523</c:v>
                      </c:pt>
                      <c:pt idx="247">
                        <c:v>-4.0169458365217903</c:v>
                      </c:pt>
                      <c:pt idx="248">
                        <c:v>-3.709993955398061</c:v>
                      </c:pt>
                      <c:pt idx="249">
                        <c:v>-4.1342634456243976</c:v>
                      </c:pt>
                      <c:pt idx="250">
                        <c:v>-3.4840548094801083</c:v>
                      </c:pt>
                      <c:pt idx="251">
                        <c:v>-3.6283368066412081</c:v>
                      </c:pt>
                      <c:pt idx="252">
                        <c:v>-3.5192006340329929</c:v>
                      </c:pt>
                      <c:pt idx="253">
                        <c:v>-3.5501916279048196</c:v>
                      </c:pt>
                      <c:pt idx="254">
                        <c:v>-3.9273327191825524</c:v>
                      </c:pt>
                      <c:pt idx="255">
                        <c:v>-3.8644711038996471</c:v>
                      </c:pt>
                      <c:pt idx="256">
                        <c:v>-3.9075791749256794</c:v>
                      </c:pt>
                      <c:pt idx="257">
                        <c:v>-3.974465960333351</c:v>
                      </c:pt>
                      <c:pt idx="258">
                        <c:v>-3.95573808803212</c:v>
                      </c:pt>
                      <c:pt idx="259">
                        <c:v>-4.0913520434667783</c:v>
                      </c:pt>
                      <c:pt idx="260">
                        <c:v>-4.3284898549225126</c:v>
                      </c:pt>
                      <c:pt idx="261">
                        <c:v>-4.135108925067299</c:v>
                      </c:pt>
                      <c:pt idx="262">
                        <c:v>-4.5181081614312779</c:v>
                      </c:pt>
                      <c:pt idx="263">
                        <c:v>-4.2787906615352478</c:v>
                      </c:pt>
                      <c:pt idx="264">
                        <c:v>-4.161893829361496</c:v>
                      </c:pt>
                      <c:pt idx="265">
                        <c:v>-4.1526512813520045</c:v>
                      </c:pt>
                      <c:pt idx="266">
                        <c:v>-4.1973952587349705</c:v>
                      </c:pt>
                      <c:pt idx="267">
                        <c:v>-4.0894620916872571</c:v>
                      </c:pt>
                      <c:pt idx="268">
                        <c:v>-3.7920326549230055</c:v>
                      </c:pt>
                      <c:pt idx="269">
                        <c:v>-3.5880233152538743</c:v>
                      </c:pt>
                      <c:pt idx="270">
                        <c:v>-3.6520125684756932</c:v>
                      </c:pt>
                      <c:pt idx="271">
                        <c:v>-3.6585215257490811</c:v>
                      </c:pt>
                      <c:pt idx="272">
                        <c:v>-3.8222089573231033</c:v>
                      </c:pt>
                      <c:pt idx="273">
                        <c:v>-3.8294485295592429</c:v>
                      </c:pt>
                      <c:pt idx="274">
                        <c:v>-3.7589701730971798</c:v>
                      </c:pt>
                      <c:pt idx="275">
                        <c:v>-3.812619797756045</c:v>
                      </c:pt>
                      <c:pt idx="276">
                        <c:v>-3.9266250888716492</c:v>
                      </c:pt>
                      <c:pt idx="277">
                        <c:v>-3.6429483445069577</c:v>
                      </c:pt>
                      <c:pt idx="278">
                        <c:v>-3.4762920001869535</c:v>
                      </c:pt>
                      <c:pt idx="279">
                        <c:v>-3.5355905847823665</c:v>
                      </c:pt>
                      <c:pt idx="280">
                        <c:v>-3.4343743612180733</c:v>
                      </c:pt>
                      <c:pt idx="281">
                        <c:v>-3.497572055493503</c:v>
                      </c:pt>
                      <c:pt idx="282">
                        <c:v>-3.5113164024069832</c:v>
                      </c:pt>
                      <c:pt idx="283">
                        <c:v>-3.4752904604260504</c:v>
                      </c:pt>
                      <c:pt idx="284">
                        <c:v>-3.7211586228680371</c:v>
                      </c:pt>
                      <c:pt idx="285">
                        <c:v>-3.988317558937915</c:v>
                      </c:pt>
                      <c:pt idx="286">
                        <c:v>-3.9091812707174878</c:v>
                      </c:pt>
                      <c:pt idx="287">
                        <c:v>-3.63004498249706</c:v>
                      </c:pt>
                      <c:pt idx="288">
                        <c:v>-3.4808544967714905</c:v>
                      </c:pt>
                      <c:pt idx="289">
                        <c:v>-3.5847457449499354</c:v>
                      </c:pt>
                      <c:pt idx="290">
                        <c:v>-3.9092841373836729</c:v>
                      </c:pt>
                      <c:pt idx="291">
                        <c:v>-3.6547253703949067</c:v>
                      </c:pt>
                      <c:pt idx="292">
                        <c:v>-3.9448587434036675</c:v>
                      </c:pt>
                      <c:pt idx="293">
                        <c:v>-4.3879965455565495</c:v>
                      </c:pt>
                      <c:pt idx="294">
                        <c:v>-3.7601430891531784</c:v>
                      </c:pt>
                      <c:pt idx="295">
                        <c:v>-3.9049644063739999</c:v>
                      </c:pt>
                      <c:pt idx="296">
                        <c:v>-3.8699196390590274</c:v>
                      </c:pt>
                      <c:pt idx="297">
                        <c:v>-3.8868932207839491</c:v>
                      </c:pt>
                      <c:pt idx="298">
                        <c:v>-3.8486185778288107</c:v>
                      </c:pt>
                      <c:pt idx="299">
                        <c:v>-4.4250281661286639</c:v>
                      </c:pt>
                      <c:pt idx="300">
                        <c:v>-3.7806483672183644</c:v>
                      </c:pt>
                      <c:pt idx="301">
                        <c:v>-4.1122332823935182</c:v>
                      </c:pt>
                      <c:pt idx="302">
                        <c:v>-3.8541344270631717</c:v>
                      </c:pt>
                      <c:pt idx="303">
                        <c:v>-3.9346837002736113</c:v>
                      </c:pt>
                      <c:pt idx="304">
                        <c:v>-3.795314486816026</c:v>
                      </c:pt>
                      <c:pt idx="305">
                        <c:v>-4.0095176565478896</c:v>
                      </c:pt>
                      <c:pt idx="306">
                        <c:v>-3.416126141361886</c:v>
                      </c:pt>
                      <c:pt idx="307">
                        <c:v>-3.610521188362803</c:v>
                      </c:pt>
                      <c:pt idx="308">
                        <c:v>-3.5658634883857232</c:v>
                      </c:pt>
                      <c:pt idx="309">
                        <c:v>-3.7756363991863218</c:v>
                      </c:pt>
                      <c:pt idx="310">
                        <c:v>-3.4816272122495384</c:v>
                      </c:pt>
                      <c:pt idx="311">
                        <c:v>-3.861730888092163</c:v>
                      </c:pt>
                      <c:pt idx="312">
                        <c:v>-3.730871651979828</c:v>
                      </c:pt>
                      <c:pt idx="313">
                        <c:v>-4.0052113440760539</c:v>
                      </c:pt>
                      <c:pt idx="314">
                        <c:v>-4.0203583741396098</c:v>
                      </c:pt>
                      <c:pt idx="315">
                        <c:v>-4.1481204021376339</c:v>
                      </c:pt>
                      <c:pt idx="316">
                        <c:v>-3.9414404131485892</c:v>
                      </c:pt>
                      <c:pt idx="317">
                        <c:v>-4.0175372968380803</c:v>
                      </c:pt>
                      <c:pt idx="318">
                        <c:v>-4.0258425474022363</c:v>
                      </c:pt>
                      <c:pt idx="319">
                        <c:v>-3.9542692971282767</c:v>
                      </c:pt>
                      <c:pt idx="320">
                        <c:v>-3.8575568042492625</c:v>
                      </c:pt>
                      <c:pt idx="321">
                        <c:v>-4.1113469478735176</c:v>
                      </c:pt>
                      <c:pt idx="322">
                        <c:v>-3.7526346792714493</c:v>
                      </c:pt>
                      <c:pt idx="323">
                        <c:v>-3.4376040433390376</c:v>
                      </c:pt>
                      <c:pt idx="324">
                        <c:v>-3.5551749392879195</c:v>
                      </c:pt>
                      <c:pt idx="325">
                        <c:v>-3.5031671093591621</c:v>
                      </c:pt>
                      <c:pt idx="326">
                        <c:v>-3.5601350512357577</c:v>
                      </c:pt>
                      <c:pt idx="327">
                        <c:v>-3.3445775330851468</c:v>
                      </c:pt>
                      <c:pt idx="328">
                        <c:v>-3.6000386145995655</c:v>
                      </c:pt>
                      <c:pt idx="329">
                        <c:v>-3.5601539489619194</c:v>
                      </c:pt>
                      <c:pt idx="330">
                        <c:v>-3.7235671795186054</c:v>
                      </c:pt>
                      <c:pt idx="331">
                        <c:v>-3.6490036205003573</c:v>
                      </c:pt>
                      <c:pt idx="332">
                        <c:v>-3.8285384044179915</c:v>
                      </c:pt>
                      <c:pt idx="333">
                        <c:v>-3.5153784530742582</c:v>
                      </c:pt>
                      <c:pt idx="334">
                        <c:v>-3.7952306774644562</c:v>
                      </c:pt>
                      <c:pt idx="335">
                        <c:v>-3.5390387544017576</c:v>
                      </c:pt>
                      <c:pt idx="336">
                        <c:v>-3.7063935968950634</c:v>
                      </c:pt>
                      <c:pt idx="337">
                        <c:v>-3.2319583363626947</c:v>
                      </c:pt>
                      <c:pt idx="338">
                        <c:v>-4.0424663764998536</c:v>
                      </c:pt>
                      <c:pt idx="339">
                        <c:v>-3.8482381232228802</c:v>
                      </c:pt>
                      <c:pt idx="340">
                        <c:v>-3.6001959713301002</c:v>
                      </c:pt>
                      <c:pt idx="341">
                        <c:v>-3.5266047467233941</c:v>
                      </c:pt>
                      <c:pt idx="342">
                        <c:v>-3.5987217374078284</c:v>
                      </c:pt>
                      <c:pt idx="343">
                        <c:v>-3.6015988160430501</c:v>
                      </c:pt>
                      <c:pt idx="344">
                        <c:v>-3.7842498074062147</c:v>
                      </c:pt>
                      <c:pt idx="345">
                        <c:v>-3.7776495728767401</c:v>
                      </c:pt>
                      <c:pt idx="346">
                        <c:v>-3.6757550129269401</c:v>
                      </c:pt>
                      <c:pt idx="347">
                        <c:v>-3.7288275194697906</c:v>
                      </c:pt>
                      <c:pt idx="348">
                        <c:v>-3.561915737945065</c:v>
                      </c:pt>
                      <c:pt idx="349">
                        <c:v>-3.5197946400832292</c:v>
                      </c:pt>
                      <c:pt idx="350">
                        <c:v>-3.5238076659968032</c:v>
                      </c:pt>
                      <c:pt idx="351">
                        <c:v>-3.4061359728754237</c:v>
                      </c:pt>
                      <c:pt idx="352">
                        <c:v>-3.4138743520000236</c:v>
                      </c:pt>
                      <c:pt idx="353">
                        <c:v>-3.4731543691183253</c:v>
                      </c:pt>
                      <c:pt idx="354">
                        <c:v>-3.3349638809223592</c:v>
                      </c:pt>
                      <c:pt idx="355">
                        <c:v>-3.5167098026730459</c:v>
                      </c:pt>
                      <c:pt idx="356">
                        <c:v>-3.3549849720343472</c:v>
                      </c:pt>
                      <c:pt idx="357">
                        <c:v>-3.5737826237863812</c:v>
                      </c:pt>
                      <c:pt idx="358">
                        <c:v>-3.5357060555480935</c:v>
                      </c:pt>
                      <c:pt idx="359">
                        <c:v>-3.880153957432797</c:v>
                      </c:pt>
                      <c:pt idx="360">
                        <c:v>-3.9562766765288693</c:v>
                      </c:pt>
                      <c:pt idx="361">
                        <c:v>-3.8234475077649765</c:v>
                      </c:pt>
                      <c:pt idx="362">
                        <c:v>-3.9231342334310471</c:v>
                      </c:pt>
                      <c:pt idx="363">
                        <c:v>-3.7004434088580007</c:v>
                      </c:pt>
                      <c:pt idx="364">
                        <c:v>-3.6646060086437116</c:v>
                      </c:pt>
                      <c:pt idx="365">
                        <c:v>-3.7108428327657927</c:v>
                      </c:pt>
                      <c:pt idx="366">
                        <c:v>-3.6684462144799257</c:v>
                      </c:pt>
                      <c:pt idx="367">
                        <c:v>-3.697298185401543</c:v>
                      </c:pt>
                      <c:pt idx="368">
                        <c:v>-3.556267734673435</c:v>
                      </c:pt>
                      <c:pt idx="369">
                        <c:v>-3.2148163127888596</c:v>
                      </c:pt>
                      <c:pt idx="370">
                        <c:v>-3.444250939988458</c:v>
                      </c:pt>
                      <c:pt idx="371">
                        <c:v>-3.4312301602434925</c:v>
                      </c:pt>
                      <c:pt idx="372">
                        <c:v>-3.5154301275224231</c:v>
                      </c:pt>
                      <c:pt idx="373">
                        <c:v>-3.5520968736062475</c:v>
                      </c:pt>
                      <c:pt idx="374">
                        <c:v>-3.568451827816399</c:v>
                      </c:pt>
                      <c:pt idx="375">
                        <c:v>-3.3619133580680138</c:v>
                      </c:pt>
                      <c:pt idx="376">
                        <c:v>-3.1848303327325356</c:v>
                      </c:pt>
                      <c:pt idx="377">
                        <c:v>-3.4481446489533774</c:v>
                      </c:pt>
                      <c:pt idx="378">
                        <c:v>-3.3693091793057794</c:v>
                      </c:pt>
                      <c:pt idx="379">
                        <c:v>-3.1700479533547377</c:v>
                      </c:pt>
                      <c:pt idx="380">
                        <c:v>-3.2618758204906451</c:v>
                      </c:pt>
                      <c:pt idx="381">
                        <c:v>-3.2311385217205224</c:v>
                      </c:pt>
                      <c:pt idx="382">
                        <c:v>-3.2148695989501208</c:v>
                      </c:pt>
                      <c:pt idx="383">
                        <c:v>-3.4379424081834</c:v>
                      </c:pt>
                      <c:pt idx="384">
                        <c:v>-3.3261661200427728</c:v>
                      </c:pt>
                      <c:pt idx="385">
                        <c:v>-3.5195989810622441</c:v>
                      </c:pt>
                      <c:pt idx="386">
                        <c:v>-3.5104435261763545</c:v>
                      </c:pt>
                      <c:pt idx="387">
                        <c:v>-3.488299926729721</c:v>
                      </c:pt>
                      <c:pt idx="388">
                        <c:v>-3.477649565608365</c:v>
                      </c:pt>
                      <c:pt idx="389">
                        <c:v>-3.4363721608701159</c:v>
                      </c:pt>
                      <c:pt idx="390">
                        <c:v>-3.231975147655386</c:v>
                      </c:pt>
                      <c:pt idx="391">
                        <c:v>-3.3442658760901578</c:v>
                      </c:pt>
                      <c:pt idx="392">
                        <c:v>-3.0689983418332734</c:v>
                      </c:pt>
                      <c:pt idx="393">
                        <c:v>-3.22363012673621</c:v>
                      </c:pt>
                      <c:pt idx="394">
                        <c:v>-3.0452827115959868</c:v>
                      </c:pt>
                      <c:pt idx="395">
                        <c:v>-3.1713650271411042</c:v>
                      </c:pt>
                      <c:pt idx="396">
                        <c:v>-3.2974473426862199</c:v>
                      </c:pt>
                      <c:pt idx="397">
                        <c:v>-3.458724103194144</c:v>
                      </c:pt>
                      <c:pt idx="398">
                        <c:v>-3.4304717938793416</c:v>
                      </c:pt>
                      <c:pt idx="399">
                        <c:v>-3.4026309948907985</c:v>
                      </c:pt>
                      <c:pt idx="400">
                        <c:v>-3.5307229197610868</c:v>
                      </c:pt>
                      <c:pt idx="401">
                        <c:v>-3.5161232613393212</c:v>
                      </c:pt>
                      <c:pt idx="402">
                        <c:v>-3.2494763531784043</c:v>
                      </c:pt>
                      <c:pt idx="403">
                        <c:v>-3.578387552674811</c:v>
                      </c:pt>
                      <c:pt idx="404">
                        <c:v>-3.558578397239387</c:v>
                      </c:pt>
                      <c:pt idx="405">
                        <c:v>-3.4942668179096525</c:v>
                      </c:pt>
                      <c:pt idx="406">
                        <c:v>-3.6646165281823961</c:v>
                      </c:pt>
                      <c:pt idx="407">
                        <c:v>-3.6348250518590808</c:v>
                      </c:pt>
                      <c:pt idx="408">
                        <c:v>-3.3043747435342885</c:v>
                      </c:pt>
                      <c:pt idx="409">
                        <c:v>-3.4283867528817069</c:v>
                      </c:pt>
                      <c:pt idx="410">
                        <c:v>-3.625604887565248</c:v>
                      </c:pt>
                      <c:pt idx="411">
                        <c:v>-3.8264136934216264</c:v>
                      </c:pt>
                      <c:pt idx="412">
                        <c:v>-3.6182830500408603</c:v>
                      </c:pt>
                      <c:pt idx="413">
                        <c:v>-3.6264007096874495</c:v>
                      </c:pt>
                      <c:pt idx="414">
                        <c:v>-3.0833369936393851</c:v>
                      </c:pt>
                      <c:pt idx="415">
                        <c:v>-3.3000975790192788</c:v>
                      </c:pt>
                      <c:pt idx="416">
                        <c:v>-3.6728222754184303</c:v>
                      </c:pt>
                      <c:pt idx="417">
                        <c:v>-3.6435872890620002</c:v>
                      </c:pt>
                      <c:pt idx="418">
                        <c:v>-3.6862586708367173</c:v>
                      </c:pt>
                      <c:pt idx="419">
                        <c:v>-3.4289300526114301</c:v>
                      </c:pt>
                      <c:pt idx="420">
                        <c:v>-3.2731470389163464</c:v>
                      </c:pt>
                      <c:pt idx="421">
                        <c:v>-3.6757157499337501</c:v>
                      </c:pt>
                      <c:pt idx="422">
                        <c:v>-3.3009835804351795</c:v>
                      </c:pt>
                      <c:pt idx="423">
                        <c:v>-3.2974854098780648</c:v>
                      </c:pt>
                      <c:pt idx="424">
                        <c:v>-3.3762033960521576</c:v>
                      </c:pt>
                      <c:pt idx="425">
                        <c:v>-3.2336125887921785</c:v>
                      </c:pt>
                      <c:pt idx="426">
                        <c:v>-3.2355423938977834</c:v>
                      </c:pt>
                      <c:pt idx="427">
                        <c:v>-3.4632197067159254</c:v>
                      </c:pt>
                      <c:pt idx="428">
                        <c:v>-3.4679756710330745</c:v>
                      </c:pt>
                      <c:pt idx="429">
                        <c:v>-3.3347372710306189</c:v>
                      </c:pt>
                      <c:pt idx="430">
                        <c:v>-3.2799649751324989</c:v>
                      </c:pt>
                      <c:pt idx="431">
                        <c:v>-2.7570800176467403</c:v>
                      </c:pt>
                      <c:pt idx="432">
                        <c:v>-3.1748403793615543</c:v>
                      </c:pt>
                      <c:pt idx="433">
                        <c:v>-2.9597219349819515</c:v>
                      </c:pt>
                      <c:pt idx="434">
                        <c:v>-2.9963039480939146</c:v>
                      </c:pt>
                      <c:pt idx="435">
                        <c:v>-3.1222139512322444</c:v>
                      </c:pt>
                      <c:pt idx="436">
                        <c:v>-3.254528749759289</c:v>
                      </c:pt>
                      <c:pt idx="437">
                        <c:v>-2.9153939044975763</c:v>
                      </c:pt>
                      <c:pt idx="438">
                        <c:v>-2.7220982837077301</c:v>
                      </c:pt>
                      <c:pt idx="439">
                        <c:v>-3.1887428181148758</c:v>
                      </c:pt>
                      <c:pt idx="440">
                        <c:v>-3.5459356900706673</c:v>
                      </c:pt>
                      <c:pt idx="441">
                        <c:v>-3.0272332184205775</c:v>
                      </c:pt>
                      <c:pt idx="442">
                        <c:v>-3.3441673616851908</c:v>
                      </c:pt>
                      <c:pt idx="443">
                        <c:v>-2.9956024541882842</c:v>
                      </c:pt>
                      <c:pt idx="444">
                        <c:v>-2.8118774071453911</c:v>
                      </c:pt>
                      <c:pt idx="445">
                        <c:v>-2.960861895692779</c:v>
                      </c:pt>
                      <c:pt idx="446">
                        <c:v>-2.9114562714783743</c:v>
                      </c:pt>
                      <c:pt idx="447">
                        <c:v>-2.8637141310755565</c:v>
                      </c:pt>
                      <c:pt idx="448">
                        <c:v>-2.9421718200678404</c:v>
                      </c:pt>
                      <c:pt idx="449">
                        <c:v>-3.2711984570853447</c:v>
                      </c:pt>
                      <c:pt idx="450">
                        <c:v>-3.1541177512444118</c:v>
                      </c:pt>
                      <c:pt idx="451">
                        <c:v>-3.3940682075831452</c:v>
                      </c:pt>
                      <c:pt idx="452">
                        <c:v>-3.201093733986804</c:v>
                      </c:pt>
                      <c:pt idx="453">
                        <c:v>-3.1782084714183645</c:v>
                      </c:pt>
                      <c:pt idx="454">
                        <c:v>-3.5006920878091208</c:v>
                      </c:pt>
                      <c:pt idx="455">
                        <c:v>-3.0933527366990843</c:v>
                      </c:pt>
                      <c:pt idx="456">
                        <c:v>-3.1600118016150702</c:v>
                      </c:pt>
                      <c:pt idx="457">
                        <c:v>-2.9726374099773301</c:v>
                      </c:pt>
                      <c:pt idx="458">
                        <c:v>-2.7748101808919845</c:v>
                      </c:pt>
                      <c:pt idx="459">
                        <c:v>-3.1035533009052818</c:v>
                      </c:pt>
                      <c:pt idx="460">
                        <c:v>-2.9873229524158829</c:v>
                      </c:pt>
                      <c:pt idx="461">
                        <c:v>-3.2884667992472139</c:v>
                      </c:pt>
                      <c:pt idx="462">
                        <c:v>-3.4925156113254641</c:v>
                      </c:pt>
                      <c:pt idx="463">
                        <c:v>-3.4449496638437882</c:v>
                      </c:pt>
                      <c:pt idx="464">
                        <c:v>-2.9862961530117138</c:v>
                      </c:pt>
                      <c:pt idx="465">
                        <c:v>-2.9395847321533886</c:v>
                      </c:pt>
                      <c:pt idx="466">
                        <c:v>-2.8069005904819422</c:v>
                      </c:pt>
                    </c:numCache>
                  </c:numRef>
                </c:yVal>
                <c:smooth val="0"/>
                <c:extLst>
                  <c:ext xmlns:c16="http://schemas.microsoft.com/office/drawing/2014/chart" uri="{C3380CC4-5D6E-409C-BE32-E72D297353CC}">
                    <c16:uniqueId val="{00000001-6A9C-452E-BCAD-F04D478BB3D4}"/>
                  </c:ext>
                </c:extLst>
              </c15:ser>
            </c15:filteredScatterSeries>
          </c:ext>
        </c:extLst>
      </c:scatterChart>
      <c:valAx>
        <c:axId val="-2118440584"/>
        <c:scaling>
          <c:orientation val="minMax"/>
          <c:max val="5050"/>
          <c:min val="400"/>
        </c:scaling>
        <c:delete val="1"/>
        <c:axPos val="b"/>
        <c:numFmt formatCode="General" sourceLinked="1"/>
        <c:majorTickMark val="out"/>
        <c:minorTickMark val="none"/>
        <c:tickLblPos val="nextTo"/>
        <c:crossAx val="-2118437560"/>
        <c:crosses val="autoZero"/>
        <c:crossBetween val="midCat"/>
      </c:valAx>
      <c:valAx>
        <c:axId val="-2118437560"/>
        <c:scaling>
          <c:orientation val="minMax"/>
          <c:max val="0.34000000000000008"/>
          <c:min val="8.0000000000000016E-2"/>
        </c:scaling>
        <c:delete val="0"/>
        <c:axPos val="l"/>
        <c:title>
          <c:tx>
            <c:rich>
              <a:bodyPr/>
              <a:lstStyle/>
              <a:p>
                <a:pPr>
                  <a:defRPr/>
                </a:pPr>
                <a:r>
                  <a:rPr lang="en-US"/>
                  <a:t>Ti</a:t>
                </a:r>
              </a:p>
            </c:rich>
          </c:tx>
          <c:layout/>
          <c:overlay val="0"/>
        </c:title>
        <c:numFmt formatCode="General" sourceLinked="1"/>
        <c:majorTickMark val="out"/>
        <c:minorTickMark val="none"/>
        <c:tickLblPos val="nextTo"/>
        <c:crossAx val="-2118440584"/>
        <c:crosses val="autoZero"/>
        <c:crossBetween val="midCat"/>
      </c:valAx>
      <c:valAx>
        <c:axId val="-2118432104"/>
        <c:scaling>
          <c:orientation val="maxMin"/>
          <c:max val="-2.5"/>
          <c:min val="-5"/>
        </c:scaling>
        <c:delete val="1"/>
        <c:axPos val="r"/>
        <c:numFmt formatCode="0.00" sourceLinked="1"/>
        <c:majorTickMark val="out"/>
        <c:minorTickMark val="none"/>
        <c:tickLblPos val="nextTo"/>
        <c:crossAx val="-2118429032"/>
        <c:crosses val="max"/>
        <c:crossBetween val="midCat"/>
      </c:valAx>
      <c:valAx>
        <c:axId val="-2118429032"/>
        <c:scaling>
          <c:orientation val="minMax"/>
        </c:scaling>
        <c:delete val="1"/>
        <c:axPos val="t"/>
        <c:numFmt formatCode="0" sourceLinked="1"/>
        <c:majorTickMark val="out"/>
        <c:minorTickMark val="none"/>
        <c:tickLblPos val="nextTo"/>
        <c:crossAx val="-2118432104"/>
        <c:crosses val="autoZero"/>
        <c:crossBetween val="midCat"/>
      </c:valAx>
    </c:plotArea>
    <c:legend>
      <c:legendPos val="r"/>
      <c:layout>
        <c:manualLayout>
          <c:xMode val="edge"/>
          <c:yMode val="edge"/>
          <c:x val="0.80898938505504103"/>
          <c:y val="0.32282588297932702"/>
          <c:w val="0.165902057234319"/>
          <c:h val="0.16730996197053799"/>
        </c:manualLayout>
      </c:layout>
      <c:overlay val="0"/>
      <c:txPr>
        <a:bodyPr/>
        <a:lstStyle/>
        <a:p>
          <a:pPr>
            <a:defRPr sz="1400"/>
          </a:pPr>
          <a:endParaRPr lang="en-US"/>
        </a:p>
      </c:txPr>
    </c:legend>
    <c:plotVisOnly val="1"/>
    <c:dispBlanksAs val="gap"/>
    <c:showDLblsOverMax val="0"/>
  </c:chart>
  <c:spPr>
    <a:solidFill>
      <a:srgbClr val="000000"/>
    </a:solidFill>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53596512262094E-2"/>
          <c:y val="9.0342425719772801E-2"/>
          <c:w val="0.90192445553792699"/>
          <c:h val="0.74546130371192398"/>
        </c:manualLayout>
      </c:layout>
      <c:scatterChart>
        <c:scatterStyle val="smoothMarker"/>
        <c:varyColors val="0"/>
        <c:ser>
          <c:idx val="0"/>
          <c:order val="0"/>
          <c:tx>
            <c:v>Cuban Cave</c:v>
          </c:tx>
          <c:spPr>
            <a:ln w="12700" cap="rnd">
              <a:solidFill>
                <a:schemeClr val="accent4"/>
              </a:solidFill>
              <a:round/>
            </a:ln>
            <a:effectLst/>
          </c:spPr>
          <c:marker>
            <c:symbol val="none"/>
          </c:marker>
          <c:xVal>
            <c:numRef>
              <c:f>Composite!$Y$3:$Y$292</c:f>
              <c:numCache>
                <c:formatCode>General</c:formatCode>
                <c:ptCount val="290"/>
                <c:pt idx="0">
                  <c:v>429.9</c:v>
                </c:pt>
                <c:pt idx="1">
                  <c:v>453.41</c:v>
                </c:pt>
                <c:pt idx="2">
                  <c:v>477.04</c:v>
                </c:pt>
                <c:pt idx="3">
                  <c:v>500.77</c:v>
                </c:pt>
                <c:pt idx="4">
                  <c:v>524.62</c:v>
                </c:pt>
                <c:pt idx="5">
                  <c:v>548.58000000000004</c:v>
                </c:pt>
                <c:pt idx="6">
                  <c:v>572.64</c:v>
                </c:pt>
                <c:pt idx="7">
                  <c:v>596.80999999999938</c:v>
                </c:pt>
                <c:pt idx="8">
                  <c:v>621.05999999999938</c:v>
                </c:pt>
                <c:pt idx="9">
                  <c:v>645.38</c:v>
                </c:pt>
                <c:pt idx="10">
                  <c:v>669.75</c:v>
                </c:pt>
                <c:pt idx="11">
                  <c:v>694.15</c:v>
                </c:pt>
                <c:pt idx="12">
                  <c:v>718.55</c:v>
                </c:pt>
                <c:pt idx="13">
                  <c:v>742.93999999999937</c:v>
                </c:pt>
                <c:pt idx="14">
                  <c:v>767.3</c:v>
                </c:pt>
                <c:pt idx="15">
                  <c:v>791.6</c:v>
                </c:pt>
                <c:pt idx="16">
                  <c:v>815.83999999999912</c:v>
                </c:pt>
                <c:pt idx="17">
                  <c:v>839.98</c:v>
                </c:pt>
                <c:pt idx="18">
                  <c:v>864.05</c:v>
                </c:pt>
                <c:pt idx="19">
                  <c:v>888.04</c:v>
                </c:pt>
                <c:pt idx="20">
                  <c:v>911.97</c:v>
                </c:pt>
                <c:pt idx="21">
                  <c:v>935.84999999999911</c:v>
                </c:pt>
                <c:pt idx="22">
                  <c:v>959.7</c:v>
                </c:pt>
                <c:pt idx="23">
                  <c:v>983.51</c:v>
                </c:pt>
                <c:pt idx="24">
                  <c:v>1007.3</c:v>
                </c:pt>
                <c:pt idx="25">
                  <c:v>1031.0899999999999</c:v>
                </c:pt>
                <c:pt idx="26">
                  <c:v>1054.8800000000001</c:v>
                </c:pt>
                <c:pt idx="27">
                  <c:v>1078.68</c:v>
                </c:pt>
                <c:pt idx="28">
                  <c:v>1102.52</c:v>
                </c:pt>
                <c:pt idx="29">
                  <c:v>1126.43</c:v>
                </c:pt>
                <c:pt idx="30">
                  <c:v>1150.44</c:v>
                </c:pt>
                <c:pt idx="31">
                  <c:v>1174.58</c:v>
                </c:pt>
                <c:pt idx="32">
                  <c:v>1198.8699999999999</c:v>
                </c:pt>
                <c:pt idx="33">
                  <c:v>1223.3399999999999</c:v>
                </c:pt>
                <c:pt idx="34">
                  <c:v>1248.02</c:v>
                </c:pt>
                <c:pt idx="35">
                  <c:v>1272.93</c:v>
                </c:pt>
                <c:pt idx="36">
                  <c:v>1298.1199999999999</c:v>
                </c:pt>
                <c:pt idx="37">
                  <c:v>1349.24</c:v>
                </c:pt>
                <c:pt idx="38">
                  <c:v>1375</c:v>
                </c:pt>
                <c:pt idx="39">
                  <c:v>1400.77</c:v>
                </c:pt>
                <c:pt idx="40">
                  <c:v>1426.44</c:v>
                </c:pt>
                <c:pt idx="41">
                  <c:v>1451.93</c:v>
                </c:pt>
                <c:pt idx="42">
                  <c:v>1477.14</c:v>
                </c:pt>
                <c:pt idx="43">
                  <c:v>1501.96</c:v>
                </c:pt>
                <c:pt idx="44">
                  <c:v>1526.31</c:v>
                </c:pt>
                <c:pt idx="45">
                  <c:v>1550.09</c:v>
                </c:pt>
                <c:pt idx="46">
                  <c:v>1573.21</c:v>
                </c:pt>
                <c:pt idx="47">
                  <c:v>1595.69</c:v>
                </c:pt>
                <c:pt idx="48">
                  <c:v>1617.55</c:v>
                </c:pt>
                <c:pt idx="49">
                  <c:v>1638.81</c:v>
                </c:pt>
                <c:pt idx="50">
                  <c:v>1659.49</c:v>
                </c:pt>
                <c:pt idx="51">
                  <c:v>1679.62</c:v>
                </c:pt>
                <c:pt idx="52">
                  <c:v>1699.22</c:v>
                </c:pt>
                <c:pt idx="53">
                  <c:v>1718.31</c:v>
                </c:pt>
                <c:pt idx="54">
                  <c:v>1736.92</c:v>
                </c:pt>
                <c:pt idx="55">
                  <c:v>1755.07</c:v>
                </c:pt>
                <c:pt idx="56">
                  <c:v>1772.79</c:v>
                </c:pt>
                <c:pt idx="57">
                  <c:v>1790.18</c:v>
                </c:pt>
                <c:pt idx="58">
                  <c:v>1807.34</c:v>
                </c:pt>
                <c:pt idx="59">
                  <c:v>1824.36</c:v>
                </c:pt>
                <c:pt idx="60">
                  <c:v>1841.36</c:v>
                </c:pt>
                <c:pt idx="61">
                  <c:v>1858.43</c:v>
                </c:pt>
                <c:pt idx="62">
                  <c:v>1875.67</c:v>
                </c:pt>
                <c:pt idx="63">
                  <c:v>1893.19</c:v>
                </c:pt>
                <c:pt idx="64">
                  <c:v>1911.09</c:v>
                </c:pt>
                <c:pt idx="65">
                  <c:v>1929.47</c:v>
                </c:pt>
                <c:pt idx="66">
                  <c:v>1948.39</c:v>
                </c:pt>
                <c:pt idx="67">
                  <c:v>1967.8</c:v>
                </c:pt>
                <c:pt idx="68">
                  <c:v>1987.59</c:v>
                </c:pt>
                <c:pt idx="69">
                  <c:v>2007.66</c:v>
                </c:pt>
                <c:pt idx="70">
                  <c:v>2027.91</c:v>
                </c:pt>
                <c:pt idx="71">
                  <c:v>2048.25</c:v>
                </c:pt>
                <c:pt idx="72">
                  <c:v>2068.58</c:v>
                </c:pt>
                <c:pt idx="73">
                  <c:v>2088.7800000000002</c:v>
                </c:pt>
                <c:pt idx="74">
                  <c:v>2108.77</c:v>
                </c:pt>
                <c:pt idx="75">
                  <c:v>2128.4499999999998</c:v>
                </c:pt>
                <c:pt idx="76">
                  <c:v>2166.75</c:v>
                </c:pt>
                <c:pt idx="77">
                  <c:v>2185.56</c:v>
                </c:pt>
                <c:pt idx="78">
                  <c:v>2204.3200000000002</c:v>
                </c:pt>
                <c:pt idx="79">
                  <c:v>2223.12</c:v>
                </c:pt>
                <c:pt idx="80">
                  <c:v>2242.1</c:v>
                </c:pt>
                <c:pt idx="81">
                  <c:v>2261.36</c:v>
                </c:pt>
                <c:pt idx="82">
                  <c:v>2281.02</c:v>
                </c:pt>
                <c:pt idx="83">
                  <c:v>2301.1999999999998</c:v>
                </c:pt>
                <c:pt idx="84">
                  <c:v>2322.0100000000002</c:v>
                </c:pt>
                <c:pt idx="85">
                  <c:v>2343.4899999999998</c:v>
                </c:pt>
                <c:pt idx="86">
                  <c:v>2365.34</c:v>
                </c:pt>
                <c:pt idx="87">
                  <c:v>2387.17</c:v>
                </c:pt>
                <c:pt idx="88">
                  <c:v>2400.54</c:v>
                </c:pt>
                <c:pt idx="89">
                  <c:v>2410.86</c:v>
                </c:pt>
                <c:pt idx="90">
                  <c:v>2420.58</c:v>
                </c:pt>
                <c:pt idx="91">
                  <c:v>2429.52</c:v>
                </c:pt>
                <c:pt idx="92">
                  <c:v>2437.48</c:v>
                </c:pt>
                <c:pt idx="93">
                  <c:v>2444.2800000000002</c:v>
                </c:pt>
                <c:pt idx="94">
                  <c:v>2449.71</c:v>
                </c:pt>
                <c:pt idx="95">
                  <c:v>2453.62</c:v>
                </c:pt>
                <c:pt idx="96">
                  <c:v>2456.04</c:v>
                </c:pt>
                <c:pt idx="97">
                  <c:v>2457.0100000000002</c:v>
                </c:pt>
                <c:pt idx="98">
                  <c:v>2457.2600000000002</c:v>
                </c:pt>
                <c:pt idx="99">
                  <c:v>2457.5</c:v>
                </c:pt>
                <c:pt idx="100">
                  <c:v>2457.75</c:v>
                </c:pt>
                <c:pt idx="101">
                  <c:v>2457.9899999999998</c:v>
                </c:pt>
                <c:pt idx="102">
                  <c:v>2458.2399999999998</c:v>
                </c:pt>
                <c:pt idx="103">
                  <c:v>2458.48</c:v>
                </c:pt>
                <c:pt idx="104">
                  <c:v>2458.73</c:v>
                </c:pt>
                <c:pt idx="105">
                  <c:v>2458.9699999999998</c:v>
                </c:pt>
                <c:pt idx="106">
                  <c:v>2459.2199999999998</c:v>
                </c:pt>
                <c:pt idx="107">
                  <c:v>2459.46</c:v>
                </c:pt>
                <c:pt idx="108">
                  <c:v>2459.71</c:v>
                </c:pt>
                <c:pt idx="109">
                  <c:v>2459.9499999999998</c:v>
                </c:pt>
                <c:pt idx="110">
                  <c:v>2460.1999999999998</c:v>
                </c:pt>
                <c:pt idx="111">
                  <c:v>2460.44</c:v>
                </c:pt>
                <c:pt idx="112">
                  <c:v>2468.8000000000002</c:v>
                </c:pt>
                <c:pt idx="113">
                  <c:v>2482.9499999999998</c:v>
                </c:pt>
                <c:pt idx="114">
                  <c:v>2503.7199999999998</c:v>
                </c:pt>
                <c:pt idx="115">
                  <c:v>3329.83</c:v>
                </c:pt>
                <c:pt idx="116">
                  <c:v>3337.27</c:v>
                </c:pt>
                <c:pt idx="117">
                  <c:v>3339.95</c:v>
                </c:pt>
                <c:pt idx="118">
                  <c:v>3340</c:v>
                </c:pt>
                <c:pt idx="119">
                  <c:v>3340.09</c:v>
                </c:pt>
                <c:pt idx="120">
                  <c:v>3340.19</c:v>
                </c:pt>
                <c:pt idx="121">
                  <c:v>3340.28</c:v>
                </c:pt>
                <c:pt idx="122">
                  <c:v>3340.37</c:v>
                </c:pt>
                <c:pt idx="123">
                  <c:v>3340.46</c:v>
                </c:pt>
                <c:pt idx="124">
                  <c:v>3342.63</c:v>
                </c:pt>
                <c:pt idx="125">
                  <c:v>3346.24</c:v>
                </c:pt>
                <c:pt idx="126">
                  <c:v>3354.39</c:v>
                </c:pt>
                <c:pt idx="127">
                  <c:v>3365.93</c:v>
                </c:pt>
                <c:pt idx="128">
                  <c:v>3378.89</c:v>
                </c:pt>
                <c:pt idx="129">
                  <c:v>3392.77</c:v>
                </c:pt>
                <c:pt idx="130">
                  <c:v>3407.07</c:v>
                </c:pt>
                <c:pt idx="131">
                  <c:v>3421.28</c:v>
                </c:pt>
                <c:pt idx="132">
                  <c:v>3434.92</c:v>
                </c:pt>
                <c:pt idx="133">
                  <c:v>3447.6</c:v>
                </c:pt>
                <c:pt idx="134">
                  <c:v>3459.34</c:v>
                </c:pt>
                <c:pt idx="135">
                  <c:v>3470.28</c:v>
                </c:pt>
                <c:pt idx="136">
                  <c:v>3480.57</c:v>
                </c:pt>
                <c:pt idx="137">
                  <c:v>3490.33</c:v>
                </c:pt>
                <c:pt idx="138">
                  <c:v>3499.71</c:v>
                </c:pt>
                <c:pt idx="139">
                  <c:v>3508.84</c:v>
                </c:pt>
                <c:pt idx="140">
                  <c:v>3517.86</c:v>
                </c:pt>
                <c:pt idx="141">
                  <c:v>3526.9</c:v>
                </c:pt>
                <c:pt idx="142">
                  <c:v>3536.12</c:v>
                </c:pt>
                <c:pt idx="143">
                  <c:v>3545.6</c:v>
                </c:pt>
                <c:pt idx="144">
                  <c:v>3555.35</c:v>
                </c:pt>
                <c:pt idx="145">
                  <c:v>3565.33</c:v>
                </c:pt>
                <c:pt idx="146">
                  <c:v>3575.49</c:v>
                </c:pt>
                <c:pt idx="147">
                  <c:v>3585.81</c:v>
                </c:pt>
                <c:pt idx="148">
                  <c:v>3596.23</c:v>
                </c:pt>
                <c:pt idx="149">
                  <c:v>3606.73</c:v>
                </c:pt>
                <c:pt idx="150">
                  <c:v>3617.26</c:v>
                </c:pt>
                <c:pt idx="151">
                  <c:v>3627.79</c:v>
                </c:pt>
                <c:pt idx="152">
                  <c:v>3638.28</c:v>
                </c:pt>
                <c:pt idx="153">
                  <c:v>3648.7</c:v>
                </c:pt>
                <c:pt idx="154">
                  <c:v>3659.04</c:v>
                </c:pt>
                <c:pt idx="155">
                  <c:v>3669.33</c:v>
                </c:pt>
                <c:pt idx="156">
                  <c:v>3679.56</c:v>
                </c:pt>
                <c:pt idx="157">
                  <c:v>3740.51</c:v>
                </c:pt>
                <c:pt idx="158">
                  <c:v>3750.68</c:v>
                </c:pt>
                <c:pt idx="159">
                  <c:v>3760.87</c:v>
                </c:pt>
                <c:pt idx="160">
                  <c:v>3771.07</c:v>
                </c:pt>
                <c:pt idx="161">
                  <c:v>3781.28</c:v>
                </c:pt>
                <c:pt idx="162">
                  <c:v>3791.49</c:v>
                </c:pt>
                <c:pt idx="163">
                  <c:v>3801.71</c:v>
                </c:pt>
                <c:pt idx="164">
                  <c:v>3811.92</c:v>
                </c:pt>
                <c:pt idx="165">
                  <c:v>3822.13</c:v>
                </c:pt>
                <c:pt idx="166">
                  <c:v>3832.33</c:v>
                </c:pt>
                <c:pt idx="167">
                  <c:v>3842.51</c:v>
                </c:pt>
                <c:pt idx="168">
                  <c:v>3852.67</c:v>
                </c:pt>
                <c:pt idx="169">
                  <c:v>3862.81</c:v>
                </c:pt>
                <c:pt idx="170">
                  <c:v>3872.94</c:v>
                </c:pt>
                <c:pt idx="171">
                  <c:v>3883.06</c:v>
                </c:pt>
                <c:pt idx="172">
                  <c:v>3893.17</c:v>
                </c:pt>
                <c:pt idx="173">
                  <c:v>3903.26</c:v>
                </c:pt>
                <c:pt idx="174">
                  <c:v>3923.44</c:v>
                </c:pt>
                <c:pt idx="175">
                  <c:v>3933.52</c:v>
                </c:pt>
                <c:pt idx="176">
                  <c:v>3943.6</c:v>
                </c:pt>
                <c:pt idx="177">
                  <c:v>3953.69</c:v>
                </c:pt>
                <c:pt idx="178">
                  <c:v>3963.77</c:v>
                </c:pt>
                <c:pt idx="179">
                  <c:v>3973.86</c:v>
                </c:pt>
                <c:pt idx="180">
                  <c:v>3983.95</c:v>
                </c:pt>
                <c:pt idx="181">
                  <c:v>3994.03</c:v>
                </c:pt>
                <c:pt idx="182">
                  <c:v>4004.11</c:v>
                </c:pt>
                <c:pt idx="183">
                  <c:v>4014.2</c:v>
                </c:pt>
                <c:pt idx="184">
                  <c:v>4024.28</c:v>
                </c:pt>
                <c:pt idx="185">
                  <c:v>4034.35</c:v>
                </c:pt>
                <c:pt idx="186">
                  <c:v>4044.43</c:v>
                </c:pt>
                <c:pt idx="187">
                  <c:v>4054.5</c:v>
                </c:pt>
                <c:pt idx="188">
                  <c:v>4064.57</c:v>
                </c:pt>
                <c:pt idx="189">
                  <c:v>4074.63</c:v>
                </c:pt>
                <c:pt idx="190">
                  <c:v>4084.69</c:v>
                </c:pt>
                <c:pt idx="191">
                  <c:v>4094.75</c:v>
                </c:pt>
                <c:pt idx="192">
                  <c:v>4104.8100000000004</c:v>
                </c:pt>
                <c:pt idx="193">
                  <c:v>4114.87</c:v>
                </c:pt>
                <c:pt idx="194">
                  <c:v>4124.93</c:v>
                </c:pt>
                <c:pt idx="195">
                  <c:v>4134.99</c:v>
                </c:pt>
                <c:pt idx="196">
                  <c:v>4145.05</c:v>
                </c:pt>
                <c:pt idx="197">
                  <c:v>4155.1099999999997</c:v>
                </c:pt>
                <c:pt idx="198">
                  <c:v>4165.18</c:v>
                </c:pt>
                <c:pt idx="199">
                  <c:v>4175.24</c:v>
                </c:pt>
                <c:pt idx="200">
                  <c:v>4185.32</c:v>
                </c:pt>
                <c:pt idx="201">
                  <c:v>4195.3900000000003</c:v>
                </c:pt>
                <c:pt idx="202">
                  <c:v>4205.47</c:v>
                </c:pt>
                <c:pt idx="203">
                  <c:v>4215.5600000000004</c:v>
                </c:pt>
                <c:pt idx="204">
                  <c:v>4225.6400000000003</c:v>
                </c:pt>
                <c:pt idx="205">
                  <c:v>4235.74</c:v>
                </c:pt>
                <c:pt idx="206">
                  <c:v>4245.84</c:v>
                </c:pt>
                <c:pt idx="207">
                  <c:v>4255.95</c:v>
                </c:pt>
                <c:pt idx="208">
                  <c:v>4266.0600000000004</c:v>
                </c:pt>
                <c:pt idx="209">
                  <c:v>4276.18</c:v>
                </c:pt>
                <c:pt idx="210">
                  <c:v>4286.3100000000004</c:v>
                </c:pt>
                <c:pt idx="211">
                  <c:v>4296.4399999999996</c:v>
                </c:pt>
                <c:pt idx="212">
                  <c:v>4306.58</c:v>
                </c:pt>
                <c:pt idx="213">
                  <c:v>4316.7299999999996</c:v>
                </c:pt>
                <c:pt idx="214">
                  <c:v>4326.8900000000003</c:v>
                </c:pt>
                <c:pt idx="215">
                  <c:v>4337.05</c:v>
                </c:pt>
                <c:pt idx="216">
                  <c:v>4347.2299999999996</c:v>
                </c:pt>
                <c:pt idx="217">
                  <c:v>4357.41</c:v>
                </c:pt>
                <c:pt idx="218">
                  <c:v>4367.6000000000004</c:v>
                </c:pt>
                <c:pt idx="219">
                  <c:v>4377.79</c:v>
                </c:pt>
                <c:pt idx="220">
                  <c:v>4387.9799999999996</c:v>
                </c:pt>
                <c:pt idx="221">
                  <c:v>4398.18</c:v>
                </c:pt>
                <c:pt idx="222">
                  <c:v>4408.37</c:v>
                </c:pt>
                <c:pt idx="223">
                  <c:v>4418.57</c:v>
                </c:pt>
                <c:pt idx="224">
                  <c:v>4428.75</c:v>
                </c:pt>
                <c:pt idx="225">
                  <c:v>4438.93</c:v>
                </c:pt>
                <c:pt idx="226">
                  <c:v>4449.1000000000004</c:v>
                </c:pt>
                <c:pt idx="227">
                  <c:v>4459.2700000000004</c:v>
                </c:pt>
                <c:pt idx="228">
                  <c:v>4469.42</c:v>
                </c:pt>
                <c:pt idx="229">
                  <c:v>4479.57</c:v>
                </c:pt>
                <c:pt idx="230">
                  <c:v>4489.72</c:v>
                </c:pt>
                <c:pt idx="231">
                  <c:v>4499.88</c:v>
                </c:pt>
                <c:pt idx="232">
                  <c:v>4510.03</c:v>
                </c:pt>
                <c:pt idx="233">
                  <c:v>4520.2</c:v>
                </c:pt>
                <c:pt idx="234">
                  <c:v>4530.3900000000003</c:v>
                </c:pt>
                <c:pt idx="235">
                  <c:v>4540.59</c:v>
                </c:pt>
                <c:pt idx="236">
                  <c:v>4550.8</c:v>
                </c:pt>
                <c:pt idx="237">
                  <c:v>4561.05</c:v>
                </c:pt>
                <c:pt idx="238">
                  <c:v>4571.3</c:v>
                </c:pt>
                <c:pt idx="239">
                  <c:v>4581.5600000000004</c:v>
                </c:pt>
                <c:pt idx="240">
                  <c:v>4591.82</c:v>
                </c:pt>
                <c:pt idx="241">
                  <c:v>4602.07</c:v>
                </c:pt>
                <c:pt idx="242">
                  <c:v>4612.3100000000004</c:v>
                </c:pt>
                <c:pt idx="243">
                  <c:v>4622.5200000000004</c:v>
                </c:pt>
                <c:pt idx="244">
                  <c:v>4632.6899999999996</c:v>
                </c:pt>
                <c:pt idx="245">
                  <c:v>4642.82</c:v>
                </c:pt>
                <c:pt idx="246">
                  <c:v>4652.9000000000005</c:v>
                </c:pt>
                <c:pt idx="247">
                  <c:v>4662.92</c:v>
                </c:pt>
                <c:pt idx="248">
                  <c:v>4672.8900000000003</c:v>
                </c:pt>
                <c:pt idx="249">
                  <c:v>4682.82</c:v>
                </c:pt>
                <c:pt idx="250">
                  <c:v>4692.72</c:v>
                </c:pt>
                <c:pt idx="251">
                  <c:v>4702.6000000000004</c:v>
                </c:pt>
                <c:pt idx="252">
                  <c:v>4712.47</c:v>
                </c:pt>
                <c:pt idx="253">
                  <c:v>4722.33</c:v>
                </c:pt>
                <c:pt idx="254">
                  <c:v>4732.2</c:v>
                </c:pt>
                <c:pt idx="255">
                  <c:v>4742.08</c:v>
                </c:pt>
                <c:pt idx="256">
                  <c:v>4751.99</c:v>
                </c:pt>
                <c:pt idx="257">
                  <c:v>4761.93</c:v>
                </c:pt>
                <c:pt idx="258">
                  <c:v>4771.9000000000005</c:v>
                </c:pt>
                <c:pt idx="259">
                  <c:v>4781.9000000000005</c:v>
                </c:pt>
                <c:pt idx="260">
                  <c:v>4791.91</c:v>
                </c:pt>
                <c:pt idx="261">
                  <c:v>4801.9399999999996</c:v>
                </c:pt>
                <c:pt idx="262">
                  <c:v>4811.99</c:v>
                </c:pt>
                <c:pt idx="263">
                  <c:v>4822.04</c:v>
                </c:pt>
                <c:pt idx="264">
                  <c:v>4832.1000000000004</c:v>
                </c:pt>
                <c:pt idx="265">
                  <c:v>4842.1499999999996</c:v>
                </c:pt>
                <c:pt idx="266">
                  <c:v>4852.21</c:v>
                </c:pt>
                <c:pt idx="267">
                  <c:v>4862.25</c:v>
                </c:pt>
                <c:pt idx="268">
                  <c:v>4872.28</c:v>
                </c:pt>
                <c:pt idx="269">
                  <c:v>4882.3100000000004</c:v>
                </c:pt>
                <c:pt idx="270">
                  <c:v>4892.33</c:v>
                </c:pt>
                <c:pt idx="271">
                  <c:v>4902.3500000000004</c:v>
                </c:pt>
                <c:pt idx="272">
                  <c:v>4912.3599999999997</c:v>
                </c:pt>
                <c:pt idx="273">
                  <c:v>4922.37</c:v>
                </c:pt>
                <c:pt idx="274">
                  <c:v>4932.38</c:v>
                </c:pt>
                <c:pt idx="275">
                  <c:v>4942.38</c:v>
                </c:pt>
                <c:pt idx="276">
                  <c:v>4952.38</c:v>
                </c:pt>
                <c:pt idx="277">
                  <c:v>4962.38</c:v>
                </c:pt>
                <c:pt idx="278">
                  <c:v>4972.3900000000003</c:v>
                </c:pt>
                <c:pt idx="279">
                  <c:v>4982.4000000000005</c:v>
                </c:pt>
                <c:pt idx="280">
                  <c:v>4992.42</c:v>
                </c:pt>
                <c:pt idx="281">
                  <c:v>5002.4399999999996</c:v>
                </c:pt>
                <c:pt idx="282">
                  <c:v>5012.4799999999996</c:v>
                </c:pt>
                <c:pt idx="283">
                  <c:v>5022.53</c:v>
                </c:pt>
                <c:pt idx="284">
                  <c:v>5032.6000000000004</c:v>
                </c:pt>
                <c:pt idx="285">
                  <c:v>5042.6899999999996</c:v>
                </c:pt>
                <c:pt idx="286">
                  <c:v>5052.79</c:v>
                </c:pt>
                <c:pt idx="287">
                  <c:v>5062.92</c:v>
                </c:pt>
                <c:pt idx="288">
                  <c:v>5073.07</c:v>
                </c:pt>
                <c:pt idx="289">
                  <c:v>5083.24</c:v>
                </c:pt>
              </c:numCache>
            </c:numRef>
          </c:xVal>
          <c:yVal>
            <c:numRef>
              <c:f>Composite!$Z$3:$Z$292</c:f>
              <c:numCache>
                <c:formatCode>General</c:formatCode>
                <c:ptCount val="290"/>
                <c:pt idx="0">
                  <c:v>-2.98</c:v>
                </c:pt>
                <c:pt idx="1">
                  <c:v>-2.99</c:v>
                </c:pt>
                <c:pt idx="2">
                  <c:v>-3.16</c:v>
                </c:pt>
                <c:pt idx="3">
                  <c:v>-3.12</c:v>
                </c:pt>
                <c:pt idx="4">
                  <c:v>-2.99</c:v>
                </c:pt>
                <c:pt idx="5">
                  <c:v>-3.14</c:v>
                </c:pt>
                <c:pt idx="6">
                  <c:v>-2.97</c:v>
                </c:pt>
                <c:pt idx="7">
                  <c:v>-3.35</c:v>
                </c:pt>
                <c:pt idx="8">
                  <c:v>-3.3</c:v>
                </c:pt>
                <c:pt idx="9">
                  <c:v>-3.67</c:v>
                </c:pt>
                <c:pt idx="10">
                  <c:v>-3.55</c:v>
                </c:pt>
                <c:pt idx="11">
                  <c:v>-3.36</c:v>
                </c:pt>
                <c:pt idx="12">
                  <c:v>-3.42</c:v>
                </c:pt>
                <c:pt idx="13">
                  <c:v>-3.47</c:v>
                </c:pt>
                <c:pt idx="14">
                  <c:v>-3.58</c:v>
                </c:pt>
                <c:pt idx="15">
                  <c:v>-3.29</c:v>
                </c:pt>
                <c:pt idx="16">
                  <c:v>-3.4</c:v>
                </c:pt>
                <c:pt idx="17">
                  <c:v>-3.58</c:v>
                </c:pt>
                <c:pt idx="18">
                  <c:v>-3.53</c:v>
                </c:pt>
                <c:pt idx="19">
                  <c:v>-3.54</c:v>
                </c:pt>
                <c:pt idx="20">
                  <c:v>-3.46</c:v>
                </c:pt>
                <c:pt idx="21">
                  <c:v>-3.67</c:v>
                </c:pt>
                <c:pt idx="22">
                  <c:v>-3.6</c:v>
                </c:pt>
                <c:pt idx="23">
                  <c:v>-3.49</c:v>
                </c:pt>
                <c:pt idx="24">
                  <c:v>-3.61</c:v>
                </c:pt>
                <c:pt idx="25">
                  <c:v>-3.41</c:v>
                </c:pt>
                <c:pt idx="26">
                  <c:v>-3.21</c:v>
                </c:pt>
                <c:pt idx="27">
                  <c:v>-3.05</c:v>
                </c:pt>
                <c:pt idx="28">
                  <c:v>-2.86</c:v>
                </c:pt>
                <c:pt idx="29">
                  <c:v>-2.46</c:v>
                </c:pt>
                <c:pt idx="30">
                  <c:v>-2.2999999999999998</c:v>
                </c:pt>
                <c:pt idx="31">
                  <c:v>-2.42</c:v>
                </c:pt>
                <c:pt idx="32">
                  <c:v>-2.4500000000000002</c:v>
                </c:pt>
                <c:pt idx="33">
                  <c:v>-2.89</c:v>
                </c:pt>
                <c:pt idx="34">
                  <c:v>-2.2799999999999998</c:v>
                </c:pt>
                <c:pt idx="35">
                  <c:v>-2.61</c:v>
                </c:pt>
                <c:pt idx="36">
                  <c:v>-2.41</c:v>
                </c:pt>
                <c:pt idx="37">
                  <c:v>-2.4500000000000002</c:v>
                </c:pt>
                <c:pt idx="38">
                  <c:v>-2.37</c:v>
                </c:pt>
                <c:pt idx="39">
                  <c:v>-2.38</c:v>
                </c:pt>
                <c:pt idx="40">
                  <c:v>-2.41</c:v>
                </c:pt>
                <c:pt idx="41">
                  <c:v>-2.74</c:v>
                </c:pt>
                <c:pt idx="42">
                  <c:v>-2.5</c:v>
                </c:pt>
                <c:pt idx="43">
                  <c:v>-2.41</c:v>
                </c:pt>
                <c:pt idx="44">
                  <c:v>-2.41</c:v>
                </c:pt>
                <c:pt idx="45">
                  <c:v>-2.68</c:v>
                </c:pt>
                <c:pt idx="46">
                  <c:v>-2.74</c:v>
                </c:pt>
                <c:pt idx="47">
                  <c:v>-2.66</c:v>
                </c:pt>
                <c:pt idx="48">
                  <c:v>-2.56</c:v>
                </c:pt>
                <c:pt idx="49">
                  <c:v>-2.56</c:v>
                </c:pt>
                <c:pt idx="50">
                  <c:v>-2.2999999999999998</c:v>
                </c:pt>
                <c:pt idx="51">
                  <c:v>-2.33</c:v>
                </c:pt>
                <c:pt idx="52">
                  <c:v>-2.3199999999999981</c:v>
                </c:pt>
                <c:pt idx="53">
                  <c:v>-2.58</c:v>
                </c:pt>
                <c:pt idx="54">
                  <c:v>-2.61</c:v>
                </c:pt>
                <c:pt idx="55">
                  <c:v>-2.5299999999999998</c:v>
                </c:pt>
                <c:pt idx="56">
                  <c:v>-2.44</c:v>
                </c:pt>
                <c:pt idx="57">
                  <c:v>-2.6</c:v>
                </c:pt>
                <c:pt idx="58">
                  <c:v>-2.65</c:v>
                </c:pt>
                <c:pt idx="59">
                  <c:v>-2.87</c:v>
                </c:pt>
                <c:pt idx="60">
                  <c:v>-2.5</c:v>
                </c:pt>
                <c:pt idx="61">
                  <c:v>-2.78</c:v>
                </c:pt>
                <c:pt idx="62">
                  <c:v>-2.73</c:v>
                </c:pt>
                <c:pt idx="63">
                  <c:v>-2.62</c:v>
                </c:pt>
                <c:pt idx="64">
                  <c:v>-2.7</c:v>
                </c:pt>
                <c:pt idx="65">
                  <c:v>-2.73</c:v>
                </c:pt>
                <c:pt idx="66">
                  <c:v>-2.92</c:v>
                </c:pt>
                <c:pt idx="67">
                  <c:v>-2.89</c:v>
                </c:pt>
                <c:pt idx="68">
                  <c:v>-2.87</c:v>
                </c:pt>
                <c:pt idx="69">
                  <c:v>-2.72</c:v>
                </c:pt>
                <c:pt idx="70">
                  <c:v>-2.73</c:v>
                </c:pt>
                <c:pt idx="71">
                  <c:v>-2.6</c:v>
                </c:pt>
                <c:pt idx="72">
                  <c:v>-2.87</c:v>
                </c:pt>
                <c:pt idx="73">
                  <c:v>-2.7</c:v>
                </c:pt>
                <c:pt idx="74">
                  <c:v>-2.77</c:v>
                </c:pt>
                <c:pt idx="75">
                  <c:v>-3.11</c:v>
                </c:pt>
                <c:pt idx="76">
                  <c:v>-2.73</c:v>
                </c:pt>
                <c:pt idx="77">
                  <c:v>-3.04</c:v>
                </c:pt>
                <c:pt idx="78">
                  <c:v>-3.27</c:v>
                </c:pt>
                <c:pt idx="79">
                  <c:v>-3.05</c:v>
                </c:pt>
                <c:pt idx="80">
                  <c:v>-2.98</c:v>
                </c:pt>
                <c:pt idx="81">
                  <c:v>-2.84</c:v>
                </c:pt>
                <c:pt idx="82">
                  <c:v>-2.87</c:v>
                </c:pt>
                <c:pt idx="83">
                  <c:v>-2.81</c:v>
                </c:pt>
                <c:pt idx="84">
                  <c:v>-3.02</c:v>
                </c:pt>
                <c:pt idx="85">
                  <c:v>-2.78</c:v>
                </c:pt>
                <c:pt idx="86">
                  <c:v>-2.85</c:v>
                </c:pt>
                <c:pt idx="87">
                  <c:v>-2.76</c:v>
                </c:pt>
                <c:pt idx="88">
                  <c:v>-2.86</c:v>
                </c:pt>
                <c:pt idx="89">
                  <c:v>-2.77</c:v>
                </c:pt>
                <c:pt idx="90">
                  <c:v>-2.74</c:v>
                </c:pt>
                <c:pt idx="91">
                  <c:v>-2.67</c:v>
                </c:pt>
                <c:pt idx="92">
                  <c:v>-2.52</c:v>
                </c:pt>
                <c:pt idx="93">
                  <c:v>-2.2999999999999998</c:v>
                </c:pt>
                <c:pt idx="94">
                  <c:v>-2.2599999999999998</c:v>
                </c:pt>
                <c:pt idx="95">
                  <c:v>-2.2400000000000002</c:v>
                </c:pt>
                <c:pt idx="96">
                  <c:v>-2.37</c:v>
                </c:pt>
                <c:pt idx="97">
                  <c:v>-2.59</c:v>
                </c:pt>
                <c:pt idx="98">
                  <c:v>-2.57</c:v>
                </c:pt>
                <c:pt idx="99">
                  <c:v>-2.56</c:v>
                </c:pt>
                <c:pt idx="100">
                  <c:v>-2.61</c:v>
                </c:pt>
                <c:pt idx="101">
                  <c:v>-2.65</c:v>
                </c:pt>
                <c:pt idx="102">
                  <c:v>-2.66</c:v>
                </c:pt>
                <c:pt idx="103">
                  <c:v>-2.82</c:v>
                </c:pt>
                <c:pt idx="104">
                  <c:v>-2.67</c:v>
                </c:pt>
                <c:pt idx="105">
                  <c:v>-2.75</c:v>
                </c:pt>
                <c:pt idx="106">
                  <c:v>-2.73</c:v>
                </c:pt>
                <c:pt idx="107">
                  <c:v>-2.96</c:v>
                </c:pt>
                <c:pt idx="108">
                  <c:v>-2.76</c:v>
                </c:pt>
                <c:pt idx="109">
                  <c:v>-2.91</c:v>
                </c:pt>
                <c:pt idx="110">
                  <c:v>-2.72</c:v>
                </c:pt>
                <c:pt idx="111">
                  <c:v>-2.65</c:v>
                </c:pt>
                <c:pt idx="112">
                  <c:v>-2.71</c:v>
                </c:pt>
                <c:pt idx="113">
                  <c:v>-2.73</c:v>
                </c:pt>
                <c:pt idx="114">
                  <c:v>-2.83</c:v>
                </c:pt>
                <c:pt idx="115">
                  <c:v>-3.13</c:v>
                </c:pt>
                <c:pt idx="116">
                  <c:v>-3.05</c:v>
                </c:pt>
                <c:pt idx="117">
                  <c:v>-2.66</c:v>
                </c:pt>
                <c:pt idx="118">
                  <c:v>-2.84</c:v>
                </c:pt>
                <c:pt idx="119">
                  <c:v>-2.7</c:v>
                </c:pt>
                <c:pt idx="120">
                  <c:v>-2.78</c:v>
                </c:pt>
                <c:pt idx="121">
                  <c:v>-2.93</c:v>
                </c:pt>
                <c:pt idx="122">
                  <c:v>-2.79</c:v>
                </c:pt>
                <c:pt idx="123">
                  <c:v>-2.65</c:v>
                </c:pt>
                <c:pt idx="124">
                  <c:v>-2.7</c:v>
                </c:pt>
                <c:pt idx="125">
                  <c:v>-2.68</c:v>
                </c:pt>
                <c:pt idx="126">
                  <c:v>-2.74</c:v>
                </c:pt>
                <c:pt idx="127">
                  <c:v>-2.89</c:v>
                </c:pt>
                <c:pt idx="128">
                  <c:v>-2.64</c:v>
                </c:pt>
                <c:pt idx="129">
                  <c:v>-2.75</c:v>
                </c:pt>
                <c:pt idx="130">
                  <c:v>-2.78</c:v>
                </c:pt>
                <c:pt idx="131">
                  <c:v>-2.67</c:v>
                </c:pt>
                <c:pt idx="132">
                  <c:v>-2.4300000000000002</c:v>
                </c:pt>
                <c:pt idx="133">
                  <c:v>-2.77</c:v>
                </c:pt>
                <c:pt idx="134">
                  <c:v>-2.69</c:v>
                </c:pt>
                <c:pt idx="135">
                  <c:v>-2.57</c:v>
                </c:pt>
                <c:pt idx="136">
                  <c:v>-2.5</c:v>
                </c:pt>
                <c:pt idx="137">
                  <c:v>-2.42</c:v>
                </c:pt>
                <c:pt idx="138">
                  <c:v>-2.2999999999999998</c:v>
                </c:pt>
                <c:pt idx="139">
                  <c:v>-2.13</c:v>
                </c:pt>
                <c:pt idx="140">
                  <c:v>-2.0099999999999998</c:v>
                </c:pt>
                <c:pt idx="141">
                  <c:v>-2.02</c:v>
                </c:pt>
                <c:pt idx="142">
                  <c:v>-2.0499999999999998</c:v>
                </c:pt>
                <c:pt idx="143">
                  <c:v>-2.11</c:v>
                </c:pt>
                <c:pt idx="144">
                  <c:v>-2.1</c:v>
                </c:pt>
                <c:pt idx="145">
                  <c:v>-2.36</c:v>
                </c:pt>
                <c:pt idx="146">
                  <c:v>-2.5</c:v>
                </c:pt>
                <c:pt idx="147">
                  <c:v>-2.48</c:v>
                </c:pt>
                <c:pt idx="148">
                  <c:v>-2.41</c:v>
                </c:pt>
                <c:pt idx="149">
                  <c:v>-2.4300000000000002</c:v>
                </c:pt>
                <c:pt idx="150">
                  <c:v>-2.36</c:v>
                </c:pt>
                <c:pt idx="151">
                  <c:v>-2.4</c:v>
                </c:pt>
                <c:pt idx="152">
                  <c:v>-2.0299999999999998</c:v>
                </c:pt>
                <c:pt idx="153">
                  <c:v>-2.06</c:v>
                </c:pt>
                <c:pt idx="154">
                  <c:v>-2.19</c:v>
                </c:pt>
                <c:pt idx="155">
                  <c:v>-2.0699999999999998</c:v>
                </c:pt>
                <c:pt idx="156">
                  <c:v>-2.23</c:v>
                </c:pt>
                <c:pt idx="157">
                  <c:v>-2.27</c:v>
                </c:pt>
                <c:pt idx="158">
                  <c:v>-2.16</c:v>
                </c:pt>
                <c:pt idx="159">
                  <c:v>-2.38</c:v>
                </c:pt>
                <c:pt idx="160">
                  <c:v>-2.34</c:v>
                </c:pt>
                <c:pt idx="161">
                  <c:v>-2.35</c:v>
                </c:pt>
                <c:pt idx="162">
                  <c:v>-2.29</c:v>
                </c:pt>
                <c:pt idx="163">
                  <c:v>-2.1</c:v>
                </c:pt>
                <c:pt idx="164">
                  <c:v>-2.4700000000000002</c:v>
                </c:pt>
                <c:pt idx="165">
                  <c:v>-2.56</c:v>
                </c:pt>
                <c:pt idx="166">
                  <c:v>-2.38</c:v>
                </c:pt>
                <c:pt idx="167">
                  <c:v>-2.36</c:v>
                </c:pt>
                <c:pt idx="168">
                  <c:v>-2.44</c:v>
                </c:pt>
                <c:pt idx="169">
                  <c:v>-2.3199999999999981</c:v>
                </c:pt>
                <c:pt idx="170">
                  <c:v>-2.44</c:v>
                </c:pt>
                <c:pt idx="171">
                  <c:v>-2.4500000000000002</c:v>
                </c:pt>
                <c:pt idx="172">
                  <c:v>-2.4500000000000002</c:v>
                </c:pt>
                <c:pt idx="173">
                  <c:v>-2.34</c:v>
                </c:pt>
                <c:pt idx="174">
                  <c:v>-2.36</c:v>
                </c:pt>
                <c:pt idx="175">
                  <c:v>-2.2999999999999998</c:v>
                </c:pt>
                <c:pt idx="176">
                  <c:v>-2.4700000000000002</c:v>
                </c:pt>
                <c:pt idx="177">
                  <c:v>-2.61</c:v>
                </c:pt>
                <c:pt idx="178">
                  <c:v>-2.5</c:v>
                </c:pt>
                <c:pt idx="179">
                  <c:v>-2.58</c:v>
                </c:pt>
                <c:pt idx="180">
                  <c:v>-2.4500000000000002</c:v>
                </c:pt>
                <c:pt idx="181">
                  <c:v>-2.57</c:v>
                </c:pt>
                <c:pt idx="182">
                  <c:v>-2.61</c:v>
                </c:pt>
                <c:pt idx="183">
                  <c:v>-2.39</c:v>
                </c:pt>
                <c:pt idx="184">
                  <c:v>-2.33</c:v>
                </c:pt>
                <c:pt idx="185">
                  <c:v>-2.37</c:v>
                </c:pt>
                <c:pt idx="186">
                  <c:v>-2.39</c:v>
                </c:pt>
                <c:pt idx="187">
                  <c:v>-2.5</c:v>
                </c:pt>
                <c:pt idx="188">
                  <c:v>-2.42</c:v>
                </c:pt>
                <c:pt idx="189">
                  <c:v>-2.46</c:v>
                </c:pt>
                <c:pt idx="190">
                  <c:v>-2.52</c:v>
                </c:pt>
                <c:pt idx="191">
                  <c:v>-2.82</c:v>
                </c:pt>
                <c:pt idx="192">
                  <c:v>-2.9</c:v>
                </c:pt>
                <c:pt idx="193">
                  <c:v>-2.77</c:v>
                </c:pt>
                <c:pt idx="194">
                  <c:v>-2.89</c:v>
                </c:pt>
                <c:pt idx="195">
                  <c:v>-2.92</c:v>
                </c:pt>
                <c:pt idx="196">
                  <c:v>-2.89</c:v>
                </c:pt>
                <c:pt idx="197">
                  <c:v>-2.77</c:v>
                </c:pt>
                <c:pt idx="198">
                  <c:v>-2.98</c:v>
                </c:pt>
                <c:pt idx="199">
                  <c:v>-2.9</c:v>
                </c:pt>
                <c:pt idx="200">
                  <c:v>-2.84</c:v>
                </c:pt>
                <c:pt idx="201">
                  <c:v>-2.72</c:v>
                </c:pt>
                <c:pt idx="202">
                  <c:v>-2.74</c:v>
                </c:pt>
                <c:pt idx="203">
                  <c:v>-2.79</c:v>
                </c:pt>
                <c:pt idx="204">
                  <c:v>-2.87</c:v>
                </c:pt>
                <c:pt idx="205">
                  <c:v>-2.84</c:v>
                </c:pt>
                <c:pt idx="206">
                  <c:v>-2.86</c:v>
                </c:pt>
                <c:pt idx="207">
                  <c:v>-2.74</c:v>
                </c:pt>
                <c:pt idx="208">
                  <c:v>-2.67</c:v>
                </c:pt>
                <c:pt idx="209">
                  <c:v>-2.82</c:v>
                </c:pt>
                <c:pt idx="210">
                  <c:v>-2.71</c:v>
                </c:pt>
                <c:pt idx="211">
                  <c:v>-2.59</c:v>
                </c:pt>
                <c:pt idx="212">
                  <c:v>-2.5499999999999998</c:v>
                </c:pt>
                <c:pt idx="213">
                  <c:v>-2.56</c:v>
                </c:pt>
                <c:pt idx="214">
                  <c:v>-2.58</c:v>
                </c:pt>
                <c:pt idx="215">
                  <c:v>-2.64</c:v>
                </c:pt>
                <c:pt idx="216">
                  <c:v>-2.63</c:v>
                </c:pt>
                <c:pt idx="217">
                  <c:v>-2.76</c:v>
                </c:pt>
                <c:pt idx="218">
                  <c:v>-2.85</c:v>
                </c:pt>
                <c:pt idx="219">
                  <c:v>-2.78</c:v>
                </c:pt>
                <c:pt idx="220">
                  <c:v>-3.12</c:v>
                </c:pt>
                <c:pt idx="221">
                  <c:v>-2.85</c:v>
                </c:pt>
                <c:pt idx="222">
                  <c:v>-2.95</c:v>
                </c:pt>
                <c:pt idx="223">
                  <c:v>-2.97</c:v>
                </c:pt>
                <c:pt idx="224">
                  <c:v>-2.9</c:v>
                </c:pt>
                <c:pt idx="225">
                  <c:v>-2.88</c:v>
                </c:pt>
                <c:pt idx="226">
                  <c:v>-2.52</c:v>
                </c:pt>
                <c:pt idx="227">
                  <c:v>-2.5</c:v>
                </c:pt>
                <c:pt idx="228">
                  <c:v>-2.4900000000000002</c:v>
                </c:pt>
                <c:pt idx="229">
                  <c:v>-2.46</c:v>
                </c:pt>
                <c:pt idx="230">
                  <c:v>-2.4900000000000002</c:v>
                </c:pt>
                <c:pt idx="231">
                  <c:v>-2.4900000000000002</c:v>
                </c:pt>
                <c:pt idx="232">
                  <c:v>-2.73</c:v>
                </c:pt>
                <c:pt idx="233">
                  <c:v>-2.85</c:v>
                </c:pt>
                <c:pt idx="234">
                  <c:v>-2.5299999999999998</c:v>
                </c:pt>
                <c:pt idx="235">
                  <c:v>-2.5499999999999998</c:v>
                </c:pt>
                <c:pt idx="236">
                  <c:v>-2.4700000000000002</c:v>
                </c:pt>
                <c:pt idx="237">
                  <c:v>-2.54</c:v>
                </c:pt>
                <c:pt idx="238">
                  <c:v>-2.39</c:v>
                </c:pt>
                <c:pt idx="239">
                  <c:v>-2.3199999999999981</c:v>
                </c:pt>
                <c:pt idx="240">
                  <c:v>-2.15</c:v>
                </c:pt>
                <c:pt idx="241">
                  <c:v>-2.16</c:v>
                </c:pt>
                <c:pt idx="242">
                  <c:v>-2.1800000000000002</c:v>
                </c:pt>
                <c:pt idx="243">
                  <c:v>-2.25</c:v>
                </c:pt>
                <c:pt idx="244">
                  <c:v>-2.0499999999999998</c:v>
                </c:pt>
                <c:pt idx="245">
                  <c:v>-1.87</c:v>
                </c:pt>
                <c:pt idx="246">
                  <c:v>-1.94</c:v>
                </c:pt>
                <c:pt idx="247">
                  <c:v>-1.89</c:v>
                </c:pt>
                <c:pt idx="248">
                  <c:v>-1.93</c:v>
                </c:pt>
                <c:pt idx="249">
                  <c:v>-2.2000000000000002</c:v>
                </c:pt>
                <c:pt idx="250">
                  <c:v>-2.39</c:v>
                </c:pt>
                <c:pt idx="251">
                  <c:v>-2.46</c:v>
                </c:pt>
                <c:pt idx="252">
                  <c:v>-2.54</c:v>
                </c:pt>
                <c:pt idx="253">
                  <c:v>-2.79</c:v>
                </c:pt>
                <c:pt idx="254">
                  <c:v>-2.98</c:v>
                </c:pt>
                <c:pt idx="255">
                  <c:v>-2.9</c:v>
                </c:pt>
                <c:pt idx="256">
                  <c:v>-3.01</c:v>
                </c:pt>
                <c:pt idx="257">
                  <c:v>-2.97</c:v>
                </c:pt>
                <c:pt idx="258">
                  <c:v>-2.99</c:v>
                </c:pt>
                <c:pt idx="259">
                  <c:v>-2.84</c:v>
                </c:pt>
                <c:pt idx="260">
                  <c:v>-2.87</c:v>
                </c:pt>
                <c:pt idx="261">
                  <c:v>-2.5099999999999998</c:v>
                </c:pt>
                <c:pt idx="262">
                  <c:v>-2.61</c:v>
                </c:pt>
                <c:pt idx="263">
                  <c:v>-2.63</c:v>
                </c:pt>
                <c:pt idx="264">
                  <c:v>-2.58</c:v>
                </c:pt>
                <c:pt idx="265">
                  <c:v>-2.66</c:v>
                </c:pt>
                <c:pt idx="266">
                  <c:v>-2.71</c:v>
                </c:pt>
                <c:pt idx="267">
                  <c:v>-2.98</c:v>
                </c:pt>
                <c:pt idx="268">
                  <c:v>-2.98</c:v>
                </c:pt>
                <c:pt idx="269">
                  <c:v>-2.9</c:v>
                </c:pt>
                <c:pt idx="270">
                  <c:v>-2.8</c:v>
                </c:pt>
                <c:pt idx="271">
                  <c:v>-3.01</c:v>
                </c:pt>
                <c:pt idx="272">
                  <c:v>-2.83</c:v>
                </c:pt>
                <c:pt idx="273">
                  <c:v>-2.76</c:v>
                </c:pt>
                <c:pt idx="274">
                  <c:v>-2.56</c:v>
                </c:pt>
                <c:pt idx="275">
                  <c:v>-2.84</c:v>
                </c:pt>
                <c:pt idx="276">
                  <c:v>-2.78</c:v>
                </c:pt>
                <c:pt idx="277">
                  <c:v>-2.66</c:v>
                </c:pt>
                <c:pt idx="278">
                  <c:v>-2.41</c:v>
                </c:pt>
                <c:pt idx="279">
                  <c:v>-2.33</c:v>
                </c:pt>
                <c:pt idx="280">
                  <c:v>-2.34</c:v>
                </c:pt>
                <c:pt idx="281">
                  <c:v>-2.2400000000000002</c:v>
                </c:pt>
                <c:pt idx="282">
                  <c:v>-2.41</c:v>
                </c:pt>
                <c:pt idx="283">
                  <c:v>-2.41</c:v>
                </c:pt>
                <c:pt idx="284">
                  <c:v>-2.46</c:v>
                </c:pt>
                <c:pt idx="285">
                  <c:v>-2.4300000000000002</c:v>
                </c:pt>
                <c:pt idx="286">
                  <c:v>-2.48</c:v>
                </c:pt>
                <c:pt idx="287">
                  <c:v>-2.38</c:v>
                </c:pt>
                <c:pt idx="288">
                  <c:v>-2.35</c:v>
                </c:pt>
                <c:pt idx="289">
                  <c:v>-2.31</c:v>
                </c:pt>
              </c:numCache>
            </c:numRef>
          </c:yVal>
          <c:smooth val="1"/>
          <c:extLst>
            <c:ext xmlns:c16="http://schemas.microsoft.com/office/drawing/2014/chart" uri="{C3380CC4-5D6E-409C-BE32-E72D297353CC}">
              <c16:uniqueId val="{00000000-04D7-4D8B-990D-877AAABB9ACC}"/>
            </c:ext>
          </c:extLst>
        </c:ser>
        <c:dLbls>
          <c:showLegendKey val="0"/>
          <c:showVal val="0"/>
          <c:showCatName val="0"/>
          <c:showSerName val="0"/>
          <c:showPercent val="0"/>
          <c:showBubbleSize val="0"/>
        </c:dLbls>
        <c:axId val="-2118397928"/>
        <c:axId val="-2118391192"/>
      </c:scatterChart>
      <c:valAx>
        <c:axId val="-2118397928"/>
        <c:scaling>
          <c:orientation val="minMax"/>
          <c:max val="5100"/>
          <c:min val="400"/>
        </c:scaling>
        <c:delete val="0"/>
        <c:axPos val="t"/>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Age (Years</a:t>
                </a:r>
                <a:r>
                  <a:rPr lang="en-US" sz="1400" baseline="0"/>
                  <a:t> BP)</a:t>
                </a:r>
                <a:endParaRPr lang="en-US" sz="1400"/>
              </a:p>
            </c:rich>
          </c:tx>
          <c:layout>
            <c:manualLayout>
              <c:xMode val="edge"/>
              <c:yMode val="edge"/>
              <c:x val="0.44255960467097499"/>
              <c:y val="0.84834732453247796"/>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8391192"/>
        <c:crosses val="autoZero"/>
        <c:crossBetween val="midCat"/>
      </c:valAx>
      <c:valAx>
        <c:axId val="-2118391192"/>
        <c:scaling>
          <c:orientation val="maxMin"/>
          <c:max val="-1"/>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a:t>δ</a:t>
                </a:r>
                <a:r>
                  <a:rPr lang="en-US"/>
                  <a:t>18O</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8397928"/>
        <c:crosses val="autoZero"/>
        <c:crossBetween val="midCat"/>
      </c:valAx>
      <c:spPr>
        <a:noFill/>
        <a:ln>
          <a:noFill/>
        </a:ln>
        <a:effectLst/>
      </c:spPr>
    </c:plotArea>
    <c:legend>
      <c:legendPos val="r"/>
      <c:layout>
        <c:manualLayout>
          <c:xMode val="edge"/>
          <c:yMode val="edge"/>
          <c:x val="0.70429494984463203"/>
          <c:y val="8.3173116761262097E-3"/>
          <c:w val="0.18502578444319701"/>
          <c:h val="0.2985452028354360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000"/>
            </a:pPr>
            <a:r>
              <a:rPr lang="en-US" sz="2000"/>
              <a:t>Age-Depth Model</a:t>
            </a:r>
          </a:p>
        </c:rich>
      </c:tx>
      <c:layout/>
      <c:overlay val="0"/>
    </c:title>
    <c:autoTitleDeleted val="0"/>
    <c:plotArea>
      <c:layout>
        <c:manualLayout>
          <c:layoutTarget val="inner"/>
          <c:xMode val="edge"/>
          <c:yMode val="edge"/>
          <c:x val="9.1793853893263305E-2"/>
          <c:y val="0.115942028985507"/>
          <c:w val="0.88319400699912498"/>
          <c:h val="0.75025790254479097"/>
        </c:manualLayout>
      </c:layout>
      <c:scatterChart>
        <c:scatterStyle val="lineMarker"/>
        <c:varyColors val="0"/>
        <c:ser>
          <c:idx val="0"/>
          <c:order val="0"/>
          <c:tx>
            <c:strRef>
              <c:f>'Puerto Rico-JNC'!$E$1</c:f>
              <c:strCache>
                <c:ptCount val="1"/>
                <c:pt idx="0">
                  <c:v>Age (yr BP)</c:v>
                </c:pt>
              </c:strCache>
            </c:strRef>
          </c:tx>
          <c:marker>
            <c:symbol val="none"/>
          </c:marker>
          <c:xVal>
            <c:numRef>
              <c:f>'Puerto Rico-JNC'!$D$2:$D$468</c:f>
              <c:numCache>
                <c:formatCode>General</c:formatCode>
                <c:ptCount val="46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122</c:v>
                </c:pt>
                <c:pt idx="121">
                  <c:v>123</c:v>
                </c:pt>
                <c:pt idx="122">
                  <c:v>124</c:v>
                </c:pt>
                <c:pt idx="123">
                  <c:v>125</c:v>
                </c:pt>
                <c:pt idx="124">
                  <c:v>126</c:v>
                </c:pt>
                <c:pt idx="125">
                  <c:v>127</c:v>
                </c:pt>
                <c:pt idx="126">
                  <c:v>128</c:v>
                </c:pt>
                <c:pt idx="127">
                  <c:v>129</c:v>
                </c:pt>
                <c:pt idx="128">
                  <c:v>130</c:v>
                </c:pt>
                <c:pt idx="129">
                  <c:v>131</c:v>
                </c:pt>
                <c:pt idx="130">
                  <c:v>132</c:v>
                </c:pt>
                <c:pt idx="131">
                  <c:v>133</c:v>
                </c:pt>
                <c:pt idx="132">
                  <c:v>134</c:v>
                </c:pt>
                <c:pt idx="133">
                  <c:v>135</c:v>
                </c:pt>
                <c:pt idx="134">
                  <c:v>136</c:v>
                </c:pt>
                <c:pt idx="135">
                  <c:v>137</c:v>
                </c:pt>
                <c:pt idx="136">
                  <c:v>138</c:v>
                </c:pt>
                <c:pt idx="137">
                  <c:v>139</c:v>
                </c:pt>
                <c:pt idx="138">
                  <c:v>140</c:v>
                </c:pt>
                <c:pt idx="139">
                  <c:v>141</c:v>
                </c:pt>
                <c:pt idx="140">
                  <c:v>142</c:v>
                </c:pt>
                <c:pt idx="141">
                  <c:v>143</c:v>
                </c:pt>
                <c:pt idx="142">
                  <c:v>144</c:v>
                </c:pt>
                <c:pt idx="143">
                  <c:v>145</c:v>
                </c:pt>
                <c:pt idx="144">
                  <c:v>146</c:v>
                </c:pt>
                <c:pt idx="145">
                  <c:v>147</c:v>
                </c:pt>
                <c:pt idx="146">
                  <c:v>148</c:v>
                </c:pt>
                <c:pt idx="147">
                  <c:v>149</c:v>
                </c:pt>
                <c:pt idx="148">
                  <c:v>150</c:v>
                </c:pt>
                <c:pt idx="149">
                  <c:v>151</c:v>
                </c:pt>
                <c:pt idx="150">
                  <c:v>152</c:v>
                </c:pt>
                <c:pt idx="151">
                  <c:v>153</c:v>
                </c:pt>
                <c:pt idx="152">
                  <c:v>154</c:v>
                </c:pt>
                <c:pt idx="153">
                  <c:v>155</c:v>
                </c:pt>
                <c:pt idx="154">
                  <c:v>156</c:v>
                </c:pt>
                <c:pt idx="155">
                  <c:v>157</c:v>
                </c:pt>
                <c:pt idx="156">
                  <c:v>158</c:v>
                </c:pt>
                <c:pt idx="157">
                  <c:v>159</c:v>
                </c:pt>
                <c:pt idx="158">
                  <c:v>160</c:v>
                </c:pt>
                <c:pt idx="159">
                  <c:v>161</c:v>
                </c:pt>
                <c:pt idx="160">
                  <c:v>162</c:v>
                </c:pt>
                <c:pt idx="161">
                  <c:v>163</c:v>
                </c:pt>
                <c:pt idx="162">
                  <c:v>164</c:v>
                </c:pt>
                <c:pt idx="163">
                  <c:v>165</c:v>
                </c:pt>
                <c:pt idx="164">
                  <c:v>166</c:v>
                </c:pt>
                <c:pt idx="165">
                  <c:v>167</c:v>
                </c:pt>
                <c:pt idx="166">
                  <c:v>168</c:v>
                </c:pt>
                <c:pt idx="167">
                  <c:v>169</c:v>
                </c:pt>
                <c:pt idx="168">
                  <c:v>170</c:v>
                </c:pt>
                <c:pt idx="169">
                  <c:v>171</c:v>
                </c:pt>
                <c:pt idx="170">
                  <c:v>172</c:v>
                </c:pt>
                <c:pt idx="171">
                  <c:v>173</c:v>
                </c:pt>
                <c:pt idx="172">
                  <c:v>174</c:v>
                </c:pt>
                <c:pt idx="173">
                  <c:v>175</c:v>
                </c:pt>
                <c:pt idx="174">
                  <c:v>176</c:v>
                </c:pt>
                <c:pt idx="175">
                  <c:v>177</c:v>
                </c:pt>
                <c:pt idx="176">
                  <c:v>178</c:v>
                </c:pt>
                <c:pt idx="177">
                  <c:v>179</c:v>
                </c:pt>
                <c:pt idx="178">
                  <c:v>180</c:v>
                </c:pt>
                <c:pt idx="179">
                  <c:v>181</c:v>
                </c:pt>
                <c:pt idx="180">
                  <c:v>182</c:v>
                </c:pt>
                <c:pt idx="181">
                  <c:v>183</c:v>
                </c:pt>
                <c:pt idx="182">
                  <c:v>184</c:v>
                </c:pt>
                <c:pt idx="183">
                  <c:v>185</c:v>
                </c:pt>
                <c:pt idx="184">
                  <c:v>186</c:v>
                </c:pt>
                <c:pt idx="185">
                  <c:v>187</c:v>
                </c:pt>
                <c:pt idx="186">
                  <c:v>188</c:v>
                </c:pt>
                <c:pt idx="187">
                  <c:v>189</c:v>
                </c:pt>
                <c:pt idx="188">
                  <c:v>190</c:v>
                </c:pt>
                <c:pt idx="189">
                  <c:v>191</c:v>
                </c:pt>
                <c:pt idx="190">
                  <c:v>192</c:v>
                </c:pt>
                <c:pt idx="191">
                  <c:v>193</c:v>
                </c:pt>
                <c:pt idx="192">
                  <c:v>194</c:v>
                </c:pt>
                <c:pt idx="193">
                  <c:v>195</c:v>
                </c:pt>
                <c:pt idx="194">
                  <c:v>196</c:v>
                </c:pt>
                <c:pt idx="195">
                  <c:v>197</c:v>
                </c:pt>
                <c:pt idx="196">
                  <c:v>198</c:v>
                </c:pt>
                <c:pt idx="197">
                  <c:v>199</c:v>
                </c:pt>
                <c:pt idx="198">
                  <c:v>200</c:v>
                </c:pt>
                <c:pt idx="199">
                  <c:v>201</c:v>
                </c:pt>
                <c:pt idx="200">
                  <c:v>202</c:v>
                </c:pt>
                <c:pt idx="201">
                  <c:v>203</c:v>
                </c:pt>
                <c:pt idx="202">
                  <c:v>204</c:v>
                </c:pt>
                <c:pt idx="203">
                  <c:v>205</c:v>
                </c:pt>
                <c:pt idx="204">
                  <c:v>206</c:v>
                </c:pt>
                <c:pt idx="205">
                  <c:v>207</c:v>
                </c:pt>
                <c:pt idx="206">
                  <c:v>208</c:v>
                </c:pt>
                <c:pt idx="207">
                  <c:v>209</c:v>
                </c:pt>
                <c:pt idx="208">
                  <c:v>210</c:v>
                </c:pt>
                <c:pt idx="209">
                  <c:v>211</c:v>
                </c:pt>
                <c:pt idx="210">
                  <c:v>212</c:v>
                </c:pt>
                <c:pt idx="211">
                  <c:v>213</c:v>
                </c:pt>
                <c:pt idx="212">
                  <c:v>214</c:v>
                </c:pt>
                <c:pt idx="213">
                  <c:v>215</c:v>
                </c:pt>
                <c:pt idx="214">
                  <c:v>216</c:v>
                </c:pt>
                <c:pt idx="215">
                  <c:v>217</c:v>
                </c:pt>
                <c:pt idx="216">
                  <c:v>218</c:v>
                </c:pt>
                <c:pt idx="217">
                  <c:v>219</c:v>
                </c:pt>
                <c:pt idx="218">
                  <c:v>220</c:v>
                </c:pt>
                <c:pt idx="219">
                  <c:v>221</c:v>
                </c:pt>
                <c:pt idx="220">
                  <c:v>222</c:v>
                </c:pt>
                <c:pt idx="221">
                  <c:v>223</c:v>
                </c:pt>
                <c:pt idx="222">
                  <c:v>224</c:v>
                </c:pt>
                <c:pt idx="223">
                  <c:v>225</c:v>
                </c:pt>
                <c:pt idx="224">
                  <c:v>226</c:v>
                </c:pt>
                <c:pt idx="225">
                  <c:v>227</c:v>
                </c:pt>
                <c:pt idx="226">
                  <c:v>228</c:v>
                </c:pt>
                <c:pt idx="227">
                  <c:v>229</c:v>
                </c:pt>
                <c:pt idx="228">
                  <c:v>230</c:v>
                </c:pt>
                <c:pt idx="229">
                  <c:v>231</c:v>
                </c:pt>
                <c:pt idx="230">
                  <c:v>232</c:v>
                </c:pt>
                <c:pt idx="231">
                  <c:v>233</c:v>
                </c:pt>
                <c:pt idx="232">
                  <c:v>234</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333</c:v>
                </c:pt>
                <c:pt idx="332">
                  <c:v>334</c:v>
                </c:pt>
                <c:pt idx="333">
                  <c:v>335</c:v>
                </c:pt>
                <c:pt idx="334">
                  <c:v>336</c:v>
                </c:pt>
                <c:pt idx="335">
                  <c:v>337</c:v>
                </c:pt>
                <c:pt idx="336">
                  <c:v>338</c:v>
                </c:pt>
                <c:pt idx="337">
                  <c:v>339</c:v>
                </c:pt>
                <c:pt idx="338">
                  <c:v>340</c:v>
                </c:pt>
                <c:pt idx="339">
                  <c:v>341</c:v>
                </c:pt>
                <c:pt idx="340">
                  <c:v>342</c:v>
                </c:pt>
                <c:pt idx="341">
                  <c:v>343</c:v>
                </c:pt>
                <c:pt idx="342">
                  <c:v>344</c:v>
                </c:pt>
                <c:pt idx="343">
                  <c:v>345</c:v>
                </c:pt>
                <c:pt idx="344">
                  <c:v>346</c:v>
                </c:pt>
                <c:pt idx="345">
                  <c:v>347</c:v>
                </c:pt>
                <c:pt idx="346">
                  <c:v>348</c:v>
                </c:pt>
                <c:pt idx="347">
                  <c:v>349</c:v>
                </c:pt>
                <c:pt idx="348">
                  <c:v>350</c:v>
                </c:pt>
                <c:pt idx="349">
                  <c:v>351</c:v>
                </c:pt>
                <c:pt idx="350">
                  <c:v>352</c:v>
                </c:pt>
                <c:pt idx="351">
                  <c:v>353</c:v>
                </c:pt>
                <c:pt idx="352">
                  <c:v>354</c:v>
                </c:pt>
                <c:pt idx="353">
                  <c:v>355</c:v>
                </c:pt>
                <c:pt idx="354">
                  <c:v>356</c:v>
                </c:pt>
                <c:pt idx="355">
                  <c:v>357</c:v>
                </c:pt>
                <c:pt idx="356">
                  <c:v>358</c:v>
                </c:pt>
                <c:pt idx="357">
                  <c:v>359</c:v>
                </c:pt>
                <c:pt idx="358">
                  <c:v>360</c:v>
                </c:pt>
                <c:pt idx="359">
                  <c:v>361</c:v>
                </c:pt>
                <c:pt idx="360">
                  <c:v>362</c:v>
                </c:pt>
                <c:pt idx="361">
                  <c:v>363</c:v>
                </c:pt>
                <c:pt idx="362">
                  <c:v>364</c:v>
                </c:pt>
                <c:pt idx="363">
                  <c:v>365</c:v>
                </c:pt>
                <c:pt idx="364">
                  <c:v>366</c:v>
                </c:pt>
                <c:pt idx="365">
                  <c:v>368</c:v>
                </c:pt>
                <c:pt idx="366">
                  <c:v>369</c:v>
                </c:pt>
                <c:pt idx="367">
                  <c:v>370</c:v>
                </c:pt>
                <c:pt idx="368">
                  <c:v>371</c:v>
                </c:pt>
                <c:pt idx="369">
                  <c:v>372</c:v>
                </c:pt>
                <c:pt idx="370">
                  <c:v>373</c:v>
                </c:pt>
                <c:pt idx="371">
                  <c:v>374</c:v>
                </c:pt>
                <c:pt idx="372">
                  <c:v>375</c:v>
                </c:pt>
                <c:pt idx="373">
                  <c:v>376</c:v>
                </c:pt>
                <c:pt idx="374">
                  <c:v>377</c:v>
                </c:pt>
                <c:pt idx="375">
                  <c:v>378</c:v>
                </c:pt>
                <c:pt idx="376">
                  <c:v>379</c:v>
                </c:pt>
                <c:pt idx="377">
                  <c:v>380</c:v>
                </c:pt>
                <c:pt idx="378">
                  <c:v>381</c:v>
                </c:pt>
                <c:pt idx="379">
                  <c:v>382</c:v>
                </c:pt>
                <c:pt idx="380">
                  <c:v>383</c:v>
                </c:pt>
                <c:pt idx="381">
                  <c:v>384</c:v>
                </c:pt>
                <c:pt idx="382">
                  <c:v>385</c:v>
                </c:pt>
                <c:pt idx="383">
                  <c:v>386</c:v>
                </c:pt>
                <c:pt idx="384">
                  <c:v>387</c:v>
                </c:pt>
                <c:pt idx="385">
                  <c:v>388</c:v>
                </c:pt>
                <c:pt idx="386">
                  <c:v>389</c:v>
                </c:pt>
                <c:pt idx="387">
                  <c:v>390</c:v>
                </c:pt>
                <c:pt idx="388">
                  <c:v>391</c:v>
                </c:pt>
                <c:pt idx="389">
                  <c:v>392</c:v>
                </c:pt>
                <c:pt idx="390">
                  <c:v>393</c:v>
                </c:pt>
                <c:pt idx="391">
                  <c:v>394</c:v>
                </c:pt>
                <c:pt idx="392">
                  <c:v>395</c:v>
                </c:pt>
                <c:pt idx="393">
                  <c:v>396</c:v>
                </c:pt>
                <c:pt idx="394">
                  <c:v>397</c:v>
                </c:pt>
                <c:pt idx="395">
                  <c:v>398</c:v>
                </c:pt>
                <c:pt idx="396">
                  <c:v>399</c:v>
                </c:pt>
                <c:pt idx="397">
                  <c:v>400</c:v>
                </c:pt>
                <c:pt idx="398">
                  <c:v>401</c:v>
                </c:pt>
                <c:pt idx="399">
                  <c:v>402</c:v>
                </c:pt>
                <c:pt idx="400">
                  <c:v>403</c:v>
                </c:pt>
                <c:pt idx="401">
                  <c:v>404</c:v>
                </c:pt>
                <c:pt idx="402">
                  <c:v>405</c:v>
                </c:pt>
                <c:pt idx="403">
                  <c:v>406</c:v>
                </c:pt>
                <c:pt idx="404">
                  <c:v>407</c:v>
                </c:pt>
                <c:pt idx="405">
                  <c:v>408</c:v>
                </c:pt>
                <c:pt idx="406">
                  <c:v>409</c:v>
                </c:pt>
                <c:pt idx="407">
                  <c:v>410</c:v>
                </c:pt>
                <c:pt idx="408">
                  <c:v>411</c:v>
                </c:pt>
                <c:pt idx="409">
                  <c:v>412</c:v>
                </c:pt>
                <c:pt idx="410">
                  <c:v>413</c:v>
                </c:pt>
                <c:pt idx="411">
                  <c:v>414</c:v>
                </c:pt>
                <c:pt idx="412">
                  <c:v>415</c:v>
                </c:pt>
                <c:pt idx="413">
                  <c:v>416</c:v>
                </c:pt>
                <c:pt idx="414">
                  <c:v>417</c:v>
                </c:pt>
                <c:pt idx="415">
                  <c:v>418</c:v>
                </c:pt>
                <c:pt idx="416">
                  <c:v>420</c:v>
                </c:pt>
                <c:pt idx="417">
                  <c:v>421</c:v>
                </c:pt>
                <c:pt idx="418">
                  <c:v>422</c:v>
                </c:pt>
                <c:pt idx="419">
                  <c:v>423</c:v>
                </c:pt>
                <c:pt idx="420">
                  <c:v>424</c:v>
                </c:pt>
                <c:pt idx="421">
                  <c:v>425</c:v>
                </c:pt>
                <c:pt idx="422">
                  <c:v>426</c:v>
                </c:pt>
                <c:pt idx="423">
                  <c:v>427</c:v>
                </c:pt>
                <c:pt idx="424">
                  <c:v>428</c:v>
                </c:pt>
                <c:pt idx="425">
                  <c:v>429</c:v>
                </c:pt>
                <c:pt idx="426">
                  <c:v>430</c:v>
                </c:pt>
                <c:pt idx="427">
                  <c:v>431</c:v>
                </c:pt>
                <c:pt idx="428">
                  <c:v>432</c:v>
                </c:pt>
                <c:pt idx="429">
                  <c:v>433</c:v>
                </c:pt>
                <c:pt idx="430">
                  <c:v>434</c:v>
                </c:pt>
                <c:pt idx="431">
                  <c:v>435</c:v>
                </c:pt>
                <c:pt idx="432">
                  <c:v>436</c:v>
                </c:pt>
                <c:pt idx="433">
                  <c:v>437</c:v>
                </c:pt>
                <c:pt idx="434">
                  <c:v>438</c:v>
                </c:pt>
                <c:pt idx="435">
                  <c:v>439</c:v>
                </c:pt>
                <c:pt idx="436">
                  <c:v>440</c:v>
                </c:pt>
                <c:pt idx="437">
                  <c:v>441</c:v>
                </c:pt>
                <c:pt idx="438">
                  <c:v>442</c:v>
                </c:pt>
                <c:pt idx="439">
                  <c:v>443</c:v>
                </c:pt>
                <c:pt idx="440">
                  <c:v>444</c:v>
                </c:pt>
                <c:pt idx="441">
                  <c:v>445</c:v>
                </c:pt>
                <c:pt idx="442">
                  <c:v>446</c:v>
                </c:pt>
                <c:pt idx="443">
                  <c:v>447</c:v>
                </c:pt>
                <c:pt idx="444">
                  <c:v>448</c:v>
                </c:pt>
                <c:pt idx="445">
                  <c:v>449</c:v>
                </c:pt>
                <c:pt idx="446">
                  <c:v>450</c:v>
                </c:pt>
                <c:pt idx="447">
                  <c:v>451</c:v>
                </c:pt>
                <c:pt idx="448">
                  <c:v>452</c:v>
                </c:pt>
                <c:pt idx="449">
                  <c:v>454</c:v>
                </c:pt>
                <c:pt idx="450">
                  <c:v>455</c:v>
                </c:pt>
                <c:pt idx="451">
                  <c:v>456</c:v>
                </c:pt>
                <c:pt idx="452">
                  <c:v>457</c:v>
                </c:pt>
                <c:pt idx="453">
                  <c:v>458</c:v>
                </c:pt>
                <c:pt idx="454">
                  <c:v>459</c:v>
                </c:pt>
                <c:pt idx="455">
                  <c:v>460</c:v>
                </c:pt>
                <c:pt idx="456">
                  <c:v>461</c:v>
                </c:pt>
                <c:pt idx="457">
                  <c:v>462</c:v>
                </c:pt>
                <c:pt idx="458">
                  <c:v>463</c:v>
                </c:pt>
                <c:pt idx="459">
                  <c:v>464</c:v>
                </c:pt>
                <c:pt idx="460">
                  <c:v>465</c:v>
                </c:pt>
                <c:pt idx="461">
                  <c:v>466</c:v>
                </c:pt>
                <c:pt idx="462">
                  <c:v>467</c:v>
                </c:pt>
                <c:pt idx="463">
                  <c:v>468</c:v>
                </c:pt>
                <c:pt idx="464">
                  <c:v>469</c:v>
                </c:pt>
                <c:pt idx="465">
                  <c:v>470</c:v>
                </c:pt>
                <c:pt idx="466">
                  <c:v>471</c:v>
                </c:pt>
              </c:numCache>
            </c:numRef>
          </c:xVal>
          <c:yVal>
            <c:numRef>
              <c:f>'Puerto Rico-JNC'!$E$2:$E$468</c:f>
              <c:numCache>
                <c:formatCode>0</c:formatCode>
                <c:ptCount val="467"/>
                <c:pt idx="0">
                  <c:v>443.05263157894802</c:v>
                </c:pt>
                <c:pt idx="1">
                  <c:v>451.61654135338398</c:v>
                </c:pt>
                <c:pt idx="2">
                  <c:v>460.18045112781999</c:v>
                </c:pt>
                <c:pt idx="3">
                  <c:v>468.74436090225589</c:v>
                </c:pt>
                <c:pt idx="4">
                  <c:v>477.30827067669202</c:v>
                </c:pt>
                <c:pt idx="5">
                  <c:v>485.87218045112797</c:v>
                </c:pt>
                <c:pt idx="6">
                  <c:v>494.43609022556387</c:v>
                </c:pt>
                <c:pt idx="7">
                  <c:v>503</c:v>
                </c:pt>
                <c:pt idx="8">
                  <c:v>511.56390977443601</c:v>
                </c:pt>
                <c:pt idx="9">
                  <c:v>520.12781954887203</c:v>
                </c:pt>
                <c:pt idx="10">
                  <c:v>528.69172932330798</c:v>
                </c:pt>
                <c:pt idx="11">
                  <c:v>537.25563909774405</c:v>
                </c:pt>
                <c:pt idx="12">
                  <c:v>545.81954887218103</c:v>
                </c:pt>
                <c:pt idx="13">
                  <c:v>554.38345864661699</c:v>
                </c:pt>
                <c:pt idx="14">
                  <c:v>562.94736842105294</c:v>
                </c:pt>
                <c:pt idx="15">
                  <c:v>571.51127819548879</c:v>
                </c:pt>
                <c:pt idx="16">
                  <c:v>580.07518796992497</c:v>
                </c:pt>
                <c:pt idx="17">
                  <c:v>588.63909774436104</c:v>
                </c:pt>
                <c:pt idx="18">
                  <c:v>597.20300751879699</c:v>
                </c:pt>
                <c:pt idx="19">
                  <c:v>605.76691729323284</c:v>
                </c:pt>
                <c:pt idx="20">
                  <c:v>614.33082706766902</c:v>
                </c:pt>
                <c:pt idx="21">
                  <c:v>622.89473684210498</c:v>
                </c:pt>
                <c:pt idx="22">
                  <c:v>631.45864661654105</c:v>
                </c:pt>
                <c:pt idx="23">
                  <c:v>640.0225563909778</c:v>
                </c:pt>
                <c:pt idx="24">
                  <c:v>648.58646616541387</c:v>
                </c:pt>
                <c:pt idx="25">
                  <c:v>657.15037593985005</c:v>
                </c:pt>
                <c:pt idx="26">
                  <c:v>665.71428571428601</c:v>
                </c:pt>
                <c:pt idx="27">
                  <c:v>674.27819548872196</c:v>
                </c:pt>
                <c:pt idx="28">
                  <c:v>682.84210526315803</c:v>
                </c:pt>
                <c:pt idx="29">
                  <c:v>691.40601503759399</c:v>
                </c:pt>
                <c:pt idx="30">
                  <c:v>699.96992481202972</c:v>
                </c:pt>
                <c:pt idx="31">
                  <c:v>708.53383458646601</c:v>
                </c:pt>
                <c:pt idx="32">
                  <c:v>717.09774436090197</c:v>
                </c:pt>
                <c:pt idx="33">
                  <c:v>725.66165413533781</c:v>
                </c:pt>
                <c:pt idx="34">
                  <c:v>734.22556390977502</c:v>
                </c:pt>
                <c:pt idx="35">
                  <c:v>742.78947368421098</c:v>
                </c:pt>
                <c:pt idx="36">
                  <c:v>751.35338345864704</c:v>
                </c:pt>
                <c:pt idx="37">
                  <c:v>759.91729323308289</c:v>
                </c:pt>
                <c:pt idx="38">
                  <c:v>768.48120300751896</c:v>
                </c:pt>
                <c:pt idx="39">
                  <c:v>777.0451127819548</c:v>
                </c:pt>
                <c:pt idx="40">
                  <c:v>785.60902255639098</c:v>
                </c:pt>
                <c:pt idx="41">
                  <c:v>794.17293233082705</c:v>
                </c:pt>
                <c:pt idx="42">
                  <c:v>802.73684210526289</c:v>
                </c:pt>
                <c:pt idx="43">
                  <c:v>811.30075187969896</c:v>
                </c:pt>
                <c:pt idx="44">
                  <c:v>819.86466165413492</c:v>
                </c:pt>
                <c:pt idx="45">
                  <c:v>828.42857142857099</c:v>
                </c:pt>
                <c:pt idx="46">
                  <c:v>836.99248120300797</c:v>
                </c:pt>
                <c:pt idx="47">
                  <c:v>845.55639097744404</c:v>
                </c:pt>
                <c:pt idx="48">
                  <c:v>854.12030075188</c:v>
                </c:pt>
                <c:pt idx="49">
                  <c:v>862.68421052631595</c:v>
                </c:pt>
                <c:pt idx="50">
                  <c:v>871.24812030075202</c:v>
                </c:pt>
                <c:pt idx="51">
                  <c:v>879.81203007518798</c:v>
                </c:pt>
                <c:pt idx="52">
                  <c:v>888.37593984962405</c:v>
                </c:pt>
                <c:pt idx="53">
                  <c:v>896.93984962406</c:v>
                </c:pt>
                <c:pt idx="54">
                  <c:v>905.50375939849596</c:v>
                </c:pt>
                <c:pt idx="55">
                  <c:v>914.0676691729318</c:v>
                </c:pt>
                <c:pt idx="56">
                  <c:v>922.63157894736798</c:v>
                </c:pt>
                <c:pt idx="57">
                  <c:v>931.19548872180405</c:v>
                </c:pt>
                <c:pt idx="58">
                  <c:v>939.75939849624103</c:v>
                </c:pt>
                <c:pt idx="59">
                  <c:v>948.32330827067699</c:v>
                </c:pt>
                <c:pt idx="60">
                  <c:v>956.88721804511283</c:v>
                </c:pt>
                <c:pt idx="61">
                  <c:v>965.45112781954879</c:v>
                </c:pt>
                <c:pt idx="62">
                  <c:v>974.01503759398497</c:v>
                </c:pt>
                <c:pt idx="63">
                  <c:v>982.57894736842104</c:v>
                </c:pt>
                <c:pt idx="64">
                  <c:v>991.142857142857</c:v>
                </c:pt>
                <c:pt idx="65">
                  <c:v>999.70676691729295</c:v>
                </c:pt>
                <c:pt idx="66">
                  <c:v>1008.27067669173</c:v>
                </c:pt>
                <c:pt idx="67">
                  <c:v>1016.83458646617</c:v>
                </c:pt>
                <c:pt idx="68">
                  <c:v>1025.3984962406</c:v>
                </c:pt>
                <c:pt idx="69">
                  <c:v>1033.96240601504</c:v>
                </c:pt>
                <c:pt idx="70">
                  <c:v>1042.5263157894699</c:v>
                </c:pt>
                <c:pt idx="71">
                  <c:v>1051.0902255639101</c:v>
                </c:pt>
                <c:pt idx="72">
                  <c:v>1059.65413533835</c:v>
                </c:pt>
                <c:pt idx="73">
                  <c:v>1068.2180451127799</c:v>
                </c:pt>
                <c:pt idx="74">
                  <c:v>1076.7819548872201</c:v>
                </c:pt>
                <c:pt idx="75">
                  <c:v>1085.34586466165</c:v>
                </c:pt>
                <c:pt idx="76">
                  <c:v>1093.9097744360899</c:v>
                </c:pt>
                <c:pt idx="77">
                  <c:v>1102.4736842105301</c:v>
                </c:pt>
                <c:pt idx="78">
                  <c:v>1111.03759398496</c:v>
                </c:pt>
                <c:pt idx="79">
                  <c:v>1119.6015037594</c:v>
                </c:pt>
                <c:pt idx="80">
                  <c:v>1128.1654135338299</c:v>
                </c:pt>
                <c:pt idx="81">
                  <c:v>1136.7293233082701</c:v>
                </c:pt>
                <c:pt idx="82">
                  <c:v>1145.29323308271</c:v>
                </c:pt>
                <c:pt idx="83">
                  <c:v>1153.8571428571399</c:v>
                </c:pt>
                <c:pt idx="84">
                  <c:v>1162.4210526315801</c:v>
                </c:pt>
                <c:pt idx="85">
                  <c:v>1170.98496240602</c:v>
                </c:pt>
                <c:pt idx="86">
                  <c:v>1179.54887218045</c:v>
                </c:pt>
                <c:pt idx="87">
                  <c:v>1188.1127819548899</c:v>
                </c:pt>
                <c:pt idx="88">
                  <c:v>1196.6766917293201</c:v>
                </c:pt>
                <c:pt idx="89">
                  <c:v>1205.24060150376</c:v>
                </c:pt>
                <c:pt idx="90">
                  <c:v>1213.8045112781999</c:v>
                </c:pt>
                <c:pt idx="91">
                  <c:v>1222.3684210526301</c:v>
                </c:pt>
                <c:pt idx="92">
                  <c:v>1230.93233082707</c:v>
                </c:pt>
                <c:pt idx="93">
                  <c:v>1239.4962406014999</c:v>
                </c:pt>
                <c:pt idx="94">
                  <c:v>1248.0601503759401</c:v>
                </c:pt>
                <c:pt idx="95">
                  <c:v>1256.62406015038</c:v>
                </c:pt>
                <c:pt idx="96">
                  <c:v>1265.18796992481</c:v>
                </c:pt>
                <c:pt idx="97">
                  <c:v>1273.7518796992499</c:v>
                </c:pt>
                <c:pt idx="98">
                  <c:v>1282.3157894736801</c:v>
                </c:pt>
                <c:pt idx="99">
                  <c:v>1290.87969924812</c:v>
                </c:pt>
                <c:pt idx="100">
                  <c:v>1299.4436090225599</c:v>
                </c:pt>
                <c:pt idx="101">
                  <c:v>1308.0075187969901</c:v>
                </c:pt>
                <c:pt idx="102">
                  <c:v>1316.57142857143</c:v>
                </c:pt>
                <c:pt idx="103">
                  <c:v>1325.13533834586</c:v>
                </c:pt>
                <c:pt idx="104">
                  <c:v>1333.6992481202999</c:v>
                </c:pt>
                <c:pt idx="105">
                  <c:v>1342.2631578947401</c:v>
                </c:pt>
                <c:pt idx="106">
                  <c:v>1350.82706766917</c:v>
                </c:pt>
                <c:pt idx="107">
                  <c:v>1359.3909774436099</c:v>
                </c:pt>
                <c:pt idx="108">
                  <c:v>1367.9548872180501</c:v>
                </c:pt>
                <c:pt idx="109">
                  <c:v>1376.51879699248</c:v>
                </c:pt>
                <c:pt idx="110">
                  <c:v>1385.08270676692</c:v>
                </c:pt>
                <c:pt idx="111">
                  <c:v>1393.6466165413501</c:v>
                </c:pt>
                <c:pt idx="112">
                  <c:v>1402.21052631579</c:v>
                </c:pt>
                <c:pt idx="113">
                  <c:v>1410.77443609023</c:v>
                </c:pt>
                <c:pt idx="114">
                  <c:v>1419.3383458646599</c:v>
                </c:pt>
                <c:pt idx="115">
                  <c:v>1427.9022556391001</c:v>
                </c:pt>
                <c:pt idx="116">
                  <c:v>1436.46616541353</c:v>
                </c:pt>
                <c:pt idx="117">
                  <c:v>1445.0300751879699</c:v>
                </c:pt>
                <c:pt idx="118">
                  <c:v>1453.5939849624101</c:v>
                </c:pt>
                <c:pt idx="119">
                  <c:v>1462.15789473684</c:v>
                </c:pt>
                <c:pt idx="120">
                  <c:v>1479.2857142857099</c:v>
                </c:pt>
                <c:pt idx="121">
                  <c:v>1487.8496240601501</c:v>
                </c:pt>
                <c:pt idx="122">
                  <c:v>1496.41353383459</c:v>
                </c:pt>
                <c:pt idx="123">
                  <c:v>1504.9774436090199</c:v>
                </c:pt>
                <c:pt idx="124">
                  <c:v>1513.5413533834601</c:v>
                </c:pt>
                <c:pt idx="125">
                  <c:v>1522.10526315789</c:v>
                </c:pt>
                <c:pt idx="126">
                  <c:v>1530.66917293233</c:v>
                </c:pt>
                <c:pt idx="127">
                  <c:v>1539.2330827067699</c:v>
                </c:pt>
                <c:pt idx="128">
                  <c:v>1547.7969924812</c:v>
                </c:pt>
                <c:pt idx="129">
                  <c:v>1556.36090225564</c:v>
                </c:pt>
                <c:pt idx="130">
                  <c:v>1564.9248120300799</c:v>
                </c:pt>
                <c:pt idx="131">
                  <c:v>1573.4887218045101</c:v>
                </c:pt>
                <c:pt idx="132">
                  <c:v>1582.05263157895</c:v>
                </c:pt>
                <c:pt idx="133">
                  <c:v>1590.6165413533799</c:v>
                </c:pt>
                <c:pt idx="134">
                  <c:v>1599.1804511278201</c:v>
                </c:pt>
                <c:pt idx="135">
                  <c:v>1607.74436090226</c:v>
                </c:pt>
                <c:pt idx="136">
                  <c:v>1616.30827067669</c:v>
                </c:pt>
                <c:pt idx="137">
                  <c:v>1624.8721804511299</c:v>
                </c:pt>
                <c:pt idx="138">
                  <c:v>1633.4360902255601</c:v>
                </c:pt>
                <c:pt idx="139">
                  <c:v>1642</c:v>
                </c:pt>
                <c:pt idx="140">
                  <c:v>1650.7280000000001</c:v>
                </c:pt>
                <c:pt idx="141">
                  <c:v>1659.4559999999999</c:v>
                </c:pt>
                <c:pt idx="142">
                  <c:v>1668.184</c:v>
                </c:pt>
                <c:pt idx="143">
                  <c:v>1676.912</c:v>
                </c:pt>
                <c:pt idx="144">
                  <c:v>1685.64</c:v>
                </c:pt>
                <c:pt idx="145">
                  <c:v>1694.3679999999999</c:v>
                </c:pt>
                <c:pt idx="146">
                  <c:v>1703.096</c:v>
                </c:pt>
                <c:pt idx="147">
                  <c:v>1711.8240000000001</c:v>
                </c:pt>
                <c:pt idx="148">
                  <c:v>1720.5519999999999</c:v>
                </c:pt>
                <c:pt idx="149">
                  <c:v>1729.28</c:v>
                </c:pt>
                <c:pt idx="150">
                  <c:v>1738.008</c:v>
                </c:pt>
                <c:pt idx="151">
                  <c:v>1746.7360000000001</c:v>
                </c:pt>
                <c:pt idx="152">
                  <c:v>1755.4639999999999</c:v>
                </c:pt>
                <c:pt idx="153">
                  <c:v>1764.192</c:v>
                </c:pt>
                <c:pt idx="154">
                  <c:v>1772.92</c:v>
                </c:pt>
                <c:pt idx="155">
                  <c:v>1781.6479999999999</c:v>
                </c:pt>
                <c:pt idx="156">
                  <c:v>1790.376</c:v>
                </c:pt>
                <c:pt idx="157">
                  <c:v>1799.104</c:v>
                </c:pt>
                <c:pt idx="158">
                  <c:v>1807.8320000000001</c:v>
                </c:pt>
                <c:pt idx="159">
                  <c:v>1816.56</c:v>
                </c:pt>
                <c:pt idx="160">
                  <c:v>1825.288</c:v>
                </c:pt>
                <c:pt idx="161">
                  <c:v>1834.0160000000001</c:v>
                </c:pt>
                <c:pt idx="162">
                  <c:v>1842.7439999999999</c:v>
                </c:pt>
                <c:pt idx="163">
                  <c:v>1851.472</c:v>
                </c:pt>
                <c:pt idx="164">
                  <c:v>1860.2</c:v>
                </c:pt>
                <c:pt idx="165">
                  <c:v>1868.9280000000001</c:v>
                </c:pt>
                <c:pt idx="166">
                  <c:v>1877.6559999999999</c:v>
                </c:pt>
                <c:pt idx="167">
                  <c:v>1886.384</c:v>
                </c:pt>
                <c:pt idx="168">
                  <c:v>1895.1120000000001</c:v>
                </c:pt>
                <c:pt idx="169">
                  <c:v>1903.84</c:v>
                </c:pt>
                <c:pt idx="170">
                  <c:v>1912.568</c:v>
                </c:pt>
                <c:pt idx="171">
                  <c:v>1921.296</c:v>
                </c:pt>
                <c:pt idx="172">
                  <c:v>1930.0239999999999</c:v>
                </c:pt>
                <c:pt idx="173">
                  <c:v>1938.752</c:v>
                </c:pt>
                <c:pt idx="174">
                  <c:v>1947.48</c:v>
                </c:pt>
                <c:pt idx="175">
                  <c:v>1956.2080000000001</c:v>
                </c:pt>
                <c:pt idx="176">
                  <c:v>1964.9359999999999</c:v>
                </c:pt>
                <c:pt idx="177">
                  <c:v>1973.664</c:v>
                </c:pt>
                <c:pt idx="178">
                  <c:v>1982.3920000000001</c:v>
                </c:pt>
                <c:pt idx="179">
                  <c:v>1991.12</c:v>
                </c:pt>
                <c:pt idx="180">
                  <c:v>1999.848</c:v>
                </c:pt>
                <c:pt idx="181">
                  <c:v>2008.576</c:v>
                </c:pt>
                <c:pt idx="182">
                  <c:v>2017.3040000000001</c:v>
                </c:pt>
                <c:pt idx="183">
                  <c:v>2026.0319999999999</c:v>
                </c:pt>
                <c:pt idx="184">
                  <c:v>2034.76</c:v>
                </c:pt>
                <c:pt idx="185">
                  <c:v>2043.4880000000001</c:v>
                </c:pt>
                <c:pt idx="186">
                  <c:v>2052.2159999999999</c:v>
                </c:pt>
                <c:pt idx="187">
                  <c:v>2060.944</c:v>
                </c:pt>
                <c:pt idx="188">
                  <c:v>2069.672</c:v>
                </c:pt>
                <c:pt idx="189">
                  <c:v>2078.4</c:v>
                </c:pt>
                <c:pt idx="190">
                  <c:v>2087.1280000000002</c:v>
                </c:pt>
                <c:pt idx="191">
                  <c:v>2095.8560000000002</c:v>
                </c:pt>
                <c:pt idx="192">
                  <c:v>2104.5839999999998</c:v>
                </c:pt>
                <c:pt idx="193">
                  <c:v>2113.3119999999999</c:v>
                </c:pt>
                <c:pt idx="194">
                  <c:v>2122.04</c:v>
                </c:pt>
                <c:pt idx="195">
                  <c:v>2130.768</c:v>
                </c:pt>
                <c:pt idx="196">
                  <c:v>2139.4960000000001</c:v>
                </c:pt>
                <c:pt idx="197">
                  <c:v>2148.2240000000002</c:v>
                </c:pt>
                <c:pt idx="198">
                  <c:v>2156.9520000000002</c:v>
                </c:pt>
                <c:pt idx="199">
                  <c:v>2165.6799999999998</c:v>
                </c:pt>
                <c:pt idx="200">
                  <c:v>2174.4079999999999</c:v>
                </c:pt>
                <c:pt idx="201">
                  <c:v>2183.136</c:v>
                </c:pt>
                <c:pt idx="202">
                  <c:v>2191.864</c:v>
                </c:pt>
                <c:pt idx="203">
                  <c:v>2200.5920000000001</c:v>
                </c:pt>
                <c:pt idx="204">
                  <c:v>2209.3200000000002</c:v>
                </c:pt>
                <c:pt idx="205">
                  <c:v>2218.0479999999998</c:v>
                </c:pt>
                <c:pt idx="206">
                  <c:v>2226.7759999999998</c:v>
                </c:pt>
                <c:pt idx="207">
                  <c:v>2235.5039999999999</c:v>
                </c:pt>
                <c:pt idx="208">
                  <c:v>2244.232</c:v>
                </c:pt>
                <c:pt idx="209">
                  <c:v>2252.96</c:v>
                </c:pt>
                <c:pt idx="210">
                  <c:v>2261.6880000000001</c:v>
                </c:pt>
                <c:pt idx="211">
                  <c:v>2270.4160000000002</c:v>
                </c:pt>
                <c:pt idx="212">
                  <c:v>2279.1439999999998</c:v>
                </c:pt>
                <c:pt idx="213">
                  <c:v>2287.8719999999998</c:v>
                </c:pt>
                <c:pt idx="214">
                  <c:v>2296.6</c:v>
                </c:pt>
                <c:pt idx="215">
                  <c:v>2305.328</c:v>
                </c:pt>
                <c:pt idx="216">
                  <c:v>2314.056</c:v>
                </c:pt>
                <c:pt idx="217">
                  <c:v>2322.7840000000001</c:v>
                </c:pt>
                <c:pt idx="218">
                  <c:v>2331.5120000000002</c:v>
                </c:pt>
                <c:pt idx="219">
                  <c:v>2340.2399999999998</c:v>
                </c:pt>
                <c:pt idx="220">
                  <c:v>2348.9679999999998</c:v>
                </c:pt>
                <c:pt idx="221">
                  <c:v>2357.6959999999999</c:v>
                </c:pt>
                <c:pt idx="222">
                  <c:v>2366.424</c:v>
                </c:pt>
                <c:pt idx="223">
                  <c:v>2375.152</c:v>
                </c:pt>
                <c:pt idx="224">
                  <c:v>2383.88</c:v>
                </c:pt>
                <c:pt idx="225">
                  <c:v>2392.6080000000002</c:v>
                </c:pt>
                <c:pt idx="226">
                  <c:v>2401.3359999999998</c:v>
                </c:pt>
                <c:pt idx="227">
                  <c:v>2410.0639999999999</c:v>
                </c:pt>
                <c:pt idx="228">
                  <c:v>2418.7919999999999</c:v>
                </c:pt>
                <c:pt idx="229">
                  <c:v>2427.52</c:v>
                </c:pt>
                <c:pt idx="230">
                  <c:v>2436.248</c:v>
                </c:pt>
                <c:pt idx="231">
                  <c:v>2444.9760000000001</c:v>
                </c:pt>
                <c:pt idx="232">
                  <c:v>2453.7040000000002</c:v>
                </c:pt>
                <c:pt idx="233">
                  <c:v>2462.4319999999998</c:v>
                </c:pt>
                <c:pt idx="234">
                  <c:v>2471.16</c:v>
                </c:pt>
                <c:pt idx="235">
                  <c:v>2479.8879999999999</c:v>
                </c:pt>
                <c:pt idx="236">
                  <c:v>2488.616</c:v>
                </c:pt>
                <c:pt idx="237">
                  <c:v>2497.3440000000001</c:v>
                </c:pt>
                <c:pt idx="238">
                  <c:v>2506.0720000000001</c:v>
                </c:pt>
                <c:pt idx="239">
                  <c:v>2514.8000000000002</c:v>
                </c:pt>
                <c:pt idx="240">
                  <c:v>2523.5279999999998</c:v>
                </c:pt>
                <c:pt idx="241">
                  <c:v>2532.2559999999999</c:v>
                </c:pt>
                <c:pt idx="242">
                  <c:v>2540.9839999999999</c:v>
                </c:pt>
                <c:pt idx="243">
                  <c:v>2549.712</c:v>
                </c:pt>
                <c:pt idx="244">
                  <c:v>2558.44</c:v>
                </c:pt>
                <c:pt idx="245">
                  <c:v>2567.1680000000001</c:v>
                </c:pt>
                <c:pt idx="246">
                  <c:v>2575.8960000000002</c:v>
                </c:pt>
                <c:pt idx="247">
                  <c:v>2584.6239999999998</c:v>
                </c:pt>
                <c:pt idx="248">
                  <c:v>2593.3519999999999</c:v>
                </c:pt>
                <c:pt idx="249">
                  <c:v>2602.08</c:v>
                </c:pt>
                <c:pt idx="250">
                  <c:v>2610.808</c:v>
                </c:pt>
                <c:pt idx="251">
                  <c:v>2619.5360000000001</c:v>
                </c:pt>
                <c:pt idx="252">
                  <c:v>2628.2640000000001</c:v>
                </c:pt>
                <c:pt idx="253">
                  <c:v>2636.9920000000002</c:v>
                </c:pt>
                <c:pt idx="254">
                  <c:v>2645.72</c:v>
                </c:pt>
                <c:pt idx="255">
                  <c:v>2654.4479999999999</c:v>
                </c:pt>
                <c:pt idx="256">
                  <c:v>2663.1759999999999</c:v>
                </c:pt>
                <c:pt idx="257">
                  <c:v>2671.904</c:v>
                </c:pt>
                <c:pt idx="258">
                  <c:v>2680.6320000000001</c:v>
                </c:pt>
                <c:pt idx="259">
                  <c:v>2689.36</c:v>
                </c:pt>
                <c:pt idx="260">
                  <c:v>2698.0880000000002</c:v>
                </c:pt>
                <c:pt idx="261">
                  <c:v>2706.8159999999998</c:v>
                </c:pt>
                <c:pt idx="262">
                  <c:v>2715.5439999999999</c:v>
                </c:pt>
                <c:pt idx="263">
                  <c:v>2724.2719999999999</c:v>
                </c:pt>
                <c:pt idx="264">
                  <c:v>2733</c:v>
                </c:pt>
                <c:pt idx="265">
                  <c:v>2744.49707602339</c:v>
                </c:pt>
                <c:pt idx="266">
                  <c:v>2755.9941520467801</c:v>
                </c:pt>
                <c:pt idx="267">
                  <c:v>2767.4912280701801</c:v>
                </c:pt>
                <c:pt idx="268">
                  <c:v>2778.9883040935702</c:v>
                </c:pt>
                <c:pt idx="269">
                  <c:v>2790.4853801169602</c:v>
                </c:pt>
                <c:pt idx="270">
                  <c:v>2801.9824561403502</c:v>
                </c:pt>
                <c:pt idx="271">
                  <c:v>2813.4795321637398</c:v>
                </c:pt>
                <c:pt idx="272">
                  <c:v>2824.9766081871398</c:v>
                </c:pt>
                <c:pt idx="273">
                  <c:v>2836.4736842105299</c:v>
                </c:pt>
                <c:pt idx="274">
                  <c:v>2847.9707602339199</c:v>
                </c:pt>
                <c:pt idx="275">
                  <c:v>2859.46783625731</c:v>
                </c:pt>
                <c:pt idx="276">
                  <c:v>2870.9649122807</c:v>
                </c:pt>
                <c:pt idx="277">
                  <c:v>2882.46198830409</c:v>
                </c:pt>
                <c:pt idx="278">
                  <c:v>2893.9590643274901</c:v>
                </c:pt>
                <c:pt idx="279">
                  <c:v>2905.4561403508801</c:v>
                </c:pt>
                <c:pt idx="280">
                  <c:v>2916.9532163742701</c:v>
                </c:pt>
                <c:pt idx="281">
                  <c:v>2928.4502923976602</c:v>
                </c:pt>
                <c:pt idx="282">
                  <c:v>2939.9473684210502</c:v>
                </c:pt>
                <c:pt idx="283">
                  <c:v>2951.4444444444398</c:v>
                </c:pt>
                <c:pt idx="284">
                  <c:v>2962.9415204678398</c:v>
                </c:pt>
                <c:pt idx="285">
                  <c:v>2974.4385964912299</c:v>
                </c:pt>
                <c:pt idx="286">
                  <c:v>2985.9356725146199</c:v>
                </c:pt>
                <c:pt idx="287">
                  <c:v>2997.4327485380099</c:v>
                </c:pt>
                <c:pt idx="288">
                  <c:v>3008.9298245614</c:v>
                </c:pt>
                <c:pt idx="289">
                  <c:v>3020.4269005848</c:v>
                </c:pt>
                <c:pt idx="290">
                  <c:v>3031.9239766081901</c:v>
                </c:pt>
                <c:pt idx="291">
                  <c:v>3043.4210526315801</c:v>
                </c:pt>
                <c:pt idx="292">
                  <c:v>3054.9181286549701</c:v>
                </c:pt>
                <c:pt idx="293">
                  <c:v>3066.4152046783602</c:v>
                </c:pt>
                <c:pt idx="294">
                  <c:v>3077.9122807017502</c:v>
                </c:pt>
                <c:pt idx="295">
                  <c:v>3089.4093567251498</c:v>
                </c:pt>
                <c:pt idx="296">
                  <c:v>3100.9064327485398</c:v>
                </c:pt>
                <c:pt idx="297">
                  <c:v>3112.4035087719299</c:v>
                </c:pt>
                <c:pt idx="298">
                  <c:v>3123.9005847953199</c:v>
                </c:pt>
                <c:pt idx="299">
                  <c:v>3135.3976608187099</c:v>
                </c:pt>
                <c:pt idx="300">
                  <c:v>3146.89473684211</c:v>
                </c:pt>
                <c:pt idx="301">
                  <c:v>3158.3918128655</c:v>
                </c:pt>
                <c:pt idx="302">
                  <c:v>3169.8888888888901</c:v>
                </c:pt>
                <c:pt idx="303">
                  <c:v>3181.3859649122801</c:v>
                </c:pt>
                <c:pt idx="304">
                  <c:v>3192.8830409356701</c:v>
                </c:pt>
                <c:pt idx="305">
                  <c:v>3204.3801169590602</c:v>
                </c:pt>
                <c:pt idx="306">
                  <c:v>3215.8771929824602</c:v>
                </c:pt>
                <c:pt idx="307">
                  <c:v>3227.3742690058498</c:v>
                </c:pt>
                <c:pt idx="308">
                  <c:v>3238.8713450292398</c:v>
                </c:pt>
                <c:pt idx="309">
                  <c:v>3250.3684210526289</c:v>
                </c:pt>
                <c:pt idx="310">
                  <c:v>3261.8654970760199</c:v>
                </c:pt>
                <c:pt idx="311">
                  <c:v>3273.3625730994199</c:v>
                </c:pt>
                <c:pt idx="312">
                  <c:v>3284.85964912281</c:v>
                </c:pt>
                <c:pt idx="313">
                  <c:v>3296.3567251462</c:v>
                </c:pt>
                <c:pt idx="314">
                  <c:v>3307.85380116959</c:v>
                </c:pt>
                <c:pt idx="315">
                  <c:v>3319.3508771929801</c:v>
                </c:pt>
                <c:pt idx="316">
                  <c:v>3330.8479532163701</c:v>
                </c:pt>
                <c:pt idx="317">
                  <c:v>3342.3450292397702</c:v>
                </c:pt>
                <c:pt idx="318">
                  <c:v>3353.8421052631602</c:v>
                </c:pt>
                <c:pt idx="319">
                  <c:v>3365.3391812865498</c:v>
                </c:pt>
                <c:pt idx="320">
                  <c:v>3376.8362573099398</c:v>
                </c:pt>
                <c:pt idx="321">
                  <c:v>3388.3333333333298</c:v>
                </c:pt>
                <c:pt idx="322">
                  <c:v>3399.8304093567299</c:v>
                </c:pt>
                <c:pt idx="323">
                  <c:v>3411.3274853801199</c:v>
                </c:pt>
                <c:pt idx="324">
                  <c:v>3422.82456140351</c:v>
                </c:pt>
                <c:pt idx="325">
                  <c:v>3434.3216374269</c:v>
                </c:pt>
                <c:pt idx="326">
                  <c:v>3445.81871345029</c:v>
                </c:pt>
                <c:pt idx="327">
                  <c:v>3457.3157894736801</c:v>
                </c:pt>
                <c:pt idx="328">
                  <c:v>3468.8128654970801</c:v>
                </c:pt>
                <c:pt idx="329">
                  <c:v>3480.3099415204701</c:v>
                </c:pt>
                <c:pt idx="330">
                  <c:v>3491.8070175438602</c:v>
                </c:pt>
                <c:pt idx="331">
                  <c:v>3503.3040935672502</c:v>
                </c:pt>
                <c:pt idx="332">
                  <c:v>3514.8011695906398</c:v>
                </c:pt>
                <c:pt idx="333">
                  <c:v>3526.2982456140389</c:v>
                </c:pt>
                <c:pt idx="334">
                  <c:v>3537.7953216374299</c:v>
                </c:pt>
                <c:pt idx="335">
                  <c:v>3549.2923976608199</c:v>
                </c:pt>
                <c:pt idx="336">
                  <c:v>3560.78947368421</c:v>
                </c:pt>
                <c:pt idx="337">
                  <c:v>3572.2865497075991</c:v>
                </c:pt>
                <c:pt idx="338">
                  <c:v>3583.78362573099</c:v>
                </c:pt>
                <c:pt idx="339">
                  <c:v>3595.2807017543901</c:v>
                </c:pt>
                <c:pt idx="340">
                  <c:v>3606.7777777777801</c:v>
                </c:pt>
                <c:pt idx="341">
                  <c:v>3618.2748538011701</c:v>
                </c:pt>
                <c:pt idx="342">
                  <c:v>3629.7719298245602</c:v>
                </c:pt>
                <c:pt idx="343">
                  <c:v>3641.2690058479502</c:v>
                </c:pt>
                <c:pt idx="344">
                  <c:v>3652.7660818713498</c:v>
                </c:pt>
                <c:pt idx="345">
                  <c:v>3664.2631578947398</c:v>
                </c:pt>
                <c:pt idx="346">
                  <c:v>3675.7602339181299</c:v>
                </c:pt>
                <c:pt idx="347">
                  <c:v>3687.2573099415199</c:v>
                </c:pt>
                <c:pt idx="348">
                  <c:v>3698.754385964909</c:v>
                </c:pt>
                <c:pt idx="349">
                  <c:v>3710.2514619883</c:v>
                </c:pt>
                <c:pt idx="350">
                  <c:v>3721.7485380117</c:v>
                </c:pt>
                <c:pt idx="351">
                  <c:v>3733.2456140350901</c:v>
                </c:pt>
                <c:pt idx="352">
                  <c:v>3744.7426900584801</c:v>
                </c:pt>
                <c:pt idx="353">
                  <c:v>3756.2397660818701</c:v>
                </c:pt>
                <c:pt idx="354">
                  <c:v>3767.7368421052602</c:v>
                </c:pt>
                <c:pt idx="355">
                  <c:v>3779.2339181286602</c:v>
                </c:pt>
                <c:pt idx="356">
                  <c:v>3790.7309941520498</c:v>
                </c:pt>
                <c:pt idx="357">
                  <c:v>3802.2280701754398</c:v>
                </c:pt>
                <c:pt idx="358">
                  <c:v>3813.7251461988299</c:v>
                </c:pt>
                <c:pt idx="359">
                  <c:v>3825.2222222222199</c:v>
                </c:pt>
                <c:pt idx="360">
                  <c:v>3836.7192982456099</c:v>
                </c:pt>
                <c:pt idx="361">
                  <c:v>3848.21637426901</c:v>
                </c:pt>
                <c:pt idx="362">
                  <c:v>3859.7134502924</c:v>
                </c:pt>
                <c:pt idx="363">
                  <c:v>3871.21052631579</c:v>
                </c:pt>
                <c:pt idx="364">
                  <c:v>3882.7076023391801</c:v>
                </c:pt>
                <c:pt idx="365">
                  <c:v>3905.7017543859602</c:v>
                </c:pt>
                <c:pt idx="366">
                  <c:v>3917.1988304093602</c:v>
                </c:pt>
                <c:pt idx="367">
                  <c:v>3928.6959064327498</c:v>
                </c:pt>
                <c:pt idx="368">
                  <c:v>3940.1929824561398</c:v>
                </c:pt>
                <c:pt idx="369">
                  <c:v>3951.6900584795299</c:v>
                </c:pt>
                <c:pt idx="370">
                  <c:v>3963.1871345029199</c:v>
                </c:pt>
                <c:pt idx="371">
                  <c:v>3974.6842105263199</c:v>
                </c:pt>
                <c:pt idx="372">
                  <c:v>3986.18128654971</c:v>
                </c:pt>
                <c:pt idx="373">
                  <c:v>3997.6783625731</c:v>
                </c:pt>
                <c:pt idx="374">
                  <c:v>4009.17543859649</c:v>
                </c:pt>
                <c:pt idx="375">
                  <c:v>4020.6725146198801</c:v>
                </c:pt>
                <c:pt idx="376">
                  <c:v>4032.1695906432701</c:v>
                </c:pt>
                <c:pt idx="377">
                  <c:v>4043.6666666666688</c:v>
                </c:pt>
                <c:pt idx="378">
                  <c:v>4055.1637426900602</c:v>
                </c:pt>
                <c:pt idx="379">
                  <c:v>4066.6608187134502</c:v>
                </c:pt>
                <c:pt idx="380">
                  <c:v>4078.1578947368398</c:v>
                </c:pt>
                <c:pt idx="381">
                  <c:v>4089.6549707602298</c:v>
                </c:pt>
                <c:pt idx="382">
                  <c:v>4101.1520467836299</c:v>
                </c:pt>
                <c:pt idx="383">
                  <c:v>4112.6491228070199</c:v>
                </c:pt>
                <c:pt idx="384">
                  <c:v>4124.14619883041</c:v>
                </c:pt>
                <c:pt idx="385">
                  <c:v>4135.6432748538</c:v>
                </c:pt>
                <c:pt idx="386">
                  <c:v>4147.14035087719</c:v>
                </c:pt>
                <c:pt idx="387">
                  <c:v>4158.6374269005901</c:v>
                </c:pt>
                <c:pt idx="388">
                  <c:v>4170.1345029239801</c:v>
                </c:pt>
                <c:pt idx="389">
                  <c:v>4181.6315789473701</c:v>
                </c:pt>
                <c:pt idx="390">
                  <c:v>4193.1286549707602</c:v>
                </c:pt>
                <c:pt idx="391">
                  <c:v>4204.6257309941502</c:v>
                </c:pt>
                <c:pt idx="392">
                  <c:v>4216.1228070175403</c:v>
                </c:pt>
                <c:pt idx="393">
                  <c:v>4227.6198830409403</c:v>
                </c:pt>
                <c:pt idx="394">
                  <c:v>4239.1169590643303</c:v>
                </c:pt>
                <c:pt idx="395">
                  <c:v>4250.6140350877204</c:v>
                </c:pt>
                <c:pt idx="396">
                  <c:v>4262.1111111111104</c:v>
                </c:pt>
                <c:pt idx="397">
                  <c:v>4273.6081871345004</c:v>
                </c:pt>
                <c:pt idx="398">
                  <c:v>4285.1052631578996</c:v>
                </c:pt>
                <c:pt idx="399">
                  <c:v>4296.6023391812896</c:v>
                </c:pt>
                <c:pt idx="400">
                  <c:v>4308.0994152046796</c:v>
                </c:pt>
                <c:pt idx="401">
                  <c:v>4319.5964912280697</c:v>
                </c:pt>
                <c:pt idx="402">
                  <c:v>4331.0935672514597</c:v>
                </c:pt>
                <c:pt idx="403">
                  <c:v>4342.5906432748498</c:v>
                </c:pt>
                <c:pt idx="404">
                  <c:v>4354.0877192982489</c:v>
                </c:pt>
                <c:pt idx="405">
                  <c:v>4365.5847953216389</c:v>
                </c:pt>
                <c:pt idx="406">
                  <c:v>4377.0818713450299</c:v>
                </c:pt>
                <c:pt idx="407">
                  <c:v>4388.578947368419</c:v>
                </c:pt>
                <c:pt idx="408">
                  <c:v>4400.0760233918099</c:v>
                </c:pt>
                <c:pt idx="409">
                  <c:v>4411.5730994152</c:v>
                </c:pt>
                <c:pt idx="410">
                  <c:v>4423.0701754386</c:v>
                </c:pt>
                <c:pt idx="411">
                  <c:v>4434.5672514619901</c:v>
                </c:pt>
                <c:pt idx="412">
                  <c:v>4446.0643274853801</c:v>
                </c:pt>
                <c:pt idx="413">
                  <c:v>4457.5614035087701</c:v>
                </c:pt>
                <c:pt idx="414">
                  <c:v>4469.0584795321602</c:v>
                </c:pt>
                <c:pt idx="415">
                  <c:v>4480.5555555555602</c:v>
                </c:pt>
                <c:pt idx="416">
                  <c:v>4503.5497076023394</c:v>
                </c:pt>
                <c:pt idx="417">
                  <c:v>4515.0467836257303</c:v>
                </c:pt>
                <c:pt idx="418">
                  <c:v>4526.5438596491194</c:v>
                </c:pt>
                <c:pt idx="419">
                  <c:v>4538.0409356725204</c:v>
                </c:pt>
                <c:pt idx="420">
                  <c:v>4549.5380116959104</c:v>
                </c:pt>
                <c:pt idx="421">
                  <c:v>4561.0350877192996</c:v>
                </c:pt>
                <c:pt idx="422">
                  <c:v>4572.5321637426896</c:v>
                </c:pt>
                <c:pt idx="423">
                  <c:v>4584.0292397660796</c:v>
                </c:pt>
                <c:pt idx="424">
                  <c:v>4595.5263157894697</c:v>
                </c:pt>
                <c:pt idx="425">
                  <c:v>4607.0233918128697</c:v>
                </c:pt>
                <c:pt idx="426">
                  <c:v>4618.5204678362597</c:v>
                </c:pt>
                <c:pt idx="427">
                  <c:v>4630.0175438596498</c:v>
                </c:pt>
                <c:pt idx="428">
                  <c:v>4641.5146198830398</c:v>
                </c:pt>
                <c:pt idx="429">
                  <c:v>4653.0116959064298</c:v>
                </c:pt>
                <c:pt idx="430">
                  <c:v>4664.5087719298199</c:v>
                </c:pt>
                <c:pt idx="431">
                  <c:v>4676.0058479532199</c:v>
                </c:pt>
                <c:pt idx="432">
                  <c:v>4687.50292397661</c:v>
                </c:pt>
                <c:pt idx="433">
                  <c:v>4699</c:v>
                </c:pt>
                <c:pt idx="434">
                  <c:v>4710.49707602339</c:v>
                </c:pt>
                <c:pt idx="435">
                  <c:v>4721.9941520467792</c:v>
                </c:pt>
                <c:pt idx="436">
                  <c:v>4733.4912280701701</c:v>
                </c:pt>
                <c:pt idx="437">
                  <c:v>4744.9883040935601</c:v>
                </c:pt>
                <c:pt idx="438">
                  <c:v>4756.4853801169493</c:v>
                </c:pt>
                <c:pt idx="439">
                  <c:v>4767.9824561403393</c:v>
                </c:pt>
                <c:pt idx="440">
                  <c:v>4779.4795321637303</c:v>
                </c:pt>
                <c:pt idx="441">
                  <c:v>4790.9766081871203</c:v>
                </c:pt>
                <c:pt idx="442">
                  <c:v>4802.4736842105094</c:v>
                </c:pt>
                <c:pt idx="443">
                  <c:v>4813.9707602338985</c:v>
                </c:pt>
                <c:pt idx="444">
                  <c:v>4825.4678362572904</c:v>
                </c:pt>
                <c:pt idx="445">
                  <c:v>4836.9649122806804</c:v>
                </c:pt>
                <c:pt idx="446">
                  <c:v>4848.4619883040696</c:v>
                </c:pt>
                <c:pt idx="447">
                  <c:v>4859.9590643274596</c:v>
                </c:pt>
                <c:pt idx="448">
                  <c:v>4871.4561403508496</c:v>
                </c:pt>
                <c:pt idx="449">
                  <c:v>4882.9532163742406</c:v>
                </c:pt>
                <c:pt idx="450">
                  <c:v>4894.4502923976306</c:v>
                </c:pt>
                <c:pt idx="451">
                  <c:v>4905.9473684210207</c:v>
                </c:pt>
                <c:pt idx="452">
                  <c:v>4917.4444444444107</c:v>
                </c:pt>
                <c:pt idx="453">
                  <c:v>4928.9415204677998</c:v>
                </c:pt>
                <c:pt idx="454">
                  <c:v>4940.4385964911908</c:v>
                </c:pt>
                <c:pt idx="455">
                  <c:v>4951.9356725145808</c:v>
                </c:pt>
                <c:pt idx="456">
                  <c:v>4963.4327485379708</c:v>
                </c:pt>
                <c:pt idx="457">
                  <c:v>4974.92982456136</c:v>
                </c:pt>
                <c:pt idx="458">
                  <c:v>4986.42690058475</c:v>
                </c:pt>
                <c:pt idx="459">
                  <c:v>4997.9239766081409</c:v>
                </c:pt>
                <c:pt idx="460">
                  <c:v>5009.421052631531</c:v>
                </c:pt>
                <c:pt idx="461">
                  <c:v>5020.9181286549201</c:v>
                </c:pt>
                <c:pt idx="462">
                  <c:v>5032.4152046783101</c:v>
                </c:pt>
                <c:pt idx="463">
                  <c:v>5043.9122807017002</c:v>
                </c:pt>
                <c:pt idx="464">
                  <c:v>5055.4093567250902</c:v>
                </c:pt>
                <c:pt idx="465">
                  <c:v>5066.9064327484803</c:v>
                </c:pt>
                <c:pt idx="466">
                  <c:v>5078.4035087718712</c:v>
                </c:pt>
              </c:numCache>
            </c:numRef>
          </c:yVal>
          <c:smooth val="0"/>
          <c:extLst>
            <c:ext xmlns:c16="http://schemas.microsoft.com/office/drawing/2014/chart" uri="{C3380CC4-5D6E-409C-BE32-E72D297353CC}">
              <c16:uniqueId val="{00000000-43AB-4A7E-9ABE-C40F78731FD3}"/>
            </c:ext>
          </c:extLst>
        </c:ser>
        <c:ser>
          <c:idx val="1"/>
          <c:order val="1"/>
          <c:tx>
            <c:v>U-Th Age</c:v>
          </c:tx>
          <c:spPr>
            <a:ln w="47625">
              <a:noFill/>
            </a:ln>
          </c:spPr>
          <c:marker>
            <c:spPr>
              <a:solidFill>
                <a:schemeClr val="accent3"/>
              </a:solidFill>
              <a:ln>
                <a:solidFill>
                  <a:schemeClr val="accent3"/>
                </a:solidFill>
              </a:ln>
            </c:spPr>
          </c:marker>
          <c:errBars>
            <c:errDir val="y"/>
            <c:errBarType val="both"/>
            <c:errValType val="fixedVal"/>
            <c:noEndCap val="0"/>
            <c:val val="10"/>
          </c:errBars>
          <c:xVal>
            <c:numRef>
              <c:f>'Puerto Rico-JNC'!$J$2:$J$5</c:f>
              <c:numCache>
                <c:formatCode>General</c:formatCode>
                <c:ptCount val="4"/>
                <c:pt idx="0">
                  <c:v>8</c:v>
                </c:pt>
                <c:pt idx="1">
                  <c:v>141</c:v>
                </c:pt>
                <c:pt idx="2">
                  <c:v>266</c:v>
                </c:pt>
                <c:pt idx="3">
                  <c:v>437</c:v>
                </c:pt>
              </c:numCache>
            </c:numRef>
          </c:xVal>
          <c:yVal>
            <c:numRef>
              <c:f>'Puerto Rico-JNC'!$K$2:$K$5</c:f>
              <c:numCache>
                <c:formatCode>General</c:formatCode>
                <c:ptCount val="4"/>
                <c:pt idx="0">
                  <c:v>503</c:v>
                </c:pt>
                <c:pt idx="1">
                  <c:v>1642</c:v>
                </c:pt>
                <c:pt idx="2">
                  <c:v>2733</c:v>
                </c:pt>
                <c:pt idx="3">
                  <c:v>4699</c:v>
                </c:pt>
              </c:numCache>
            </c:numRef>
          </c:yVal>
          <c:smooth val="0"/>
          <c:extLst>
            <c:ext xmlns:c16="http://schemas.microsoft.com/office/drawing/2014/chart" uri="{C3380CC4-5D6E-409C-BE32-E72D297353CC}">
              <c16:uniqueId val="{00000001-43AB-4A7E-9ABE-C40F78731FD3}"/>
            </c:ext>
          </c:extLst>
        </c:ser>
        <c:dLbls>
          <c:showLegendKey val="0"/>
          <c:showVal val="0"/>
          <c:showCatName val="0"/>
          <c:showSerName val="0"/>
          <c:showPercent val="0"/>
          <c:showBubbleSize val="0"/>
        </c:dLbls>
        <c:axId val="-2120146024"/>
        <c:axId val="-2120151448"/>
      </c:scatterChart>
      <c:valAx>
        <c:axId val="-2120146024"/>
        <c:scaling>
          <c:orientation val="minMax"/>
        </c:scaling>
        <c:delete val="0"/>
        <c:axPos val="b"/>
        <c:title>
          <c:tx>
            <c:rich>
              <a:bodyPr/>
              <a:lstStyle/>
              <a:p>
                <a:pPr>
                  <a:defRPr sz="1600"/>
                </a:pPr>
                <a:r>
                  <a:rPr lang="en-US" sz="1600"/>
                  <a:t>Depth (mm)</a:t>
                </a:r>
              </a:p>
            </c:rich>
          </c:tx>
          <c:layout/>
          <c:overlay val="0"/>
        </c:title>
        <c:numFmt formatCode="General" sourceLinked="1"/>
        <c:majorTickMark val="out"/>
        <c:minorTickMark val="none"/>
        <c:tickLblPos val="nextTo"/>
        <c:crossAx val="-2120151448"/>
        <c:crosses val="autoZero"/>
        <c:crossBetween val="midCat"/>
      </c:valAx>
      <c:valAx>
        <c:axId val="-2120151448"/>
        <c:scaling>
          <c:orientation val="minMax"/>
        </c:scaling>
        <c:delete val="0"/>
        <c:axPos val="l"/>
        <c:majorGridlines/>
        <c:title>
          <c:tx>
            <c:rich>
              <a:bodyPr rot="-5400000" vert="horz"/>
              <a:lstStyle/>
              <a:p>
                <a:pPr>
                  <a:defRPr sz="1600"/>
                </a:pPr>
                <a:r>
                  <a:rPr lang="en-US" sz="1600"/>
                  <a:t>Age (Years BP)</a:t>
                </a:r>
              </a:p>
            </c:rich>
          </c:tx>
          <c:layout/>
          <c:overlay val="0"/>
        </c:title>
        <c:numFmt formatCode="0" sourceLinked="1"/>
        <c:majorTickMark val="out"/>
        <c:minorTickMark val="none"/>
        <c:tickLblPos val="nextTo"/>
        <c:crossAx val="-2120146024"/>
        <c:crosses val="autoZero"/>
        <c:crossBetween val="midCat"/>
      </c:valAx>
    </c:plotArea>
    <c:legend>
      <c:legendPos val="r"/>
      <c:layout>
        <c:manualLayout>
          <c:xMode val="edge"/>
          <c:yMode val="edge"/>
          <c:x val="0.80568580489938801"/>
          <c:y val="0.60902297538894601"/>
          <c:w val="0.14848086176727901"/>
          <c:h val="0.12736467724143199"/>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t>Stable</a:t>
            </a:r>
            <a:r>
              <a:rPr lang="en-US" sz="2400" baseline="0" dirty="0"/>
              <a:t> Oxygen Isotopes from Cueva Juan Nieves</a:t>
            </a:r>
            <a:endParaRPr lang="en-US" sz="2400" dirty="0"/>
          </a:p>
        </c:rich>
      </c:tx>
      <c:layout/>
      <c:overlay val="0"/>
    </c:title>
    <c:autoTitleDeleted val="0"/>
    <c:plotArea>
      <c:layout>
        <c:manualLayout>
          <c:layoutTarget val="inner"/>
          <c:xMode val="edge"/>
          <c:yMode val="edge"/>
          <c:x val="0.123452789555152"/>
          <c:y val="0.16120992622795399"/>
          <c:w val="0.81012584965340895"/>
          <c:h val="0.74507150111929499"/>
        </c:manualLayout>
      </c:layout>
      <c:scatterChart>
        <c:scatterStyle val="lineMarker"/>
        <c:varyColors val="0"/>
        <c:ser>
          <c:idx val="0"/>
          <c:order val="0"/>
          <c:tx>
            <c:strRef>
              <c:f>'Puerto Rico-JNC'!$G$1</c:f>
              <c:strCache>
                <c:ptCount val="1"/>
                <c:pt idx="0">
                  <c:v>    d18O</c:v>
                </c:pt>
              </c:strCache>
            </c:strRef>
          </c:tx>
          <c:marker>
            <c:symbol val="none"/>
          </c:marker>
          <c:xVal>
            <c:numRef>
              <c:f>'Puerto Rico-JNC'!$E$2:$E$468</c:f>
              <c:numCache>
                <c:formatCode>0</c:formatCode>
                <c:ptCount val="467"/>
                <c:pt idx="0">
                  <c:v>443.05263157894802</c:v>
                </c:pt>
                <c:pt idx="1">
                  <c:v>451.61654135338398</c:v>
                </c:pt>
                <c:pt idx="2">
                  <c:v>460.18045112781999</c:v>
                </c:pt>
                <c:pt idx="3">
                  <c:v>468.74436090225589</c:v>
                </c:pt>
                <c:pt idx="4">
                  <c:v>477.30827067669202</c:v>
                </c:pt>
                <c:pt idx="5">
                  <c:v>485.87218045112792</c:v>
                </c:pt>
                <c:pt idx="6">
                  <c:v>494.43609022556387</c:v>
                </c:pt>
                <c:pt idx="7">
                  <c:v>503</c:v>
                </c:pt>
                <c:pt idx="8">
                  <c:v>511.56390977443601</c:v>
                </c:pt>
                <c:pt idx="9">
                  <c:v>520.12781954887203</c:v>
                </c:pt>
                <c:pt idx="10">
                  <c:v>528.6917293233081</c:v>
                </c:pt>
                <c:pt idx="11">
                  <c:v>537.25563909774337</c:v>
                </c:pt>
                <c:pt idx="12">
                  <c:v>545.81954887218103</c:v>
                </c:pt>
                <c:pt idx="13">
                  <c:v>554.38345864661699</c:v>
                </c:pt>
                <c:pt idx="14">
                  <c:v>562.94736842105237</c:v>
                </c:pt>
                <c:pt idx="15">
                  <c:v>571.51127819548765</c:v>
                </c:pt>
                <c:pt idx="16">
                  <c:v>580.07518796992497</c:v>
                </c:pt>
                <c:pt idx="17">
                  <c:v>588.63909774436104</c:v>
                </c:pt>
                <c:pt idx="18">
                  <c:v>597.20300751879699</c:v>
                </c:pt>
                <c:pt idx="19">
                  <c:v>605.76691729323238</c:v>
                </c:pt>
                <c:pt idx="20">
                  <c:v>614.33082706766902</c:v>
                </c:pt>
                <c:pt idx="21">
                  <c:v>622.89473684210498</c:v>
                </c:pt>
                <c:pt idx="22">
                  <c:v>631.45864661654105</c:v>
                </c:pt>
                <c:pt idx="23">
                  <c:v>640.02255639097712</c:v>
                </c:pt>
                <c:pt idx="24">
                  <c:v>648.58646616541307</c:v>
                </c:pt>
                <c:pt idx="25">
                  <c:v>657.15037593985005</c:v>
                </c:pt>
                <c:pt idx="26">
                  <c:v>665.71428571428601</c:v>
                </c:pt>
                <c:pt idx="27">
                  <c:v>674.27819548872196</c:v>
                </c:pt>
                <c:pt idx="28">
                  <c:v>682.84210526315803</c:v>
                </c:pt>
                <c:pt idx="29">
                  <c:v>691.40601503759399</c:v>
                </c:pt>
                <c:pt idx="30">
                  <c:v>699.96992481202847</c:v>
                </c:pt>
                <c:pt idx="31">
                  <c:v>708.53383458646601</c:v>
                </c:pt>
                <c:pt idx="32">
                  <c:v>717.09774436090197</c:v>
                </c:pt>
                <c:pt idx="33">
                  <c:v>725.66165413533736</c:v>
                </c:pt>
                <c:pt idx="34">
                  <c:v>734.22556390977502</c:v>
                </c:pt>
                <c:pt idx="35">
                  <c:v>742.78947368421098</c:v>
                </c:pt>
                <c:pt idx="36">
                  <c:v>751.35338345864704</c:v>
                </c:pt>
                <c:pt idx="37">
                  <c:v>759.91729323308289</c:v>
                </c:pt>
                <c:pt idx="38">
                  <c:v>768.48120300751896</c:v>
                </c:pt>
                <c:pt idx="39">
                  <c:v>777.04511278195343</c:v>
                </c:pt>
                <c:pt idx="40">
                  <c:v>785.60902255639098</c:v>
                </c:pt>
                <c:pt idx="41">
                  <c:v>794.17293233082705</c:v>
                </c:pt>
                <c:pt idx="42">
                  <c:v>802.73684210526289</c:v>
                </c:pt>
                <c:pt idx="43">
                  <c:v>811.30075187969896</c:v>
                </c:pt>
                <c:pt idx="44">
                  <c:v>819.86466165413435</c:v>
                </c:pt>
                <c:pt idx="45">
                  <c:v>828.42857142857099</c:v>
                </c:pt>
                <c:pt idx="46">
                  <c:v>836.99248120300808</c:v>
                </c:pt>
                <c:pt idx="47">
                  <c:v>845.55639097744404</c:v>
                </c:pt>
                <c:pt idx="48">
                  <c:v>854.12030075188</c:v>
                </c:pt>
                <c:pt idx="49">
                  <c:v>862.68421052631595</c:v>
                </c:pt>
                <c:pt idx="50">
                  <c:v>871.24812030075202</c:v>
                </c:pt>
                <c:pt idx="51">
                  <c:v>879.81203007518809</c:v>
                </c:pt>
                <c:pt idx="52">
                  <c:v>888.37593984962405</c:v>
                </c:pt>
                <c:pt idx="53">
                  <c:v>896.93984962406</c:v>
                </c:pt>
                <c:pt idx="54">
                  <c:v>905.50375939849596</c:v>
                </c:pt>
                <c:pt idx="55">
                  <c:v>914.06766917293044</c:v>
                </c:pt>
                <c:pt idx="56">
                  <c:v>922.63157894736855</c:v>
                </c:pt>
                <c:pt idx="57">
                  <c:v>931.19548872180405</c:v>
                </c:pt>
                <c:pt idx="58">
                  <c:v>939.75939849624103</c:v>
                </c:pt>
                <c:pt idx="59">
                  <c:v>948.32330827067699</c:v>
                </c:pt>
                <c:pt idx="60">
                  <c:v>956.88721804511238</c:v>
                </c:pt>
                <c:pt idx="61">
                  <c:v>965.45112781954765</c:v>
                </c:pt>
                <c:pt idx="62">
                  <c:v>974.01503759398497</c:v>
                </c:pt>
                <c:pt idx="63">
                  <c:v>982.57894736842104</c:v>
                </c:pt>
                <c:pt idx="64">
                  <c:v>991.142857142857</c:v>
                </c:pt>
                <c:pt idx="65">
                  <c:v>999.70676691729295</c:v>
                </c:pt>
                <c:pt idx="66">
                  <c:v>1008.27067669173</c:v>
                </c:pt>
                <c:pt idx="67">
                  <c:v>1016.83458646617</c:v>
                </c:pt>
                <c:pt idx="68">
                  <c:v>1025.3984962406</c:v>
                </c:pt>
                <c:pt idx="69">
                  <c:v>1033.96240601504</c:v>
                </c:pt>
                <c:pt idx="70">
                  <c:v>1042.5263157894699</c:v>
                </c:pt>
                <c:pt idx="71">
                  <c:v>1051.0902255639101</c:v>
                </c:pt>
                <c:pt idx="72">
                  <c:v>1059.65413533835</c:v>
                </c:pt>
                <c:pt idx="73">
                  <c:v>1068.2180451127799</c:v>
                </c:pt>
                <c:pt idx="74">
                  <c:v>1076.7819548872201</c:v>
                </c:pt>
                <c:pt idx="75">
                  <c:v>1085.34586466165</c:v>
                </c:pt>
                <c:pt idx="76">
                  <c:v>1093.9097744360899</c:v>
                </c:pt>
                <c:pt idx="77">
                  <c:v>1102.4736842105301</c:v>
                </c:pt>
                <c:pt idx="78">
                  <c:v>1111.03759398496</c:v>
                </c:pt>
                <c:pt idx="79">
                  <c:v>1119.6015037594</c:v>
                </c:pt>
                <c:pt idx="80">
                  <c:v>1128.1654135338299</c:v>
                </c:pt>
                <c:pt idx="81">
                  <c:v>1136.7293233082701</c:v>
                </c:pt>
                <c:pt idx="82">
                  <c:v>1145.29323308271</c:v>
                </c:pt>
                <c:pt idx="83">
                  <c:v>1153.8571428571399</c:v>
                </c:pt>
                <c:pt idx="84">
                  <c:v>1162.4210526315801</c:v>
                </c:pt>
                <c:pt idx="85">
                  <c:v>1170.98496240602</c:v>
                </c:pt>
                <c:pt idx="86">
                  <c:v>1179.54887218045</c:v>
                </c:pt>
                <c:pt idx="87">
                  <c:v>1188.1127819548899</c:v>
                </c:pt>
                <c:pt idx="88">
                  <c:v>1196.6766917293201</c:v>
                </c:pt>
                <c:pt idx="89">
                  <c:v>1205.24060150376</c:v>
                </c:pt>
                <c:pt idx="90">
                  <c:v>1213.8045112781999</c:v>
                </c:pt>
                <c:pt idx="91">
                  <c:v>1222.3684210526301</c:v>
                </c:pt>
                <c:pt idx="92">
                  <c:v>1230.93233082707</c:v>
                </c:pt>
                <c:pt idx="93">
                  <c:v>1239.4962406014999</c:v>
                </c:pt>
                <c:pt idx="94">
                  <c:v>1248.0601503759401</c:v>
                </c:pt>
                <c:pt idx="95">
                  <c:v>1256.62406015038</c:v>
                </c:pt>
                <c:pt idx="96">
                  <c:v>1265.18796992481</c:v>
                </c:pt>
                <c:pt idx="97">
                  <c:v>1273.7518796992499</c:v>
                </c:pt>
                <c:pt idx="98">
                  <c:v>1282.3157894736801</c:v>
                </c:pt>
                <c:pt idx="99">
                  <c:v>1290.87969924812</c:v>
                </c:pt>
                <c:pt idx="100">
                  <c:v>1299.4436090225599</c:v>
                </c:pt>
                <c:pt idx="101">
                  <c:v>1308.0075187969901</c:v>
                </c:pt>
                <c:pt idx="102">
                  <c:v>1316.57142857143</c:v>
                </c:pt>
                <c:pt idx="103">
                  <c:v>1325.13533834586</c:v>
                </c:pt>
                <c:pt idx="104">
                  <c:v>1333.6992481202999</c:v>
                </c:pt>
                <c:pt idx="105">
                  <c:v>1342.2631578947401</c:v>
                </c:pt>
                <c:pt idx="106">
                  <c:v>1350.82706766917</c:v>
                </c:pt>
                <c:pt idx="107">
                  <c:v>1359.3909774436099</c:v>
                </c:pt>
                <c:pt idx="108">
                  <c:v>1367.9548872180501</c:v>
                </c:pt>
                <c:pt idx="109">
                  <c:v>1376.51879699248</c:v>
                </c:pt>
                <c:pt idx="110">
                  <c:v>1385.08270676692</c:v>
                </c:pt>
                <c:pt idx="111">
                  <c:v>1393.6466165413501</c:v>
                </c:pt>
                <c:pt idx="112">
                  <c:v>1402.21052631579</c:v>
                </c:pt>
                <c:pt idx="113">
                  <c:v>1410.77443609023</c:v>
                </c:pt>
                <c:pt idx="114">
                  <c:v>1419.3383458646599</c:v>
                </c:pt>
                <c:pt idx="115">
                  <c:v>1427.9022556391001</c:v>
                </c:pt>
                <c:pt idx="116">
                  <c:v>1436.46616541353</c:v>
                </c:pt>
                <c:pt idx="117">
                  <c:v>1445.0300751879699</c:v>
                </c:pt>
                <c:pt idx="118">
                  <c:v>1453.5939849624101</c:v>
                </c:pt>
                <c:pt idx="119">
                  <c:v>1462.15789473684</c:v>
                </c:pt>
                <c:pt idx="120">
                  <c:v>1479.2857142857099</c:v>
                </c:pt>
                <c:pt idx="121">
                  <c:v>1487.8496240601501</c:v>
                </c:pt>
                <c:pt idx="122">
                  <c:v>1496.41353383459</c:v>
                </c:pt>
                <c:pt idx="123">
                  <c:v>1504.9774436090199</c:v>
                </c:pt>
                <c:pt idx="124">
                  <c:v>1513.5413533834601</c:v>
                </c:pt>
                <c:pt idx="125">
                  <c:v>1522.10526315789</c:v>
                </c:pt>
                <c:pt idx="126">
                  <c:v>1530.66917293233</c:v>
                </c:pt>
                <c:pt idx="127">
                  <c:v>1539.2330827067699</c:v>
                </c:pt>
                <c:pt idx="128">
                  <c:v>1547.7969924812</c:v>
                </c:pt>
                <c:pt idx="129">
                  <c:v>1556.36090225564</c:v>
                </c:pt>
                <c:pt idx="130">
                  <c:v>1564.9248120300799</c:v>
                </c:pt>
                <c:pt idx="131">
                  <c:v>1573.4887218045101</c:v>
                </c:pt>
                <c:pt idx="132">
                  <c:v>1582.05263157895</c:v>
                </c:pt>
                <c:pt idx="133">
                  <c:v>1590.6165413533799</c:v>
                </c:pt>
                <c:pt idx="134">
                  <c:v>1599.1804511278201</c:v>
                </c:pt>
                <c:pt idx="135">
                  <c:v>1607.74436090226</c:v>
                </c:pt>
                <c:pt idx="136">
                  <c:v>1616.30827067669</c:v>
                </c:pt>
                <c:pt idx="137">
                  <c:v>1624.8721804511299</c:v>
                </c:pt>
                <c:pt idx="138">
                  <c:v>1633.4360902255601</c:v>
                </c:pt>
                <c:pt idx="139">
                  <c:v>1642</c:v>
                </c:pt>
                <c:pt idx="140">
                  <c:v>1650.7280000000001</c:v>
                </c:pt>
                <c:pt idx="141">
                  <c:v>1659.4559999999999</c:v>
                </c:pt>
                <c:pt idx="142">
                  <c:v>1668.184</c:v>
                </c:pt>
                <c:pt idx="143">
                  <c:v>1676.912</c:v>
                </c:pt>
                <c:pt idx="144">
                  <c:v>1685.64</c:v>
                </c:pt>
                <c:pt idx="145">
                  <c:v>1694.3679999999999</c:v>
                </c:pt>
                <c:pt idx="146">
                  <c:v>1703.096</c:v>
                </c:pt>
                <c:pt idx="147">
                  <c:v>1711.8240000000001</c:v>
                </c:pt>
                <c:pt idx="148">
                  <c:v>1720.5519999999999</c:v>
                </c:pt>
                <c:pt idx="149">
                  <c:v>1729.28</c:v>
                </c:pt>
                <c:pt idx="150">
                  <c:v>1738.008</c:v>
                </c:pt>
                <c:pt idx="151">
                  <c:v>1746.7360000000001</c:v>
                </c:pt>
                <c:pt idx="152">
                  <c:v>1755.4639999999999</c:v>
                </c:pt>
                <c:pt idx="153">
                  <c:v>1764.192</c:v>
                </c:pt>
                <c:pt idx="154">
                  <c:v>1772.92</c:v>
                </c:pt>
                <c:pt idx="155">
                  <c:v>1781.6479999999999</c:v>
                </c:pt>
                <c:pt idx="156">
                  <c:v>1790.376</c:v>
                </c:pt>
                <c:pt idx="157">
                  <c:v>1799.104</c:v>
                </c:pt>
                <c:pt idx="158">
                  <c:v>1807.8320000000001</c:v>
                </c:pt>
                <c:pt idx="159">
                  <c:v>1816.56</c:v>
                </c:pt>
                <c:pt idx="160">
                  <c:v>1825.288</c:v>
                </c:pt>
                <c:pt idx="161">
                  <c:v>1834.0160000000001</c:v>
                </c:pt>
                <c:pt idx="162">
                  <c:v>1842.7439999999999</c:v>
                </c:pt>
                <c:pt idx="163">
                  <c:v>1851.472</c:v>
                </c:pt>
                <c:pt idx="164">
                  <c:v>1860.2</c:v>
                </c:pt>
                <c:pt idx="165">
                  <c:v>1868.9280000000001</c:v>
                </c:pt>
                <c:pt idx="166">
                  <c:v>1877.6559999999999</c:v>
                </c:pt>
                <c:pt idx="167">
                  <c:v>1886.384</c:v>
                </c:pt>
                <c:pt idx="168">
                  <c:v>1895.1120000000001</c:v>
                </c:pt>
                <c:pt idx="169">
                  <c:v>1903.84</c:v>
                </c:pt>
                <c:pt idx="170">
                  <c:v>1912.568</c:v>
                </c:pt>
                <c:pt idx="171">
                  <c:v>1921.296</c:v>
                </c:pt>
                <c:pt idx="172">
                  <c:v>1930.0239999999999</c:v>
                </c:pt>
                <c:pt idx="173">
                  <c:v>1938.752</c:v>
                </c:pt>
                <c:pt idx="174">
                  <c:v>1947.48</c:v>
                </c:pt>
                <c:pt idx="175">
                  <c:v>1956.2080000000001</c:v>
                </c:pt>
                <c:pt idx="176">
                  <c:v>1964.9359999999999</c:v>
                </c:pt>
                <c:pt idx="177">
                  <c:v>1973.664</c:v>
                </c:pt>
                <c:pt idx="178">
                  <c:v>1982.3920000000001</c:v>
                </c:pt>
                <c:pt idx="179">
                  <c:v>1991.12</c:v>
                </c:pt>
                <c:pt idx="180">
                  <c:v>1999.848</c:v>
                </c:pt>
                <c:pt idx="181">
                  <c:v>2008.576</c:v>
                </c:pt>
                <c:pt idx="182">
                  <c:v>2017.3040000000001</c:v>
                </c:pt>
                <c:pt idx="183">
                  <c:v>2026.0319999999999</c:v>
                </c:pt>
                <c:pt idx="184">
                  <c:v>2034.76</c:v>
                </c:pt>
                <c:pt idx="185">
                  <c:v>2043.4880000000001</c:v>
                </c:pt>
                <c:pt idx="186">
                  <c:v>2052.2159999999999</c:v>
                </c:pt>
                <c:pt idx="187">
                  <c:v>2060.944</c:v>
                </c:pt>
                <c:pt idx="188">
                  <c:v>2069.672</c:v>
                </c:pt>
                <c:pt idx="189">
                  <c:v>2078.4</c:v>
                </c:pt>
                <c:pt idx="190">
                  <c:v>2087.1280000000002</c:v>
                </c:pt>
                <c:pt idx="191">
                  <c:v>2095.8560000000002</c:v>
                </c:pt>
                <c:pt idx="192">
                  <c:v>2104.5839999999998</c:v>
                </c:pt>
                <c:pt idx="193">
                  <c:v>2113.3119999999999</c:v>
                </c:pt>
                <c:pt idx="194">
                  <c:v>2122.04</c:v>
                </c:pt>
                <c:pt idx="195">
                  <c:v>2130.768</c:v>
                </c:pt>
                <c:pt idx="196">
                  <c:v>2139.4960000000001</c:v>
                </c:pt>
                <c:pt idx="197">
                  <c:v>2148.2240000000002</c:v>
                </c:pt>
                <c:pt idx="198">
                  <c:v>2156.9520000000002</c:v>
                </c:pt>
                <c:pt idx="199">
                  <c:v>2165.6799999999998</c:v>
                </c:pt>
                <c:pt idx="200">
                  <c:v>2174.4079999999999</c:v>
                </c:pt>
                <c:pt idx="201">
                  <c:v>2183.136</c:v>
                </c:pt>
                <c:pt idx="202">
                  <c:v>2191.864</c:v>
                </c:pt>
                <c:pt idx="203">
                  <c:v>2200.5920000000001</c:v>
                </c:pt>
                <c:pt idx="204">
                  <c:v>2209.3200000000002</c:v>
                </c:pt>
                <c:pt idx="205">
                  <c:v>2218.0479999999998</c:v>
                </c:pt>
                <c:pt idx="206">
                  <c:v>2226.7759999999998</c:v>
                </c:pt>
                <c:pt idx="207">
                  <c:v>2235.5039999999999</c:v>
                </c:pt>
                <c:pt idx="208">
                  <c:v>2244.232</c:v>
                </c:pt>
                <c:pt idx="209">
                  <c:v>2252.96</c:v>
                </c:pt>
                <c:pt idx="210">
                  <c:v>2261.6880000000001</c:v>
                </c:pt>
                <c:pt idx="211">
                  <c:v>2270.4160000000002</c:v>
                </c:pt>
                <c:pt idx="212">
                  <c:v>2279.1439999999998</c:v>
                </c:pt>
                <c:pt idx="213">
                  <c:v>2287.8719999999998</c:v>
                </c:pt>
                <c:pt idx="214">
                  <c:v>2296.6</c:v>
                </c:pt>
                <c:pt idx="215">
                  <c:v>2305.328</c:v>
                </c:pt>
                <c:pt idx="216">
                  <c:v>2314.056</c:v>
                </c:pt>
                <c:pt idx="217">
                  <c:v>2322.7840000000001</c:v>
                </c:pt>
                <c:pt idx="218">
                  <c:v>2331.5120000000002</c:v>
                </c:pt>
                <c:pt idx="219">
                  <c:v>2340.2399999999998</c:v>
                </c:pt>
                <c:pt idx="220">
                  <c:v>2348.9679999999998</c:v>
                </c:pt>
                <c:pt idx="221">
                  <c:v>2357.6959999999999</c:v>
                </c:pt>
                <c:pt idx="222">
                  <c:v>2366.424</c:v>
                </c:pt>
                <c:pt idx="223">
                  <c:v>2375.152</c:v>
                </c:pt>
                <c:pt idx="224">
                  <c:v>2383.88</c:v>
                </c:pt>
                <c:pt idx="225">
                  <c:v>2392.6080000000002</c:v>
                </c:pt>
                <c:pt idx="226">
                  <c:v>2401.3359999999998</c:v>
                </c:pt>
                <c:pt idx="227">
                  <c:v>2410.0639999999999</c:v>
                </c:pt>
                <c:pt idx="228">
                  <c:v>2418.7919999999999</c:v>
                </c:pt>
                <c:pt idx="229">
                  <c:v>2427.52</c:v>
                </c:pt>
                <c:pt idx="230">
                  <c:v>2436.248</c:v>
                </c:pt>
                <c:pt idx="231">
                  <c:v>2444.9760000000001</c:v>
                </c:pt>
                <c:pt idx="232">
                  <c:v>2453.7040000000002</c:v>
                </c:pt>
                <c:pt idx="233">
                  <c:v>2462.4319999999998</c:v>
                </c:pt>
                <c:pt idx="234">
                  <c:v>2471.16</c:v>
                </c:pt>
                <c:pt idx="235">
                  <c:v>2479.8879999999999</c:v>
                </c:pt>
                <c:pt idx="236">
                  <c:v>2488.616</c:v>
                </c:pt>
                <c:pt idx="237">
                  <c:v>2497.3440000000001</c:v>
                </c:pt>
                <c:pt idx="238">
                  <c:v>2506.0720000000001</c:v>
                </c:pt>
                <c:pt idx="239">
                  <c:v>2514.8000000000002</c:v>
                </c:pt>
                <c:pt idx="240">
                  <c:v>2523.5279999999998</c:v>
                </c:pt>
                <c:pt idx="241">
                  <c:v>2532.2559999999999</c:v>
                </c:pt>
                <c:pt idx="242">
                  <c:v>2540.9839999999999</c:v>
                </c:pt>
                <c:pt idx="243">
                  <c:v>2549.712</c:v>
                </c:pt>
                <c:pt idx="244">
                  <c:v>2558.44</c:v>
                </c:pt>
                <c:pt idx="245">
                  <c:v>2567.1680000000001</c:v>
                </c:pt>
                <c:pt idx="246">
                  <c:v>2575.8960000000002</c:v>
                </c:pt>
                <c:pt idx="247">
                  <c:v>2584.6239999999998</c:v>
                </c:pt>
                <c:pt idx="248">
                  <c:v>2593.3519999999999</c:v>
                </c:pt>
                <c:pt idx="249">
                  <c:v>2602.08</c:v>
                </c:pt>
                <c:pt idx="250">
                  <c:v>2610.808</c:v>
                </c:pt>
                <c:pt idx="251">
                  <c:v>2619.5360000000001</c:v>
                </c:pt>
                <c:pt idx="252">
                  <c:v>2628.2640000000001</c:v>
                </c:pt>
                <c:pt idx="253">
                  <c:v>2636.9920000000002</c:v>
                </c:pt>
                <c:pt idx="254">
                  <c:v>2645.72</c:v>
                </c:pt>
                <c:pt idx="255">
                  <c:v>2654.4479999999999</c:v>
                </c:pt>
                <c:pt idx="256">
                  <c:v>2663.1759999999999</c:v>
                </c:pt>
                <c:pt idx="257">
                  <c:v>2671.904</c:v>
                </c:pt>
                <c:pt idx="258">
                  <c:v>2680.6320000000001</c:v>
                </c:pt>
                <c:pt idx="259">
                  <c:v>2689.36</c:v>
                </c:pt>
                <c:pt idx="260">
                  <c:v>2698.0880000000002</c:v>
                </c:pt>
                <c:pt idx="261">
                  <c:v>2706.8159999999998</c:v>
                </c:pt>
                <c:pt idx="262">
                  <c:v>2715.5439999999999</c:v>
                </c:pt>
                <c:pt idx="263">
                  <c:v>2724.2719999999999</c:v>
                </c:pt>
                <c:pt idx="264">
                  <c:v>2733</c:v>
                </c:pt>
                <c:pt idx="265">
                  <c:v>2744.49707602339</c:v>
                </c:pt>
                <c:pt idx="266">
                  <c:v>2755.9941520467801</c:v>
                </c:pt>
                <c:pt idx="267">
                  <c:v>2767.4912280701801</c:v>
                </c:pt>
                <c:pt idx="268">
                  <c:v>2778.9883040935702</c:v>
                </c:pt>
                <c:pt idx="269">
                  <c:v>2790.4853801169602</c:v>
                </c:pt>
                <c:pt idx="270">
                  <c:v>2801.9824561403502</c:v>
                </c:pt>
                <c:pt idx="271">
                  <c:v>2813.4795321637398</c:v>
                </c:pt>
                <c:pt idx="272">
                  <c:v>2824.9766081871398</c:v>
                </c:pt>
                <c:pt idx="273">
                  <c:v>2836.4736842105299</c:v>
                </c:pt>
                <c:pt idx="274">
                  <c:v>2847.9707602339199</c:v>
                </c:pt>
                <c:pt idx="275">
                  <c:v>2859.46783625731</c:v>
                </c:pt>
                <c:pt idx="276">
                  <c:v>2870.9649122807</c:v>
                </c:pt>
                <c:pt idx="277">
                  <c:v>2882.46198830409</c:v>
                </c:pt>
                <c:pt idx="278">
                  <c:v>2893.9590643274901</c:v>
                </c:pt>
                <c:pt idx="279">
                  <c:v>2905.4561403508801</c:v>
                </c:pt>
                <c:pt idx="280">
                  <c:v>2916.9532163742701</c:v>
                </c:pt>
                <c:pt idx="281">
                  <c:v>2928.4502923976602</c:v>
                </c:pt>
                <c:pt idx="282">
                  <c:v>2939.9473684210502</c:v>
                </c:pt>
                <c:pt idx="283">
                  <c:v>2951.4444444444398</c:v>
                </c:pt>
                <c:pt idx="284">
                  <c:v>2962.9415204678398</c:v>
                </c:pt>
                <c:pt idx="285">
                  <c:v>2974.4385964912299</c:v>
                </c:pt>
                <c:pt idx="286">
                  <c:v>2985.9356725146199</c:v>
                </c:pt>
                <c:pt idx="287">
                  <c:v>2997.4327485380099</c:v>
                </c:pt>
                <c:pt idx="288">
                  <c:v>3008.9298245614</c:v>
                </c:pt>
                <c:pt idx="289">
                  <c:v>3020.4269005848</c:v>
                </c:pt>
                <c:pt idx="290">
                  <c:v>3031.9239766081901</c:v>
                </c:pt>
                <c:pt idx="291">
                  <c:v>3043.4210526315801</c:v>
                </c:pt>
                <c:pt idx="292">
                  <c:v>3054.9181286549701</c:v>
                </c:pt>
                <c:pt idx="293">
                  <c:v>3066.4152046783602</c:v>
                </c:pt>
                <c:pt idx="294">
                  <c:v>3077.9122807017502</c:v>
                </c:pt>
                <c:pt idx="295">
                  <c:v>3089.4093567251498</c:v>
                </c:pt>
                <c:pt idx="296">
                  <c:v>3100.9064327485398</c:v>
                </c:pt>
                <c:pt idx="297">
                  <c:v>3112.4035087719299</c:v>
                </c:pt>
                <c:pt idx="298">
                  <c:v>3123.9005847953199</c:v>
                </c:pt>
                <c:pt idx="299">
                  <c:v>3135.3976608187099</c:v>
                </c:pt>
                <c:pt idx="300">
                  <c:v>3146.89473684211</c:v>
                </c:pt>
                <c:pt idx="301">
                  <c:v>3158.3918128655</c:v>
                </c:pt>
                <c:pt idx="302">
                  <c:v>3169.8888888888901</c:v>
                </c:pt>
                <c:pt idx="303">
                  <c:v>3181.3859649122801</c:v>
                </c:pt>
                <c:pt idx="304">
                  <c:v>3192.8830409356701</c:v>
                </c:pt>
                <c:pt idx="305">
                  <c:v>3204.3801169590602</c:v>
                </c:pt>
                <c:pt idx="306">
                  <c:v>3215.8771929824602</c:v>
                </c:pt>
                <c:pt idx="307">
                  <c:v>3227.3742690058498</c:v>
                </c:pt>
                <c:pt idx="308">
                  <c:v>3238.8713450292398</c:v>
                </c:pt>
                <c:pt idx="309">
                  <c:v>3250.368421052628</c:v>
                </c:pt>
                <c:pt idx="310">
                  <c:v>3261.8654970760199</c:v>
                </c:pt>
                <c:pt idx="311">
                  <c:v>3273.3625730994199</c:v>
                </c:pt>
                <c:pt idx="312">
                  <c:v>3284.85964912281</c:v>
                </c:pt>
                <c:pt idx="313">
                  <c:v>3296.3567251462</c:v>
                </c:pt>
                <c:pt idx="314">
                  <c:v>3307.85380116959</c:v>
                </c:pt>
                <c:pt idx="315">
                  <c:v>3319.3508771929801</c:v>
                </c:pt>
                <c:pt idx="316">
                  <c:v>3330.8479532163701</c:v>
                </c:pt>
                <c:pt idx="317">
                  <c:v>3342.3450292397702</c:v>
                </c:pt>
                <c:pt idx="318">
                  <c:v>3353.8421052631602</c:v>
                </c:pt>
                <c:pt idx="319">
                  <c:v>3365.3391812865498</c:v>
                </c:pt>
                <c:pt idx="320">
                  <c:v>3376.8362573099398</c:v>
                </c:pt>
                <c:pt idx="321">
                  <c:v>3388.3333333333298</c:v>
                </c:pt>
                <c:pt idx="322">
                  <c:v>3399.8304093567299</c:v>
                </c:pt>
                <c:pt idx="323">
                  <c:v>3411.3274853801199</c:v>
                </c:pt>
                <c:pt idx="324">
                  <c:v>3422.82456140351</c:v>
                </c:pt>
                <c:pt idx="325">
                  <c:v>3434.3216374269</c:v>
                </c:pt>
                <c:pt idx="326">
                  <c:v>3445.81871345029</c:v>
                </c:pt>
                <c:pt idx="327">
                  <c:v>3457.3157894736801</c:v>
                </c:pt>
                <c:pt idx="328">
                  <c:v>3468.8128654970801</c:v>
                </c:pt>
                <c:pt idx="329">
                  <c:v>3480.3099415204701</c:v>
                </c:pt>
                <c:pt idx="330">
                  <c:v>3491.8070175438602</c:v>
                </c:pt>
                <c:pt idx="331">
                  <c:v>3503.3040935672502</c:v>
                </c:pt>
                <c:pt idx="332">
                  <c:v>3514.8011695906398</c:v>
                </c:pt>
                <c:pt idx="333">
                  <c:v>3526.298245614038</c:v>
                </c:pt>
                <c:pt idx="334">
                  <c:v>3537.7953216374299</c:v>
                </c:pt>
                <c:pt idx="335">
                  <c:v>3549.2923976608199</c:v>
                </c:pt>
                <c:pt idx="336">
                  <c:v>3560.78947368421</c:v>
                </c:pt>
                <c:pt idx="337">
                  <c:v>3572.2865497075991</c:v>
                </c:pt>
                <c:pt idx="338">
                  <c:v>3583.78362573099</c:v>
                </c:pt>
                <c:pt idx="339">
                  <c:v>3595.2807017543901</c:v>
                </c:pt>
                <c:pt idx="340">
                  <c:v>3606.7777777777801</c:v>
                </c:pt>
                <c:pt idx="341">
                  <c:v>3618.2748538011701</c:v>
                </c:pt>
                <c:pt idx="342">
                  <c:v>3629.7719298245602</c:v>
                </c:pt>
                <c:pt idx="343">
                  <c:v>3641.2690058479502</c:v>
                </c:pt>
                <c:pt idx="344">
                  <c:v>3652.7660818713498</c:v>
                </c:pt>
                <c:pt idx="345">
                  <c:v>3664.2631578947398</c:v>
                </c:pt>
                <c:pt idx="346">
                  <c:v>3675.7602339181299</c:v>
                </c:pt>
                <c:pt idx="347">
                  <c:v>3687.2573099415199</c:v>
                </c:pt>
                <c:pt idx="348">
                  <c:v>3698.754385964909</c:v>
                </c:pt>
                <c:pt idx="349">
                  <c:v>3710.2514619883</c:v>
                </c:pt>
                <c:pt idx="350">
                  <c:v>3721.7485380117</c:v>
                </c:pt>
                <c:pt idx="351">
                  <c:v>3733.2456140350901</c:v>
                </c:pt>
                <c:pt idx="352">
                  <c:v>3744.7426900584801</c:v>
                </c:pt>
                <c:pt idx="353">
                  <c:v>3756.2397660818701</c:v>
                </c:pt>
                <c:pt idx="354">
                  <c:v>3767.7368421052602</c:v>
                </c:pt>
                <c:pt idx="355">
                  <c:v>3779.2339181286602</c:v>
                </c:pt>
                <c:pt idx="356">
                  <c:v>3790.7309941520498</c:v>
                </c:pt>
                <c:pt idx="357">
                  <c:v>3802.2280701754398</c:v>
                </c:pt>
                <c:pt idx="358">
                  <c:v>3813.7251461988299</c:v>
                </c:pt>
                <c:pt idx="359">
                  <c:v>3825.2222222222199</c:v>
                </c:pt>
                <c:pt idx="360">
                  <c:v>3836.7192982456099</c:v>
                </c:pt>
                <c:pt idx="361">
                  <c:v>3848.21637426901</c:v>
                </c:pt>
                <c:pt idx="362">
                  <c:v>3859.7134502924</c:v>
                </c:pt>
                <c:pt idx="363">
                  <c:v>3871.21052631579</c:v>
                </c:pt>
                <c:pt idx="364">
                  <c:v>3882.7076023391801</c:v>
                </c:pt>
                <c:pt idx="365">
                  <c:v>3905.7017543859602</c:v>
                </c:pt>
                <c:pt idx="366">
                  <c:v>3917.1988304093602</c:v>
                </c:pt>
                <c:pt idx="367">
                  <c:v>3928.6959064327498</c:v>
                </c:pt>
                <c:pt idx="368">
                  <c:v>3940.1929824561398</c:v>
                </c:pt>
                <c:pt idx="369">
                  <c:v>3951.6900584795299</c:v>
                </c:pt>
                <c:pt idx="370">
                  <c:v>3963.1871345029199</c:v>
                </c:pt>
                <c:pt idx="371">
                  <c:v>3974.6842105263199</c:v>
                </c:pt>
                <c:pt idx="372">
                  <c:v>3986.18128654971</c:v>
                </c:pt>
                <c:pt idx="373">
                  <c:v>3997.6783625731</c:v>
                </c:pt>
                <c:pt idx="374">
                  <c:v>4009.17543859649</c:v>
                </c:pt>
                <c:pt idx="375">
                  <c:v>4020.6725146198801</c:v>
                </c:pt>
                <c:pt idx="376">
                  <c:v>4032.1695906432701</c:v>
                </c:pt>
                <c:pt idx="377">
                  <c:v>4043.6666666666629</c:v>
                </c:pt>
                <c:pt idx="378">
                  <c:v>4055.1637426900602</c:v>
                </c:pt>
                <c:pt idx="379">
                  <c:v>4066.6608187134502</c:v>
                </c:pt>
                <c:pt idx="380">
                  <c:v>4078.1578947368398</c:v>
                </c:pt>
                <c:pt idx="381">
                  <c:v>4089.6549707602298</c:v>
                </c:pt>
                <c:pt idx="382">
                  <c:v>4101.1520467836299</c:v>
                </c:pt>
                <c:pt idx="383">
                  <c:v>4112.6491228070199</c:v>
                </c:pt>
                <c:pt idx="384">
                  <c:v>4124.14619883041</c:v>
                </c:pt>
                <c:pt idx="385">
                  <c:v>4135.6432748538</c:v>
                </c:pt>
                <c:pt idx="386">
                  <c:v>4147.14035087719</c:v>
                </c:pt>
                <c:pt idx="387">
                  <c:v>4158.6374269005901</c:v>
                </c:pt>
                <c:pt idx="388">
                  <c:v>4170.1345029239801</c:v>
                </c:pt>
                <c:pt idx="389">
                  <c:v>4181.6315789473701</c:v>
                </c:pt>
                <c:pt idx="390">
                  <c:v>4193.1286549707602</c:v>
                </c:pt>
                <c:pt idx="391">
                  <c:v>4204.6257309941502</c:v>
                </c:pt>
                <c:pt idx="392">
                  <c:v>4216.1228070175403</c:v>
                </c:pt>
                <c:pt idx="393">
                  <c:v>4227.6198830409403</c:v>
                </c:pt>
                <c:pt idx="394">
                  <c:v>4239.1169590643303</c:v>
                </c:pt>
                <c:pt idx="395">
                  <c:v>4250.6140350877204</c:v>
                </c:pt>
                <c:pt idx="396">
                  <c:v>4262.1111111111104</c:v>
                </c:pt>
                <c:pt idx="397">
                  <c:v>4273.6081871345004</c:v>
                </c:pt>
                <c:pt idx="398">
                  <c:v>4285.1052631578996</c:v>
                </c:pt>
                <c:pt idx="399">
                  <c:v>4296.6023391812896</c:v>
                </c:pt>
                <c:pt idx="400">
                  <c:v>4308.0994152046796</c:v>
                </c:pt>
                <c:pt idx="401">
                  <c:v>4319.5964912280697</c:v>
                </c:pt>
                <c:pt idx="402">
                  <c:v>4331.0935672514597</c:v>
                </c:pt>
                <c:pt idx="403">
                  <c:v>4342.5906432748498</c:v>
                </c:pt>
                <c:pt idx="404">
                  <c:v>4354.0877192982416</c:v>
                </c:pt>
                <c:pt idx="405">
                  <c:v>4365.5847953216316</c:v>
                </c:pt>
                <c:pt idx="406">
                  <c:v>4377.0818713450299</c:v>
                </c:pt>
                <c:pt idx="407">
                  <c:v>4388.5789473684126</c:v>
                </c:pt>
                <c:pt idx="408">
                  <c:v>4400.0760233918099</c:v>
                </c:pt>
                <c:pt idx="409">
                  <c:v>4411.5730994152</c:v>
                </c:pt>
                <c:pt idx="410">
                  <c:v>4423.0701754386</c:v>
                </c:pt>
                <c:pt idx="411">
                  <c:v>4434.5672514619901</c:v>
                </c:pt>
                <c:pt idx="412">
                  <c:v>4446.0643274853801</c:v>
                </c:pt>
                <c:pt idx="413">
                  <c:v>4457.5614035087701</c:v>
                </c:pt>
                <c:pt idx="414">
                  <c:v>4469.0584795321602</c:v>
                </c:pt>
                <c:pt idx="415">
                  <c:v>4480.5555555555602</c:v>
                </c:pt>
                <c:pt idx="416">
                  <c:v>4503.5497076023375</c:v>
                </c:pt>
                <c:pt idx="417">
                  <c:v>4515.0467836257303</c:v>
                </c:pt>
                <c:pt idx="418">
                  <c:v>4526.5438596491194</c:v>
                </c:pt>
                <c:pt idx="419">
                  <c:v>4538.0409356725204</c:v>
                </c:pt>
                <c:pt idx="420">
                  <c:v>4549.5380116959104</c:v>
                </c:pt>
                <c:pt idx="421">
                  <c:v>4561.0350877192996</c:v>
                </c:pt>
                <c:pt idx="422">
                  <c:v>4572.5321637426896</c:v>
                </c:pt>
                <c:pt idx="423">
                  <c:v>4584.0292397660796</c:v>
                </c:pt>
                <c:pt idx="424">
                  <c:v>4595.5263157894697</c:v>
                </c:pt>
                <c:pt idx="425">
                  <c:v>4607.0233918128697</c:v>
                </c:pt>
                <c:pt idx="426">
                  <c:v>4618.5204678362597</c:v>
                </c:pt>
                <c:pt idx="427">
                  <c:v>4630.0175438596498</c:v>
                </c:pt>
                <c:pt idx="428">
                  <c:v>4641.5146198830398</c:v>
                </c:pt>
                <c:pt idx="429">
                  <c:v>4653.0116959064298</c:v>
                </c:pt>
                <c:pt idx="430">
                  <c:v>4664.5087719298199</c:v>
                </c:pt>
                <c:pt idx="431">
                  <c:v>4676.0058479532199</c:v>
                </c:pt>
                <c:pt idx="432">
                  <c:v>4687.50292397661</c:v>
                </c:pt>
                <c:pt idx="433">
                  <c:v>4699</c:v>
                </c:pt>
                <c:pt idx="434">
                  <c:v>4710.49707602339</c:v>
                </c:pt>
                <c:pt idx="435">
                  <c:v>4721.9941520467764</c:v>
                </c:pt>
                <c:pt idx="436">
                  <c:v>4733.4912280701701</c:v>
                </c:pt>
                <c:pt idx="437">
                  <c:v>4744.9883040935601</c:v>
                </c:pt>
                <c:pt idx="438">
                  <c:v>4756.4853801169475</c:v>
                </c:pt>
                <c:pt idx="439">
                  <c:v>4767.9824561403366</c:v>
                </c:pt>
                <c:pt idx="440">
                  <c:v>4779.4795321637303</c:v>
                </c:pt>
                <c:pt idx="441">
                  <c:v>4790.9766081871203</c:v>
                </c:pt>
                <c:pt idx="442">
                  <c:v>4802.4736842105094</c:v>
                </c:pt>
                <c:pt idx="443">
                  <c:v>4813.9707602338985</c:v>
                </c:pt>
                <c:pt idx="444">
                  <c:v>4825.4678362572904</c:v>
                </c:pt>
                <c:pt idx="445">
                  <c:v>4836.9649122806804</c:v>
                </c:pt>
                <c:pt idx="446">
                  <c:v>4848.4619883040696</c:v>
                </c:pt>
                <c:pt idx="447">
                  <c:v>4859.9590643274614</c:v>
                </c:pt>
                <c:pt idx="448">
                  <c:v>4871.4561403508505</c:v>
                </c:pt>
                <c:pt idx="449">
                  <c:v>4882.9532163742406</c:v>
                </c:pt>
                <c:pt idx="450">
                  <c:v>4894.4502923976306</c:v>
                </c:pt>
                <c:pt idx="451">
                  <c:v>4905.9473684210207</c:v>
                </c:pt>
                <c:pt idx="452">
                  <c:v>4917.4444444444107</c:v>
                </c:pt>
                <c:pt idx="453">
                  <c:v>4928.9415204678098</c:v>
                </c:pt>
                <c:pt idx="454">
                  <c:v>4940.4385964911908</c:v>
                </c:pt>
                <c:pt idx="455">
                  <c:v>4951.9356725145808</c:v>
                </c:pt>
                <c:pt idx="456">
                  <c:v>4963.4327485379708</c:v>
                </c:pt>
                <c:pt idx="457">
                  <c:v>4974.92982456137</c:v>
                </c:pt>
                <c:pt idx="458">
                  <c:v>4986.4269005847509</c:v>
                </c:pt>
                <c:pt idx="459">
                  <c:v>4997.9239766081409</c:v>
                </c:pt>
                <c:pt idx="460">
                  <c:v>5009.421052631531</c:v>
                </c:pt>
                <c:pt idx="461">
                  <c:v>5020.918128654921</c:v>
                </c:pt>
                <c:pt idx="462">
                  <c:v>5032.4152046783111</c:v>
                </c:pt>
                <c:pt idx="463">
                  <c:v>5043.912280701702</c:v>
                </c:pt>
                <c:pt idx="464">
                  <c:v>5055.4093567250866</c:v>
                </c:pt>
                <c:pt idx="465">
                  <c:v>5066.9064327484784</c:v>
                </c:pt>
                <c:pt idx="466">
                  <c:v>5078.4035087718712</c:v>
                </c:pt>
              </c:numCache>
            </c:numRef>
          </c:xVal>
          <c:yVal>
            <c:numRef>
              <c:f>'Puerto Rico-JNC'!$G$2:$G$468</c:f>
              <c:numCache>
                <c:formatCode>0.00</c:formatCode>
                <c:ptCount val="467"/>
                <c:pt idx="0">
                  <c:v>-3.153208683510655</c:v>
                </c:pt>
                <c:pt idx="1">
                  <c:v>-3.4830407992674228</c:v>
                </c:pt>
                <c:pt idx="2">
                  <c:v>-3.331364652314317</c:v>
                </c:pt>
                <c:pt idx="3">
                  <c:v>-3.7071701530716501</c:v>
                </c:pt>
                <c:pt idx="4">
                  <c:v>-3.6875633525368379</c:v>
                </c:pt>
                <c:pt idx="5">
                  <c:v>-3.7916998979251599</c:v>
                </c:pt>
                <c:pt idx="6">
                  <c:v>-3.8337691776946241</c:v>
                </c:pt>
                <c:pt idx="7">
                  <c:v>-4.0440077494459032</c:v>
                </c:pt>
                <c:pt idx="8">
                  <c:v>-4.0550702191965886</c:v>
                </c:pt>
                <c:pt idx="9">
                  <c:v>-4.1000479803975374</c:v>
                </c:pt>
                <c:pt idx="10">
                  <c:v>-3.823330509149514</c:v>
                </c:pt>
                <c:pt idx="11">
                  <c:v>-3.7891944873412742</c:v>
                </c:pt>
                <c:pt idx="12">
                  <c:v>-3.8305091495100001</c:v>
                </c:pt>
                <c:pt idx="13">
                  <c:v>-3.93277126526137</c:v>
                </c:pt>
                <c:pt idx="14">
                  <c:v>-3.9212994497846991</c:v>
                </c:pt>
                <c:pt idx="15">
                  <c:v>-3.6437507454587519</c:v>
                </c:pt>
                <c:pt idx="16">
                  <c:v>-3.7739911257043128</c:v>
                </c:pt>
                <c:pt idx="17">
                  <c:v>-3.588477047625438</c:v>
                </c:pt>
                <c:pt idx="18">
                  <c:v>-3.6293937597609021</c:v>
                </c:pt>
                <c:pt idx="19">
                  <c:v>-3.5314331171883979</c:v>
                </c:pt>
                <c:pt idx="20">
                  <c:v>-3.6287553615049761</c:v>
                </c:pt>
                <c:pt idx="21">
                  <c:v>-3.5417751622408571</c:v>
                </c:pt>
                <c:pt idx="22">
                  <c:v>-3.51275866595646</c:v>
                </c:pt>
                <c:pt idx="23">
                  <c:v>-3.41777363073248</c:v>
                </c:pt>
                <c:pt idx="24">
                  <c:v>-3.3236643233050902</c:v>
                </c:pt>
                <c:pt idx="25">
                  <c:v>-3.3209534104794431</c:v>
                </c:pt>
                <c:pt idx="26">
                  <c:v>-3.514606561662581</c:v>
                </c:pt>
                <c:pt idx="27">
                  <c:v>-3.471403121607985</c:v>
                </c:pt>
                <c:pt idx="28">
                  <c:v>-3.3379563051719741</c:v>
                </c:pt>
                <c:pt idx="29">
                  <c:v>-3.421559780841799</c:v>
                </c:pt>
                <c:pt idx="30">
                  <c:v>-3.6932540033580712</c:v>
                </c:pt>
                <c:pt idx="31">
                  <c:v>-3.5073577004055561</c:v>
                </c:pt>
                <c:pt idx="32">
                  <c:v>-3.7248009419113002</c:v>
                </c:pt>
                <c:pt idx="33">
                  <c:v>-3.7821850389048182</c:v>
                </c:pt>
                <c:pt idx="34">
                  <c:v>-3.8433909564159499</c:v>
                </c:pt>
                <c:pt idx="35">
                  <c:v>-3.6375896540805641</c:v>
                </c:pt>
                <c:pt idx="36">
                  <c:v>-3.6848436779258749</c:v>
                </c:pt>
                <c:pt idx="37">
                  <c:v>-3.8223297358696011</c:v>
                </c:pt>
                <c:pt idx="38">
                  <c:v>-3.8704117469688941</c:v>
                </c:pt>
                <c:pt idx="39">
                  <c:v>-3.6207928546455612</c:v>
                </c:pt>
                <c:pt idx="40">
                  <c:v>-3.5933649684276601</c:v>
                </c:pt>
                <c:pt idx="41">
                  <c:v>-3.4730135254451571</c:v>
                </c:pt>
                <c:pt idx="42">
                  <c:v>-3.5703529413484421</c:v>
                </c:pt>
                <c:pt idx="43">
                  <c:v>-3.88381476703259</c:v>
                </c:pt>
                <c:pt idx="44">
                  <c:v>-3.7424504036214219</c:v>
                </c:pt>
                <c:pt idx="45">
                  <c:v>-3.918797808121766</c:v>
                </c:pt>
                <c:pt idx="46">
                  <c:v>-3.6998911594161581</c:v>
                </c:pt>
                <c:pt idx="47">
                  <c:v>-3.8282702803943409</c:v>
                </c:pt>
                <c:pt idx="48">
                  <c:v>-3.8207065197051189</c:v>
                </c:pt>
                <c:pt idx="49">
                  <c:v>-3.7431809240084939</c:v>
                </c:pt>
                <c:pt idx="50">
                  <c:v>-3.8584527656404521</c:v>
                </c:pt>
                <c:pt idx="51">
                  <c:v>-4.246197685541353</c:v>
                </c:pt>
                <c:pt idx="52">
                  <c:v>-3.6640239773806371</c:v>
                </c:pt>
                <c:pt idx="53">
                  <c:v>-3.8416332531691082</c:v>
                </c:pt>
                <c:pt idx="54">
                  <c:v>-4.0402722213754849</c:v>
                </c:pt>
                <c:pt idx="55">
                  <c:v>-3.7400165244703132</c:v>
                </c:pt>
                <c:pt idx="56">
                  <c:v>-4.0253701471460941</c:v>
                </c:pt>
                <c:pt idx="57">
                  <c:v>-4.1787501460132797</c:v>
                </c:pt>
                <c:pt idx="58">
                  <c:v>-4.0443379649603974</c:v>
                </c:pt>
                <c:pt idx="59">
                  <c:v>-3.953228719410395</c:v>
                </c:pt>
                <c:pt idx="60">
                  <c:v>-4.0544361759960941</c:v>
                </c:pt>
                <c:pt idx="61">
                  <c:v>-4.2729251372544086</c:v>
                </c:pt>
                <c:pt idx="62">
                  <c:v>-3.6632492967842989</c:v>
                </c:pt>
                <c:pt idx="63">
                  <c:v>-3.6550033252162861</c:v>
                </c:pt>
                <c:pt idx="64">
                  <c:v>-3.8606687521467449</c:v>
                </c:pt>
                <c:pt idx="65">
                  <c:v>-3.7319702786102749</c:v>
                </c:pt>
                <c:pt idx="66">
                  <c:v>-3.7781601734843129</c:v>
                </c:pt>
                <c:pt idx="67">
                  <c:v>-3.3704833778578358</c:v>
                </c:pt>
                <c:pt idx="68">
                  <c:v>-3.2454033089555079</c:v>
                </c:pt>
                <c:pt idx="69">
                  <c:v>-3.3206065439999999</c:v>
                </c:pt>
                <c:pt idx="70">
                  <c:v>-3.47961117528983</c:v>
                </c:pt>
                <c:pt idx="71">
                  <c:v>-3.2817132881187709</c:v>
                </c:pt>
                <c:pt idx="72">
                  <c:v>-3.2009313738362581</c:v>
                </c:pt>
                <c:pt idx="73">
                  <c:v>-3.3099712131994252</c:v>
                </c:pt>
                <c:pt idx="74">
                  <c:v>-3.0524657238774071</c:v>
                </c:pt>
                <c:pt idx="75">
                  <c:v>-2.9318383006365911</c:v>
                </c:pt>
                <c:pt idx="76">
                  <c:v>-3.007822819958704</c:v>
                </c:pt>
                <c:pt idx="77">
                  <c:v>-3.4420901602471021</c:v>
                </c:pt>
                <c:pt idx="78">
                  <c:v>-3.1649191056236652</c:v>
                </c:pt>
                <c:pt idx="79">
                  <c:v>-3.277915351423188</c:v>
                </c:pt>
                <c:pt idx="80">
                  <c:v>-2.9757372306910002</c:v>
                </c:pt>
                <c:pt idx="81">
                  <c:v>-2.763858060978341</c:v>
                </c:pt>
                <c:pt idx="82">
                  <c:v>-2.8715390395926961</c:v>
                </c:pt>
                <c:pt idx="83">
                  <c:v>-2.7491750970868312</c:v>
                </c:pt>
                <c:pt idx="84">
                  <c:v>-2.857404017934551</c:v>
                </c:pt>
                <c:pt idx="85">
                  <c:v>-2.8030893693368202</c:v>
                </c:pt>
                <c:pt idx="86">
                  <c:v>-2.9654823060000002</c:v>
                </c:pt>
                <c:pt idx="87">
                  <c:v>-3.0066254655365392</c:v>
                </c:pt>
                <c:pt idx="88">
                  <c:v>-3.023595576924333</c:v>
                </c:pt>
                <c:pt idx="89">
                  <c:v>-3.1464308908562</c:v>
                </c:pt>
                <c:pt idx="90">
                  <c:v>-3.1551399299999998</c:v>
                </c:pt>
                <c:pt idx="91">
                  <c:v>-3.055088601270461</c:v>
                </c:pt>
                <c:pt idx="92">
                  <c:v>-2.7494340263872772</c:v>
                </c:pt>
                <c:pt idx="93">
                  <c:v>-3.1322263957150871</c:v>
                </c:pt>
                <c:pt idx="94">
                  <c:v>-3.2632642330000001</c:v>
                </c:pt>
                <c:pt idx="95">
                  <c:v>-3.2552826882854551</c:v>
                </c:pt>
                <c:pt idx="96">
                  <c:v>-3.2846142195899208</c:v>
                </c:pt>
                <c:pt idx="97">
                  <c:v>-3.1180917954095611</c:v>
                </c:pt>
                <c:pt idx="98">
                  <c:v>-2.7920980835275389</c:v>
                </c:pt>
                <c:pt idx="99">
                  <c:v>-3.0255714695364149</c:v>
                </c:pt>
                <c:pt idx="100">
                  <c:v>-3.151665836183092</c:v>
                </c:pt>
                <c:pt idx="101">
                  <c:v>-2.9684187409949612</c:v>
                </c:pt>
                <c:pt idx="102">
                  <c:v>-3.0220124304120022</c:v>
                </c:pt>
                <c:pt idx="103">
                  <c:v>-2.8993194357773691</c:v>
                </c:pt>
                <c:pt idx="104">
                  <c:v>-3.1207500142104161</c:v>
                </c:pt>
                <c:pt idx="105">
                  <c:v>-2.9378136869296911</c:v>
                </c:pt>
                <c:pt idx="106">
                  <c:v>-3.026036441</c:v>
                </c:pt>
                <c:pt idx="107">
                  <c:v>-3.0286271116760628</c:v>
                </c:pt>
                <c:pt idx="108">
                  <c:v>-3.193015146563893</c:v>
                </c:pt>
                <c:pt idx="109">
                  <c:v>-3.2906247204800301</c:v>
                </c:pt>
                <c:pt idx="110">
                  <c:v>-3.2081543809333599</c:v>
                </c:pt>
                <c:pt idx="111">
                  <c:v>-3.5372587068585042</c:v>
                </c:pt>
                <c:pt idx="112">
                  <c:v>-3.328084466496239</c:v>
                </c:pt>
                <c:pt idx="113">
                  <c:v>-3.4666688281782521</c:v>
                </c:pt>
                <c:pt idx="114">
                  <c:v>-3.47775979820153</c:v>
                </c:pt>
                <c:pt idx="115">
                  <c:v>-3.5921864196393201</c:v>
                </c:pt>
                <c:pt idx="116">
                  <c:v>-3.42239747239792</c:v>
                </c:pt>
                <c:pt idx="117">
                  <c:v>-3.5557870172585599</c:v>
                </c:pt>
                <c:pt idx="118">
                  <c:v>-3.5104573333673001</c:v>
                </c:pt>
                <c:pt idx="119">
                  <c:v>-3.532351559624058</c:v>
                </c:pt>
                <c:pt idx="120">
                  <c:v>-3.39457773033558</c:v>
                </c:pt>
                <c:pt idx="121">
                  <c:v>-3.2501561519058249</c:v>
                </c:pt>
                <c:pt idx="122">
                  <c:v>-3.6716310263223968</c:v>
                </c:pt>
                <c:pt idx="123">
                  <c:v>-3.6239264904759372</c:v>
                </c:pt>
                <c:pt idx="124">
                  <c:v>-3.5762219546294798</c:v>
                </c:pt>
                <c:pt idx="125">
                  <c:v>-3.5285174187830202</c:v>
                </c:pt>
                <c:pt idx="126">
                  <c:v>-3.6688844646940439</c:v>
                </c:pt>
                <c:pt idx="127">
                  <c:v>-3.6498438463756782</c:v>
                </c:pt>
                <c:pt idx="128">
                  <c:v>-3.642477856279136</c:v>
                </c:pt>
                <c:pt idx="129">
                  <c:v>-3.4740810533876449</c:v>
                </c:pt>
                <c:pt idx="130">
                  <c:v>-3.5972111488210561</c:v>
                </c:pt>
                <c:pt idx="131">
                  <c:v>-3.5203412442544701</c:v>
                </c:pt>
                <c:pt idx="132">
                  <c:v>-3.4814512081804421</c:v>
                </c:pt>
                <c:pt idx="133">
                  <c:v>-3.5881804399999999</c:v>
                </c:pt>
                <c:pt idx="134">
                  <c:v>-3.7310711176382632</c:v>
                </c:pt>
                <c:pt idx="135">
                  <c:v>-3.6009172627309298</c:v>
                </c:pt>
                <c:pt idx="136">
                  <c:v>-3.701554774264149</c:v>
                </c:pt>
                <c:pt idx="137">
                  <c:v>-3.80219228579737</c:v>
                </c:pt>
                <c:pt idx="138">
                  <c:v>-4.0611584160237246</c:v>
                </c:pt>
                <c:pt idx="139">
                  <c:v>-3.761708808559749</c:v>
                </c:pt>
                <c:pt idx="140">
                  <c:v>-3.7084713866337711</c:v>
                </c:pt>
                <c:pt idx="141">
                  <c:v>-3.4718974386633681</c:v>
                </c:pt>
                <c:pt idx="142">
                  <c:v>-3.6564559578531322</c:v>
                </c:pt>
                <c:pt idx="143">
                  <c:v>-3.5574967821706549</c:v>
                </c:pt>
                <c:pt idx="144">
                  <c:v>-3.944028844381942</c:v>
                </c:pt>
                <c:pt idx="145">
                  <c:v>-3.7496798464999999</c:v>
                </c:pt>
                <c:pt idx="146">
                  <c:v>-3.953563297492857</c:v>
                </c:pt>
                <c:pt idx="147">
                  <c:v>-3.9881729821045209</c:v>
                </c:pt>
                <c:pt idx="148">
                  <c:v>-3.9450618373106932</c:v>
                </c:pt>
                <c:pt idx="149">
                  <c:v>-4.5431456171021178</c:v>
                </c:pt>
                <c:pt idx="150">
                  <c:v>-3.9764068516595641</c:v>
                </c:pt>
                <c:pt idx="151">
                  <c:v>-4.9718166800463148</c:v>
                </c:pt>
                <c:pt idx="152">
                  <c:v>-4.7396135430071151</c:v>
                </c:pt>
                <c:pt idx="153">
                  <c:v>-3.9635636421782028</c:v>
                </c:pt>
                <c:pt idx="154">
                  <c:v>-3.8270328651115459</c:v>
                </c:pt>
                <c:pt idx="155">
                  <c:v>-3.9865731961785662</c:v>
                </c:pt>
                <c:pt idx="156">
                  <c:v>-3.937679736547905</c:v>
                </c:pt>
                <c:pt idx="157">
                  <c:v>-3.8630599700996142</c:v>
                </c:pt>
                <c:pt idx="158">
                  <c:v>-3.643931011192425</c:v>
                </c:pt>
                <c:pt idx="159">
                  <c:v>-3.4583307127203931</c:v>
                </c:pt>
                <c:pt idx="160">
                  <c:v>-3.7926309717323252</c:v>
                </c:pt>
                <c:pt idx="161">
                  <c:v>-3.484609221792168</c:v>
                </c:pt>
                <c:pt idx="162">
                  <c:v>-3.63302779465835</c:v>
                </c:pt>
                <c:pt idx="163">
                  <c:v>-3.945462799906263</c:v>
                </c:pt>
                <c:pt idx="164">
                  <c:v>-3.832130759175767</c:v>
                </c:pt>
                <c:pt idx="165">
                  <c:v>-3.7585439253861042</c:v>
                </c:pt>
                <c:pt idx="166">
                  <c:v>-4.0794383099939102</c:v>
                </c:pt>
                <c:pt idx="167">
                  <c:v>-3.817868154458941</c:v>
                </c:pt>
                <c:pt idx="168">
                  <c:v>-3.6531398526880028</c:v>
                </c:pt>
                <c:pt idx="169">
                  <c:v>-3.6365929124291259</c:v>
                </c:pt>
                <c:pt idx="170">
                  <c:v>-3.6285199513023132</c:v>
                </c:pt>
                <c:pt idx="171">
                  <c:v>-4.048893254607</c:v>
                </c:pt>
                <c:pt idx="172">
                  <c:v>-3.7586426008231411</c:v>
                </c:pt>
                <c:pt idx="173">
                  <c:v>-3.647132900274408</c:v>
                </c:pt>
                <c:pt idx="174">
                  <c:v>-3.7665560384463341</c:v>
                </c:pt>
                <c:pt idx="175">
                  <c:v>-3.8104652538716981</c:v>
                </c:pt>
                <c:pt idx="176">
                  <c:v>-3.9469892705601421</c:v>
                </c:pt>
                <c:pt idx="177">
                  <c:v>-3.9834278710602078</c:v>
                </c:pt>
                <c:pt idx="178">
                  <c:v>-3.7853579245870081</c:v>
                </c:pt>
                <c:pt idx="179">
                  <c:v>-3.6290847475688448</c:v>
                </c:pt>
                <c:pt idx="180">
                  <c:v>-3.9627236264397898</c:v>
                </c:pt>
                <c:pt idx="181">
                  <c:v>-3.9636250531074002</c:v>
                </c:pt>
                <c:pt idx="182">
                  <c:v>-3.823683957079993</c:v>
                </c:pt>
                <c:pt idx="183">
                  <c:v>-3.8818219504236362</c:v>
                </c:pt>
                <c:pt idx="184">
                  <c:v>-3.7810537759860319</c:v>
                </c:pt>
                <c:pt idx="185">
                  <c:v>-3.9471320215223038</c:v>
                </c:pt>
                <c:pt idx="186">
                  <c:v>-3.8512748323770172</c:v>
                </c:pt>
                <c:pt idx="187">
                  <c:v>-3.860781835861915</c:v>
                </c:pt>
                <c:pt idx="188">
                  <c:v>-3.8814502500159609</c:v>
                </c:pt>
                <c:pt idx="189">
                  <c:v>-3.71737077181833</c:v>
                </c:pt>
                <c:pt idx="190">
                  <c:v>-3.6781481792077511</c:v>
                </c:pt>
                <c:pt idx="191">
                  <c:v>-3.6892558659716999</c:v>
                </c:pt>
                <c:pt idx="192">
                  <c:v>-3.7184352646516539</c:v>
                </c:pt>
                <c:pt idx="193">
                  <c:v>-4.02847238866888</c:v>
                </c:pt>
                <c:pt idx="194">
                  <c:v>-3.875283657169823</c:v>
                </c:pt>
                <c:pt idx="195">
                  <c:v>-3.8230162576242681</c:v>
                </c:pt>
                <c:pt idx="196">
                  <c:v>-3.6670580901422278</c:v>
                </c:pt>
                <c:pt idx="197">
                  <c:v>-3.484609221792168</c:v>
                </c:pt>
                <c:pt idx="198">
                  <c:v>-3.9814605517476398</c:v>
                </c:pt>
                <c:pt idx="199">
                  <c:v>-3.614935542056497</c:v>
                </c:pt>
                <c:pt idx="200">
                  <c:v>-3.6067114195464942</c:v>
                </c:pt>
                <c:pt idx="201">
                  <c:v>-3.6548174281699768</c:v>
                </c:pt>
                <c:pt idx="202">
                  <c:v>-3.7586257489419239</c:v>
                </c:pt>
                <c:pt idx="203">
                  <c:v>-3.455351466571388</c:v>
                </c:pt>
                <c:pt idx="204">
                  <c:v>-3.6359420413826231</c:v>
                </c:pt>
                <c:pt idx="205">
                  <c:v>-3.6431058689750939</c:v>
                </c:pt>
                <c:pt idx="206">
                  <c:v>-3.591350756183886</c:v>
                </c:pt>
                <c:pt idx="207">
                  <c:v>-3.494009179538013</c:v>
                </c:pt>
                <c:pt idx="208">
                  <c:v>-3.595663342890409</c:v>
                </c:pt>
                <c:pt idx="209">
                  <c:v>-3.564608178645678</c:v>
                </c:pt>
                <c:pt idx="210">
                  <c:v>-3.63726688576127</c:v>
                </c:pt>
                <c:pt idx="211">
                  <c:v>-3.5801683059593081</c:v>
                </c:pt>
                <c:pt idx="212">
                  <c:v>-3.4385105547969368</c:v>
                </c:pt>
                <c:pt idx="213">
                  <c:v>-3.44471900956278</c:v>
                </c:pt>
                <c:pt idx="214">
                  <c:v>-3.6304977804654248</c:v>
                </c:pt>
                <c:pt idx="215">
                  <c:v>-3.601922274763858</c:v>
                </c:pt>
                <c:pt idx="216">
                  <c:v>-3.3743704402833248</c:v>
                </c:pt>
                <c:pt idx="217">
                  <c:v>-3.5513407568987798</c:v>
                </c:pt>
                <c:pt idx="218">
                  <c:v>-3.4412910289909342</c:v>
                </c:pt>
                <c:pt idx="219">
                  <c:v>-3.4038504463058672</c:v>
                </c:pt>
                <c:pt idx="220">
                  <c:v>-3.7764799324614402</c:v>
                </c:pt>
                <c:pt idx="221">
                  <c:v>-3.8963675602006198</c:v>
                </c:pt>
                <c:pt idx="222">
                  <c:v>-3.6882164740817962</c:v>
                </c:pt>
                <c:pt idx="223">
                  <c:v>-3.8278934283333399</c:v>
                </c:pt>
                <c:pt idx="224">
                  <c:v>-3.5839454819392991</c:v>
                </c:pt>
                <c:pt idx="225">
                  <c:v>-3.7220936179083179</c:v>
                </c:pt>
                <c:pt idx="226">
                  <c:v>-3.7202163277171301</c:v>
                </c:pt>
                <c:pt idx="227">
                  <c:v>-3.5452428469960879</c:v>
                </c:pt>
                <c:pt idx="228">
                  <c:v>-3.5247040699327719</c:v>
                </c:pt>
                <c:pt idx="229">
                  <c:v>-3.5587638062254401</c:v>
                </c:pt>
                <c:pt idx="230">
                  <c:v>-3.7903181798047969</c:v>
                </c:pt>
                <c:pt idx="231">
                  <c:v>-3.532286630229418</c:v>
                </c:pt>
                <c:pt idx="232">
                  <c:v>-3.974959438433733</c:v>
                </c:pt>
                <c:pt idx="233">
                  <c:v>-3.6405053240274881</c:v>
                </c:pt>
                <c:pt idx="234">
                  <c:v>-3.692239795072938</c:v>
                </c:pt>
                <c:pt idx="235">
                  <c:v>-3.4087746298494541</c:v>
                </c:pt>
                <c:pt idx="236">
                  <c:v>-3.5641416612944998</c:v>
                </c:pt>
                <c:pt idx="237">
                  <c:v>-3.7323534651899641</c:v>
                </c:pt>
                <c:pt idx="238">
                  <c:v>-3.6144292940601952</c:v>
                </c:pt>
                <c:pt idx="239">
                  <c:v>-3.5737169952849701</c:v>
                </c:pt>
                <c:pt idx="240">
                  <c:v>-3.9145818364336731</c:v>
                </c:pt>
                <c:pt idx="241">
                  <c:v>-3.4751597872103579</c:v>
                </c:pt>
                <c:pt idx="242">
                  <c:v>-3.7660815361471038</c:v>
                </c:pt>
                <c:pt idx="243">
                  <c:v>-3.6991439852874781</c:v>
                </c:pt>
                <c:pt idx="244">
                  <c:v>-3.7641538577743998</c:v>
                </c:pt>
                <c:pt idx="245">
                  <c:v>-3.7800686571870532</c:v>
                </c:pt>
                <c:pt idx="246">
                  <c:v>-3.7800686571870532</c:v>
                </c:pt>
                <c:pt idx="247">
                  <c:v>-4.0169458365217814</c:v>
                </c:pt>
                <c:pt idx="248">
                  <c:v>-3.709993955398061</c:v>
                </c:pt>
                <c:pt idx="249">
                  <c:v>-4.1342634456244003</c:v>
                </c:pt>
                <c:pt idx="250">
                  <c:v>-3.4840548094801078</c:v>
                </c:pt>
                <c:pt idx="251">
                  <c:v>-3.6283368066412081</c:v>
                </c:pt>
                <c:pt idx="252">
                  <c:v>-3.5192006340329929</c:v>
                </c:pt>
                <c:pt idx="253">
                  <c:v>-3.55019162790482</c:v>
                </c:pt>
                <c:pt idx="254">
                  <c:v>-3.9273327191825529</c:v>
                </c:pt>
                <c:pt idx="255">
                  <c:v>-3.8644711038996471</c:v>
                </c:pt>
                <c:pt idx="256">
                  <c:v>-3.907579174925679</c:v>
                </c:pt>
                <c:pt idx="257">
                  <c:v>-3.974465960333351</c:v>
                </c:pt>
                <c:pt idx="258">
                  <c:v>-3.95573808803212</c:v>
                </c:pt>
                <c:pt idx="259">
                  <c:v>-4.0913520434667783</c:v>
                </c:pt>
                <c:pt idx="260">
                  <c:v>-4.3284898549225064</c:v>
                </c:pt>
                <c:pt idx="261">
                  <c:v>-4.1351089250672954</c:v>
                </c:pt>
                <c:pt idx="262">
                  <c:v>-4.5181081614312779</c:v>
                </c:pt>
                <c:pt idx="263">
                  <c:v>-4.2787906615352478</c:v>
                </c:pt>
                <c:pt idx="264">
                  <c:v>-4.1618938293614889</c:v>
                </c:pt>
                <c:pt idx="265">
                  <c:v>-4.1526512813520053</c:v>
                </c:pt>
                <c:pt idx="266">
                  <c:v>-4.1973952587349643</c:v>
                </c:pt>
                <c:pt idx="267">
                  <c:v>-4.0894620916872571</c:v>
                </c:pt>
                <c:pt idx="268">
                  <c:v>-3.7920326549230041</c:v>
                </c:pt>
                <c:pt idx="269">
                  <c:v>-3.5880233152538739</c:v>
                </c:pt>
                <c:pt idx="270">
                  <c:v>-3.6520125684756932</c:v>
                </c:pt>
                <c:pt idx="271">
                  <c:v>-3.6585215257490811</c:v>
                </c:pt>
                <c:pt idx="272">
                  <c:v>-3.8222089573230971</c:v>
                </c:pt>
                <c:pt idx="273">
                  <c:v>-3.8294485295592362</c:v>
                </c:pt>
                <c:pt idx="274">
                  <c:v>-3.7589701730971798</c:v>
                </c:pt>
                <c:pt idx="275">
                  <c:v>-3.8126197977560441</c:v>
                </c:pt>
                <c:pt idx="276">
                  <c:v>-3.9266250888716492</c:v>
                </c:pt>
                <c:pt idx="277">
                  <c:v>-3.6429483445069581</c:v>
                </c:pt>
                <c:pt idx="278">
                  <c:v>-3.4762920001869531</c:v>
                </c:pt>
                <c:pt idx="279">
                  <c:v>-3.535590584782367</c:v>
                </c:pt>
                <c:pt idx="280">
                  <c:v>-3.4343743612180742</c:v>
                </c:pt>
                <c:pt idx="281">
                  <c:v>-3.497572055493503</c:v>
                </c:pt>
                <c:pt idx="282">
                  <c:v>-3.5113164024069832</c:v>
                </c:pt>
                <c:pt idx="283">
                  <c:v>-3.4752904604260499</c:v>
                </c:pt>
                <c:pt idx="284">
                  <c:v>-3.7211586228680371</c:v>
                </c:pt>
                <c:pt idx="285">
                  <c:v>-3.9883175589379198</c:v>
                </c:pt>
                <c:pt idx="286">
                  <c:v>-3.9091812707174882</c:v>
                </c:pt>
                <c:pt idx="287">
                  <c:v>-3.63004498249706</c:v>
                </c:pt>
                <c:pt idx="288">
                  <c:v>-3.4808544967714901</c:v>
                </c:pt>
                <c:pt idx="289">
                  <c:v>-3.5847457449499358</c:v>
                </c:pt>
                <c:pt idx="290">
                  <c:v>-3.9092841373836729</c:v>
                </c:pt>
                <c:pt idx="291">
                  <c:v>-3.6547253703949072</c:v>
                </c:pt>
                <c:pt idx="292">
                  <c:v>-3.944858743403667</c:v>
                </c:pt>
                <c:pt idx="293">
                  <c:v>-4.3879965455565433</c:v>
                </c:pt>
                <c:pt idx="294">
                  <c:v>-3.760143089153178</c:v>
                </c:pt>
                <c:pt idx="295">
                  <c:v>-3.9049644063739999</c:v>
                </c:pt>
                <c:pt idx="296">
                  <c:v>-3.869919639059026</c:v>
                </c:pt>
                <c:pt idx="297">
                  <c:v>-3.8868932207839491</c:v>
                </c:pt>
                <c:pt idx="298">
                  <c:v>-3.8486185778288111</c:v>
                </c:pt>
                <c:pt idx="299">
                  <c:v>-4.4250281661286639</c:v>
                </c:pt>
                <c:pt idx="300">
                  <c:v>-3.7806483672183639</c:v>
                </c:pt>
                <c:pt idx="301">
                  <c:v>-4.1122332823935182</c:v>
                </c:pt>
                <c:pt idx="302">
                  <c:v>-3.8541344270631721</c:v>
                </c:pt>
                <c:pt idx="303">
                  <c:v>-3.9346837002736108</c:v>
                </c:pt>
                <c:pt idx="304">
                  <c:v>-3.795314486816026</c:v>
                </c:pt>
                <c:pt idx="305">
                  <c:v>-4.0095176565478834</c:v>
                </c:pt>
                <c:pt idx="306">
                  <c:v>-3.416126141361886</c:v>
                </c:pt>
                <c:pt idx="307">
                  <c:v>-3.610521188362803</c:v>
                </c:pt>
                <c:pt idx="308">
                  <c:v>-3.5658634883857232</c:v>
                </c:pt>
                <c:pt idx="309">
                  <c:v>-3.7756363991863222</c:v>
                </c:pt>
                <c:pt idx="310">
                  <c:v>-3.4816272122495402</c:v>
                </c:pt>
                <c:pt idx="311">
                  <c:v>-3.861730888092163</c:v>
                </c:pt>
                <c:pt idx="312">
                  <c:v>-3.730871651979828</c:v>
                </c:pt>
                <c:pt idx="313">
                  <c:v>-4.0052113440760504</c:v>
                </c:pt>
                <c:pt idx="314">
                  <c:v>-4.0203583741396098</c:v>
                </c:pt>
                <c:pt idx="315">
                  <c:v>-4.1481204021376339</c:v>
                </c:pt>
                <c:pt idx="316">
                  <c:v>-3.9414404131485821</c:v>
                </c:pt>
                <c:pt idx="317">
                  <c:v>-4.0175372968380714</c:v>
                </c:pt>
                <c:pt idx="318">
                  <c:v>-4.0258425474022346</c:v>
                </c:pt>
                <c:pt idx="319">
                  <c:v>-3.9542692971282771</c:v>
                </c:pt>
                <c:pt idx="320">
                  <c:v>-3.8575568042492621</c:v>
                </c:pt>
                <c:pt idx="321">
                  <c:v>-4.1113469478735176</c:v>
                </c:pt>
                <c:pt idx="322">
                  <c:v>-3.7526346792714489</c:v>
                </c:pt>
                <c:pt idx="323">
                  <c:v>-3.437604043339038</c:v>
                </c:pt>
                <c:pt idx="324">
                  <c:v>-3.5551749392879199</c:v>
                </c:pt>
                <c:pt idx="325">
                  <c:v>-3.5031671093591621</c:v>
                </c:pt>
                <c:pt idx="326">
                  <c:v>-3.5601350512357581</c:v>
                </c:pt>
                <c:pt idx="327">
                  <c:v>-3.3445775330851468</c:v>
                </c:pt>
                <c:pt idx="328">
                  <c:v>-3.6000386145995651</c:v>
                </c:pt>
                <c:pt idx="329">
                  <c:v>-3.5601539489619198</c:v>
                </c:pt>
                <c:pt idx="330">
                  <c:v>-3.7235671795186049</c:v>
                </c:pt>
                <c:pt idx="331">
                  <c:v>-3.6490036205003582</c:v>
                </c:pt>
                <c:pt idx="332">
                  <c:v>-3.8285384044179911</c:v>
                </c:pt>
                <c:pt idx="333">
                  <c:v>-3.515378453074256</c:v>
                </c:pt>
                <c:pt idx="334">
                  <c:v>-3.7952306774644562</c:v>
                </c:pt>
                <c:pt idx="335">
                  <c:v>-3.5390387544017581</c:v>
                </c:pt>
                <c:pt idx="336">
                  <c:v>-3.7063935968950639</c:v>
                </c:pt>
                <c:pt idx="337">
                  <c:v>-3.2319583363626951</c:v>
                </c:pt>
                <c:pt idx="338">
                  <c:v>-4.0424663764998474</c:v>
                </c:pt>
                <c:pt idx="339">
                  <c:v>-3.8482381232228771</c:v>
                </c:pt>
                <c:pt idx="340">
                  <c:v>-3.6001959713301002</c:v>
                </c:pt>
                <c:pt idx="341">
                  <c:v>-3.5266047467233941</c:v>
                </c:pt>
                <c:pt idx="342">
                  <c:v>-3.5987217374078302</c:v>
                </c:pt>
                <c:pt idx="343">
                  <c:v>-3.6015988160430501</c:v>
                </c:pt>
                <c:pt idx="344">
                  <c:v>-3.7842498074062152</c:v>
                </c:pt>
                <c:pt idx="345">
                  <c:v>-3.7776495728767401</c:v>
                </c:pt>
                <c:pt idx="346">
                  <c:v>-3.6757550129269401</c:v>
                </c:pt>
                <c:pt idx="347">
                  <c:v>-3.7288275194697911</c:v>
                </c:pt>
                <c:pt idx="348">
                  <c:v>-3.561915737945065</c:v>
                </c:pt>
                <c:pt idx="349">
                  <c:v>-3.5197946400832292</c:v>
                </c:pt>
                <c:pt idx="350">
                  <c:v>-3.5238076659968032</c:v>
                </c:pt>
                <c:pt idx="351">
                  <c:v>-3.4061359728754241</c:v>
                </c:pt>
                <c:pt idx="352">
                  <c:v>-3.4138743520000241</c:v>
                </c:pt>
                <c:pt idx="353">
                  <c:v>-3.4731543691183249</c:v>
                </c:pt>
                <c:pt idx="354">
                  <c:v>-3.3349638809223601</c:v>
                </c:pt>
                <c:pt idx="355">
                  <c:v>-3.516709802673045</c:v>
                </c:pt>
                <c:pt idx="356">
                  <c:v>-3.3549849720343472</c:v>
                </c:pt>
                <c:pt idx="357">
                  <c:v>-3.5737826237863808</c:v>
                </c:pt>
                <c:pt idx="358">
                  <c:v>-3.535706055548093</c:v>
                </c:pt>
                <c:pt idx="359">
                  <c:v>-3.880153957432797</c:v>
                </c:pt>
                <c:pt idx="360">
                  <c:v>-3.9562766765288622</c:v>
                </c:pt>
                <c:pt idx="361">
                  <c:v>-3.823447507764977</c:v>
                </c:pt>
                <c:pt idx="362">
                  <c:v>-3.9231342334310471</c:v>
                </c:pt>
                <c:pt idx="363">
                  <c:v>-3.7004434088580012</c:v>
                </c:pt>
                <c:pt idx="364">
                  <c:v>-3.6646060086437111</c:v>
                </c:pt>
                <c:pt idx="365">
                  <c:v>-3.7108428327657932</c:v>
                </c:pt>
                <c:pt idx="366">
                  <c:v>-3.6684462144799261</c:v>
                </c:pt>
                <c:pt idx="367">
                  <c:v>-3.697298185401543</c:v>
                </c:pt>
                <c:pt idx="368">
                  <c:v>-3.556267734673435</c:v>
                </c:pt>
                <c:pt idx="369">
                  <c:v>-3.2148163127888592</c:v>
                </c:pt>
                <c:pt idx="370">
                  <c:v>-3.444250939988458</c:v>
                </c:pt>
                <c:pt idx="371">
                  <c:v>-3.431230160243492</c:v>
                </c:pt>
                <c:pt idx="372">
                  <c:v>-3.5154301275224231</c:v>
                </c:pt>
                <c:pt idx="373">
                  <c:v>-3.552096873606247</c:v>
                </c:pt>
                <c:pt idx="374">
                  <c:v>-3.5684518278163999</c:v>
                </c:pt>
                <c:pt idx="375">
                  <c:v>-3.3619133580680138</c:v>
                </c:pt>
                <c:pt idx="376">
                  <c:v>-3.184830332732536</c:v>
                </c:pt>
                <c:pt idx="377">
                  <c:v>-3.4481446489533778</c:v>
                </c:pt>
                <c:pt idx="378">
                  <c:v>-3.3693091793057781</c:v>
                </c:pt>
                <c:pt idx="379">
                  <c:v>-3.1700479533547381</c:v>
                </c:pt>
                <c:pt idx="380">
                  <c:v>-3.2618758204906451</c:v>
                </c:pt>
                <c:pt idx="381">
                  <c:v>-3.2311385217205228</c:v>
                </c:pt>
                <c:pt idx="382">
                  <c:v>-3.2148695989501208</c:v>
                </c:pt>
                <c:pt idx="383">
                  <c:v>-3.4379424081834</c:v>
                </c:pt>
                <c:pt idx="384">
                  <c:v>-3.3261661200427728</c:v>
                </c:pt>
                <c:pt idx="385">
                  <c:v>-3.5195989810622441</c:v>
                </c:pt>
                <c:pt idx="386">
                  <c:v>-3.510443526176354</c:v>
                </c:pt>
                <c:pt idx="387">
                  <c:v>-3.488299926729721</c:v>
                </c:pt>
                <c:pt idx="388">
                  <c:v>-3.477649565608365</c:v>
                </c:pt>
                <c:pt idx="389">
                  <c:v>-3.436372160870115</c:v>
                </c:pt>
                <c:pt idx="390">
                  <c:v>-3.231975147655386</c:v>
                </c:pt>
                <c:pt idx="391">
                  <c:v>-3.3442658760901578</c:v>
                </c:pt>
                <c:pt idx="392">
                  <c:v>-3.0689983418332738</c:v>
                </c:pt>
                <c:pt idx="393">
                  <c:v>-3.22363012673621</c:v>
                </c:pt>
                <c:pt idx="394">
                  <c:v>-3.0452827115959868</c:v>
                </c:pt>
                <c:pt idx="395">
                  <c:v>-3.1713650271411038</c:v>
                </c:pt>
                <c:pt idx="396">
                  <c:v>-3.2974473426862199</c:v>
                </c:pt>
                <c:pt idx="397">
                  <c:v>-3.458724103194144</c:v>
                </c:pt>
                <c:pt idx="398">
                  <c:v>-3.4304717938793412</c:v>
                </c:pt>
                <c:pt idx="399">
                  <c:v>-3.402630994890798</c:v>
                </c:pt>
                <c:pt idx="400">
                  <c:v>-3.5307229197610872</c:v>
                </c:pt>
                <c:pt idx="401">
                  <c:v>-3.5161232613393212</c:v>
                </c:pt>
                <c:pt idx="402">
                  <c:v>-3.2494763531784039</c:v>
                </c:pt>
                <c:pt idx="403">
                  <c:v>-3.578387552674811</c:v>
                </c:pt>
                <c:pt idx="404">
                  <c:v>-3.558578397239387</c:v>
                </c:pt>
                <c:pt idx="405">
                  <c:v>-3.4942668179096521</c:v>
                </c:pt>
                <c:pt idx="406">
                  <c:v>-3.6646165281823961</c:v>
                </c:pt>
                <c:pt idx="407">
                  <c:v>-3.6348250518590808</c:v>
                </c:pt>
                <c:pt idx="408">
                  <c:v>-3.3043747435342881</c:v>
                </c:pt>
                <c:pt idx="409">
                  <c:v>-3.4283867528817069</c:v>
                </c:pt>
                <c:pt idx="410">
                  <c:v>-3.625604887565248</c:v>
                </c:pt>
                <c:pt idx="411">
                  <c:v>-3.8264136934216202</c:v>
                </c:pt>
                <c:pt idx="412">
                  <c:v>-3.6182830500408598</c:v>
                </c:pt>
                <c:pt idx="413">
                  <c:v>-3.62640070968745</c:v>
                </c:pt>
                <c:pt idx="414">
                  <c:v>-3.0833369936393851</c:v>
                </c:pt>
                <c:pt idx="415">
                  <c:v>-3.3000975790192788</c:v>
                </c:pt>
                <c:pt idx="416">
                  <c:v>-3.6728222754184299</c:v>
                </c:pt>
                <c:pt idx="417">
                  <c:v>-3.6435872890619998</c:v>
                </c:pt>
                <c:pt idx="418">
                  <c:v>-3.6862586708367169</c:v>
                </c:pt>
                <c:pt idx="419">
                  <c:v>-3.4289300526114301</c:v>
                </c:pt>
                <c:pt idx="420">
                  <c:v>-3.2731470389163468</c:v>
                </c:pt>
                <c:pt idx="421">
                  <c:v>-3.6757157499337501</c:v>
                </c:pt>
                <c:pt idx="422">
                  <c:v>-3.300983580435179</c:v>
                </c:pt>
                <c:pt idx="423">
                  <c:v>-3.297485409878063</c:v>
                </c:pt>
                <c:pt idx="424">
                  <c:v>-3.3762033960521571</c:v>
                </c:pt>
                <c:pt idx="425">
                  <c:v>-3.2336125887921798</c:v>
                </c:pt>
                <c:pt idx="426">
                  <c:v>-3.235542393897783</c:v>
                </c:pt>
                <c:pt idx="427">
                  <c:v>-3.4632197067159258</c:v>
                </c:pt>
                <c:pt idx="428">
                  <c:v>-3.467975671033074</c:v>
                </c:pt>
                <c:pt idx="429">
                  <c:v>-3.3347372710306198</c:v>
                </c:pt>
                <c:pt idx="430">
                  <c:v>-3.2799649751325002</c:v>
                </c:pt>
                <c:pt idx="431">
                  <c:v>-2.7570800176467412</c:v>
                </c:pt>
                <c:pt idx="432">
                  <c:v>-3.1748403793615538</c:v>
                </c:pt>
                <c:pt idx="433">
                  <c:v>-2.959721934981951</c:v>
                </c:pt>
                <c:pt idx="434">
                  <c:v>-2.9963039480939151</c:v>
                </c:pt>
                <c:pt idx="435">
                  <c:v>-3.122213951232244</c:v>
                </c:pt>
                <c:pt idx="436">
                  <c:v>-3.254528749759289</c:v>
                </c:pt>
                <c:pt idx="437">
                  <c:v>-2.9153939044975772</c:v>
                </c:pt>
                <c:pt idx="438">
                  <c:v>-2.7220982837077301</c:v>
                </c:pt>
                <c:pt idx="439">
                  <c:v>-3.1887428181148758</c:v>
                </c:pt>
                <c:pt idx="440">
                  <c:v>-3.5459356900706669</c:v>
                </c:pt>
                <c:pt idx="441">
                  <c:v>-3.0272332184205779</c:v>
                </c:pt>
                <c:pt idx="442">
                  <c:v>-3.3441673616851908</c:v>
                </c:pt>
                <c:pt idx="443">
                  <c:v>-2.9956024541882771</c:v>
                </c:pt>
                <c:pt idx="444">
                  <c:v>-2.8118774071453911</c:v>
                </c:pt>
                <c:pt idx="445">
                  <c:v>-2.960861895692779</c:v>
                </c:pt>
                <c:pt idx="446">
                  <c:v>-2.9114562714783738</c:v>
                </c:pt>
                <c:pt idx="447">
                  <c:v>-2.8637141310755569</c:v>
                </c:pt>
                <c:pt idx="448">
                  <c:v>-2.9421718200678399</c:v>
                </c:pt>
                <c:pt idx="449">
                  <c:v>-3.2711984570853452</c:v>
                </c:pt>
                <c:pt idx="450">
                  <c:v>-3.1541177512444141</c:v>
                </c:pt>
                <c:pt idx="451">
                  <c:v>-3.3940682075831421</c:v>
                </c:pt>
                <c:pt idx="452">
                  <c:v>-3.201093733986804</c:v>
                </c:pt>
                <c:pt idx="453">
                  <c:v>-3.178208471418364</c:v>
                </c:pt>
                <c:pt idx="454">
                  <c:v>-3.5006920878091208</c:v>
                </c:pt>
                <c:pt idx="455">
                  <c:v>-3.0933527366990838</c:v>
                </c:pt>
                <c:pt idx="456">
                  <c:v>-3.1600118016150698</c:v>
                </c:pt>
                <c:pt idx="457">
                  <c:v>-2.9726374099773301</c:v>
                </c:pt>
                <c:pt idx="458">
                  <c:v>-2.7748101808919841</c:v>
                </c:pt>
                <c:pt idx="459">
                  <c:v>-3.1035533009052818</c:v>
                </c:pt>
                <c:pt idx="460">
                  <c:v>-2.9873229524158829</c:v>
                </c:pt>
                <c:pt idx="461">
                  <c:v>-3.2884667992472139</c:v>
                </c:pt>
                <c:pt idx="462">
                  <c:v>-3.4925156113254641</c:v>
                </c:pt>
                <c:pt idx="463">
                  <c:v>-3.444949663843786</c:v>
                </c:pt>
                <c:pt idx="464">
                  <c:v>-2.9862961530117138</c:v>
                </c:pt>
                <c:pt idx="465">
                  <c:v>-2.939584732153389</c:v>
                </c:pt>
                <c:pt idx="466">
                  <c:v>-2.8069005904819422</c:v>
                </c:pt>
              </c:numCache>
            </c:numRef>
          </c:yVal>
          <c:smooth val="0"/>
          <c:extLst>
            <c:ext xmlns:c16="http://schemas.microsoft.com/office/drawing/2014/chart" uri="{C3380CC4-5D6E-409C-BE32-E72D297353CC}">
              <c16:uniqueId val="{00000000-E669-4DF0-98F3-249B1E3C76D9}"/>
            </c:ext>
          </c:extLst>
        </c:ser>
        <c:ser>
          <c:idx val="1"/>
          <c:order val="1"/>
          <c:tx>
            <c:v>U/Th dates</c:v>
          </c:tx>
          <c:spPr>
            <a:ln>
              <a:noFill/>
            </a:ln>
          </c:spPr>
          <c:marker>
            <c:symbol val="square"/>
            <c:size val="5"/>
            <c:spPr>
              <a:solidFill>
                <a:schemeClr val="accent3"/>
              </a:solidFill>
              <a:ln>
                <a:solidFill>
                  <a:schemeClr val="accent3"/>
                </a:solidFill>
              </a:ln>
            </c:spPr>
          </c:marker>
          <c:xVal>
            <c:numRef>
              <c:f>'Puerto Rico-JNC'!$K$2:$K$5</c:f>
              <c:numCache>
                <c:formatCode>General</c:formatCode>
                <c:ptCount val="4"/>
                <c:pt idx="0">
                  <c:v>503</c:v>
                </c:pt>
                <c:pt idx="1">
                  <c:v>1642</c:v>
                </c:pt>
                <c:pt idx="2">
                  <c:v>2733</c:v>
                </c:pt>
                <c:pt idx="3">
                  <c:v>4699</c:v>
                </c:pt>
              </c:numCache>
            </c:numRef>
          </c:xVal>
          <c:yVal>
            <c:numRef>
              <c:f>'Puerto Rico-JNC'!$M$2:$M$5</c:f>
              <c:numCache>
                <c:formatCode>General</c:formatCode>
                <c:ptCount val="4"/>
                <c:pt idx="0">
                  <c:v>-2.5</c:v>
                </c:pt>
                <c:pt idx="1">
                  <c:v>-2.5</c:v>
                </c:pt>
                <c:pt idx="2">
                  <c:v>-2.5</c:v>
                </c:pt>
                <c:pt idx="3">
                  <c:v>-2.5</c:v>
                </c:pt>
              </c:numCache>
            </c:numRef>
          </c:yVal>
          <c:smooth val="0"/>
          <c:extLst>
            <c:ext xmlns:c16="http://schemas.microsoft.com/office/drawing/2014/chart" uri="{C3380CC4-5D6E-409C-BE32-E72D297353CC}">
              <c16:uniqueId val="{00000001-E669-4DF0-98F3-249B1E3C76D9}"/>
            </c:ext>
          </c:extLst>
        </c:ser>
        <c:dLbls>
          <c:showLegendKey val="0"/>
          <c:showVal val="0"/>
          <c:showCatName val="0"/>
          <c:showSerName val="0"/>
          <c:showPercent val="0"/>
          <c:showBubbleSize val="0"/>
        </c:dLbls>
        <c:axId val="-2120201032"/>
        <c:axId val="-2120208344"/>
      </c:scatterChart>
      <c:valAx>
        <c:axId val="-2120201032"/>
        <c:scaling>
          <c:orientation val="minMax"/>
          <c:max val="5100"/>
          <c:min val="0"/>
        </c:scaling>
        <c:delete val="0"/>
        <c:axPos val="t"/>
        <c:title>
          <c:tx>
            <c:rich>
              <a:bodyPr/>
              <a:lstStyle/>
              <a:p>
                <a:pPr>
                  <a:defRPr sz="2000"/>
                </a:pPr>
                <a:r>
                  <a:rPr lang="en-US" sz="2000" dirty="0"/>
                  <a:t>Age (Years</a:t>
                </a:r>
                <a:r>
                  <a:rPr lang="en-US" sz="2000" baseline="0" dirty="0"/>
                  <a:t> </a:t>
                </a:r>
                <a:r>
                  <a:rPr lang="en-US" sz="2000" dirty="0"/>
                  <a:t>BP)</a:t>
                </a:r>
              </a:p>
            </c:rich>
          </c:tx>
          <c:layout>
            <c:manualLayout>
              <c:xMode val="edge"/>
              <c:yMode val="edge"/>
              <c:x val="0.50856743713487396"/>
              <c:y val="0.92206467355642996"/>
            </c:manualLayout>
          </c:layout>
          <c:overlay val="0"/>
        </c:title>
        <c:numFmt formatCode="0" sourceLinked="1"/>
        <c:majorTickMark val="none"/>
        <c:minorTickMark val="none"/>
        <c:tickLblPos val="nextTo"/>
        <c:txPr>
          <a:bodyPr/>
          <a:lstStyle/>
          <a:p>
            <a:pPr>
              <a:defRPr sz="1400"/>
            </a:pPr>
            <a:endParaRPr lang="en-US"/>
          </a:p>
        </c:txPr>
        <c:crossAx val="-2120208344"/>
        <c:crosses val="autoZero"/>
        <c:crossBetween val="midCat"/>
      </c:valAx>
      <c:valAx>
        <c:axId val="-2120208344"/>
        <c:scaling>
          <c:orientation val="maxMin"/>
          <c:max val="-2"/>
          <c:min val="-5"/>
        </c:scaling>
        <c:delete val="0"/>
        <c:axPos val="l"/>
        <c:title>
          <c:tx>
            <c:rich>
              <a:bodyPr/>
              <a:lstStyle/>
              <a:p>
                <a:pPr>
                  <a:defRPr sz="2000"/>
                </a:pPr>
                <a:r>
                  <a:rPr lang="el-GR" sz="2000"/>
                  <a:t>δ</a:t>
                </a:r>
                <a:r>
                  <a:rPr lang="en-US" sz="2000" dirty="0"/>
                  <a:t>180</a:t>
                </a:r>
              </a:p>
            </c:rich>
          </c:tx>
          <c:layout/>
          <c:overlay val="0"/>
        </c:title>
        <c:numFmt formatCode="0.00" sourceLinked="1"/>
        <c:majorTickMark val="none"/>
        <c:minorTickMark val="none"/>
        <c:tickLblPos val="nextTo"/>
        <c:txPr>
          <a:bodyPr/>
          <a:lstStyle/>
          <a:p>
            <a:pPr>
              <a:defRPr sz="1200"/>
            </a:pPr>
            <a:endParaRPr lang="en-US"/>
          </a:p>
        </c:txPr>
        <c:crossAx val="-2120201032"/>
        <c:crosses val="autoZero"/>
        <c:crossBetween val="midCat"/>
      </c:valAx>
    </c:plotArea>
    <c:legend>
      <c:legendPos val="r"/>
      <c:layout>
        <c:manualLayout>
          <c:xMode val="edge"/>
          <c:yMode val="edge"/>
          <c:x val="0.77362137425129596"/>
          <c:y val="0.27377116408143598"/>
          <c:w val="0.16013930950938801"/>
          <c:h val="0.13502268721916599"/>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35762896894521E-2"/>
          <c:y val="5.8931928245226653E-2"/>
          <c:w val="0.90335760574176016"/>
          <c:h val="0.80018180887301371"/>
        </c:manualLayout>
      </c:layout>
      <c:scatterChart>
        <c:scatterStyle val="lineMarker"/>
        <c:varyColors val="0"/>
        <c:ser>
          <c:idx val="0"/>
          <c:order val="0"/>
          <c:tx>
            <c:strRef>
              <c:f>Composite!$P$1</c:f>
              <c:strCache>
                <c:ptCount val="1"/>
                <c:pt idx="0">
                  <c:v>PDR d18O - winters1</c:v>
                </c:pt>
              </c:strCache>
            </c:strRef>
          </c:tx>
          <c:spPr>
            <a:ln w="28575" cmpd="sng">
              <a:solidFill>
                <a:srgbClr val="FF6600"/>
              </a:solidFill>
            </a:ln>
          </c:spPr>
          <c:marker>
            <c:symbol val="none"/>
          </c:marker>
          <c:xVal>
            <c:numRef>
              <c:f>Composite!$O$2:$O$2770</c:f>
              <c:numCache>
                <c:formatCode>General</c:formatCode>
                <c:ptCount val="2769"/>
                <c:pt idx="0">
                  <c:v>-54</c:v>
                </c:pt>
                <c:pt idx="1">
                  <c:v>-52.608199999999897</c:v>
                </c:pt>
                <c:pt idx="2">
                  <c:v>-49.824599999999919</c:v>
                </c:pt>
                <c:pt idx="3">
                  <c:v>-47.04099999999994</c:v>
                </c:pt>
                <c:pt idx="4">
                  <c:v>-45.649200000000057</c:v>
                </c:pt>
                <c:pt idx="5">
                  <c:v>-44.257399999999961</c:v>
                </c:pt>
                <c:pt idx="6">
                  <c:v>-42.8656000000001</c:v>
                </c:pt>
                <c:pt idx="7">
                  <c:v>-41.473799999999983</c:v>
                </c:pt>
                <c:pt idx="8">
                  <c:v>-40.082000000000107</c:v>
                </c:pt>
                <c:pt idx="9">
                  <c:v>-38.690199999999997</c:v>
                </c:pt>
                <c:pt idx="10">
                  <c:v>-37.298399999999901</c:v>
                </c:pt>
                <c:pt idx="11">
                  <c:v>-35.906600000000033</c:v>
                </c:pt>
                <c:pt idx="12">
                  <c:v>-34.514799999999923</c:v>
                </c:pt>
                <c:pt idx="13">
                  <c:v>-33.12300000000004</c:v>
                </c:pt>
                <c:pt idx="14">
                  <c:v>-31.731199999999941</c:v>
                </c:pt>
                <c:pt idx="15">
                  <c:v>-30.339400000000069</c:v>
                </c:pt>
                <c:pt idx="16">
                  <c:v>-28.947599999999969</c:v>
                </c:pt>
                <c:pt idx="17">
                  <c:v>-27.555800000000101</c:v>
                </c:pt>
                <c:pt idx="18">
                  <c:v>-26.163999999999991</c:v>
                </c:pt>
                <c:pt idx="19">
                  <c:v>-24.772199999999881</c:v>
                </c:pt>
                <c:pt idx="20">
                  <c:v>-23.380400000000009</c:v>
                </c:pt>
                <c:pt idx="21">
                  <c:v>-21.98859999999986</c:v>
                </c:pt>
                <c:pt idx="22">
                  <c:v>-20.59680000000003</c:v>
                </c:pt>
                <c:pt idx="23">
                  <c:v>-19.204999999999931</c:v>
                </c:pt>
                <c:pt idx="24">
                  <c:v>-17.813200000000052</c:v>
                </c:pt>
                <c:pt idx="25">
                  <c:v>-16.421399999999949</c:v>
                </c:pt>
                <c:pt idx="26">
                  <c:v>-15.02960000000007</c:v>
                </c:pt>
                <c:pt idx="27">
                  <c:v>-13.63779999999997</c:v>
                </c:pt>
                <c:pt idx="28">
                  <c:v>-12.246000000000089</c:v>
                </c:pt>
                <c:pt idx="29">
                  <c:v>-10.854200000000001</c:v>
                </c:pt>
                <c:pt idx="30">
                  <c:v>-9.4623999999998905</c:v>
                </c:pt>
                <c:pt idx="31">
                  <c:v>-8.0706000000000149</c:v>
                </c:pt>
                <c:pt idx="32">
                  <c:v>-6.6787999999999101</c:v>
                </c:pt>
                <c:pt idx="33">
                  <c:v>-5.2870000000000337</c:v>
                </c:pt>
                <c:pt idx="34">
                  <c:v>-3.8951999999999321</c:v>
                </c:pt>
                <c:pt idx="35">
                  <c:v>-2.503400000000056</c:v>
                </c:pt>
                <c:pt idx="36">
                  <c:v>-1.1115999999999531</c:v>
                </c:pt>
                <c:pt idx="37">
                  <c:v>0.28019999999992201</c:v>
                </c:pt>
                <c:pt idx="38">
                  <c:v>3.063799999999901</c:v>
                </c:pt>
                <c:pt idx="39">
                  <c:v>5.847400000000107</c:v>
                </c:pt>
                <c:pt idx="40">
                  <c:v>7.2391999999999816</c:v>
                </c:pt>
                <c:pt idx="41">
                  <c:v>8.6310000000000766</c:v>
                </c:pt>
                <c:pt idx="42">
                  <c:v>10.022799999999959</c:v>
                </c:pt>
                <c:pt idx="43">
                  <c:v>11.41460000000006</c:v>
                </c:pt>
                <c:pt idx="44">
                  <c:v>12.80639999999994</c:v>
                </c:pt>
                <c:pt idx="45">
                  <c:v>14.198200000000041</c:v>
                </c:pt>
                <c:pt idx="46">
                  <c:v>15.58999999999992</c:v>
                </c:pt>
                <c:pt idx="47">
                  <c:v>18.3735999999999</c:v>
                </c:pt>
                <c:pt idx="48">
                  <c:v>19.7654</c:v>
                </c:pt>
                <c:pt idx="49">
                  <c:v>21.157200000000099</c:v>
                </c:pt>
                <c:pt idx="50">
                  <c:v>22.548999999999982</c:v>
                </c:pt>
                <c:pt idx="51">
                  <c:v>23.940800000000081</c:v>
                </c:pt>
                <c:pt idx="52">
                  <c:v>25.33259999999996</c:v>
                </c:pt>
                <c:pt idx="53">
                  <c:v>26.72440000000006</c:v>
                </c:pt>
                <c:pt idx="54">
                  <c:v>28.116199999999939</c:v>
                </c:pt>
                <c:pt idx="55">
                  <c:v>29.508000000000042</c:v>
                </c:pt>
                <c:pt idx="56">
                  <c:v>30.89979999999991</c:v>
                </c:pt>
                <c:pt idx="57">
                  <c:v>32.291600000000017</c:v>
                </c:pt>
                <c:pt idx="58">
                  <c:v>33.683399999999899</c:v>
                </c:pt>
                <c:pt idx="59">
                  <c:v>35.075200000000002</c:v>
                </c:pt>
                <c:pt idx="60">
                  <c:v>36.467000000000098</c:v>
                </c:pt>
                <c:pt idx="61">
                  <c:v>37.858799999999967</c:v>
                </c:pt>
                <c:pt idx="62">
                  <c:v>39.250600000000077</c:v>
                </c:pt>
                <c:pt idx="63">
                  <c:v>40.642399999999952</c:v>
                </c:pt>
                <c:pt idx="64">
                  <c:v>42.034200000000062</c:v>
                </c:pt>
                <c:pt idx="65">
                  <c:v>43.425999999999931</c:v>
                </c:pt>
                <c:pt idx="66">
                  <c:v>44.817799999999998</c:v>
                </c:pt>
                <c:pt idx="67">
                  <c:v>46.209599999999902</c:v>
                </c:pt>
                <c:pt idx="68">
                  <c:v>47.601400000000012</c:v>
                </c:pt>
                <c:pt idx="69">
                  <c:v>48.993199999999881</c:v>
                </c:pt>
                <c:pt idx="70">
                  <c:v>50.384999999999998</c:v>
                </c:pt>
                <c:pt idx="71">
                  <c:v>51.776800000000101</c:v>
                </c:pt>
                <c:pt idx="72">
                  <c:v>53.168599999999962</c:v>
                </c:pt>
                <c:pt idx="73">
                  <c:v>54.560400000000072</c:v>
                </c:pt>
                <c:pt idx="74">
                  <c:v>55.952199999999941</c:v>
                </c:pt>
                <c:pt idx="75">
                  <c:v>57.344000000000037</c:v>
                </c:pt>
                <c:pt idx="76">
                  <c:v>58.735799999999962</c:v>
                </c:pt>
                <c:pt idx="77">
                  <c:v>60.127600000000029</c:v>
                </c:pt>
                <c:pt idx="78">
                  <c:v>61.519399999999898</c:v>
                </c:pt>
                <c:pt idx="79">
                  <c:v>62.911200000000001</c:v>
                </c:pt>
                <c:pt idx="80">
                  <c:v>64.302999999999884</c:v>
                </c:pt>
                <c:pt idx="81">
                  <c:v>65.694799999999987</c:v>
                </c:pt>
                <c:pt idx="82">
                  <c:v>67.086600000000075</c:v>
                </c:pt>
                <c:pt idx="83">
                  <c:v>68.478399999999965</c:v>
                </c:pt>
                <c:pt idx="84">
                  <c:v>69.870200000000068</c:v>
                </c:pt>
                <c:pt idx="85">
                  <c:v>71.262</c:v>
                </c:pt>
                <c:pt idx="86">
                  <c:v>72.653800000000047</c:v>
                </c:pt>
                <c:pt idx="87">
                  <c:v>74.045599999999922</c:v>
                </c:pt>
                <c:pt idx="88">
                  <c:v>75.437400000000025</c:v>
                </c:pt>
                <c:pt idx="89">
                  <c:v>76.829199999999901</c:v>
                </c:pt>
                <c:pt idx="90">
                  <c:v>78.221000000000004</c:v>
                </c:pt>
                <c:pt idx="91">
                  <c:v>79.612799999999879</c:v>
                </c:pt>
                <c:pt idx="92">
                  <c:v>81.004599999999996</c:v>
                </c:pt>
                <c:pt idx="93">
                  <c:v>82.396400000000085</c:v>
                </c:pt>
                <c:pt idx="94">
                  <c:v>83.788199999999961</c:v>
                </c:pt>
                <c:pt idx="95">
                  <c:v>85.180000000000049</c:v>
                </c:pt>
                <c:pt idx="96">
                  <c:v>86.571799999999939</c:v>
                </c:pt>
                <c:pt idx="97">
                  <c:v>87.963600000000099</c:v>
                </c:pt>
                <c:pt idx="98">
                  <c:v>89.355399999999875</c:v>
                </c:pt>
                <c:pt idx="99">
                  <c:v>90.747200000000007</c:v>
                </c:pt>
                <c:pt idx="100">
                  <c:v>92.139000000000109</c:v>
                </c:pt>
                <c:pt idx="101">
                  <c:v>93.530799999999999</c:v>
                </c:pt>
                <c:pt idx="102">
                  <c:v>94.922600000000102</c:v>
                </c:pt>
                <c:pt idx="103">
                  <c:v>96.314399999999964</c:v>
                </c:pt>
                <c:pt idx="104">
                  <c:v>97.706200000000095</c:v>
                </c:pt>
                <c:pt idx="105">
                  <c:v>99.097999999999999</c:v>
                </c:pt>
                <c:pt idx="106">
                  <c:v>100.4898000000001</c:v>
                </c:pt>
                <c:pt idx="107">
                  <c:v>101.88160000000001</c:v>
                </c:pt>
                <c:pt idx="108">
                  <c:v>103.2734</c:v>
                </c:pt>
                <c:pt idx="109">
                  <c:v>104.6651999999999</c:v>
                </c:pt>
                <c:pt idx="110">
                  <c:v>106.057</c:v>
                </c:pt>
                <c:pt idx="111">
                  <c:v>107.44880000000011</c:v>
                </c:pt>
                <c:pt idx="112">
                  <c:v>110.2324000000001</c:v>
                </c:pt>
                <c:pt idx="113">
                  <c:v>111.6242</c:v>
                </c:pt>
                <c:pt idx="114">
                  <c:v>113.0160000000001</c:v>
                </c:pt>
                <c:pt idx="115">
                  <c:v>114.40779999999999</c:v>
                </c:pt>
                <c:pt idx="116">
                  <c:v>115.7996000000001</c:v>
                </c:pt>
                <c:pt idx="117">
                  <c:v>118.58320000000001</c:v>
                </c:pt>
                <c:pt idx="118">
                  <c:v>119.97499999999999</c:v>
                </c:pt>
                <c:pt idx="119">
                  <c:v>121.3668</c:v>
                </c:pt>
                <c:pt idx="120">
                  <c:v>125.54220000000009</c:v>
                </c:pt>
                <c:pt idx="121">
                  <c:v>132.50120000000001</c:v>
                </c:pt>
                <c:pt idx="122">
                  <c:v>139.46019999999999</c:v>
                </c:pt>
                <c:pt idx="123">
                  <c:v>146.41919999999999</c:v>
                </c:pt>
                <c:pt idx="124">
                  <c:v>153.37820000000011</c:v>
                </c:pt>
                <c:pt idx="125">
                  <c:v>160.3372</c:v>
                </c:pt>
                <c:pt idx="126">
                  <c:v>167.2962</c:v>
                </c:pt>
                <c:pt idx="127">
                  <c:v>174.25520000000009</c:v>
                </c:pt>
                <c:pt idx="128">
                  <c:v>181.21419999999989</c:v>
                </c:pt>
                <c:pt idx="129">
                  <c:v>188.17320000000001</c:v>
                </c:pt>
                <c:pt idx="130">
                  <c:v>195.13220000000001</c:v>
                </c:pt>
                <c:pt idx="131">
                  <c:v>202.0912000000001</c:v>
                </c:pt>
                <c:pt idx="132">
                  <c:v>209.0502000000001</c:v>
                </c:pt>
                <c:pt idx="133">
                  <c:v>216.00919999999999</c:v>
                </c:pt>
                <c:pt idx="134">
                  <c:v>222.9682</c:v>
                </c:pt>
                <c:pt idx="135">
                  <c:v>229.92720000000011</c:v>
                </c:pt>
                <c:pt idx="136">
                  <c:v>236.8862</c:v>
                </c:pt>
                <c:pt idx="137">
                  <c:v>243.84520000000001</c:v>
                </c:pt>
                <c:pt idx="138">
                  <c:v>250.80420000000001</c:v>
                </c:pt>
                <c:pt idx="139">
                  <c:v>257.7632000000001</c:v>
                </c:pt>
                <c:pt idx="140">
                  <c:v>264.72220000000021</c:v>
                </c:pt>
                <c:pt idx="141">
                  <c:v>271.68119999999999</c:v>
                </c:pt>
                <c:pt idx="142">
                  <c:v>278.64019999999999</c:v>
                </c:pt>
                <c:pt idx="143">
                  <c:v>285.59920000000011</c:v>
                </c:pt>
                <c:pt idx="144">
                  <c:v>292.55819999999937</c:v>
                </c:pt>
                <c:pt idx="145">
                  <c:v>299.5172</c:v>
                </c:pt>
                <c:pt idx="146">
                  <c:v>306.47620000000012</c:v>
                </c:pt>
                <c:pt idx="147">
                  <c:v>313.43519999999938</c:v>
                </c:pt>
                <c:pt idx="148">
                  <c:v>320.39420000000001</c:v>
                </c:pt>
                <c:pt idx="149">
                  <c:v>327.35320000000002</c:v>
                </c:pt>
                <c:pt idx="150">
                  <c:v>334.31220000000008</c:v>
                </c:pt>
                <c:pt idx="151">
                  <c:v>341.27120000000008</c:v>
                </c:pt>
                <c:pt idx="152">
                  <c:v>348.23020000000002</c:v>
                </c:pt>
                <c:pt idx="153">
                  <c:v>355.18920000000003</c:v>
                </c:pt>
                <c:pt idx="154">
                  <c:v>362.14820000000009</c:v>
                </c:pt>
                <c:pt idx="155">
                  <c:v>369.10719999999992</c:v>
                </c:pt>
                <c:pt idx="156">
                  <c:v>376.06619999999998</c:v>
                </c:pt>
                <c:pt idx="157">
                  <c:v>383.02519999999998</c:v>
                </c:pt>
                <c:pt idx="158">
                  <c:v>389.98419999999942</c:v>
                </c:pt>
                <c:pt idx="159">
                  <c:v>396.94320000000022</c:v>
                </c:pt>
                <c:pt idx="160">
                  <c:v>403.90219999999999</c:v>
                </c:pt>
                <c:pt idx="161">
                  <c:v>410.86120000000011</c:v>
                </c:pt>
                <c:pt idx="162">
                  <c:v>417.82020000000011</c:v>
                </c:pt>
                <c:pt idx="163">
                  <c:v>424.77919999999938</c:v>
                </c:pt>
                <c:pt idx="164">
                  <c:v>431.73819999999949</c:v>
                </c:pt>
                <c:pt idx="165">
                  <c:v>445.65619999999961</c:v>
                </c:pt>
                <c:pt idx="166">
                  <c:v>452.61520000000002</c:v>
                </c:pt>
                <c:pt idx="167">
                  <c:v>459.57420000000002</c:v>
                </c:pt>
                <c:pt idx="168">
                  <c:v>466.53320000000008</c:v>
                </c:pt>
                <c:pt idx="169">
                  <c:v>473.49220000000008</c:v>
                </c:pt>
                <c:pt idx="170">
                  <c:v>480.45119999999997</c:v>
                </c:pt>
                <c:pt idx="171">
                  <c:v>487.41019999999997</c:v>
                </c:pt>
                <c:pt idx="172">
                  <c:v>494.36920000000009</c:v>
                </c:pt>
                <c:pt idx="173">
                  <c:v>501.32819999999941</c:v>
                </c:pt>
                <c:pt idx="174">
                  <c:v>508.28719999999998</c:v>
                </c:pt>
                <c:pt idx="175">
                  <c:v>515.24619999999948</c:v>
                </c:pt>
                <c:pt idx="176">
                  <c:v>522.20519999999988</c:v>
                </c:pt>
                <c:pt idx="177">
                  <c:v>529.16420000000016</c:v>
                </c:pt>
                <c:pt idx="178">
                  <c:v>536.1232</c:v>
                </c:pt>
                <c:pt idx="179">
                  <c:v>543.08220000000006</c:v>
                </c:pt>
                <c:pt idx="180">
                  <c:v>557.00019999999938</c:v>
                </c:pt>
                <c:pt idx="181">
                  <c:v>563.95919999999967</c:v>
                </c:pt>
                <c:pt idx="182">
                  <c:v>570.91820000000007</c:v>
                </c:pt>
                <c:pt idx="183">
                  <c:v>577.87719999999933</c:v>
                </c:pt>
                <c:pt idx="184">
                  <c:v>584.83619999999917</c:v>
                </c:pt>
                <c:pt idx="185">
                  <c:v>591.79520000000002</c:v>
                </c:pt>
                <c:pt idx="186">
                  <c:v>598.75420000000008</c:v>
                </c:pt>
                <c:pt idx="187">
                  <c:v>605.71320000000014</c:v>
                </c:pt>
                <c:pt idx="188">
                  <c:v>612.67219999999998</c:v>
                </c:pt>
                <c:pt idx="189">
                  <c:v>619.63119999999947</c:v>
                </c:pt>
                <c:pt idx="190">
                  <c:v>626.5902000000001</c:v>
                </c:pt>
                <c:pt idx="191">
                  <c:v>633.54919999999936</c:v>
                </c:pt>
                <c:pt idx="192">
                  <c:v>640.50820000000022</c:v>
                </c:pt>
                <c:pt idx="193">
                  <c:v>647.46719999999914</c:v>
                </c:pt>
                <c:pt idx="194">
                  <c:v>654.4261999999992</c:v>
                </c:pt>
                <c:pt idx="195">
                  <c:v>661.38519999999937</c:v>
                </c:pt>
                <c:pt idx="196">
                  <c:v>668.34419999999932</c:v>
                </c:pt>
                <c:pt idx="197">
                  <c:v>675.30320000000006</c:v>
                </c:pt>
                <c:pt idx="198">
                  <c:v>682.26219999999955</c:v>
                </c:pt>
                <c:pt idx="199">
                  <c:v>689.22119999999995</c:v>
                </c:pt>
                <c:pt idx="200">
                  <c:v>696.18020000000001</c:v>
                </c:pt>
                <c:pt idx="201">
                  <c:v>703.13920000000007</c:v>
                </c:pt>
                <c:pt idx="202">
                  <c:v>710.09820000000002</c:v>
                </c:pt>
                <c:pt idx="203">
                  <c:v>717.05719999999951</c:v>
                </c:pt>
                <c:pt idx="204">
                  <c:v>724.01619999999946</c:v>
                </c:pt>
                <c:pt idx="205">
                  <c:v>730.97519999999986</c:v>
                </c:pt>
                <c:pt idx="206">
                  <c:v>737.93419999999958</c:v>
                </c:pt>
                <c:pt idx="207">
                  <c:v>744.89319999999998</c:v>
                </c:pt>
              </c:numCache>
            </c:numRef>
          </c:xVal>
          <c:yVal>
            <c:numRef>
              <c:f>Composite!$P$2:$P$2770</c:f>
              <c:numCache>
                <c:formatCode>General</c:formatCode>
                <c:ptCount val="2769"/>
                <c:pt idx="0">
                  <c:v>-2.2429999999999999</c:v>
                </c:pt>
                <c:pt idx="1">
                  <c:v>-2.3570000000000002</c:v>
                </c:pt>
                <c:pt idx="2">
                  <c:v>-2.516</c:v>
                </c:pt>
                <c:pt idx="3">
                  <c:v>-2.3039999999999998</c:v>
                </c:pt>
                <c:pt idx="4">
                  <c:v>-2.2240000000000002</c:v>
                </c:pt>
                <c:pt idx="5">
                  <c:v>-2.302</c:v>
                </c:pt>
                <c:pt idx="6">
                  <c:v>-2.3589999999999991</c:v>
                </c:pt>
                <c:pt idx="7">
                  <c:v>-2.1669999999999998</c:v>
                </c:pt>
                <c:pt idx="8">
                  <c:v>-2.37</c:v>
                </c:pt>
                <c:pt idx="9">
                  <c:v>-2.548</c:v>
                </c:pt>
                <c:pt idx="10">
                  <c:v>-2.5009999999999999</c:v>
                </c:pt>
                <c:pt idx="11">
                  <c:v>-2.4550000000000001</c:v>
                </c:pt>
                <c:pt idx="12">
                  <c:v>-2.4870000000000001</c:v>
                </c:pt>
                <c:pt idx="13">
                  <c:v>-2.4990000000000001</c:v>
                </c:pt>
                <c:pt idx="14">
                  <c:v>-2.4060000000000001</c:v>
                </c:pt>
                <c:pt idx="15">
                  <c:v>-2.4849999999999999</c:v>
                </c:pt>
                <c:pt idx="16">
                  <c:v>-2.5990000000000002</c:v>
                </c:pt>
                <c:pt idx="17">
                  <c:v>-2.3460000000000001</c:v>
                </c:pt>
                <c:pt idx="18">
                  <c:v>-2.2559999999999998</c:v>
                </c:pt>
                <c:pt idx="19">
                  <c:v>-2.399</c:v>
                </c:pt>
                <c:pt idx="20">
                  <c:v>-2.371999999999999</c:v>
                </c:pt>
                <c:pt idx="21">
                  <c:v>-2.6389999999999998</c:v>
                </c:pt>
                <c:pt idx="22">
                  <c:v>-2.7320000000000002</c:v>
                </c:pt>
                <c:pt idx="23">
                  <c:v>-2.8820000000000001</c:v>
                </c:pt>
                <c:pt idx="24">
                  <c:v>-2.3029999999999999</c:v>
                </c:pt>
                <c:pt idx="25">
                  <c:v>-2.1800000000000002</c:v>
                </c:pt>
                <c:pt idx="26">
                  <c:v>-2.2879999999999998</c:v>
                </c:pt>
                <c:pt idx="27">
                  <c:v>-2.2719999999999998</c:v>
                </c:pt>
                <c:pt idx="28">
                  <c:v>-2.0190000000000001</c:v>
                </c:pt>
                <c:pt idx="29">
                  <c:v>-2.218</c:v>
                </c:pt>
                <c:pt idx="30">
                  <c:v>-2.0219999999999998</c:v>
                </c:pt>
                <c:pt idx="31">
                  <c:v>-2.1949999999999998</c:v>
                </c:pt>
                <c:pt idx="32">
                  <c:v>-2.4279999999999999</c:v>
                </c:pt>
                <c:pt idx="33">
                  <c:v>-2.1040000000000001</c:v>
                </c:pt>
                <c:pt idx="34">
                  <c:v>-2.056</c:v>
                </c:pt>
                <c:pt idx="35">
                  <c:v>-2.5419999999999998</c:v>
                </c:pt>
                <c:pt idx="36">
                  <c:v>-2.1120000000000001</c:v>
                </c:pt>
                <c:pt idx="37">
                  <c:v>-2.5070000000000001</c:v>
                </c:pt>
                <c:pt idx="38">
                  <c:v>-2.5259999999999998</c:v>
                </c:pt>
                <c:pt idx="39">
                  <c:v>-2.242</c:v>
                </c:pt>
                <c:pt idx="40">
                  <c:v>-2.6019999999999999</c:v>
                </c:pt>
                <c:pt idx="41">
                  <c:v>-2.415999999999999</c:v>
                </c:pt>
                <c:pt idx="42">
                  <c:v>-2.8580000000000001</c:v>
                </c:pt>
                <c:pt idx="43">
                  <c:v>-2.87</c:v>
                </c:pt>
                <c:pt idx="44">
                  <c:v>-2.903</c:v>
                </c:pt>
                <c:pt idx="45">
                  <c:v>-2.915999999999999</c:v>
                </c:pt>
                <c:pt idx="46">
                  <c:v>-2.9550000000000001</c:v>
                </c:pt>
                <c:pt idx="47">
                  <c:v>-2.6320000000000001</c:v>
                </c:pt>
                <c:pt idx="48">
                  <c:v>-2.7069999999999999</c:v>
                </c:pt>
                <c:pt idx="49">
                  <c:v>-2.601</c:v>
                </c:pt>
                <c:pt idx="50">
                  <c:v>-2.5379999999999998</c:v>
                </c:pt>
                <c:pt idx="51">
                  <c:v>-2.7490000000000001</c:v>
                </c:pt>
                <c:pt idx="52">
                  <c:v>-2.8239999999999998</c:v>
                </c:pt>
                <c:pt idx="53">
                  <c:v>-2.74</c:v>
                </c:pt>
                <c:pt idx="54">
                  <c:v>-2.875</c:v>
                </c:pt>
                <c:pt idx="55">
                  <c:v>-2.6070000000000002</c:v>
                </c:pt>
                <c:pt idx="56">
                  <c:v>-2.4910000000000001</c:v>
                </c:pt>
                <c:pt idx="57">
                  <c:v>-2.742</c:v>
                </c:pt>
                <c:pt idx="58">
                  <c:v>-2.57</c:v>
                </c:pt>
                <c:pt idx="59">
                  <c:v>-2.6739999999999999</c:v>
                </c:pt>
                <c:pt idx="60">
                  <c:v>-2.4710000000000001</c:v>
                </c:pt>
                <c:pt idx="61">
                  <c:v>-2.4009999999999998</c:v>
                </c:pt>
                <c:pt idx="62">
                  <c:v>-2.5419999999999998</c:v>
                </c:pt>
                <c:pt idx="63">
                  <c:v>-2.5990000000000002</c:v>
                </c:pt>
                <c:pt idx="64">
                  <c:v>-2.512</c:v>
                </c:pt>
                <c:pt idx="65">
                  <c:v>-2.3620000000000001</c:v>
                </c:pt>
                <c:pt idx="66">
                  <c:v>-2.2789999999999999</c:v>
                </c:pt>
                <c:pt idx="67">
                  <c:v>-2.2400000000000002</c:v>
                </c:pt>
                <c:pt idx="68">
                  <c:v>-2.1970000000000001</c:v>
                </c:pt>
                <c:pt idx="69">
                  <c:v>-2.1970000000000001</c:v>
                </c:pt>
                <c:pt idx="70">
                  <c:v>-2.1589999999999998</c:v>
                </c:pt>
                <c:pt idx="71">
                  <c:v>-2.165</c:v>
                </c:pt>
                <c:pt idx="72">
                  <c:v>-2.157</c:v>
                </c:pt>
                <c:pt idx="73">
                  <c:v>-2.036</c:v>
                </c:pt>
                <c:pt idx="74">
                  <c:v>-2.1640000000000001</c:v>
                </c:pt>
                <c:pt idx="75">
                  <c:v>-2.1349999999999998</c:v>
                </c:pt>
                <c:pt idx="76">
                  <c:v>-2.2879999999999998</c:v>
                </c:pt>
                <c:pt idx="77">
                  <c:v>-2.4689999999999999</c:v>
                </c:pt>
                <c:pt idx="78">
                  <c:v>-2.109</c:v>
                </c:pt>
                <c:pt idx="79">
                  <c:v>-1.72</c:v>
                </c:pt>
                <c:pt idx="80">
                  <c:v>-1.9750000000000001</c:v>
                </c:pt>
                <c:pt idx="81">
                  <c:v>-2.0710000000000002</c:v>
                </c:pt>
                <c:pt idx="82">
                  <c:v>-2.1349999999999998</c:v>
                </c:pt>
                <c:pt idx="83">
                  <c:v>-1.7989999999999999</c:v>
                </c:pt>
                <c:pt idx="84">
                  <c:v>-1.6659999999999999</c:v>
                </c:pt>
                <c:pt idx="85">
                  <c:v>-1.879</c:v>
                </c:pt>
                <c:pt idx="86">
                  <c:v>-1.887</c:v>
                </c:pt>
                <c:pt idx="87">
                  <c:v>-2.0129999999999999</c:v>
                </c:pt>
                <c:pt idx="88">
                  <c:v>-2.0019999999999998</c:v>
                </c:pt>
                <c:pt idx="89">
                  <c:v>-2.0870000000000002</c:v>
                </c:pt>
                <c:pt idx="90">
                  <c:v>-2.2450000000000001</c:v>
                </c:pt>
                <c:pt idx="91">
                  <c:v>-2.5670000000000002</c:v>
                </c:pt>
                <c:pt idx="92">
                  <c:v>-2.1739999999999999</c:v>
                </c:pt>
                <c:pt idx="93">
                  <c:v>-2.5489999999999999</c:v>
                </c:pt>
                <c:pt idx="94">
                  <c:v>-2.1930000000000001</c:v>
                </c:pt>
                <c:pt idx="95">
                  <c:v>-2.1259999999999999</c:v>
                </c:pt>
                <c:pt idx="96">
                  <c:v>-2.0299999999999998</c:v>
                </c:pt>
                <c:pt idx="97">
                  <c:v>-1.64</c:v>
                </c:pt>
                <c:pt idx="98">
                  <c:v>-1.6439999999999999</c:v>
                </c:pt>
                <c:pt idx="99">
                  <c:v>-1.4990000000000001</c:v>
                </c:pt>
                <c:pt idx="100">
                  <c:v>-1.6259999999999999</c:v>
                </c:pt>
                <c:pt idx="101">
                  <c:v>-1.87</c:v>
                </c:pt>
                <c:pt idx="102">
                  <c:v>-1.7849999999999999</c:v>
                </c:pt>
                <c:pt idx="103">
                  <c:v>-1.623</c:v>
                </c:pt>
                <c:pt idx="104">
                  <c:v>-1.643</c:v>
                </c:pt>
                <c:pt idx="105">
                  <c:v>-2.077</c:v>
                </c:pt>
                <c:pt idx="106">
                  <c:v>-2.3290000000000002</c:v>
                </c:pt>
                <c:pt idx="107">
                  <c:v>-2.5960000000000001</c:v>
                </c:pt>
                <c:pt idx="108">
                  <c:v>-2.1560000000000001</c:v>
                </c:pt>
                <c:pt idx="109">
                  <c:v>-2.2210000000000001</c:v>
                </c:pt>
                <c:pt idx="110">
                  <c:v>-2.153</c:v>
                </c:pt>
                <c:pt idx="111">
                  <c:v>-2.2189999999999999</c:v>
                </c:pt>
                <c:pt idx="112">
                  <c:v>-2.1379999999999999</c:v>
                </c:pt>
                <c:pt idx="113">
                  <c:v>-2.1840000000000002</c:v>
                </c:pt>
                <c:pt idx="114">
                  <c:v>-2.391</c:v>
                </c:pt>
                <c:pt idx="115">
                  <c:v>-2.246</c:v>
                </c:pt>
                <c:pt idx="116">
                  <c:v>-2.46</c:v>
                </c:pt>
                <c:pt idx="117">
                  <c:v>-2.1850000000000001</c:v>
                </c:pt>
                <c:pt idx="118">
                  <c:v>-2.4329999999999998</c:v>
                </c:pt>
                <c:pt idx="119">
                  <c:v>-2.137</c:v>
                </c:pt>
                <c:pt idx="120">
                  <c:v>-2.4790000000000001</c:v>
                </c:pt>
                <c:pt idx="121">
                  <c:v>-2.399</c:v>
                </c:pt>
                <c:pt idx="122">
                  <c:v>-2.4260000000000002</c:v>
                </c:pt>
                <c:pt idx="123">
                  <c:v>-2.4860000000000002</c:v>
                </c:pt>
                <c:pt idx="124">
                  <c:v>-2.5449999999999999</c:v>
                </c:pt>
                <c:pt idx="125">
                  <c:v>-2.5529999999999999</c:v>
                </c:pt>
                <c:pt idx="126">
                  <c:v>-2.4729999999999999</c:v>
                </c:pt>
                <c:pt idx="127">
                  <c:v>-2.4790000000000001</c:v>
                </c:pt>
                <c:pt idx="128">
                  <c:v>-2.4860000000000002</c:v>
                </c:pt>
                <c:pt idx="129">
                  <c:v>-2.3559999999999981</c:v>
                </c:pt>
                <c:pt idx="130">
                  <c:v>-2.67</c:v>
                </c:pt>
                <c:pt idx="131">
                  <c:v>-2.5550000000000002</c:v>
                </c:pt>
                <c:pt idx="132">
                  <c:v>-2.65</c:v>
                </c:pt>
                <c:pt idx="133">
                  <c:v>-2.7040000000000002</c:v>
                </c:pt>
                <c:pt idx="134">
                  <c:v>-2.7570000000000001</c:v>
                </c:pt>
                <c:pt idx="135">
                  <c:v>-2.806</c:v>
                </c:pt>
                <c:pt idx="136">
                  <c:v>-2.8690000000000002</c:v>
                </c:pt>
                <c:pt idx="137">
                  <c:v>-2.7869999999999999</c:v>
                </c:pt>
                <c:pt idx="138">
                  <c:v>-2.8490000000000002</c:v>
                </c:pt>
                <c:pt idx="139">
                  <c:v>-2.871999999999999</c:v>
                </c:pt>
                <c:pt idx="140">
                  <c:v>-2.8509999999999991</c:v>
                </c:pt>
                <c:pt idx="141">
                  <c:v>-3.048</c:v>
                </c:pt>
                <c:pt idx="142">
                  <c:v>-3.1880000000000002</c:v>
                </c:pt>
                <c:pt idx="143">
                  <c:v>-3.05</c:v>
                </c:pt>
                <c:pt idx="144">
                  <c:v>-3.141</c:v>
                </c:pt>
                <c:pt idx="145">
                  <c:v>-3.15</c:v>
                </c:pt>
                <c:pt idx="146">
                  <c:v>-3.1429999999999998</c:v>
                </c:pt>
                <c:pt idx="147">
                  <c:v>-3.0430000000000001</c:v>
                </c:pt>
                <c:pt idx="148">
                  <c:v>-3.0489999999999999</c:v>
                </c:pt>
                <c:pt idx="149">
                  <c:v>-2.8740000000000001</c:v>
                </c:pt>
                <c:pt idx="150">
                  <c:v>-2.8330000000000002</c:v>
                </c:pt>
                <c:pt idx="151">
                  <c:v>-2.633</c:v>
                </c:pt>
                <c:pt idx="152">
                  <c:v>-2.4359999999999991</c:v>
                </c:pt>
                <c:pt idx="153">
                  <c:v>-2.488</c:v>
                </c:pt>
                <c:pt idx="154">
                  <c:v>-2.4769999999999999</c:v>
                </c:pt>
                <c:pt idx="155">
                  <c:v>-2.2719999999999998</c:v>
                </c:pt>
                <c:pt idx="156">
                  <c:v>-2.1909999999999998</c:v>
                </c:pt>
                <c:pt idx="157">
                  <c:v>-2.1139999999999999</c:v>
                </c:pt>
                <c:pt idx="158">
                  <c:v>-2.165</c:v>
                </c:pt>
                <c:pt idx="159">
                  <c:v>-2.1680000000000001</c:v>
                </c:pt>
                <c:pt idx="160">
                  <c:v>-2.101</c:v>
                </c:pt>
                <c:pt idx="161">
                  <c:v>-2.2370000000000001</c:v>
                </c:pt>
                <c:pt idx="162">
                  <c:v>-2.282</c:v>
                </c:pt>
                <c:pt idx="163">
                  <c:v>-2.395</c:v>
                </c:pt>
                <c:pt idx="164">
                  <c:v>-2.4430000000000001</c:v>
                </c:pt>
                <c:pt idx="165">
                  <c:v>-2.58</c:v>
                </c:pt>
                <c:pt idx="166">
                  <c:v>-2.48</c:v>
                </c:pt>
                <c:pt idx="167">
                  <c:v>-2.4940000000000002</c:v>
                </c:pt>
                <c:pt idx="168">
                  <c:v>-2.4390000000000001</c:v>
                </c:pt>
                <c:pt idx="169">
                  <c:v>-2.4209999999999998</c:v>
                </c:pt>
                <c:pt idx="170">
                  <c:v>-2.4420000000000002</c:v>
                </c:pt>
                <c:pt idx="171">
                  <c:v>-2.548</c:v>
                </c:pt>
                <c:pt idx="172">
                  <c:v>-2.597</c:v>
                </c:pt>
                <c:pt idx="173">
                  <c:v>-2.6970000000000001</c:v>
                </c:pt>
                <c:pt idx="174">
                  <c:v>-2.702</c:v>
                </c:pt>
                <c:pt idx="175">
                  <c:v>-2.766</c:v>
                </c:pt>
                <c:pt idx="176">
                  <c:v>-2.8349999999999991</c:v>
                </c:pt>
                <c:pt idx="177">
                  <c:v>-2.7959999999999998</c:v>
                </c:pt>
                <c:pt idx="178">
                  <c:v>-2.7719999999999998</c:v>
                </c:pt>
                <c:pt idx="179">
                  <c:v>-2.8980000000000001</c:v>
                </c:pt>
                <c:pt idx="180">
                  <c:v>-2.7919999999999998</c:v>
                </c:pt>
                <c:pt idx="181">
                  <c:v>-2.8130000000000002</c:v>
                </c:pt>
                <c:pt idx="182">
                  <c:v>-2.8389999999999991</c:v>
                </c:pt>
                <c:pt idx="183">
                  <c:v>-2.8540000000000001</c:v>
                </c:pt>
                <c:pt idx="184">
                  <c:v>-2.8730000000000002</c:v>
                </c:pt>
                <c:pt idx="185">
                  <c:v>-2.9340000000000002</c:v>
                </c:pt>
                <c:pt idx="186">
                  <c:v>-2.8730000000000002</c:v>
                </c:pt>
                <c:pt idx="187">
                  <c:v>-2.9350000000000001</c:v>
                </c:pt>
                <c:pt idx="188">
                  <c:v>-2.883</c:v>
                </c:pt>
                <c:pt idx="189">
                  <c:v>-2.99</c:v>
                </c:pt>
                <c:pt idx="190">
                  <c:v>-2.9540000000000002</c:v>
                </c:pt>
                <c:pt idx="191">
                  <c:v>-3.11</c:v>
                </c:pt>
                <c:pt idx="192">
                  <c:v>-3.0720000000000001</c:v>
                </c:pt>
                <c:pt idx="193">
                  <c:v>-3.1230000000000002</c:v>
                </c:pt>
                <c:pt idx="194">
                  <c:v>-3.1640000000000001</c:v>
                </c:pt>
                <c:pt idx="195">
                  <c:v>-3.089</c:v>
                </c:pt>
                <c:pt idx="196">
                  <c:v>-3.0409999999999999</c:v>
                </c:pt>
                <c:pt idx="197">
                  <c:v>-3.1030000000000002</c:v>
                </c:pt>
                <c:pt idx="198">
                  <c:v>-3.1669999999999998</c:v>
                </c:pt>
                <c:pt idx="199">
                  <c:v>-3.21</c:v>
                </c:pt>
                <c:pt idx="200">
                  <c:v>-3.254</c:v>
                </c:pt>
                <c:pt idx="201">
                  <c:v>-3.173</c:v>
                </c:pt>
                <c:pt idx="202">
                  <c:v>-3.0720000000000001</c:v>
                </c:pt>
                <c:pt idx="203">
                  <c:v>-2.9329999999999998</c:v>
                </c:pt>
                <c:pt idx="204">
                  <c:v>-3.0659999999999998</c:v>
                </c:pt>
                <c:pt idx="205">
                  <c:v>-3.0139999999999998</c:v>
                </c:pt>
                <c:pt idx="206">
                  <c:v>-3.0259999999999998</c:v>
                </c:pt>
                <c:pt idx="207">
                  <c:v>-3.3450000000000002</c:v>
                </c:pt>
              </c:numCache>
            </c:numRef>
          </c:yVal>
          <c:smooth val="0"/>
          <c:extLst>
            <c:ext xmlns:c16="http://schemas.microsoft.com/office/drawing/2014/chart" uri="{C3380CC4-5D6E-409C-BE32-E72D297353CC}">
              <c16:uniqueId val="{00000000-A449-44B5-AACC-7751B491F3FF}"/>
            </c:ext>
          </c:extLst>
        </c:ser>
        <c:ser>
          <c:idx val="1"/>
          <c:order val="1"/>
          <c:tx>
            <c:v>thesis</c:v>
          </c:tx>
          <c:spPr>
            <a:ln w="28575" cmpd="sng">
              <a:solidFill>
                <a:schemeClr val="accent6"/>
              </a:solidFill>
            </a:ln>
          </c:spPr>
          <c:marker>
            <c:symbol val="none"/>
          </c:marker>
          <c:xVal>
            <c:numRef>
              <c:f>Composite!$A$2:$A$468</c:f>
              <c:numCache>
                <c:formatCode>0</c:formatCode>
                <c:ptCount val="467"/>
                <c:pt idx="0">
                  <c:v>443.05263157894802</c:v>
                </c:pt>
                <c:pt idx="1">
                  <c:v>451.61654135338398</c:v>
                </c:pt>
                <c:pt idx="2">
                  <c:v>460.18045112781999</c:v>
                </c:pt>
                <c:pt idx="3">
                  <c:v>468.74436090225589</c:v>
                </c:pt>
                <c:pt idx="4">
                  <c:v>477.30827067669202</c:v>
                </c:pt>
                <c:pt idx="5">
                  <c:v>485.87218045112797</c:v>
                </c:pt>
                <c:pt idx="6">
                  <c:v>494.43609022556387</c:v>
                </c:pt>
                <c:pt idx="7">
                  <c:v>503</c:v>
                </c:pt>
                <c:pt idx="8">
                  <c:v>511.56390977443601</c:v>
                </c:pt>
                <c:pt idx="9">
                  <c:v>520.12781954887203</c:v>
                </c:pt>
                <c:pt idx="10">
                  <c:v>528.69172932330798</c:v>
                </c:pt>
                <c:pt idx="11">
                  <c:v>537.25563909774405</c:v>
                </c:pt>
                <c:pt idx="12">
                  <c:v>545.81954887218103</c:v>
                </c:pt>
                <c:pt idx="13">
                  <c:v>554.38345864661699</c:v>
                </c:pt>
                <c:pt idx="14">
                  <c:v>562.94736842105249</c:v>
                </c:pt>
                <c:pt idx="15">
                  <c:v>571.51127819548788</c:v>
                </c:pt>
                <c:pt idx="16">
                  <c:v>580.07518796992497</c:v>
                </c:pt>
                <c:pt idx="17">
                  <c:v>588.63909774436104</c:v>
                </c:pt>
                <c:pt idx="18">
                  <c:v>597.20300751879699</c:v>
                </c:pt>
                <c:pt idx="19">
                  <c:v>605.76691729323238</c:v>
                </c:pt>
                <c:pt idx="20">
                  <c:v>614.33082706766902</c:v>
                </c:pt>
                <c:pt idx="21">
                  <c:v>622.89473684210498</c:v>
                </c:pt>
                <c:pt idx="22">
                  <c:v>631.45864661654105</c:v>
                </c:pt>
                <c:pt idx="23">
                  <c:v>640.02255639097734</c:v>
                </c:pt>
                <c:pt idx="24">
                  <c:v>648.5864661654133</c:v>
                </c:pt>
                <c:pt idx="25">
                  <c:v>657.15037593985005</c:v>
                </c:pt>
                <c:pt idx="26">
                  <c:v>665.71428571428601</c:v>
                </c:pt>
                <c:pt idx="27">
                  <c:v>674.27819548872196</c:v>
                </c:pt>
                <c:pt idx="28">
                  <c:v>682.84210526315803</c:v>
                </c:pt>
                <c:pt idx="29">
                  <c:v>691.40601503759399</c:v>
                </c:pt>
                <c:pt idx="30">
                  <c:v>699.96992481202892</c:v>
                </c:pt>
                <c:pt idx="31">
                  <c:v>708.53383458646601</c:v>
                </c:pt>
                <c:pt idx="32">
                  <c:v>717.09774436090197</c:v>
                </c:pt>
                <c:pt idx="33">
                  <c:v>725.66165413533736</c:v>
                </c:pt>
                <c:pt idx="34">
                  <c:v>734.22556390977502</c:v>
                </c:pt>
                <c:pt idx="35">
                  <c:v>742.78947368421098</c:v>
                </c:pt>
                <c:pt idx="36">
                  <c:v>751.35338345864704</c:v>
                </c:pt>
                <c:pt idx="37">
                  <c:v>759.91729323308289</c:v>
                </c:pt>
                <c:pt idx="38">
                  <c:v>768.48120300751896</c:v>
                </c:pt>
                <c:pt idx="39">
                  <c:v>777.04511278195389</c:v>
                </c:pt>
                <c:pt idx="40">
                  <c:v>785.60902255639098</c:v>
                </c:pt>
                <c:pt idx="41">
                  <c:v>794.17293233082705</c:v>
                </c:pt>
                <c:pt idx="42">
                  <c:v>802.73684210526289</c:v>
                </c:pt>
                <c:pt idx="43">
                  <c:v>811.30075187969896</c:v>
                </c:pt>
                <c:pt idx="44">
                  <c:v>819.86466165413447</c:v>
                </c:pt>
                <c:pt idx="45">
                  <c:v>828.42857142857099</c:v>
                </c:pt>
                <c:pt idx="46">
                  <c:v>836.99248120300797</c:v>
                </c:pt>
                <c:pt idx="47">
                  <c:v>845.55639097744404</c:v>
                </c:pt>
                <c:pt idx="48">
                  <c:v>854.12030075188</c:v>
                </c:pt>
                <c:pt idx="49">
                  <c:v>862.68421052631595</c:v>
                </c:pt>
                <c:pt idx="50">
                  <c:v>871.24812030075202</c:v>
                </c:pt>
                <c:pt idx="51">
                  <c:v>879.81203007518798</c:v>
                </c:pt>
                <c:pt idx="52">
                  <c:v>888.37593984962405</c:v>
                </c:pt>
                <c:pt idx="53">
                  <c:v>896.93984962406</c:v>
                </c:pt>
                <c:pt idx="54">
                  <c:v>905.50375939849596</c:v>
                </c:pt>
                <c:pt idx="55">
                  <c:v>914.06766917293089</c:v>
                </c:pt>
                <c:pt idx="56">
                  <c:v>922.63157894736798</c:v>
                </c:pt>
                <c:pt idx="57">
                  <c:v>931.19548872180405</c:v>
                </c:pt>
                <c:pt idx="58">
                  <c:v>939.75939849624103</c:v>
                </c:pt>
                <c:pt idx="59">
                  <c:v>948.32330827067699</c:v>
                </c:pt>
                <c:pt idx="60">
                  <c:v>956.88721804511238</c:v>
                </c:pt>
                <c:pt idx="61">
                  <c:v>965.45112781954788</c:v>
                </c:pt>
                <c:pt idx="62">
                  <c:v>974.01503759398497</c:v>
                </c:pt>
                <c:pt idx="63">
                  <c:v>982.57894736842104</c:v>
                </c:pt>
                <c:pt idx="64">
                  <c:v>991.142857142857</c:v>
                </c:pt>
                <c:pt idx="65">
                  <c:v>999.70676691729295</c:v>
                </c:pt>
                <c:pt idx="66">
                  <c:v>1008.27067669173</c:v>
                </c:pt>
                <c:pt idx="67">
                  <c:v>1016.83458646617</c:v>
                </c:pt>
                <c:pt idx="68">
                  <c:v>1025.3984962406</c:v>
                </c:pt>
                <c:pt idx="69">
                  <c:v>1033.96240601504</c:v>
                </c:pt>
                <c:pt idx="70">
                  <c:v>1042.5263157894699</c:v>
                </c:pt>
                <c:pt idx="71">
                  <c:v>1051.0902255639101</c:v>
                </c:pt>
                <c:pt idx="72">
                  <c:v>1059.65413533835</c:v>
                </c:pt>
                <c:pt idx="73">
                  <c:v>1068.2180451127799</c:v>
                </c:pt>
                <c:pt idx="74">
                  <c:v>1076.7819548872201</c:v>
                </c:pt>
                <c:pt idx="75">
                  <c:v>1085.34586466165</c:v>
                </c:pt>
                <c:pt idx="76">
                  <c:v>1093.9097744360899</c:v>
                </c:pt>
                <c:pt idx="77">
                  <c:v>1102.4736842105301</c:v>
                </c:pt>
                <c:pt idx="78">
                  <c:v>1111.03759398496</c:v>
                </c:pt>
                <c:pt idx="79">
                  <c:v>1119.6015037594</c:v>
                </c:pt>
                <c:pt idx="80">
                  <c:v>1128.1654135338299</c:v>
                </c:pt>
                <c:pt idx="81">
                  <c:v>1136.7293233082701</c:v>
                </c:pt>
                <c:pt idx="82">
                  <c:v>1145.29323308271</c:v>
                </c:pt>
                <c:pt idx="83">
                  <c:v>1153.8571428571399</c:v>
                </c:pt>
                <c:pt idx="84">
                  <c:v>1162.4210526315801</c:v>
                </c:pt>
                <c:pt idx="85">
                  <c:v>1170.98496240602</c:v>
                </c:pt>
                <c:pt idx="86">
                  <c:v>1179.54887218045</c:v>
                </c:pt>
                <c:pt idx="87">
                  <c:v>1188.1127819548899</c:v>
                </c:pt>
                <c:pt idx="88">
                  <c:v>1196.6766917293201</c:v>
                </c:pt>
                <c:pt idx="89">
                  <c:v>1205.24060150376</c:v>
                </c:pt>
                <c:pt idx="90">
                  <c:v>1213.8045112781999</c:v>
                </c:pt>
                <c:pt idx="91">
                  <c:v>1222.3684210526301</c:v>
                </c:pt>
                <c:pt idx="92">
                  <c:v>1230.93233082707</c:v>
                </c:pt>
                <c:pt idx="93">
                  <c:v>1239.4962406014999</c:v>
                </c:pt>
                <c:pt idx="94">
                  <c:v>1248.0601503759401</c:v>
                </c:pt>
                <c:pt idx="95">
                  <c:v>1256.62406015038</c:v>
                </c:pt>
                <c:pt idx="96">
                  <c:v>1265.18796992481</c:v>
                </c:pt>
                <c:pt idx="97">
                  <c:v>1273.7518796992499</c:v>
                </c:pt>
                <c:pt idx="98">
                  <c:v>1282.3157894736801</c:v>
                </c:pt>
                <c:pt idx="99">
                  <c:v>1290.87969924812</c:v>
                </c:pt>
                <c:pt idx="100">
                  <c:v>1299.4436090225599</c:v>
                </c:pt>
                <c:pt idx="101">
                  <c:v>1308.0075187969901</c:v>
                </c:pt>
                <c:pt idx="102">
                  <c:v>1316.57142857143</c:v>
                </c:pt>
                <c:pt idx="103">
                  <c:v>1325.13533834586</c:v>
                </c:pt>
                <c:pt idx="104">
                  <c:v>1333.6992481202999</c:v>
                </c:pt>
                <c:pt idx="105">
                  <c:v>1342.2631578947401</c:v>
                </c:pt>
                <c:pt idx="106">
                  <c:v>1350.82706766917</c:v>
                </c:pt>
                <c:pt idx="107">
                  <c:v>1359.3909774436099</c:v>
                </c:pt>
                <c:pt idx="108">
                  <c:v>1367.9548872180501</c:v>
                </c:pt>
                <c:pt idx="109">
                  <c:v>1376.51879699248</c:v>
                </c:pt>
                <c:pt idx="110">
                  <c:v>1385.08270676692</c:v>
                </c:pt>
                <c:pt idx="111">
                  <c:v>1393.6466165413501</c:v>
                </c:pt>
                <c:pt idx="112">
                  <c:v>1402.21052631579</c:v>
                </c:pt>
                <c:pt idx="113">
                  <c:v>1410.77443609023</c:v>
                </c:pt>
                <c:pt idx="114">
                  <c:v>1419.3383458646599</c:v>
                </c:pt>
                <c:pt idx="115">
                  <c:v>1427.9022556391001</c:v>
                </c:pt>
                <c:pt idx="116">
                  <c:v>1436.46616541353</c:v>
                </c:pt>
                <c:pt idx="117">
                  <c:v>1445.0300751879699</c:v>
                </c:pt>
                <c:pt idx="118">
                  <c:v>1453.5939849624101</c:v>
                </c:pt>
                <c:pt idx="119">
                  <c:v>1462.15789473684</c:v>
                </c:pt>
                <c:pt idx="120">
                  <c:v>1479.2857142857099</c:v>
                </c:pt>
                <c:pt idx="121">
                  <c:v>1487.8496240601501</c:v>
                </c:pt>
                <c:pt idx="122">
                  <c:v>1496.41353383459</c:v>
                </c:pt>
                <c:pt idx="123">
                  <c:v>1504.9774436090199</c:v>
                </c:pt>
                <c:pt idx="124">
                  <c:v>1513.5413533834601</c:v>
                </c:pt>
                <c:pt idx="125">
                  <c:v>1522.10526315789</c:v>
                </c:pt>
                <c:pt idx="126">
                  <c:v>1530.66917293233</c:v>
                </c:pt>
                <c:pt idx="127">
                  <c:v>1539.2330827067699</c:v>
                </c:pt>
                <c:pt idx="128">
                  <c:v>1547.7969924812</c:v>
                </c:pt>
                <c:pt idx="129">
                  <c:v>1556.36090225564</c:v>
                </c:pt>
                <c:pt idx="130">
                  <c:v>1564.9248120300799</c:v>
                </c:pt>
                <c:pt idx="131">
                  <c:v>1573.4887218045101</c:v>
                </c:pt>
                <c:pt idx="132">
                  <c:v>1582.05263157895</c:v>
                </c:pt>
                <c:pt idx="133">
                  <c:v>1590.6165413533799</c:v>
                </c:pt>
                <c:pt idx="134">
                  <c:v>1599.1804511278201</c:v>
                </c:pt>
                <c:pt idx="135">
                  <c:v>1607.74436090226</c:v>
                </c:pt>
                <c:pt idx="136">
                  <c:v>1616.30827067669</c:v>
                </c:pt>
                <c:pt idx="137">
                  <c:v>1624.8721804511299</c:v>
                </c:pt>
                <c:pt idx="138">
                  <c:v>1633.4360902255601</c:v>
                </c:pt>
                <c:pt idx="139">
                  <c:v>1642</c:v>
                </c:pt>
                <c:pt idx="140">
                  <c:v>1650.7280000000001</c:v>
                </c:pt>
                <c:pt idx="141">
                  <c:v>1659.4559999999999</c:v>
                </c:pt>
                <c:pt idx="142">
                  <c:v>1668.184</c:v>
                </c:pt>
                <c:pt idx="143">
                  <c:v>1676.912</c:v>
                </c:pt>
                <c:pt idx="144">
                  <c:v>1685.64</c:v>
                </c:pt>
                <c:pt idx="145">
                  <c:v>1694.3679999999999</c:v>
                </c:pt>
                <c:pt idx="146">
                  <c:v>1703.096</c:v>
                </c:pt>
                <c:pt idx="147">
                  <c:v>1711.8240000000001</c:v>
                </c:pt>
                <c:pt idx="148">
                  <c:v>1720.5519999999999</c:v>
                </c:pt>
                <c:pt idx="149">
                  <c:v>1729.28</c:v>
                </c:pt>
                <c:pt idx="150">
                  <c:v>1738.008</c:v>
                </c:pt>
                <c:pt idx="151">
                  <c:v>1746.7360000000001</c:v>
                </c:pt>
                <c:pt idx="152">
                  <c:v>1755.4639999999999</c:v>
                </c:pt>
                <c:pt idx="153">
                  <c:v>1764.192</c:v>
                </c:pt>
                <c:pt idx="154">
                  <c:v>1772.92</c:v>
                </c:pt>
                <c:pt idx="155">
                  <c:v>1781.6479999999999</c:v>
                </c:pt>
                <c:pt idx="156">
                  <c:v>1790.376</c:v>
                </c:pt>
                <c:pt idx="157">
                  <c:v>1799.104</c:v>
                </c:pt>
                <c:pt idx="158">
                  <c:v>1807.8320000000001</c:v>
                </c:pt>
                <c:pt idx="159">
                  <c:v>1816.56</c:v>
                </c:pt>
                <c:pt idx="160">
                  <c:v>1825.288</c:v>
                </c:pt>
                <c:pt idx="161">
                  <c:v>1834.0160000000001</c:v>
                </c:pt>
                <c:pt idx="162">
                  <c:v>1842.7439999999999</c:v>
                </c:pt>
                <c:pt idx="163">
                  <c:v>1851.472</c:v>
                </c:pt>
                <c:pt idx="164">
                  <c:v>1860.2</c:v>
                </c:pt>
                <c:pt idx="165">
                  <c:v>1868.9280000000001</c:v>
                </c:pt>
                <c:pt idx="166">
                  <c:v>1877.6559999999999</c:v>
                </c:pt>
                <c:pt idx="167">
                  <c:v>1886.384</c:v>
                </c:pt>
                <c:pt idx="168">
                  <c:v>1895.1120000000001</c:v>
                </c:pt>
                <c:pt idx="169">
                  <c:v>1903.84</c:v>
                </c:pt>
                <c:pt idx="170">
                  <c:v>1912.568</c:v>
                </c:pt>
                <c:pt idx="171">
                  <c:v>1921.296</c:v>
                </c:pt>
                <c:pt idx="172">
                  <c:v>1930.0239999999999</c:v>
                </c:pt>
                <c:pt idx="173">
                  <c:v>1938.752</c:v>
                </c:pt>
                <c:pt idx="174">
                  <c:v>1947.48</c:v>
                </c:pt>
                <c:pt idx="175">
                  <c:v>1956.2080000000001</c:v>
                </c:pt>
                <c:pt idx="176">
                  <c:v>1964.9359999999999</c:v>
                </c:pt>
                <c:pt idx="177">
                  <c:v>1973.664</c:v>
                </c:pt>
                <c:pt idx="178">
                  <c:v>1982.3920000000001</c:v>
                </c:pt>
                <c:pt idx="179">
                  <c:v>1991.12</c:v>
                </c:pt>
                <c:pt idx="180">
                  <c:v>1999.848</c:v>
                </c:pt>
                <c:pt idx="181">
                  <c:v>2008.576</c:v>
                </c:pt>
                <c:pt idx="182">
                  <c:v>2017.3040000000001</c:v>
                </c:pt>
                <c:pt idx="183">
                  <c:v>2026.0319999999999</c:v>
                </c:pt>
                <c:pt idx="184">
                  <c:v>2034.76</c:v>
                </c:pt>
                <c:pt idx="185">
                  <c:v>2043.4880000000001</c:v>
                </c:pt>
                <c:pt idx="186">
                  <c:v>2052.2159999999999</c:v>
                </c:pt>
                <c:pt idx="187">
                  <c:v>2060.944</c:v>
                </c:pt>
                <c:pt idx="188">
                  <c:v>2069.672</c:v>
                </c:pt>
                <c:pt idx="189">
                  <c:v>2078.4</c:v>
                </c:pt>
                <c:pt idx="190">
                  <c:v>2087.1280000000002</c:v>
                </c:pt>
                <c:pt idx="191">
                  <c:v>2095.8560000000002</c:v>
                </c:pt>
                <c:pt idx="192">
                  <c:v>2104.5839999999998</c:v>
                </c:pt>
                <c:pt idx="193">
                  <c:v>2113.3119999999999</c:v>
                </c:pt>
                <c:pt idx="194">
                  <c:v>2122.04</c:v>
                </c:pt>
                <c:pt idx="195">
                  <c:v>2130.768</c:v>
                </c:pt>
                <c:pt idx="196">
                  <c:v>2139.4960000000001</c:v>
                </c:pt>
                <c:pt idx="197">
                  <c:v>2148.2240000000002</c:v>
                </c:pt>
                <c:pt idx="198">
                  <c:v>2156.9520000000002</c:v>
                </c:pt>
                <c:pt idx="199">
                  <c:v>2165.6799999999998</c:v>
                </c:pt>
                <c:pt idx="200">
                  <c:v>2174.4079999999999</c:v>
                </c:pt>
                <c:pt idx="201">
                  <c:v>2183.136</c:v>
                </c:pt>
                <c:pt idx="202">
                  <c:v>2191.864</c:v>
                </c:pt>
                <c:pt idx="203">
                  <c:v>2200.5920000000001</c:v>
                </c:pt>
                <c:pt idx="204">
                  <c:v>2209.3200000000002</c:v>
                </c:pt>
                <c:pt idx="205">
                  <c:v>2218.0479999999998</c:v>
                </c:pt>
                <c:pt idx="206">
                  <c:v>2226.7759999999998</c:v>
                </c:pt>
                <c:pt idx="207">
                  <c:v>2235.5039999999999</c:v>
                </c:pt>
                <c:pt idx="208">
                  <c:v>2244.232</c:v>
                </c:pt>
                <c:pt idx="209">
                  <c:v>2252.96</c:v>
                </c:pt>
                <c:pt idx="210">
                  <c:v>2261.6880000000001</c:v>
                </c:pt>
                <c:pt idx="211">
                  <c:v>2270.4160000000002</c:v>
                </c:pt>
                <c:pt idx="212">
                  <c:v>2279.1439999999998</c:v>
                </c:pt>
                <c:pt idx="213">
                  <c:v>2287.8719999999998</c:v>
                </c:pt>
                <c:pt idx="214">
                  <c:v>2296.6</c:v>
                </c:pt>
                <c:pt idx="215">
                  <c:v>2305.328</c:v>
                </c:pt>
                <c:pt idx="216">
                  <c:v>2314.056</c:v>
                </c:pt>
                <c:pt idx="217">
                  <c:v>2322.7840000000001</c:v>
                </c:pt>
                <c:pt idx="218">
                  <c:v>2331.5120000000002</c:v>
                </c:pt>
                <c:pt idx="219">
                  <c:v>2340.2399999999998</c:v>
                </c:pt>
                <c:pt idx="220">
                  <c:v>2348.9679999999998</c:v>
                </c:pt>
                <c:pt idx="221">
                  <c:v>2357.6959999999999</c:v>
                </c:pt>
                <c:pt idx="222">
                  <c:v>2366.424</c:v>
                </c:pt>
                <c:pt idx="223">
                  <c:v>2375.152</c:v>
                </c:pt>
                <c:pt idx="224">
                  <c:v>2383.88</c:v>
                </c:pt>
                <c:pt idx="225">
                  <c:v>2392.6080000000002</c:v>
                </c:pt>
                <c:pt idx="226">
                  <c:v>2401.3359999999998</c:v>
                </c:pt>
                <c:pt idx="227">
                  <c:v>2410.0639999999999</c:v>
                </c:pt>
                <c:pt idx="228">
                  <c:v>2418.7919999999999</c:v>
                </c:pt>
                <c:pt idx="229">
                  <c:v>2427.52</c:v>
                </c:pt>
                <c:pt idx="230">
                  <c:v>2436.248</c:v>
                </c:pt>
                <c:pt idx="231">
                  <c:v>2444.9760000000001</c:v>
                </c:pt>
                <c:pt idx="232">
                  <c:v>2453.7040000000002</c:v>
                </c:pt>
                <c:pt idx="233">
                  <c:v>2462.4319999999998</c:v>
                </c:pt>
                <c:pt idx="234">
                  <c:v>2471.16</c:v>
                </c:pt>
                <c:pt idx="235">
                  <c:v>2479.8879999999999</c:v>
                </c:pt>
                <c:pt idx="236">
                  <c:v>2488.616</c:v>
                </c:pt>
                <c:pt idx="237">
                  <c:v>2497.3440000000001</c:v>
                </c:pt>
                <c:pt idx="238">
                  <c:v>2506.0720000000001</c:v>
                </c:pt>
                <c:pt idx="239">
                  <c:v>2514.8000000000002</c:v>
                </c:pt>
                <c:pt idx="240">
                  <c:v>2523.5279999999998</c:v>
                </c:pt>
                <c:pt idx="241">
                  <c:v>2532.2559999999999</c:v>
                </c:pt>
                <c:pt idx="242">
                  <c:v>2540.9839999999999</c:v>
                </c:pt>
                <c:pt idx="243">
                  <c:v>2549.712</c:v>
                </c:pt>
                <c:pt idx="244">
                  <c:v>2558.44</c:v>
                </c:pt>
                <c:pt idx="245">
                  <c:v>2567.1680000000001</c:v>
                </c:pt>
                <c:pt idx="246">
                  <c:v>2575.8960000000002</c:v>
                </c:pt>
                <c:pt idx="247">
                  <c:v>2584.6239999999998</c:v>
                </c:pt>
                <c:pt idx="248">
                  <c:v>2593.3519999999999</c:v>
                </c:pt>
                <c:pt idx="249">
                  <c:v>2602.08</c:v>
                </c:pt>
                <c:pt idx="250">
                  <c:v>2610.808</c:v>
                </c:pt>
                <c:pt idx="251">
                  <c:v>2619.5360000000001</c:v>
                </c:pt>
                <c:pt idx="252">
                  <c:v>2628.2640000000001</c:v>
                </c:pt>
                <c:pt idx="253">
                  <c:v>2636.9920000000002</c:v>
                </c:pt>
                <c:pt idx="254">
                  <c:v>2645.72</c:v>
                </c:pt>
                <c:pt idx="255">
                  <c:v>2654.4479999999999</c:v>
                </c:pt>
                <c:pt idx="256">
                  <c:v>2663.1759999999999</c:v>
                </c:pt>
                <c:pt idx="257">
                  <c:v>2671.904</c:v>
                </c:pt>
                <c:pt idx="258">
                  <c:v>2680.6320000000001</c:v>
                </c:pt>
                <c:pt idx="259">
                  <c:v>2689.36</c:v>
                </c:pt>
                <c:pt idx="260">
                  <c:v>2698.0880000000002</c:v>
                </c:pt>
                <c:pt idx="261">
                  <c:v>2706.8159999999998</c:v>
                </c:pt>
                <c:pt idx="262">
                  <c:v>2715.5439999999999</c:v>
                </c:pt>
                <c:pt idx="263">
                  <c:v>2724.2719999999999</c:v>
                </c:pt>
                <c:pt idx="264">
                  <c:v>2733</c:v>
                </c:pt>
                <c:pt idx="265">
                  <c:v>2744.49707602339</c:v>
                </c:pt>
                <c:pt idx="266">
                  <c:v>2755.9941520467801</c:v>
                </c:pt>
                <c:pt idx="267">
                  <c:v>2767.4912280701801</c:v>
                </c:pt>
                <c:pt idx="268">
                  <c:v>2778.9883040935702</c:v>
                </c:pt>
                <c:pt idx="269">
                  <c:v>2790.4853801169602</c:v>
                </c:pt>
                <c:pt idx="270">
                  <c:v>2801.9824561403502</c:v>
                </c:pt>
                <c:pt idx="271">
                  <c:v>2813.4795321637398</c:v>
                </c:pt>
                <c:pt idx="272">
                  <c:v>2824.9766081871398</c:v>
                </c:pt>
                <c:pt idx="273">
                  <c:v>2836.4736842105299</c:v>
                </c:pt>
                <c:pt idx="274">
                  <c:v>2847.9707602339199</c:v>
                </c:pt>
                <c:pt idx="275">
                  <c:v>2859.46783625731</c:v>
                </c:pt>
                <c:pt idx="276">
                  <c:v>2870.9649122807</c:v>
                </c:pt>
                <c:pt idx="277">
                  <c:v>2882.46198830409</c:v>
                </c:pt>
                <c:pt idx="278">
                  <c:v>2893.9590643274901</c:v>
                </c:pt>
                <c:pt idx="279">
                  <c:v>2905.4561403508801</c:v>
                </c:pt>
                <c:pt idx="280">
                  <c:v>2916.9532163742701</c:v>
                </c:pt>
                <c:pt idx="281">
                  <c:v>2928.4502923976602</c:v>
                </c:pt>
                <c:pt idx="282">
                  <c:v>2939.9473684210502</c:v>
                </c:pt>
                <c:pt idx="283">
                  <c:v>2951.4444444444398</c:v>
                </c:pt>
                <c:pt idx="284">
                  <c:v>2962.9415204678398</c:v>
                </c:pt>
                <c:pt idx="285">
                  <c:v>2974.4385964912299</c:v>
                </c:pt>
                <c:pt idx="286">
                  <c:v>2985.9356725146199</c:v>
                </c:pt>
                <c:pt idx="287">
                  <c:v>2997.4327485380099</c:v>
                </c:pt>
                <c:pt idx="288">
                  <c:v>3008.9298245614</c:v>
                </c:pt>
                <c:pt idx="289">
                  <c:v>3020.4269005848</c:v>
                </c:pt>
                <c:pt idx="290">
                  <c:v>3031.9239766081901</c:v>
                </c:pt>
                <c:pt idx="291">
                  <c:v>3043.4210526315801</c:v>
                </c:pt>
                <c:pt idx="292">
                  <c:v>3054.9181286549701</c:v>
                </c:pt>
                <c:pt idx="293">
                  <c:v>3066.4152046783602</c:v>
                </c:pt>
                <c:pt idx="294">
                  <c:v>3077.9122807017502</c:v>
                </c:pt>
                <c:pt idx="295">
                  <c:v>3089.4093567251498</c:v>
                </c:pt>
                <c:pt idx="296">
                  <c:v>3100.9064327485398</c:v>
                </c:pt>
                <c:pt idx="297">
                  <c:v>3112.4035087719299</c:v>
                </c:pt>
                <c:pt idx="298">
                  <c:v>3123.9005847953199</c:v>
                </c:pt>
                <c:pt idx="299">
                  <c:v>3135.3976608187099</c:v>
                </c:pt>
                <c:pt idx="300">
                  <c:v>3146.89473684211</c:v>
                </c:pt>
                <c:pt idx="301">
                  <c:v>3158.3918128655</c:v>
                </c:pt>
                <c:pt idx="302">
                  <c:v>3169.8888888888901</c:v>
                </c:pt>
                <c:pt idx="303">
                  <c:v>3181.3859649122801</c:v>
                </c:pt>
                <c:pt idx="304">
                  <c:v>3192.8830409356701</c:v>
                </c:pt>
                <c:pt idx="305">
                  <c:v>3204.3801169590602</c:v>
                </c:pt>
                <c:pt idx="306">
                  <c:v>3215.8771929824602</c:v>
                </c:pt>
                <c:pt idx="307">
                  <c:v>3227.3742690058498</c:v>
                </c:pt>
                <c:pt idx="308">
                  <c:v>3238.8713450292398</c:v>
                </c:pt>
                <c:pt idx="309">
                  <c:v>3250.368421052628</c:v>
                </c:pt>
                <c:pt idx="310">
                  <c:v>3261.8654970760199</c:v>
                </c:pt>
                <c:pt idx="311">
                  <c:v>3273.3625730994199</c:v>
                </c:pt>
                <c:pt idx="312">
                  <c:v>3284.85964912281</c:v>
                </c:pt>
                <c:pt idx="313">
                  <c:v>3296.3567251462</c:v>
                </c:pt>
                <c:pt idx="314">
                  <c:v>3307.85380116959</c:v>
                </c:pt>
                <c:pt idx="315">
                  <c:v>3319.3508771929801</c:v>
                </c:pt>
                <c:pt idx="316">
                  <c:v>3330.8479532163701</c:v>
                </c:pt>
                <c:pt idx="317">
                  <c:v>3342.3450292397702</c:v>
                </c:pt>
                <c:pt idx="318">
                  <c:v>3353.8421052631602</c:v>
                </c:pt>
                <c:pt idx="319">
                  <c:v>3365.3391812865498</c:v>
                </c:pt>
                <c:pt idx="320">
                  <c:v>3376.8362573099398</c:v>
                </c:pt>
                <c:pt idx="321">
                  <c:v>3388.3333333333298</c:v>
                </c:pt>
                <c:pt idx="322">
                  <c:v>3399.8304093567299</c:v>
                </c:pt>
                <c:pt idx="323">
                  <c:v>3411.3274853801199</c:v>
                </c:pt>
                <c:pt idx="324">
                  <c:v>3422.82456140351</c:v>
                </c:pt>
                <c:pt idx="325">
                  <c:v>3434.3216374269</c:v>
                </c:pt>
                <c:pt idx="326">
                  <c:v>3445.81871345029</c:v>
                </c:pt>
                <c:pt idx="327">
                  <c:v>3457.3157894736801</c:v>
                </c:pt>
                <c:pt idx="328">
                  <c:v>3468.8128654970801</c:v>
                </c:pt>
                <c:pt idx="329">
                  <c:v>3480.3099415204701</c:v>
                </c:pt>
                <c:pt idx="330">
                  <c:v>3491.8070175438602</c:v>
                </c:pt>
                <c:pt idx="331">
                  <c:v>3503.3040935672502</c:v>
                </c:pt>
                <c:pt idx="332">
                  <c:v>3514.8011695906398</c:v>
                </c:pt>
                <c:pt idx="333">
                  <c:v>3526.298245614038</c:v>
                </c:pt>
                <c:pt idx="334">
                  <c:v>3537.7953216374299</c:v>
                </c:pt>
                <c:pt idx="335">
                  <c:v>3549.2923976608199</c:v>
                </c:pt>
                <c:pt idx="336">
                  <c:v>3560.78947368421</c:v>
                </c:pt>
                <c:pt idx="337">
                  <c:v>3572.2865497075991</c:v>
                </c:pt>
                <c:pt idx="338">
                  <c:v>3583.78362573099</c:v>
                </c:pt>
                <c:pt idx="339">
                  <c:v>3595.2807017543901</c:v>
                </c:pt>
                <c:pt idx="340">
                  <c:v>3606.7777777777801</c:v>
                </c:pt>
                <c:pt idx="341">
                  <c:v>3618.2748538011701</c:v>
                </c:pt>
                <c:pt idx="342">
                  <c:v>3629.7719298245602</c:v>
                </c:pt>
                <c:pt idx="343">
                  <c:v>3641.2690058479502</c:v>
                </c:pt>
                <c:pt idx="344">
                  <c:v>3652.7660818713498</c:v>
                </c:pt>
                <c:pt idx="345">
                  <c:v>3664.2631578947398</c:v>
                </c:pt>
                <c:pt idx="346">
                  <c:v>3675.7602339181299</c:v>
                </c:pt>
                <c:pt idx="347">
                  <c:v>3687.2573099415199</c:v>
                </c:pt>
                <c:pt idx="348">
                  <c:v>3698.754385964909</c:v>
                </c:pt>
                <c:pt idx="349">
                  <c:v>3710.2514619883</c:v>
                </c:pt>
                <c:pt idx="350">
                  <c:v>3721.7485380117</c:v>
                </c:pt>
                <c:pt idx="351">
                  <c:v>3733.2456140350901</c:v>
                </c:pt>
                <c:pt idx="352">
                  <c:v>3744.7426900584801</c:v>
                </c:pt>
                <c:pt idx="353">
                  <c:v>3756.2397660818701</c:v>
                </c:pt>
                <c:pt idx="354">
                  <c:v>3767.7368421052602</c:v>
                </c:pt>
                <c:pt idx="355">
                  <c:v>3779.2339181286602</c:v>
                </c:pt>
                <c:pt idx="356">
                  <c:v>3790.7309941520498</c:v>
                </c:pt>
                <c:pt idx="357">
                  <c:v>3802.2280701754398</c:v>
                </c:pt>
                <c:pt idx="358">
                  <c:v>3813.7251461988299</c:v>
                </c:pt>
                <c:pt idx="359">
                  <c:v>3825.2222222222199</c:v>
                </c:pt>
                <c:pt idx="360">
                  <c:v>3836.7192982456099</c:v>
                </c:pt>
                <c:pt idx="361">
                  <c:v>3848.21637426901</c:v>
                </c:pt>
                <c:pt idx="362">
                  <c:v>3859.7134502924</c:v>
                </c:pt>
                <c:pt idx="363">
                  <c:v>3871.21052631579</c:v>
                </c:pt>
                <c:pt idx="364">
                  <c:v>3882.7076023391801</c:v>
                </c:pt>
                <c:pt idx="365">
                  <c:v>3905.7017543859602</c:v>
                </c:pt>
                <c:pt idx="366">
                  <c:v>3917.1988304093602</c:v>
                </c:pt>
                <c:pt idx="367">
                  <c:v>3928.6959064327498</c:v>
                </c:pt>
                <c:pt idx="368">
                  <c:v>3940.1929824561398</c:v>
                </c:pt>
                <c:pt idx="369">
                  <c:v>3951.6900584795299</c:v>
                </c:pt>
                <c:pt idx="370">
                  <c:v>3963.1871345029199</c:v>
                </c:pt>
                <c:pt idx="371">
                  <c:v>3974.6842105263199</c:v>
                </c:pt>
                <c:pt idx="372">
                  <c:v>3986.18128654971</c:v>
                </c:pt>
                <c:pt idx="373">
                  <c:v>3997.6783625731</c:v>
                </c:pt>
                <c:pt idx="374">
                  <c:v>4009.17543859649</c:v>
                </c:pt>
                <c:pt idx="375">
                  <c:v>4020.6725146198801</c:v>
                </c:pt>
                <c:pt idx="376">
                  <c:v>4032.1695906432701</c:v>
                </c:pt>
                <c:pt idx="377">
                  <c:v>4043.6666666666652</c:v>
                </c:pt>
                <c:pt idx="378">
                  <c:v>4055.1637426900602</c:v>
                </c:pt>
                <c:pt idx="379">
                  <c:v>4066.6608187134502</c:v>
                </c:pt>
                <c:pt idx="380">
                  <c:v>4078.1578947368398</c:v>
                </c:pt>
                <c:pt idx="381">
                  <c:v>4089.6549707602298</c:v>
                </c:pt>
                <c:pt idx="382">
                  <c:v>4101.1520467836299</c:v>
                </c:pt>
                <c:pt idx="383">
                  <c:v>4112.6491228070199</c:v>
                </c:pt>
                <c:pt idx="384">
                  <c:v>4124.14619883041</c:v>
                </c:pt>
                <c:pt idx="385">
                  <c:v>4135.6432748538</c:v>
                </c:pt>
                <c:pt idx="386">
                  <c:v>4147.14035087719</c:v>
                </c:pt>
                <c:pt idx="387">
                  <c:v>4158.6374269005901</c:v>
                </c:pt>
                <c:pt idx="388">
                  <c:v>4170.1345029239801</c:v>
                </c:pt>
                <c:pt idx="389">
                  <c:v>4181.6315789473701</c:v>
                </c:pt>
                <c:pt idx="390">
                  <c:v>4193.1286549707602</c:v>
                </c:pt>
                <c:pt idx="391">
                  <c:v>4204.6257309941502</c:v>
                </c:pt>
                <c:pt idx="392">
                  <c:v>4216.1228070175403</c:v>
                </c:pt>
                <c:pt idx="393">
                  <c:v>4227.6198830409403</c:v>
                </c:pt>
                <c:pt idx="394">
                  <c:v>4239.1169590643303</c:v>
                </c:pt>
                <c:pt idx="395">
                  <c:v>4250.6140350877204</c:v>
                </c:pt>
                <c:pt idx="396">
                  <c:v>4262.1111111111104</c:v>
                </c:pt>
                <c:pt idx="397">
                  <c:v>4273.6081871345004</c:v>
                </c:pt>
                <c:pt idx="398">
                  <c:v>4285.1052631578996</c:v>
                </c:pt>
                <c:pt idx="399">
                  <c:v>4296.6023391812896</c:v>
                </c:pt>
                <c:pt idx="400">
                  <c:v>4308.0994152046796</c:v>
                </c:pt>
                <c:pt idx="401">
                  <c:v>4319.5964912280697</c:v>
                </c:pt>
                <c:pt idx="402">
                  <c:v>4331.0935672514597</c:v>
                </c:pt>
                <c:pt idx="403">
                  <c:v>4342.5906432748498</c:v>
                </c:pt>
                <c:pt idx="404">
                  <c:v>4354.0877192982452</c:v>
                </c:pt>
                <c:pt idx="405">
                  <c:v>4365.5847953216353</c:v>
                </c:pt>
                <c:pt idx="406">
                  <c:v>4377.0818713450299</c:v>
                </c:pt>
                <c:pt idx="407">
                  <c:v>4388.5789473684154</c:v>
                </c:pt>
                <c:pt idx="408">
                  <c:v>4400.0760233918099</c:v>
                </c:pt>
                <c:pt idx="409">
                  <c:v>4411.5730994152</c:v>
                </c:pt>
                <c:pt idx="410">
                  <c:v>4423.0701754386</c:v>
                </c:pt>
                <c:pt idx="411">
                  <c:v>4434.5672514619901</c:v>
                </c:pt>
                <c:pt idx="412">
                  <c:v>4446.0643274853801</c:v>
                </c:pt>
                <c:pt idx="413">
                  <c:v>4457.5614035087701</c:v>
                </c:pt>
                <c:pt idx="414">
                  <c:v>4469.0584795321602</c:v>
                </c:pt>
                <c:pt idx="415">
                  <c:v>4480.5555555555602</c:v>
                </c:pt>
                <c:pt idx="416">
                  <c:v>4503.5497076023375</c:v>
                </c:pt>
                <c:pt idx="417">
                  <c:v>4515.0467836257303</c:v>
                </c:pt>
                <c:pt idx="418">
                  <c:v>4526.5438596491194</c:v>
                </c:pt>
                <c:pt idx="419">
                  <c:v>4538.0409356725204</c:v>
                </c:pt>
                <c:pt idx="420">
                  <c:v>4549.5380116959104</c:v>
                </c:pt>
                <c:pt idx="421">
                  <c:v>4561.0350877192996</c:v>
                </c:pt>
                <c:pt idx="422">
                  <c:v>4572.5321637426896</c:v>
                </c:pt>
                <c:pt idx="423">
                  <c:v>4584.0292397660796</c:v>
                </c:pt>
                <c:pt idx="424">
                  <c:v>4595.5263157894697</c:v>
                </c:pt>
                <c:pt idx="425">
                  <c:v>4607.0233918128697</c:v>
                </c:pt>
                <c:pt idx="426">
                  <c:v>4618.5204678362597</c:v>
                </c:pt>
                <c:pt idx="427">
                  <c:v>4630.0175438596498</c:v>
                </c:pt>
                <c:pt idx="428">
                  <c:v>4641.5146198830398</c:v>
                </c:pt>
                <c:pt idx="429">
                  <c:v>4653.0116959064298</c:v>
                </c:pt>
                <c:pt idx="430">
                  <c:v>4664.5087719298199</c:v>
                </c:pt>
                <c:pt idx="431">
                  <c:v>4676.0058479532199</c:v>
                </c:pt>
                <c:pt idx="432">
                  <c:v>4687.50292397661</c:v>
                </c:pt>
                <c:pt idx="433">
                  <c:v>4699</c:v>
                </c:pt>
                <c:pt idx="434">
                  <c:v>4710.49707602339</c:v>
                </c:pt>
                <c:pt idx="435">
                  <c:v>4721.9941520467764</c:v>
                </c:pt>
                <c:pt idx="436">
                  <c:v>4733.4912280701701</c:v>
                </c:pt>
                <c:pt idx="437">
                  <c:v>4744.9883040935601</c:v>
                </c:pt>
                <c:pt idx="438">
                  <c:v>4756.4853801169475</c:v>
                </c:pt>
                <c:pt idx="439">
                  <c:v>4767.9824561403366</c:v>
                </c:pt>
                <c:pt idx="440">
                  <c:v>4779.4795321637303</c:v>
                </c:pt>
                <c:pt idx="441">
                  <c:v>4790.9766081871203</c:v>
                </c:pt>
                <c:pt idx="442">
                  <c:v>4802.4736842105094</c:v>
                </c:pt>
                <c:pt idx="443">
                  <c:v>4813.9707602338985</c:v>
                </c:pt>
                <c:pt idx="444">
                  <c:v>4825.4678362572904</c:v>
                </c:pt>
                <c:pt idx="445">
                  <c:v>4836.9649122806804</c:v>
                </c:pt>
                <c:pt idx="446">
                  <c:v>4848.4619883040696</c:v>
                </c:pt>
                <c:pt idx="447">
                  <c:v>4859.9590643274596</c:v>
                </c:pt>
                <c:pt idx="448">
                  <c:v>4871.4561403508496</c:v>
                </c:pt>
                <c:pt idx="449">
                  <c:v>4882.9532163742406</c:v>
                </c:pt>
                <c:pt idx="450">
                  <c:v>4894.4502923976306</c:v>
                </c:pt>
                <c:pt idx="451">
                  <c:v>4905.9473684210207</c:v>
                </c:pt>
                <c:pt idx="452">
                  <c:v>4917.4444444444107</c:v>
                </c:pt>
                <c:pt idx="453">
                  <c:v>4928.9415204677998</c:v>
                </c:pt>
                <c:pt idx="454">
                  <c:v>4940.4385964911908</c:v>
                </c:pt>
                <c:pt idx="455">
                  <c:v>4951.9356725145808</c:v>
                </c:pt>
                <c:pt idx="456">
                  <c:v>4963.4327485379708</c:v>
                </c:pt>
                <c:pt idx="457">
                  <c:v>4974.92982456136</c:v>
                </c:pt>
                <c:pt idx="458">
                  <c:v>4986.42690058475</c:v>
                </c:pt>
                <c:pt idx="459">
                  <c:v>4997.9239766081409</c:v>
                </c:pt>
                <c:pt idx="460">
                  <c:v>5009.421052631531</c:v>
                </c:pt>
                <c:pt idx="461">
                  <c:v>5020.9181286549201</c:v>
                </c:pt>
                <c:pt idx="462">
                  <c:v>5032.4152046783101</c:v>
                </c:pt>
                <c:pt idx="463">
                  <c:v>5043.9122807017002</c:v>
                </c:pt>
                <c:pt idx="464">
                  <c:v>5055.4093567250866</c:v>
                </c:pt>
                <c:pt idx="465">
                  <c:v>5066.9064327484784</c:v>
                </c:pt>
                <c:pt idx="466">
                  <c:v>5078.4035087718712</c:v>
                </c:pt>
              </c:numCache>
            </c:numRef>
          </c:xVal>
          <c:yVal>
            <c:numRef>
              <c:f>Composite!$B$2:$B$468</c:f>
              <c:numCache>
                <c:formatCode>0.00</c:formatCode>
                <c:ptCount val="467"/>
                <c:pt idx="0">
                  <c:v>-3.153208683510655</c:v>
                </c:pt>
                <c:pt idx="1">
                  <c:v>-3.4830407992674228</c:v>
                </c:pt>
                <c:pt idx="2">
                  <c:v>-3.331364652314317</c:v>
                </c:pt>
                <c:pt idx="3">
                  <c:v>-3.7071701530716479</c:v>
                </c:pt>
                <c:pt idx="4">
                  <c:v>-3.687563352536837</c:v>
                </c:pt>
                <c:pt idx="5">
                  <c:v>-3.7916998979251599</c:v>
                </c:pt>
                <c:pt idx="6">
                  <c:v>-3.8337691776946241</c:v>
                </c:pt>
                <c:pt idx="7">
                  <c:v>-4.044007749445905</c:v>
                </c:pt>
                <c:pt idx="8">
                  <c:v>-4.0550702191965931</c:v>
                </c:pt>
                <c:pt idx="9">
                  <c:v>-4.1000479803975356</c:v>
                </c:pt>
                <c:pt idx="10">
                  <c:v>-3.823330509149514</c:v>
                </c:pt>
                <c:pt idx="11">
                  <c:v>-3.7891944873412742</c:v>
                </c:pt>
                <c:pt idx="12">
                  <c:v>-3.8305091495100001</c:v>
                </c:pt>
                <c:pt idx="13">
                  <c:v>-3.93277126526137</c:v>
                </c:pt>
                <c:pt idx="14">
                  <c:v>-3.9212994497846991</c:v>
                </c:pt>
                <c:pt idx="15">
                  <c:v>-3.643750745458751</c:v>
                </c:pt>
                <c:pt idx="16">
                  <c:v>-3.7739911257043119</c:v>
                </c:pt>
                <c:pt idx="17">
                  <c:v>-3.5884770476254371</c:v>
                </c:pt>
                <c:pt idx="18">
                  <c:v>-3.6293937597609012</c:v>
                </c:pt>
                <c:pt idx="19">
                  <c:v>-3.5314331171883979</c:v>
                </c:pt>
                <c:pt idx="20">
                  <c:v>-3.6287553615049761</c:v>
                </c:pt>
                <c:pt idx="21">
                  <c:v>-3.5417751622408571</c:v>
                </c:pt>
                <c:pt idx="22">
                  <c:v>-3.51275866595646</c:v>
                </c:pt>
                <c:pt idx="23">
                  <c:v>-3.41777363073248</c:v>
                </c:pt>
                <c:pt idx="24">
                  <c:v>-3.3236643233050902</c:v>
                </c:pt>
                <c:pt idx="25">
                  <c:v>-3.320953410479444</c:v>
                </c:pt>
                <c:pt idx="26">
                  <c:v>-3.514606561662581</c:v>
                </c:pt>
                <c:pt idx="27">
                  <c:v>-3.471403121607985</c:v>
                </c:pt>
                <c:pt idx="28">
                  <c:v>-3.3379563051719741</c:v>
                </c:pt>
                <c:pt idx="29">
                  <c:v>-3.421559780841799</c:v>
                </c:pt>
                <c:pt idx="30">
                  <c:v>-3.6932540033580712</c:v>
                </c:pt>
                <c:pt idx="31">
                  <c:v>-3.5073577004055552</c:v>
                </c:pt>
                <c:pt idx="32">
                  <c:v>-3.7248009419113002</c:v>
                </c:pt>
                <c:pt idx="33">
                  <c:v>-3.7821850389048168</c:v>
                </c:pt>
                <c:pt idx="34">
                  <c:v>-3.8433909564159481</c:v>
                </c:pt>
                <c:pt idx="35">
                  <c:v>-3.6375896540805641</c:v>
                </c:pt>
                <c:pt idx="36">
                  <c:v>-3.6848436779258749</c:v>
                </c:pt>
                <c:pt idx="37">
                  <c:v>-3.8223297358696011</c:v>
                </c:pt>
                <c:pt idx="38">
                  <c:v>-3.8704117469688941</c:v>
                </c:pt>
                <c:pt idx="39">
                  <c:v>-3.6207928546455599</c:v>
                </c:pt>
                <c:pt idx="40">
                  <c:v>-3.5933649684276601</c:v>
                </c:pt>
                <c:pt idx="41">
                  <c:v>-3.4730135254451571</c:v>
                </c:pt>
                <c:pt idx="42">
                  <c:v>-3.5703529413484421</c:v>
                </c:pt>
                <c:pt idx="43">
                  <c:v>-3.88381476703259</c:v>
                </c:pt>
                <c:pt idx="44">
                  <c:v>-3.7424504036214219</c:v>
                </c:pt>
                <c:pt idx="45">
                  <c:v>-3.918797808121766</c:v>
                </c:pt>
                <c:pt idx="46">
                  <c:v>-3.6998911594161581</c:v>
                </c:pt>
                <c:pt idx="47">
                  <c:v>-3.8282702803943409</c:v>
                </c:pt>
                <c:pt idx="48">
                  <c:v>-3.8207065197051189</c:v>
                </c:pt>
                <c:pt idx="49">
                  <c:v>-3.743180924008493</c:v>
                </c:pt>
                <c:pt idx="50">
                  <c:v>-3.8584527656404521</c:v>
                </c:pt>
                <c:pt idx="51">
                  <c:v>-4.2461976855413521</c:v>
                </c:pt>
                <c:pt idx="52">
                  <c:v>-3.6640239773806371</c:v>
                </c:pt>
                <c:pt idx="53">
                  <c:v>-3.8416332531691082</c:v>
                </c:pt>
                <c:pt idx="54">
                  <c:v>-4.0402722213754849</c:v>
                </c:pt>
                <c:pt idx="55">
                  <c:v>-3.7400165244703132</c:v>
                </c:pt>
                <c:pt idx="56">
                  <c:v>-4.0253701471460959</c:v>
                </c:pt>
                <c:pt idx="57">
                  <c:v>-4.1787501460132797</c:v>
                </c:pt>
                <c:pt idx="58">
                  <c:v>-4.0443379649603974</c:v>
                </c:pt>
                <c:pt idx="59">
                  <c:v>-3.953228719410395</c:v>
                </c:pt>
                <c:pt idx="60">
                  <c:v>-4.0544361759960958</c:v>
                </c:pt>
                <c:pt idx="61">
                  <c:v>-4.2729251372544086</c:v>
                </c:pt>
                <c:pt idx="62">
                  <c:v>-3.6632492967842989</c:v>
                </c:pt>
                <c:pt idx="63">
                  <c:v>-3.6550033252162861</c:v>
                </c:pt>
                <c:pt idx="64">
                  <c:v>-3.8606687521467449</c:v>
                </c:pt>
                <c:pt idx="65">
                  <c:v>-3.7319702786102749</c:v>
                </c:pt>
                <c:pt idx="66">
                  <c:v>-3.7781601734843129</c:v>
                </c:pt>
                <c:pt idx="67">
                  <c:v>-3.3704833778578358</c:v>
                </c:pt>
                <c:pt idx="68">
                  <c:v>-3.2454033089555079</c:v>
                </c:pt>
                <c:pt idx="69">
                  <c:v>-3.3206065439999999</c:v>
                </c:pt>
                <c:pt idx="70">
                  <c:v>-3.4796111752898322</c:v>
                </c:pt>
                <c:pt idx="71">
                  <c:v>-3.2817132881187701</c:v>
                </c:pt>
                <c:pt idx="72">
                  <c:v>-3.2009313738362568</c:v>
                </c:pt>
                <c:pt idx="73">
                  <c:v>-3.3099712131994252</c:v>
                </c:pt>
                <c:pt idx="74">
                  <c:v>-3.0524657238774071</c:v>
                </c:pt>
                <c:pt idx="75">
                  <c:v>-2.9318383006365911</c:v>
                </c:pt>
                <c:pt idx="76">
                  <c:v>-3.007822819958704</c:v>
                </c:pt>
                <c:pt idx="77">
                  <c:v>-3.4420901602471021</c:v>
                </c:pt>
                <c:pt idx="78">
                  <c:v>-3.1649191056236652</c:v>
                </c:pt>
                <c:pt idx="79">
                  <c:v>-3.277915351423188</c:v>
                </c:pt>
                <c:pt idx="80">
                  <c:v>-2.9757372306910002</c:v>
                </c:pt>
                <c:pt idx="81">
                  <c:v>-2.763858060978341</c:v>
                </c:pt>
                <c:pt idx="82">
                  <c:v>-2.8715390395926961</c:v>
                </c:pt>
                <c:pt idx="83">
                  <c:v>-2.7491750970868312</c:v>
                </c:pt>
                <c:pt idx="84">
                  <c:v>-2.857404017934551</c:v>
                </c:pt>
                <c:pt idx="85">
                  <c:v>-2.8030893693368202</c:v>
                </c:pt>
                <c:pt idx="86">
                  <c:v>-2.9654823060000002</c:v>
                </c:pt>
                <c:pt idx="87">
                  <c:v>-3.0066254655365392</c:v>
                </c:pt>
                <c:pt idx="88">
                  <c:v>-3.0235955769243308</c:v>
                </c:pt>
                <c:pt idx="89">
                  <c:v>-3.1464308908562</c:v>
                </c:pt>
                <c:pt idx="90">
                  <c:v>-3.1551399299999998</c:v>
                </c:pt>
                <c:pt idx="91">
                  <c:v>-3.055088601270461</c:v>
                </c:pt>
                <c:pt idx="92">
                  <c:v>-2.7494340263872759</c:v>
                </c:pt>
                <c:pt idx="93">
                  <c:v>-3.132226395715088</c:v>
                </c:pt>
                <c:pt idx="94">
                  <c:v>-3.2632642330000001</c:v>
                </c:pt>
                <c:pt idx="95">
                  <c:v>-3.2552826882854551</c:v>
                </c:pt>
                <c:pt idx="96">
                  <c:v>-3.2846142195899208</c:v>
                </c:pt>
                <c:pt idx="97">
                  <c:v>-3.1180917954095611</c:v>
                </c:pt>
                <c:pt idx="98">
                  <c:v>-2.7920980835275389</c:v>
                </c:pt>
                <c:pt idx="99">
                  <c:v>-3.025571469536414</c:v>
                </c:pt>
                <c:pt idx="100">
                  <c:v>-3.151665836183092</c:v>
                </c:pt>
                <c:pt idx="101">
                  <c:v>-2.9684187409949598</c:v>
                </c:pt>
                <c:pt idx="102">
                  <c:v>-3.0220124304120022</c:v>
                </c:pt>
                <c:pt idx="103">
                  <c:v>-2.8993194357773699</c:v>
                </c:pt>
                <c:pt idx="104">
                  <c:v>-3.1207500142104161</c:v>
                </c:pt>
                <c:pt idx="105">
                  <c:v>-2.9378136869296911</c:v>
                </c:pt>
                <c:pt idx="106">
                  <c:v>-3.026036441</c:v>
                </c:pt>
                <c:pt idx="107">
                  <c:v>-3.0286271116760628</c:v>
                </c:pt>
                <c:pt idx="108">
                  <c:v>-3.193015146563893</c:v>
                </c:pt>
                <c:pt idx="109">
                  <c:v>-3.2906247204800301</c:v>
                </c:pt>
                <c:pt idx="110">
                  <c:v>-3.2081543809333599</c:v>
                </c:pt>
                <c:pt idx="111">
                  <c:v>-3.5372587068585042</c:v>
                </c:pt>
                <c:pt idx="112">
                  <c:v>-3.328084466496239</c:v>
                </c:pt>
                <c:pt idx="113">
                  <c:v>-3.4666688281782521</c:v>
                </c:pt>
                <c:pt idx="114">
                  <c:v>-3.47775979820153</c:v>
                </c:pt>
                <c:pt idx="115">
                  <c:v>-3.5921864196393201</c:v>
                </c:pt>
                <c:pt idx="116">
                  <c:v>-3.42239747239792</c:v>
                </c:pt>
                <c:pt idx="117">
                  <c:v>-3.5557870172585599</c:v>
                </c:pt>
                <c:pt idx="118">
                  <c:v>-3.510457333367301</c:v>
                </c:pt>
                <c:pt idx="119">
                  <c:v>-3.532351559624058</c:v>
                </c:pt>
                <c:pt idx="120">
                  <c:v>-3.39457773033558</c:v>
                </c:pt>
                <c:pt idx="121">
                  <c:v>-3.2501561519058249</c:v>
                </c:pt>
                <c:pt idx="122">
                  <c:v>-3.6716310263223968</c:v>
                </c:pt>
                <c:pt idx="123">
                  <c:v>-3.6239264904759372</c:v>
                </c:pt>
                <c:pt idx="124">
                  <c:v>-3.5762219546294798</c:v>
                </c:pt>
                <c:pt idx="125">
                  <c:v>-3.5285174187830202</c:v>
                </c:pt>
                <c:pt idx="126">
                  <c:v>-3.6688844646940439</c:v>
                </c:pt>
                <c:pt idx="127">
                  <c:v>-3.6498438463756782</c:v>
                </c:pt>
                <c:pt idx="128">
                  <c:v>-3.642477856279136</c:v>
                </c:pt>
                <c:pt idx="129">
                  <c:v>-3.4740810533876449</c:v>
                </c:pt>
                <c:pt idx="130">
                  <c:v>-3.5972111488210552</c:v>
                </c:pt>
                <c:pt idx="131">
                  <c:v>-3.5203412442544701</c:v>
                </c:pt>
                <c:pt idx="132">
                  <c:v>-3.4814512081804421</c:v>
                </c:pt>
                <c:pt idx="133">
                  <c:v>-3.5881804399999999</c:v>
                </c:pt>
                <c:pt idx="134">
                  <c:v>-3.7310711176382632</c:v>
                </c:pt>
                <c:pt idx="135">
                  <c:v>-3.6009172627309298</c:v>
                </c:pt>
                <c:pt idx="136">
                  <c:v>-3.701554774264149</c:v>
                </c:pt>
                <c:pt idx="137">
                  <c:v>-3.80219228579737</c:v>
                </c:pt>
                <c:pt idx="138">
                  <c:v>-4.0611584160237237</c:v>
                </c:pt>
                <c:pt idx="139">
                  <c:v>-3.761708808559749</c:v>
                </c:pt>
                <c:pt idx="140">
                  <c:v>-3.7084713866337711</c:v>
                </c:pt>
                <c:pt idx="141">
                  <c:v>-3.4718974386633699</c:v>
                </c:pt>
                <c:pt idx="142">
                  <c:v>-3.6564559578531322</c:v>
                </c:pt>
                <c:pt idx="143">
                  <c:v>-3.5574967821706549</c:v>
                </c:pt>
                <c:pt idx="144">
                  <c:v>-3.944028844381942</c:v>
                </c:pt>
                <c:pt idx="145">
                  <c:v>-3.7496798464999999</c:v>
                </c:pt>
                <c:pt idx="146">
                  <c:v>-3.953563297492857</c:v>
                </c:pt>
                <c:pt idx="147">
                  <c:v>-3.9881729821045209</c:v>
                </c:pt>
                <c:pt idx="148">
                  <c:v>-3.9450618373106932</c:v>
                </c:pt>
                <c:pt idx="149">
                  <c:v>-4.5431456171021178</c:v>
                </c:pt>
                <c:pt idx="150">
                  <c:v>-3.9764068516595641</c:v>
                </c:pt>
                <c:pt idx="151">
                  <c:v>-4.9718166800463139</c:v>
                </c:pt>
                <c:pt idx="152">
                  <c:v>-4.7396135430071151</c:v>
                </c:pt>
                <c:pt idx="153">
                  <c:v>-3.9635636421782028</c:v>
                </c:pt>
                <c:pt idx="154">
                  <c:v>-3.8270328651115459</c:v>
                </c:pt>
                <c:pt idx="155">
                  <c:v>-3.9865731961785671</c:v>
                </c:pt>
                <c:pt idx="156">
                  <c:v>-3.937679736547905</c:v>
                </c:pt>
                <c:pt idx="157">
                  <c:v>-3.8630599700996142</c:v>
                </c:pt>
                <c:pt idx="158">
                  <c:v>-3.6439310111924241</c:v>
                </c:pt>
                <c:pt idx="159">
                  <c:v>-3.4583307127203931</c:v>
                </c:pt>
                <c:pt idx="160">
                  <c:v>-3.7926309717323252</c:v>
                </c:pt>
                <c:pt idx="161">
                  <c:v>-3.484609221792168</c:v>
                </c:pt>
                <c:pt idx="162">
                  <c:v>-3.63302779465835</c:v>
                </c:pt>
                <c:pt idx="163">
                  <c:v>-3.945462799906263</c:v>
                </c:pt>
                <c:pt idx="164">
                  <c:v>-3.832130759175767</c:v>
                </c:pt>
                <c:pt idx="165">
                  <c:v>-3.7585439253861042</c:v>
                </c:pt>
                <c:pt idx="166">
                  <c:v>-4.0794383099939102</c:v>
                </c:pt>
                <c:pt idx="167">
                  <c:v>-3.8178681544589428</c:v>
                </c:pt>
                <c:pt idx="168">
                  <c:v>-3.6531398526880028</c:v>
                </c:pt>
                <c:pt idx="169">
                  <c:v>-3.6365929124291259</c:v>
                </c:pt>
                <c:pt idx="170">
                  <c:v>-3.628519951302311</c:v>
                </c:pt>
                <c:pt idx="171">
                  <c:v>-4.048893254607</c:v>
                </c:pt>
                <c:pt idx="172">
                  <c:v>-3.7586426008231428</c:v>
                </c:pt>
                <c:pt idx="173">
                  <c:v>-3.647132900274408</c:v>
                </c:pt>
                <c:pt idx="174">
                  <c:v>-3.7665560384463328</c:v>
                </c:pt>
                <c:pt idx="175">
                  <c:v>-3.8104652538716981</c:v>
                </c:pt>
                <c:pt idx="176">
                  <c:v>-3.9469892705601421</c:v>
                </c:pt>
                <c:pt idx="177">
                  <c:v>-3.9834278710602078</c:v>
                </c:pt>
                <c:pt idx="178">
                  <c:v>-3.7853579245870068</c:v>
                </c:pt>
                <c:pt idx="179">
                  <c:v>-3.6290847475688448</c:v>
                </c:pt>
                <c:pt idx="180">
                  <c:v>-3.9627236264397898</c:v>
                </c:pt>
                <c:pt idx="181">
                  <c:v>-3.9636250531074002</c:v>
                </c:pt>
                <c:pt idx="182">
                  <c:v>-3.823683957079993</c:v>
                </c:pt>
                <c:pt idx="183">
                  <c:v>-3.8818219504236362</c:v>
                </c:pt>
                <c:pt idx="184">
                  <c:v>-3.7810537759860319</c:v>
                </c:pt>
                <c:pt idx="185">
                  <c:v>-3.9471320215223029</c:v>
                </c:pt>
                <c:pt idx="186">
                  <c:v>-3.8512748323770158</c:v>
                </c:pt>
                <c:pt idx="187">
                  <c:v>-3.860781835861915</c:v>
                </c:pt>
                <c:pt idx="188">
                  <c:v>-3.8814502500159609</c:v>
                </c:pt>
                <c:pt idx="189">
                  <c:v>-3.71737077181833</c:v>
                </c:pt>
                <c:pt idx="190">
                  <c:v>-3.6781481792077519</c:v>
                </c:pt>
                <c:pt idx="191">
                  <c:v>-3.6892558659716999</c:v>
                </c:pt>
                <c:pt idx="192">
                  <c:v>-3.7184352646516539</c:v>
                </c:pt>
                <c:pt idx="193">
                  <c:v>-4.02847238866888</c:v>
                </c:pt>
                <c:pt idx="194">
                  <c:v>-3.8752836571698261</c:v>
                </c:pt>
                <c:pt idx="195">
                  <c:v>-3.8230162576242681</c:v>
                </c:pt>
                <c:pt idx="196">
                  <c:v>-3.6670580901422278</c:v>
                </c:pt>
                <c:pt idx="197">
                  <c:v>-3.484609221792168</c:v>
                </c:pt>
                <c:pt idx="198">
                  <c:v>-3.9814605517476398</c:v>
                </c:pt>
                <c:pt idx="199">
                  <c:v>-3.6149355420564961</c:v>
                </c:pt>
                <c:pt idx="200">
                  <c:v>-3.6067114195464929</c:v>
                </c:pt>
                <c:pt idx="201">
                  <c:v>-3.6548174281699759</c:v>
                </c:pt>
                <c:pt idx="202">
                  <c:v>-3.758625748941923</c:v>
                </c:pt>
                <c:pt idx="203">
                  <c:v>-3.455351466571388</c:v>
                </c:pt>
                <c:pt idx="204">
                  <c:v>-3.6359420413826231</c:v>
                </c:pt>
                <c:pt idx="205">
                  <c:v>-3.643105868975093</c:v>
                </c:pt>
                <c:pt idx="206">
                  <c:v>-3.591350756183886</c:v>
                </c:pt>
                <c:pt idx="207">
                  <c:v>-3.4940091795380162</c:v>
                </c:pt>
                <c:pt idx="208">
                  <c:v>-3.595663342890409</c:v>
                </c:pt>
                <c:pt idx="209">
                  <c:v>-3.564608178645678</c:v>
                </c:pt>
                <c:pt idx="210">
                  <c:v>-3.63726688576127</c:v>
                </c:pt>
                <c:pt idx="211">
                  <c:v>-3.5801683059593081</c:v>
                </c:pt>
                <c:pt idx="212">
                  <c:v>-3.4385105547969359</c:v>
                </c:pt>
                <c:pt idx="213">
                  <c:v>-3.44471900956278</c:v>
                </c:pt>
                <c:pt idx="214">
                  <c:v>-3.6304977804654248</c:v>
                </c:pt>
                <c:pt idx="215">
                  <c:v>-3.601922274763858</c:v>
                </c:pt>
                <c:pt idx="216">
                  <c:v>-3.3743704402833248</c:v>
                </c:pt>
                <c:pt idx="217">
                  <c:v>-3.5513407568987798</c:v>
                </c:pt>
                <c:pt idx="218">
                  <c:v>-3.4412910289909329</c:v>
                </c:pt>
                <c:pt idx="219">
                  <c:v>-3.4038504463058672</c:v>
                </c:pt>
                <c:pt idx="220">
                  <c:v>-3.7764799324614411</c:v>
                </c:pt>
                <c:pt idx="221">
                  <c:v>-3.8963675602006198</c:v>
                </c:pt>
                <c:pt idx="222">
                  <c:v>-3.6882164740817962</c:v>
                </c:pt>
                <c:pt idx="223">
                  <c:v>-3.8278934283333399</c:v>
                </c:pt>
                <c:pt idx="224">
                  <c:v>-3.5839454819392991</c:v>
                </c:pt>
                <c:pt idx="225">
                  <c:v>-3.7220936179083171</c:v>
                </c:pt>
                <c:pt idx="226">
                  <c:v>-3.7202163277171301</c:v>
                </c:pt>
                <c:pt idx="227">
                  <c:v>-3.5452428469960879</c:v>
                </c:pt>
                <c:pt idx="228">
                  <c:v>-3.524704069932771</c:v>
                </c:pt>
                <c:pt idx="229">
                  <c:v>-3.5587638062254401</c:v>
                </c:pt>
                <c:pt idx="230">
                  <c:v>-3.7903181798047969</c:v>
                </c:pt>
                <c:pt idx="231">
                  <c:v>-3.532286630229418</c:v>
                </c:pt>
                <c:pt idx="232">
                  <c:v>-3.974959438433733</c:v>
                </c:pt>
                <c:pt idx="233">
                  <c:v>-3.6405053240274881</c:v>
                </c:pt>
                <c:pt idx="234">
                  <c:v>-3.692239795072938</c:v>
                </c:pt>
                <c:pt idx="235">
                  <c:v>-3.4087746298494541</c:v>
                </c:pt>
                <c:pt idx="236">
                  <c:v>-3.5641416612944998</c:v>
                </c:pt>
                <c:pt idx="237">
                  <c:v>-3.7323534651899641</c:v>
                </c:pt>
                <c:pt idx="238">
                  <c:v>-3.6144292940601952</c:v>
                </c:pt>
                <c:pt idx="239">
                  <c:v>-3.5737169952849701</c:v>
                </c:pt>
                <c:pt idx="240">
                  <c:v>-3.9145818364336731</c:v>
                </c:pt>
                <c:pt idx="241">
                  <c:v>-3.4751597872103579</c:v>
                </c:pt>
                <c:pt idx="242">
                  <c:v>-3.7660815361471029</c:v>
                </c:pt>
                <c:pt idx="243">
                  <c:v>-3.6991439852874781</c:v>
                </c:pt>
                <c:pt idx="244">
                  <c:v>-3.7641538577743998</c:v>
                </c:pt>
                <c:pt idx="245">
                  <c:v>-3.7800686571870519</c:v>
                </c:pt>
                <c:pt idx="246">
                  <c:v>-3.7800686571870519</c:v>
                </c:pt>
                <c:pt idx="247">
                  <c:v>-4.0169458365217841</c:v>
                </c:pt>
                <c:pt idx="248">
                  <c:v>-3.709993955398061</c:v>
                </c:pt>
                <c:pt idx="249">
                  <c:v>-4.1342634456244003</c:v>
                </c:pt>
                <c:pt idx="250">
                  <c:v>-3.4840548094801078</c:v>
                </c:pt>
                <c:pt idx="251">
                  <c:v>-3.6283368066412081</c:v>
                </c:pt>
                <c:pt idx="252">
                  <c:v>-3.5192006340329929</c:v>
                </c:pt>
                <c:pt idx="253">
                  <c:v>-3.55019162790482</c:v>
                </c:pt>
                <c:pt idx="254">
                  <c:v>-3.927332719182552</c:v>
                </c:pt>
                <c:pt idx="255">
                  <c:v>-3.8644711038996471</c:v>
                </c:pt>
                <c:pt idx="256">
                  <c:v>-3.907579174925679</c:v>
                </c:pt>
                <c:pt idx="257">
                  <c:v>-3.974465960333351</c:v>
                </c:pt>
                <c:pt idx="258">
                  <c:v>-3.95573808803212</c:v>
                </c:pt>
                <c:pt idx="259">
                  <c:v>-4.0913520434667783</c:v>
                </c:pt>
                <c:pt idx="260">
                  <c:v>-4.3284898549225082</c:v>
                </c:pt>
                <c:pt idx="261">
                  <c:v>-4.1351089250672954</c:v>
                </c:pt>
                <c:pt idx="262">
                  <c:v>-4.5181081614312779</c:v>
                </c:pt>
                <c:pt idx="263">
                  <c:v>-4.2787906615352478</c:v>
                </c:pt>
                <c:pt idx="264">
                  <c:v>-4.1618938293614907</c:v>
                </c:pt>
                <c:pt idx="265">
                  <c:v>-4.1526512813520036</c:v>
                </c:pt>
                <c:pt idx="266">
                  <c:v>-4.1973952587349661</c:v>
                </c:pt>
                <c:pt idx="267">
                  <c:v>-4.0894620916872571</c:v>
                </c:pt>
                <c:pt idx="268">
                  <c:v>-3.7920326549230041</c:v>
                </c:pt>
                <c:pt idx="269">
                  <c:v>-3.5880233152538739</c:v>
                </c:pt>
                <c:pt idx="270">
                  <c:v>-3.6520125684756932</c:v>
                </c:pt>
                <c:pt idx="271">
                  <c:v>-3.6585215257490811</c:v>
                </c:pt>
                <c:pt idx="272">
                  <c:v>-3.822208957323098</c:v>
                </c:pt>
                <c:pt idx="273">
                  <c:v>-3.829448529559238</c:v>
                </c:pt>
                <c:pt idx="274">
                  <c:v>-3.7589701730971798</c:v>
                </c:pt>
                <c:pt idx="275">
                  <c:v>-3.8126197977560441</c:v>
                </c:pt>
                <c:pt idx="276">
                  <c:v>-3.9266250888716492</c:v>
                </c:pt>
                <c:pt idx="277">
                  <c:v>-3.6429483445069581</c:v>
                </c:pt>
                <c:pt idx="278">
                  <c:v>-3.4762920001869531</c:v>
                </c:pt>
                <c:pt idx="279">
                  <c:v>-3.5355905847823661</c:v>
                </c:pt>
                <c:pt idx="280">
                  <c:v>-3.4343743612180728</c:v>
                </c:pt>
                <c:pt idx="281">
                  <c:v>-3.497572055493503</c:v>
                </c:pt>
                <c:pt idx="282">
                  <c:v>-3.5113164024069832</c:v>
                </c:pt>
                <c:pt idx="283">
                  <c:v>-3.4752904604260499</c:v>
                </c:pt>
                <c:pt idx="284">
                  <c:v>-3.7211586228680371</c:v>
                </c:pt>
                <c:pt idx="285">
                  <c:v>-3.9883175589379198</c:v>
                </c:pt>
                <c:pt idx="286">
                  <c:v>-3.9091812707174869</c:v>
                </c:pt>
                <c:pt idx="287">
                  <c:v>-3.63004498249706</c:v>
                </c:pt>
                <c:pt idx="288">
                  <c:v>-3.4808544967714901</c:v>
                </c:pt>
                <c:pt idx="289">
                  <c:v>-3.5847457449499349</c:v>
                </c:pt>
                <c:pt idx="290">
                  <c:v>-3.9092841373836729</c:v>
                </c:pt>
                <c:pt idx="291">
                  <c:v>-3.6547253703949072</c:v>
                </c:pt>
                <c:pt idx="292">
                  <c:v>-3.944858743403667</c:v>
                </c:pt>
                <c:pt idx="293">
                  <c:v>-4.3879965455565442</c:v>
                </c:pt>
                <c:pt idx="294">
                  <c:v>-3.760143089153178</c:v>
                </c:pt>
                <c:pt idx="295">
                  <c:v>-3.9049644063739999</c:v>
                </c:pt>
                <c:pt idx="296">
                  <c:v>-3.869919639059026</c:v>
                </c:pt>
                <c:pt idx="297">
                  <c:v>-3.8868932207839491</c:v>
                </c:pt>
                <c:pt idx="298">
                  <c:v>-3.8486185778288111</c:v>
                </c:pt>
                <c:pt idx="299">
                  <c:v>-4.4250281661286639</c:v>
                </c:pt>
                <c:pt idx="300">
                  <c:v>-3.7806483672183639</c:v>
                </c:pt>
                <c:pt idx="301">
                  <c:v>-4.1122332823935182</c:v>
                </c:pt>
                <c:pt idx="302">
                  <c:v>-3.8541344270631721</c:v>
                </c:pt>
                <c:pt idx="303">
                  <c:v>-3.9346837002736108</c:v>
                </c:pt>
                <c:pt idx="304">
                  <c:v>-3.795314486816026</c:v>
                </c:pt>
                <c:pt idx="305">
                  <c:v>-4.0095176565478852</c:v>
                </c:pt>
                <c:pt idx="306">
                  <c:v>-3.416126141361886</c:v>
                </c:pt>
                <c:pt idx="307">
                  <c:v>-3.610521188362803</c:v>
                </c:pt>
                <c:pt idx="308">
                  <c:v>-3.5658634883857232</c:v>
                </c:pt>
                <c:pt idx="309">
                  <c:v>-3.7756363991863222</c:v>
                </c:pt>
                <c:pt idx="310">
                  <c:v>-3.481627212249538</c:v>
                </c:pt>
                <c:pt idx="311">
                  <c:v>-3.861730888092163</c:v>
                </c:pt>
                <c:pt idx="312">
                  <c:v>-3.730871651979828</c:v>
                </c:pt>
                <c:pt idx="313">
                  <c:v>-4.0052113440760539</c:v>
                </c:pt>
                <c:pt idx="314">
                  <c:v>-4.0203583741396098</c:v>
                </c:pt>
                <c:pt idx="315">
                  <c:v>-4.1481204021376339</c:v>
                </c:pt>
                <c:pt idx="316">
                  <c:v>-3.9414404131485838</c:v>
                </c:pt>
                <c:pt idx="317">
                  <c:v>-4.017537296838074</c:v>
                </c:pt>
                <c:pt idx="318">
                  <c:v>-4.0258425474022346</c:v>
                </c:pt>
                <c:pt idx="319">
                  <c:v>-3.9542692971282771</c:v>
                </c:pt>
                <c:pt idx="320">
                  <c:v>-3.8575568042492621</c:v>
                </c:pt>
                <c:pt idx="321">
                  <c:v>-4.1113469478735176</c:v>
                </c:pt>
                <c:pt idx="322">
                  <c:v>-3.7526346792714489</c:v>
                </c:pt>
                <c:pt idx="323">
                  <c:v>-3.437604043339038</c:v>
                </c:pt>
                <c:pt idx="324">
                  <c:v>-3.5551749392879199</c:v>
                </c:pt>
                <c:pt idx="325">
                  <c:v>-3.5031671093591621</c:v>
                </c:pt>
                <c:pt idx="326">
                  <c:v>-3.5601350512357568</c:v>
                </c:pt>
                <c:pt idx="327">
                  <c:v>-3.3445775330851468</c:v>
                </c:pt>
                <c:pt idx="328">
                  <c:v>-3.6000386145995651</c:v>
                </c:pt>
                <c:pt idx="329">
                  <c:v>-3.5601539489619198</c:v>
                </c:pt>
                <c:pt idx="330">
                  <c:v>-3.7235671795186049</c:v>
                </c:pt>
                <c:pt idx="331">
                  <c:v>-3.6490036205003569</c:v>
                </c:pt>
                <c:pt idx="332">
                  <c:v>-3.8285384044179911</c:v>
                </c:pt>
                <c:pt idx="333">
                  <c:v>-3.515378453074256</c:v>
                </c:pt>
                <c:pt idx="334">
                  <c:v>-3.7952306774644562</c:v>
                </c:pt>
                <c:pt idx="335">
                  <c:v>-3.5390387544017581</c:v>
                </c:pt>
                <c:pt idx="336">
                  <c:v>-3.706393596895063</c:v>
                </c:pt>
                <c:pt idx="337">
                  <c:v>-3.2319583363626951</c:v>
                </c:pt>
                <c:pt idx="338">
                  <c:v>-4.0424663764998536</c:v>
                </c:pt>
                <c:pt idx="339">
                  <c:v>-3.8482381232228771</c:v>
                </c:pt>
                <c:pt idx="340">
                  <c:v>-3.6001959713301002</c:v>
                </c:pt>
                <c:pt idx="341">
                  <c:v>-3.5266047467233941</c:v>
                </c:pt>
                <c:pt idx="342">
                  <c:v>-3.598721737407828</c:v>
                </c:pt>
                <c:pt idx="343">
                  <c:v>-3.6015988160430501</c:v>
                </c:pt>
                <c:pt idx="344">
                  <c:v>-3.7842498074062152</c:v>
                </c:pt>
                <c:pt idx="345">
                  <c:v>-3.7776495728767401</c:v>
                </c:pt>
                <c:pt idx="346">
                  <c:v>-3.6757550129269401</c:v>
                </c:pt>
                <c:pt idx="347">
                  <c:v>-3.7288275194697911</c:v>
                </c:pt>
                <c:pt idx="348">
                  <c:v>-3.561915737945065</c:v>
                </c:pt>
                <c:pt idx="349">
                  <c:v>-3.5197946400832292</c:v>
                </c:pt>
                <c:pt idx="350">
                  <c:v>-3.5238076659968032</c:v>
                </c:pt>
                <c:pt idx="351">
                  <c:v>-3.4061359728754241</c:v>
                </c:pt>
                <c:pt idx="352">
                  <c:v>-3.4138743520000241</c:v>
                </c:pt>
                <c:pt idx="353">
                  <c:v>-3.4731543691183249</c:v>
                </c:pt>
                <c:pt idx="354">
                  <c:v>-3.3349638809223601</c:v>
                </c:pt>
                <c:pt idx="355">
                  <c:v>-3.5167098026730459</c:v>
                </c:pt>
                <c:pt idx="356">
                  <c:v>-3.3549849720343472</c:v>
                </c:pt>
                <c:pt idx="357">
                  <c:v>-3.5737826237863808</c:v>
                </c:pt>
                <c:pt idx="358">
                  <c:v>-3.535706055548093</c:v>
                </c:pt>
                <c:pt idx="359">
                  <c:v>-3.880153957432797</c:v>
                </c:pt>
                <c:pt idx="360">
                  <c:v>-3.9562766765288639</c:v>
                </c:pt>
                <c:pt idx="361">
                  <c:v>-3.8234475077649761</c:v>
                </c:pt>
                <c:pt idx="362">
                  <c:v>-3.9231342334310471</c:v>
                </c:pt>
                <c:pt idx="363">
                  <c:v>-3.7004434088580012</c:v>
                </c:pt>
                <c:pt idx="364">
                  <c:v>-3.6646060086437111</c:v>
                </c:pt>
                <c:pt idx="365">
                  <c:v>-3.7108428327657932</c:v>
                </c:pt>
                <c:pt idx="366">
                  <c:v>-3.6684462144799261</c:v>
                </c:pt>
                <c:pt idx="367">
                  <c:v>-3.697298185401543</c:v>
                </c:pt>
                <c:pt idx="368">
                  <c:v>-3.556267734673435</c:v>
                </c:pt>
                <c:pt idx="369">
                  <c:v>-3.21481631278886</c:v>
                </c:pt>
                <c:pt idx="370">
                  <c:v>-3.444250939988458</c:v>
                </c:pt>
                <c:pt idx="371">
                  <c:v>-3.431230160243492</c:v>
                </c:pt>
                <c:pt idx="372">
                  <c:v>-3.5154301275224231</c:v>
                </c:pt>
                <c:pt idx="373">
                  <c:v>-3.552096873606247</c:v>
                </c:pt>
                <c:pt idx="374">
                  <c:v>-3.5684518278163999</c:v>
                </c:pt>
                <c:pt idx="375">
                  <c:v>-3.3619133580680138</c:v>
                </c:pt>
                <c:pt idx="376">
                  <c:v>-3.1848303327325351</c:v>
                </c:pt>
                <c:pt idx="377">
                  <c:v>-3.4481446489533769</c:v>
                </c:pt>
                <c:pt idx="378">
                  <c:v>-3.3693091793057781</c:v>
                </c:pt>
                <c:pt idx="379">
                  <c:v>-3.1700479533547381</c:v>
                </c:pt>
                <c:pt idx="380">
                  <c:v>-3.2618758204906451</c:v>
                </c:pt>
                <c:pt idx="381">
                  <c:v>-3.231138521720522</c:v>
                </c:pt>
                <c:pt idx="382">
                  <c:v>-3.2148695989501208</c:v>
                </c:pt>
                <c:pt idx="383">
                  <c:v>-3.4379424081834</c:v>
                </c:pt>
                <c:pt idx="384">
                  <c:v>-3.3261661200427728</c:v>
                </c:pt>
                <c:pt idx="385">
                  <c:v>-3.5195989810622441</c:v>
                </c:pt>
                <c:pt idx="386">
                  <c:v>-3.510443526176354</c:v>
                </c:pt>
                <c:pt idx="387">
                  <c:v>-3.488299926729721</c:v>
                </c:pt>
                <c:pt idx="388">
                  <c:v>-3.477649565608365</c:v>
                </c:pt>
                <c:pt idx="389">
                  <c:v>-3.4363721608701159</c:v>
                </c:pt>
                <c:pt idx="390">
                  <c:v>-3.231975147655386</c:v>
                </c:pt>
                <c:pt idx="391">
                  <c:v>-3.3442658760901578</c:v>
                </c:pt>
                <c:pt idx="392">
                  <c:v>-3.0689983418332729</c:v>
                </c:pt>
                <c:pt idx="393">
                  <c:v>-3.22363012673621</c:v>
                </c:pt>
                <c:pt idx="394">
                  <c:v>-3.0452827115959868</c:v>
                </c:pt>
                <c:pt idx="395">
                  <c:v>-3.1713650271411038</c:v>
                </c:pt>
                <c:pt idx="396">
                  <c:v>-3.2974473426862199</c:v>
                </c:pt>
                <c:pt idx="397">
                  <c:v>-3.458724103194144</c:v>
                </c:pt>
                <c:pt idx="398">
                  <c:v>-3.4304717938793421</c:v>
                </c:pt>
                <c:pt idx="399">
                  <c:v>-3.402630994890798</c:v>
                </c:pt>
                <c:pt idx="400">
                  <c:v>-3.5307229197610872</c:v>
                </c:pt>
                <c:pt idx="401">
                  <c:v>-3.5161232613393212</c:v>
                </c:pt>
                <c:pt idx="402">
                  <c:v>-3.2494763531784039</c:v>
                </c:pt>
                <c:pt idx="403">
                  <c:v>-3.578387552674811</c:v>
                </c:pt>
                <c:pt idx="404">
                  <c:v>-3.558578397239387</c:v>
                </c:pt>
                <c:pt idx="405">
                  <c:v>-3.4942668179096521</c:v>
                </c:pt>
                <c:pt idx="406">
                  <c:v>-3.6646165281823961</c:v>
                </c:pt>
                <c:pt idx="407">
                  <c:v>-3.6348250518590808</c:v>
                </c:pt>
                <c:pt idx="408">
                  <c:v>-3.3043747435342881</c:v>
                </c:pt>
                <c:pt idx="409">
                  <c:v>-3.428386752881706</c:v>
                </c:pt>
                <c:pt idx="410">
                  <c:v>-3.625604887565248</c:v>
                </c:pt>
                <c:pt idx="411">
                  <c:v>-3.8264136934216211</c:v>
                </c:pt>
                <c:pt idx="412">
                  <c:v>-3.6182830500408598</c:v>
                </c:pt>
                <c:pt idx="413">
                  <c:v>-3.62640070968745</c:v>
                </c:pt>
                <c:pt idx="414">
                  <c:v>-3.0833369936393851</c:v>
                </c:pt>
                <c:pt idx="415">
                  <c:v>-3.3000975790192788</c:v>
                </c:pt>
                <c:pt idx="416">
                  <c:v>-3.6728222754184299</c:v>
                </c:pt>
                <c:pt idx="417">
                  <c:v>-3.6435872890619998</c:v>
                </c:pt>
                <c:pt idx="418">
                  <c:v>-3.6862586708367169</c:v>
                </c:pt>
                <c:pt idx="419">
                  <c:v>-3.4289300526114301</c:v>
                </c:pt>
                <c:pt idx="420">
                  <c:v>-3.273147038916346</c:v>
                </c:pt>
                <c:pt idx="421">
                  <c:v>-3.6757157499337501</c:v>
                </c:pt>
                <c:pt idx="422">
                  <c:v>-3.300983580435179</c:v>
                </c:pt>
                <c:pt idx="423">
                  <c:v>-3.297485409878063</c:v>
                </c:pt>
                <c:pt idx="424">
                  <c:v>-3.376203396052158</c:v>
                </c:pt>
                <c:pt idx="425">
                  <c:v>-3.2336125887921781</c:v>
                </c:pt>
                <c:pt idx="426">
                  <c:v>-3.235542393897783</c:v>
                </c:pt>
                <c:pt idx="427">
                  <c:v>-3.4632197067159249</c:v>
                </c:pt>
                <c:pt idx="428">
                  <c:v>-3.467975671033074</c:v>
                </c:pt>
                <c:pt idx="429">
                  <c:v>-3.3347372710306198</c:v>
                </c:pt>
                <c:pt idx="430">
                  <c:v>-3.2799649751325002</c:v>
                </c:pt>
                <c:pt idx="431">
                  <c:v>-2.7570800176467398</c:v>
                </c:pt>
                <c:pt idx="432">
                  <c:v>-3.1748403793615538</c:v>
                </c:pt>
                <c:pt idx="433">
                  <c:v>-2.959721934981951</c:v>
                </c:pt>
                <c:pt idx="434">
                  <c:v>-2.9963039480939151</c:v>
                </c:pt>
                <c:pt idx="435">
                  <c:v>-3.122213951232244</c:v>
                </c:pt>
                <c:pt idx="436">
                  <c:v>-3.254528749759289</c:v>
                </c:pt>
                <c:pt idx="437">
                  <c:v>-2.9153939044975758</c:v>
                </c:pt>
                <c:pt idx="438">
                  <c:v>-2.7220982837077301</c:v>
                </c:pt>
                <c:pt idx="439">
                  <c:v>-3.1887428181148758</c:v>
                </c:pt>
                <c:pt idx="440">
                  <c:v>-3.5459356900706669</c:v>
                </c:pt>
                <c:pt idx="441">
                  <c:v>-3.027233218420577</c:v>
                </c:pt>
                <c:pt idx="442">
                  <c:v>-3.3441673616851908</c:v>
                </c:pt>
                <c:pt idx="443">
                  <c:v>-2.9956024541882789</c:v>
                </c:pt>
                <c:pt idx="444">
                  <c:v>-2.8118774071453911</c:v>
                </c:pt>
                <c:pt idx="445">
                  <c:v>-2.960861895692779</c:v>
                </c:pt>
                <c:pt idx="446">
                  <c:v>-2.9114562714783738</c:v>
                </c:pt>
                <c:pt idx="447">
                  <c:v>-2.8637141310755561</c:v>
                </c:pt>
                <c:pt idx="448">
                  <c:v>-2.9421718200678399</c:v>
                </c:pt>
                <c:pt idx="449">
                  <c:v>-3.2711984570853452</c:v>
                </c:pt>
                <c:pt idx="450">
                  <c:v>-3.154117751244411</c:v>
                </c:pt>
                <c:pt idx="451">
                  <c:v>-3.3940682075831421</c:v>
                </c:pt>
                <c:pt idx="452">
                  <c:v>-3.201093733986804</c:v>
                </c:pt>
                <c:pt idx="453">
                  <c:v>-3.178208471418364</c:v>
                </c:pt>
                <c:pt idx="454">
                  <c:v>-3.5006920878091208</c:v>
                </c:pt>
                <c:pt idx="455">
                  <c:v>-3.0933527366990838</c:v>
                </c:pt>
                <c:pt idx="456">
                  <c:v>-3.1600118016150698</c:v>
                </c:pt>
                <c:pt idx="457">
                  <c:v>-2.9726374099773301</c:v>
                </c:pt>
                <c:pt idx="458">
                  <c:v>-2.7748101808919841</c:v>
                </c:pt>
                <c:pt idx="459">
                  <c:v>-3.1035533009052818</c:v>
                </c:pt>
                <c:pt idx="460">
                  <c:v>-2.9873229524158829</c:v>
                </c:pt>
                <c:pt idx="461">
                  <c:v>-3.2884667992472139</c:v>
                </c:pt>
                <c:pt idx="462">
                  <c:v>-3.4925156113254641</c:v>
                </c:pt>
                <c:pt idx="463">
                  <c:v>-3.444949663843786</c:v>
                </c:pt>
                <c:pt idx="464">
                  <c:v>-2.9862961530117138</c:v>
                </c:pt>
                <c:pt idx="465">
                  <c:v>-2.939584732153389</c:v>
                </c:pt>
                <c:pt idx="466">
                  <c:v>-2.8069005904819422</c:v>
                </c:pt>
              </c:numCache>
            </c:numRef>
          </c:yVal>
          <c:smooth val="0"/>
          <c:extLst>
            <c:ext xmlns:c16="http://schemas.microsoft.com/office/drawing/2014/chart" uri="{C3380CC4-5D6E-409C-BE32-E72D297353CC}">
              <c16:uniqueId val="{00000001-A449-44B5-AACC-7751B491F3FF}"/>
            </c:ext>
          </c:extLst>
        </c:ser>
        <c:dLbls>
          <c:showLegendKey val="0"/>
          <c:showVal val="0"/>
          <c:showCatName val="0"/>
          <c:showSerName val="0"/>
          <c:showPercent val="0"/>
          <c:showBubbleSize val="0"/>
        </c:dLbls>
        <c:axId val="-2063189272"/>
        <c:axId val="-2063187128"/>
      </c:scatterChart>
      <c:valAx>
        <c:axId val="-2063189272"/>
        <c:scaling>
          <c:orientation val="minMax"/>
          <c:max val="5000"/>
          <c:min val="-100"/>
        </c:scaling>
        <c:delete val="0"/>
        <c:axPos val="t"/>
        <c:title>
          <c:tx>
            <c:rich>
              <a:bodyPr/>
              <a:lstStyle/>
              <a:p>
                <a:pPr>
                  <a:defRPr sz="2000"/>
                </a:pPr>
                <a:r>
                  <a:rPr lang="en-US" sz="2000" dirty="0" smtClean="0"/>
                  <a:t>Age (Years</a:t>
                </a:r>
                <a:r>
                  <a:rPr lang="en-US" sz="2000" baseline="0" dirty="0" smtClean="0"/>
                  <a:t> BP)</a:t>
                </a:r>
                <a:endParaRPr lang="en-US" sz="2000" dirty="0"/>
              </a:p>
            </c:rich>
          </c:tx>
          <c:layout>
            <c:manualLayout>
              <c:xMode val="edge"/>
              <c:yMode val="edge"/>
              <c:x val="0.43323426938889281"/>
              <c:y val="0.88762799152212191"/>
            </c:manualLayout>
          </c:layout>
          <c:overlay val="0"/>
        </c:title>
        <c:numFmt formatCode="General" sourceLinked="1"/>
        <c:majorTickMark val="out"/>
        <c:minorTickMark val="none"/>
        <c:tickLblPos val="nextTo"/>
        <c:crossAx val="-2063187128"/>
        <c:crosses val="autoZero"/>
        <c:crossBetween val="midCat"/>
      </c:valAx>
      <c:valAx>
        <c:axId val="-2063187128"/>
        <c:scaling>
          <c:orientation val="maxMin"/>
          <c:max val="-1"/>
          <c:min val="-5.5"/>
        </c:scaling>
        <c:delete val="0"/>
        <c:axPos val="l"/>
        <c:majorGridlines/>
        <c:title>
          <c:tx>
            <c:rich>
              <a:bodyPr/>
              <a:lstStyle/>
              <a:p>
                <a:pPr>
                  <a:defRPr/>
                </a:pPr>
                <a:r>
                  <a:rPr lang="el-GR" sz="2000" dirty="0" smtClean="0"/>
                  <a:t>δ</a:t>
                </a:r>
                <a:r>
                  <a:rPr lang="en-US" sz="1400" dirty="0" smtClean="0"/>
                  <a:t>18</a:t>
                </a:r>
                <a:r>
                  <a:rPr lang="en-US" sz="2000" dirty="0" smtClean="0"/>
                  <a:t>O</a:t>
                </a:r>
                <a:endParaRPr lang="en-US" sz="2000" dirty="0"/>
              </a:p>
            </c:rich>
          </c:tx>
          <c:layout>
            <c:manualLayout>
              <c:xMode val="edge"/>
              <c:yMode val="edge"/>
              <c:x val="0"/>
              <c:y val="0.37893860219586772"/>
            </c:manualLayout>
          </c:layout>
          <c:overlay val="0"/>
        </c:title>
        <c:numFmt formatCode="General" sourceLinked="1"/>
        <c:majorTickMark val="out"/>
        <c:minorTickMark val="none"/>
        <c:tickLblPos val="nextTo"/>
        <c:crossAx val="-2063189272"/>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28400718669698E-2"/>
          <c:y val="0.16120992622795399"/>
          <c:w val="0.81419548099965799"/>
          <c:h val="0.74507150111929499"/>
        </c:manualLayout>
      </c:layout>
      <c:scatterChart>
        <c:scatterStyle val="lineMarker"/>
        <c:varyColors val="0"/>
        <c:ser>
          <c:idx val="0"/>
          <c:order val="0"/>
          <c:tx>
            <c:strRef>
              <c:f>'Puerto Rico-JNC'!$G$1</c:f>
              <c:strCache>
                <c:ptCount val="1"/>
                <c:pt idx="0">
                  <c:v>    d18O</c:v>
                </c:pt>
              </c:strCache>
            </c:strRef>
          </c:tx>
          <c:marker>
            <c:symbol val="none"/>
          </c:marker>
          <c:xVal>
            <c:numRef>
              <c:f>'Puerto Rico-JNC'!$E$2:$E$468</c:f>
              <c:numCache>
                <c:formatCode>0</c:formatCode>
                <c:ptCount val="467"/>
                <c:pt idx="0">
                  <c:v>443.05263157894802</c:v>
                </c:pt>
                <c:pt idx="1">
                  <c:v>451.61654135338398</c:v>
                </c:pt>
                <c:pt idx="2">
                  <c:v>460.18045112781999</c:v>
                </c:pt>
                <c:pt idx="3">
                  <c:v>468.74436090225589</c:v>
                </c:pt>
                <c:pt idx="4">
                  <c:v>477.30827067669202</c:v>
                </c:pt>
                <c:pt idx="5">
                  <c:v>485.87218045112792</c:v>
                </c:pt>
                <c:pt idx="6">
                  <c:v>494.43609022556387</c:v>
                </c:pt>
                <c:pt idx="7">
                  <c:v>503</c:v>
                </c:pt>
                <c:pt idx="8">
                  <c:v>511.56390977443601</c:v>
                </c:pt>
                <c:pt idx="9">
                  <c:v>520.12781954887203</c:v>
                </c:pt>
                <c:pt idx="10">
                  <c:v>528.6917293233081</c:v>
                </c:pt>
                <c:pt idx="11">
                  <c:v>537.25563909774337</c:v>
                </c:pt>
                <c:pt idx="12">
                  <c:v>545.81954887218103</c:v>
                </c:pt>
                <c:pt idx="13">
                  <c:v>554.38345864661699</c:v>
                </c:pt>
                <c:pt idx="14">
                  <c:v>562.94736842105237</c:v>
                </c:pt>
                <c:pt idx="15">
                  <c:v>571.51127819548731</c:v>
                </c:pt>
                <c:pt idx="16">
                  <c:v>580.07518796992497</c:v>
                </c:pt>
                <c:pt idx="17">
                  <c:v>588.63909774436104</c:v>
                </c:pt>
                <c:pt idx="18">
                  <c:v>597.20300751879699</c:v>
                </c:pt>
                <c:pt idx="19">
                  <c:v>605.76691729323238</c:v>
                </c:pt>
                <c:pt idx="20">
                  <c:v>614.33082706766902</c:v>
                </c:pt>
                <c:pt idx="21">
                  <c:v>622.89473684210498</c:v>
                </c:pt>
                <c:pt idx="22">
                  <c:v>631.45864661654105</c:v>
                </c:pt>
                <c:pt idx="23">
                  <c:v>640.02255639097689</c:v>
                </c:pt>
                <c:pt idx="24">
                  <c:v>648.58646616541284</c:v>
                </c:pt>
                <c:pt idx="25">
                  <c:v>657.15037593985005</c:v>
                </c:pt>
                <c:pt idx="26">
                  <c:v>665.71428571428601</c:v>
                </c:pt>
                <c:pt idx="27">
                  <c:v>674.27819548872196</c:v>
                </c:pt>
                <c:pt idx="28">
                  <c:v>682.84210526315803</c:v>
                </c:pt>
                <c:pt idx="29">
                  <c:v>691.40601503759399</c:v>
                </c:pt>
                <c:pt idx="30">
                  <c:v>699.96992481202801</c:v>
                </c:pt>
                <c:pt idx="31">
                  <c:v>708.53383458646601</c:v>
                </c:pt>
                <c:pt idx="32">
                  <c:v>717.09774436090197</c:v>
                </c:pt>
                <c:pt idx="33">
                  <c:v>725.66165413533736</c:v>
                </c:pt>
                <c:pt idx="34">
                  <c:v>734.22556390977502</c:v>
                </c:pt>
                <c:pt idx="35">
                  <c:v>742.78947368421098</c:v>
                </c:pt>
                <c:pt idx="36">
                  <c:v>751.35338345864704</c:v>
                </c:pt>
                <c:pt idx="37">
                  <c:v>759.91729323308289</c:v>
                </c:pt>
                <c:pt idx="38">
                  <c:v>768.48120300751896</c:v>
                </c:pt>
                <c:pt idx="39">
                  <c:v>777.04511278195298</c:v>
                </c:pt>
                <c:pt idx="40">
                  <c:v>785.60902255639098</c:v>
                </c:pt>
                <c:pt idx="41">
                  <c:v>794.17293233082705</c:v>
                </c:pt>
                <c:pt idx="42">
                  <c:v>802.73684210526289</c:v>
                </c:pt>
                <c:pt idx="43">
                  <c:v>811.30075187969896</c:v>
                </c:pt>
                <c:pt idx="44">
                  <c:v>819.86466165413435</c:v>
                </c:pt>
                <c:pt idx="45">
                  <c:v>828.42857142857099</c:v>
                </c:pt>
                <c:pt idx="46">
                  <c:v>836.99248120300808</c:v>
                </c:pt>
                <c:pt idx="47">
                  <c:v>845.55639097744404</c:v>
                </c:pt>
                <c:pt idx="48">
                  <c:v>854.12030075188</c:v>
                </c:pt>
                <c:pt idx="49">
                  <c:v>862.68421052631595</c:v>
                </c:pt>
                <c:pt idx="50">
                  <c:v>871.24812030075202</c:v>
                </c:pt>
                <c:pt idx="51">
                  <c:v>879.81203007518809</c:v>
                </c:pt>
                <c:pt idx="52">
                  <c:v>888.37593984962405</c:v>
                </c:pt>
                <c:pt idx="53">
                  <c:v>896.93984962406</c:v>
                </c:pt>
                <c:pt idx="54">
                  <c:v>905.50375939849596</c:v>
                </c:pt>
                <c:pt idx="55">
                  <c:v>914.06766917292998</c:v>
                </c:pt>
                <c:pt idx="56">
                  <c:v>922.63157894736855</c:v>
                </c:pt>
                <c:pt idx="57">
                  <c:v>931.19548872180405</c:v>
                </c:pt>
                <c:pt idx="58">
                  <c:v>939.75939849624103</c:v>
                </c:pt>
                <c:pt idx="59">
                  <c:v>948.32330827067699</c:v>
                </c:pt>
                <c:pt idx="60">
                  <c:v>956.88721804511238</c:v>
                </c:pt>
                <c:pt idx="61">
                  <c:v>965.45112781954731</c:v>
                </c:pt>
                <c:pt idx="62">
                  <c:v>974.01503759398497</c:v>
                </c:pt>
                <c:pt idx="63">
                  <c:v>982.57894736842104</c:v>
                </c:pt>
                <c:pt idx="64">
                  <c:v>991.142857142857</c:v>
                </c:pt>
                <c:pt idx="65">
                  <c:v>999.70676691729295</c:v>
                </c:pt>
                <c:pt idx="66">
                  <c:v>1008.27067669173</c:v>
                </c:pt>
                <c:pt idx="67">
                  <c:v>1016.83458646617</c:v>
                </c:pt>
                <c:pt idx="68">
                  <c:v>1025.3984962406</c:v>
                </c:pt>
                <c:pt idx="69">
                  <c:v>1033.96240601504</c:v>
                </c:pt>
                <c:pt idx="70">
                  <c:v>1042.5263157894699</c:v>
                </c:pt>
                <c:pt idx="71">
                  <c:v>1051.0902255639101</c:v>
                </c:pt>
                <c:pt idx="72">
                  <c:v>1059.65413533835</c:v>
                </c:pt>
                <c:pt idx="73">
                  <c:v>1068.2180451127799</c:v>
                </c:pt>
                <c:pt idx="74">
                  <c:v>1076.7819548872201</c:v>
                </c:pt>
                <c:pt idx="75">
                  <c:v>1085.34586466165</c:v>
                </c:pt>
                <c:pt idx="76">
                  <c:v>1093.9097744360899</c:v>
                </c:pt>
                <c:pt idx="77">
                  <c:v>1102.4736842105301</c:v>
                </c:pt>
                <c:pt idx="78">
                  <c:v>1111.03759398496</c:v>
                </c:pt>
                <c:pt idx="79">
                  <c:v>1119.6015037594</c:v>
                </c:pt>
                <c:pt idx="80">
                  <c:v>1128.1654135338299</c:v>
                </c:pt>
                <c:pt idx="81">
                  <c:v>1136.7293233082701</c:v>
                </c:pt>
                <c:pt idx="82">
                  <c:v>1145.29323308271</c:v>
                </c:pt>
                <c:pt idx="83">
                  <c:v>1153.8571428571399</c:v>
                </c:pt>
                <c:pt idx="84">
                  <c:v>1162.4210526315801</c:v>
                </c:pt>
                <c:pt idx="85">
                  <c:v>1170.98496240602</c:v>
                </c:pt>
                <c:pt idx="86">
                  <c:v>1179.54887218045</c:v>
                </c:pt>
                <c:pt idx="87">
                  <c:v>1188.1127819548899</c:v>
                </c:pt>
                <c:pt idx="88">
                  <c:v>1196.6766917293201</c:v>
                </c:pt>
                <c:pt idx="89">
                  <c:v>1205.24060150376</c:v>
                </c:pt>
                <c:pt idx="90">
                  <c:v>1213.8045112781999</c:v>
                </c:pt>
                <c:pt idx="91">
                  <c:v>1222.3684210526301</c:v>
                </c:pt>
                <c:pt idx="92">
                  <c:v>1230.93233082707</c:v>
                </c:pt>
                <c:pt idx="93">
                  <c:v>1239.4962406014999</c:v>
                </c:pt>
                <c:pt idx="94">
                  <c:v>1248.0601503759401</c:v>
                </c:pt>
                <c:pt idx="95">
                  <c:v>1256.62406015038</c:v>
                </c:pt>
                <c:pt idx="96">
                  <c:v>1265.18796992481</c:v>
                </c:pt>
                <c:pt idx="97">
                  <c:v>1273.7518796992499</c:v>
                </c:pt>
                <c:pt idx="98">
                  <c:v>1282.3157894736801</c:v>
                </c:pt>
                <c:pt idx="99">
                  <c:v>1290.87969924812</c:v>
                </c:pt>
                <c:pt idx="100">
                  <c:v>1299.4436090225599</c:v>
                </c:pt>
                <c:pt idx="101">
                  <c:v>1308.0075187969901</c:v>
                </c:pt>
                <c:pt idx="102">
                  <c:v>1316.57142857143</c:v>
                </c:pt>
                <c:pt idx="103">
                  <c:v>1325.13533834586</c:v>
                </c:pt>
                <c:pt idx="104">
                  <c:v>1333.6992481202999</c:v>
                </c:pt>
                <c:pt idx="105">
                  <c:v>1342.2631578947401</c:v>
                </c:pt>
                <c:pt idx="106">
                  <c:v>1350.82706766917</c:v>
                </c:pt>
                <c:pt idx="107">
                  <c:v>1359.3909774436099</c:v>
                </c:pt>
                <c:pt idx="108">
                  <c:v>1367.9548872180501</c:v>
                </c:pt>
                <c:pt idx="109">
                  <c:v>1376.51879699248</c:v>
                </c:pt>
                <c:pt idx="110">
                  <c:v>1385.08270676692</c:v>
                </c:pt>
                <c:pt idx="111">
                  <c:v>1393.6466165413501</c:v>
                </c:pt>
                <c:pt idx="112">
                  <c:v>1402.21052631579</c:v>
                </c:pt>
                <c:pt idx="113">
                  <c:v>1410.77443609023</c:v>
                </c:pt>
                <c:pt idx="114">
                  <c:v>1419.3383458646599</c:v>
                </c:pt>
                <c:pt idx="115">
                  <c:v>1427.9022556391001</c:v>
                </c:pt>
                <c:pt idx="116">
                  <c:v>1436.46616541353</c:v>
                </c:pt>
                <c:pt idx="117">
                  <c:v>1445.0300751879699</c:v>
                </c:pt>
                <c:pt idx="118">
                  <c:v>1453.5939849624101</c:v>
                </c:pt>
                <c:pt idx="119">
                  <c:v>1462.15789473684</c:v>
                </c:pt>
                <c:pt idx="120">
                  <c:v>1479.2857142857099</c:v>
                </c:pt>
                <c:pt idx="121">
                  <c:v>1487.8496240601501</c:v>
                </c:pt>
                <c:pt idx="122">
                  <c:v>1496.41353383459</c:v>
                </c:pt>
                <c:pt idx="123">
                  <c:v>1504.9774436090199</c:v>
                </c:pt>
                <c:pt idx="124">
                  <c:v>1513.5413533834601</c:v>
                </c:pt>
                <c:pt idx="125">
                  <c:v>1522.10526315789</c:v>
                </c:pt>
                <c:pt idx="126">
                  <c:v>1530.66917293233</c:v>
                </c:pt>
                <c:pt idx="127">
                  <c:v>1539.2330827067699</c:v>
                </c:pt>
                <c:pt idx="128">
                  <c:v>1547.7969924812</c:v>
                </c:pt>
                <c:pt idx="129">
                  <c:v>1556.36090225564</c:v>
                </c:pt>
                <c:pt idx="130">
                  <c:v>1564.9248120300799</c:v>
                </c:pt>
                <c:pt idx="131">
                  <c:v>1573.4887218045101</c:v>
                </c:pt>
                <c:pt idx="132">
                  <c:v>1582.05263157895</c:v>
                </c:pt>
                <c:pt idx="133">
                  <c:v>1590.6165413533799</c:v>
                </c:pt>
                <c:pt idx="134">
                  <c:v>1599.1804511278201</c:v>
                </c:pt>
                <c:pt idx="135">
                  <c:v>1607.74436090226</c:v>
                </c:pt>
                <c:pt idx="136">
                  <c:v>1616.30827067669</c:v>
                </c:pt>
                <c:pt idx="137">
                  <c:v>1624.8721804511299</c:v>
                </c:pt>
                <c:pt idx="138">
                  <c:v>1633.4360902255601</c:v>
                </c:pt>
                <c:pt idx="139">
                  <c:v>1642</c:v>
                </c:pt>
                <c:pt idx="140">
                  <c:v>1650.7280000000001</c:v>
                </c:pt>
                <c:pt idx="141">
                  <c:v>1659.4559999999999</c:v>
                </c:pt>
                <c:pt idx="142">
                  <c:v>1668.184</c:v>
                </c:pt>
                <c:pt idx="143">
                  <c:v>1676.912</c:v>
                </c:pt>
                <c:pt idx="144">
                  <c:v>1685.64</c:v>
                </c:pt>
                <c:pt idx="145">
                  <c:v>1694.3679999999999</c:v>
                </c:pt>
                <c:pt idx="146">
                  <c:v>1703.096</c:v>
                </c:pt>
                <c:pt idx="147">
                  <c:v>1711.8240000000001</c:v>
                </c:pt>
                <c:pt idx="148">
                  <c:v>1720.5519999999999</c:v>
                </c:pt>
                <c:pt idx="149">
                  <c:v>1729.28</c:v>
                </c:pt>
                <c:pt idx="150">
                  <c:v>1738.008</c:v>
                </c:pt>
                <c:pt idx="151">
                  <c:v>1746.7360000000001</c:v>
                </c:pt>
                <c:pt idx="152">
                  <c:v>1755.4639999999999</c:v>
                </c:pt>
                <c:pt idx="153">
                  <c:v>1764.192</c:v>
                </c:pt>
                <c:pt idx="154">
                  <c:v>1772.92</c:v>
                </c:pt>
                <c:pt idx="155">
                  <c:v>1781.6479999999999</c:v>
                </c:pt>
                <c:pt idx="156">
                  <c:v>1790.376</c:v>
                </c:pt>
                <c:pt idx="157">
                  <c:v>1799.104</c:v>
                </c:pt>
                <c:pt idx="158">
                  <c:v>1807.8320000000001</c:v>
                </c:pt>
                <c:pt idx="159">
                  <c:v>1816.56</c:v>
                </c:pt>
                <c:pt idx="160">
                  <c:v>1825.288</c:v>
                </c:pt>
                <c:pt idx="161">
                  <c:v>1834.0160000000001</c:v>
                </c:pt>
                <c:pt idx="162">
                  <c:v>1842.7439999999999</c:v>
                </c:pt>
                <c:pt idx="163">
                  <c:v>1851.472</c:v>
                </c:pt>
                <c:pt idx="164">
                  <c:v>1860.2</c:v>
                </c:pt>
                <c:pt idx="165">
                  <c:v>1868.9280000000001</c:v>
                </c:pt>
                <c:pt idx="166">
                  <c:v>1877.6559999999999</c:v>
                </c:pt>
                <c:pt idx="167">
                  <c:v>1886.384</c:v>
                </c:pt>
                <c:pt idx="168">
                  <c:v>1895.1120000000001</c:v>
                </c:pt>
                <c:pt idx="169">
                  <c:v>1903.84</c:v>
                </c:pt>
                <c:pt idx="170">
                  <c:v>1912.568</c:v>
                </c:pt>
                <c:pt idx="171">
                  <c:v>1921.296</c:v>
                </c:pt>
                <c:pt idx="172">
                  <c:v>1930.0239999999999</c:v>
                </c:pt>
                <c:pt idx="173">
                  <c:v>1938.752</c:v>
                </c:pt>
                <c:pt idx="174">
                  <c:v>1947.48</c:v>
                </c:pt>
                <c:pt idx="175">
                  <c:v>1956.2080000000001</c:v>
                </c:pt>
                <c:pt idx="176">
                  <c:v>1964.9359999999999</c:v>
                </c:pt>
                <c:pt idx="177">
                  <c:v>1973.664</c:v>
                </c:pt>
                <c:pt idx="178">
                  <c:v>1982.3920000000001</c:v>
                </c:pt>
                <c:pt idx="179">
                  <c:v>1991.12</c:v>
                </c:pt>
                <c:pt idx="180">
                  <c:v>1999.848</c:v>
                </c:pt>
                <c:pt idx="181">
                  <c:v>2008.576</c:v>
                </c:pt>
                <c:pt idx="182">
                  <c:v>2017.3040000000001</c:v>
                </c:pt>
                <c:pt idx="183">
                  <c:v>2026.0319999999999</c:v>
                </c:pt>
                <c:pt idx="184">
                  <c:v>2034.76</c:v>
                </c:pt>
                <c:pt idx="185">
                  <c:v>2043.4880000000001</c:v>
                </c:pt>
                <c:pt idx="186">
                  <c:v>2052.2159999999999</c:v>
                </c:pt>
                <c:pt idx="187">
                  <c:v>2060.944</c:v>
                </c:pt>
                <c:pt idx="188">
                  <c:v>2069.672</c:v>
                </c:pt>
                <c:pt idx="189">
                  <c:v>2078.4</c:v>
                </c:pt>
                <c:pt idx="190">
                  <c:v>2087.1280000000002</c:v>
                </c:pt>
                <c:pt idx="191">
                  <c:v>2095.8560000000002</c:v>
                </c:pt>
                <c:pt idx="192">
                  <c:v>2104.5839999999998</c:v>
                </c:pt>
                <c:pt idx="193">
                  <c:v>2113.3119999999999</c:v>
                </c:pt>
                <c:pt idx="194">
                  <c:v>2122.04</c:v>
                </c:pt>
                <c:pt idx="195">
                  <c:v>2130.768</c:v>
                </c:pt>
                <c:pt idx="196">
                  <c:v>2139.4960000000001</c:v>
                </c:pt>
                <c:pt idx="197">
                  <c:v>2148.2240000000002</c:v>
                </c:pt>
                <c:pt idx="198">
                  <c:v>2156.9520000000002</c:v>
                </c:pt>
                <c:pt idx="199">
                  <c:v>2165.6799999999998</c:v>
                </c:pt>
                <c:pt idx="200">
                  <c:v>2174.4079999999999</c:v>
                </c:pt>
                <c:pt idx="201">
                  <c:v>2183.136</c:v>
                </c:pt>
                <c:pt idx="202">
                  <c:v>2191.864</c:v>
                </c:pt>
                <c:pt idx="203">
                  <c:v>2200.5920000000001</c:v>
                </c:pt>
                <c:pt idx="204">
                  <c:v>2209.3200000000002</c:v>
                </c:pt>
                <c:pt idx="205">
                  <c:v>2218.0479999999998</c:v>
                </c:pt>
                <c:pt idx="206">
                  <c:v>2226.7759999999998</c:v>
                </c:pt>
                <c:pt idx="207">
                  <c:v>2235.5039999999999</c:v>
                </c:pt>
                <c:pt idx="208">
                  <c:v>2244.232</c:v>
                </c:pt>
                <c:pt idx="209">
                  <c:v>2252.96</c:v>
                </c:pt>
                <c:pt idx="210">
                  <c:v>2261.6880000000001</c:v>
                </c:pt>
                <c:pt idx="211">
                  <c:v>2270.4160000000002</c:v>
                </c:pt>
                <c:pt idx="212">
                  <c:v>2279.1439999999998</c:v>
                </c:pt>
                <c:pt idx="213">
                  <c:v>2287.8719999999998</c:v>
                </c:pt>
                <c:pt idx="214">
                  <c:v>2296.6</c:v>
                </c:pt>
                <c:pt idx="215">
                  <c:v>2305.328</c:v>
                </c:pt>
                <c:pt idx="216">
                  <c:v>2314.056</c:v>
                </c:pt>
                <c:pt idx="217">
                  <c:v>2322.7840000000001</c:v>
                </c:pt>
                <c:pt idx="218">
                  <c:v>2331.5120000000002</c:v>
                </c:pt>
                <c:pt idx="219">
                  <c:v>2340.2399999999998</c:v>
                </c:pt>
                <c:pt idx="220">
                  <c:v>2348.9679999999998</c:v>
                </c:pt>
                <c:pt idx="221">
                  <c:v>2357.6959999999999</c:v>
                </c:pt>
                <c:pt idx="222">
                  <c:v>2366.424</c:v>
                </c:pt>
                <c:pt idx="223">
                  <c:v>2375.152</c:v>
                </c:pt>
                <c:pt idx="224">
                  <c:v>2383.88</c:v>
                </c:pt>
                <c:pt idx="225">
                  <c:v>2392.6080000000002</c:v>
                </c:pt>
                <c:pt idx="226">
                  <c:v>2401.3359999999998</c:v>
                </c:pt>
                <c:pt idx="227">
                  <c:v>2410.0639999999999</c:v>
                </c:pt>
                <c:pt idx="228">
                  <c:v>2418.7919999999999</c:v>
                </c:pt>
                <c:pt idx="229">
                  <c:v>2427.52</c:v>
                </c:pt>
                <c:pt idx="230">
                  <c:v>2436.248</c:v>
                </c:pt>
                <c:pt idx="231">
                  <c:v>2444.9760000000001</c:v>
                </c:pt>
                <c:pt idx="232">
                  <c:v>2453.7040000000002</c:v>
                </c:pt>
                <c:pt idx="233">
                  <c:v>2462.4319999999998</c:v>
                </c:pt>
                <c:pt idx="234">
                  <c:v>2471.16</c:v>
                </c:pt>
                <c:pt idx="235">
                  <c:v>2479.8879999999999</c:v>
                </c:pt>
                <c:pt idx="236">
                  <c:v>2488.616</c:v>
                </c:pt>
                <c:pt idx="237">
                  <c:v>2497.3440000000001</c:v>
                </c:pt>
                <c:pt idx="238">
                  <c:v>2506.0720000000001</c:v>
                </c:pt>
                <c:pt idx="239">
                  <c:v>2514.8000000000002</c:v>
                </c:pt>
                <c:pt idx="240">
                  <c:v>2523.5279999999998</c:v>
                </c:pt>
                <c:pt idx="241">
                  <c:v>2532.2559999999999</c:v>
                </c:pt>
                <c:pt idx="242">
                  <c:v>2540.9839999999999</c:v>
                </c:pt>
                <c:pt idx="243">
                  <c:v>2549.712</c:v>
                </c:pt>
                <c:pt idx="244">
                  <c:v>2558.44</c:v>
                </c:pt>
                <c:pt idx="245">
                  <c:v>2567.1680000000001</c:v>
                </c:pt>
                <c:pt idx="246">
                  <c:v>2575.8960000000002</c:v>
                </c:pt>
                <c:pt idx="247">
                  <c:v>2584.6239999999998</c:v>
                </c:pt>
                <c:pt idx="248">
                  <c:v>2593.3519999999999</c:v>
                </c:pt>
                <c:pt idx="249">
                  <c:v>2602.08</c:v>
                </c:pt>
                <c:pt idx="250">
                  <c:v>2610.808</c:v>
                </c:pt>
                <c:pt idx="251">
                  <c:v>2619.5360000000001</c:v>
                </c:pt>
                <c:pt idx="252">
                  <c:v>2628.2640000000001</c:v>
                </c:pt>
                <c:pt idx="253">
                  <c:v>2636.9920000000002</c:v>
                </c:pt>
                <c:pt idx="254">
                  <c:v>2645.72</c:v>
                </c:pt>
                <c:pt idx="255">
                  <c:v>2654.4479999999999</c:v>
                </c:pt>
                <c:pt idx="256">
                  <c:v>2663.1759999999999</c:v>
                </c:pt>
                <c:pt idx="257">
                  <c:v>2671.904</c:v>
                </c:pt>
                <c:pt idx="258">
                  <c:v>2680.6320000000001</c:v>
                </c:pt>
                <c:pt idx="259">
                  <c:v>2689.36</c:v>
                </c:pt>
                <c:pt idx="260">
                  <c:v>2698.0880000000002</c:v>
                </c:pt>
                <c:pt idx="261">
                  <c:v>2706.8159999999998</c:v>
                </c:pt>
                <c:pt idx="262">
                  <c:v>2715.5439999999999</c:v>
                </c:pt>
                <c:pt idx="263">
                  <c:v>2724.2719999999999</c:v>
                </c:pt>
                <c:pt idx="264">
                  <c:v>2733</c:v>
                </c:pt>
                <c:pt idx="265">
                  <c:v>2744.49707602339</c:v>
                </c:pt>
                <c:pt idx="266">
                  <c:v>2755.9941520467801</c:v>
                </c:pt>
                <c:pt idx="267">
                  <c:v>2767.4912280701801</c:v>
                </c:pt>
                <c:pt idx="268">
                  <c:v>2778.9883040935702</c:v>
                </c:pt>
                <c:pt idx="269">
                  <c:v>2790.4853801169602</c:v>
                </c:pt>
                <c:pt idx="270">
                  <c:v>2801.9824561403502</c:v>
                </c:pt>
                <c:pt idx="271">
                  <c:v>2813.4795321637398</c:v>
                </c:pt>
                <c:pt idx="272">
                  <c:v>2824.9766081871398</c:v>
                </c:pt>
                <c:pt idx="273">
                  <c:v>2836.4736842105299</c:v>
                </c:pt>
                <c:pt idx="274">
                  <c:v>2847.9707602339199</c:v>
                </c:pt>
                <c:pt idx="275">
                  <c:v>2859.46783625731</c:v>
                </c:pt>
                <c:pt idx="276">
                  <c:v>2870.9649122807</c:v>
                </c:pt>
                <c:pt idx="277">
                  <c:v>2882.46198830409</c:v>
                </c:pt>
                <c:pt idx="278">
                  <c:v>2893.9590643274901</c:v>
                </c:pt>
                <c:pt idx="279">
                  <c:v>2905.4561403508801</c:v>
                </c:pt>
                <c:pt idx="280">
                  <c:v>2916.9532163742701</c:v>
                </c:pt>
                <c:pt idx="281">
                  <c:v>2928.4502923976602</c:v>
                </c:pt>
                <c:pt idx="282">
                  <c:v>2939.9473684210502</c:v>
                </c:pt>
                <c:pt idx="283">
                  <c:v>2951.4444444444398</c:v>
                </c:pt>
                <c:pt idx="284">
                  <c:v>2962.9415204678398</c:v>
                </c:pt>
                <c:pt idx="285">
                  <c:v>2974.4385964912299</c:v>
                </c:pt>
                <c:pt idx="286">
                  <c:v>2985.9356725146199</c:v>
                </c:pt>
                <c:pt idx="287">
                  <c:v>2997.4327485380099</c:v>
                </c:pt>
                <c:pt idx="288">
                  <c:v>3008.9298245614</c:v>
                </c:pt>
                <c:pt idx="289">
                  <c:v>3020.4269005848</c:v>
                </c:pt>
                <c:pt idx="290">
                  <c:v>3031.9239766081901</c:v>
                </c:pt>
                <c:pt idx="291">
                  <c:v>3043.4210526315801</c:v>
                </c:pt>
                <c:pt idx="292">
                  <c:v>3054.9181286549701</c:v>
                </c:pt>
                <c:pt idx="293">
                  <c:v>3066.4152046783602</c:v>
                </c:pt>
                <c:pt idx="294">
                  <c:v>3077.9122807017502</c:v>
                </c:pt>
                <c:pt idx="295">
                  <c:v>3089.4093567251498</c:v>
                </c:pt>
                <c:pt idx="296">
                  <c:v>3100.9064327485398</c:v>
                </c:pt>
                <c:pt idx="297">
                  <c:v>3112.4035087719299</c:v>
                </c:pt>
                <c:pt idx="298">
                  <c:v>3123.9005847953199</c:v>
                </c:pt>
                <c:pt idx="299">
                  <c:v>3135.3976608187099</c:v>
                </c:pt>
                <c:pt idx="300">
                  <c:v>3146.89473684211</c:v>
                </c:pt>
                <c:pt idx="301">
                  <c:v>3158.3918128655</c:v>
                </c:pt>
                <c:pt idx="302">
                  <c:v>3169.8888888888901</c:v>
                </c:pt>
                <c:pt idx="303">
                  <c:v>3181.3859649122801</c:v>
                </c:pt>
                <c:pt idx="304">
                  <c:v>3192.8830409356701</c:v>
                </c:pt>
                <c:pt idx="305">
                  <c:v>3204.3801169590602</c:v>
                </c:pt>
                <c:pt idx="306">
                  <c:v>3215.8771929824602</c:v>
                </c:pt>
                <c:pt idx="307">
                  <c:v>3227.3742690058498</c:v>
                </c:pt>
                <c:pt idx="308">
                  <c:v>3238.8713450292398</c:v>
                </c:pt>
                <c:pt idx="309">
                  <c:v>3250.368421052628</c:v>
                </c:pt>
                <c:pt idx="310">
                  <c:v>3261.8654970760199</c:v>
                </c:pt>
                <c:pt idx="311">
                  <c:v>3273.3625730994199</c:v>
                </c:pt>
                <c:pt idx="312">
                  <c:v>3284.85964912281</c:v>
                </c:pt>
                <c:pt idx="313">
                  <c:v>3296.3567251462</c:v>
                </c:pt>
                <c:pt idx="314">
                  <c:v>3307.85380116959</c:v>
                </c:pt>
                <c:pt idx="315">
                  <c:v>3319.3508771929801</c:v>
                </c:pt>
                <c:pt idx="316">
                  <c:v>3330.8479532163701</c:v>
                </c:pt>
                <c:pt idx="317">
                  <c:v>3342.3450292397702</c:v>
                </c:pt>
                <c:pt idx="318">
                  <c:v>3353.8421052631602</c:v>
                </c:pt>
                <c:pt idx="319">
                  <c:v>3365.3391812865498</c:v>
                </c:pt>
                <c:pt idx="320">
                  <c:v>3376.8362573099398</c:v>
                </c:pt>
                <c:pt idx="321">
                  <c:v>3388.3333333333298</c:v>
                </c:pt>
                <c:pt idx="322">
                  <c:v>3399.8304093567299</c:v>
                </c:pt>
                <c:pt idx="323">
                  <c:v>3411.3274853801199</c:v>
                </c:pt>
                <c:pt idx="324">
                  <c:v>3422.82456140351</c:v>
                </c:pt>
                <c:pt idx="325">
                  <c:v>3434.3216374269</c:v>
                </c:pt>
                <c:pt idx="326">
                  <c:v>3445.81871345029</c:v>
                </c:pt>
                <c:pt idx="327">
                  <c:v>3457.3157894736801</c:v>
                </c:pt>
                <c:pt idx="328">
                  <c:v>3468.8128654970801</c:v>
                </c:pt>
                <c:pt idx="329">
                  <c:v>3480.3099415204701</c:v>
                </c:pt>
                <c:pt idx="330">
                  <c:v>3491.8070175438602</c:v>
                </c:pt>
                <c:pt idx="331">
                  <c:v>3503.3040935672502</c:v>
                </c:pt>
                <c:pt idx="332">
                  <c:v>3514.8011695906398</c:v>
                </c:pt>
                <c:pt idx="333">
                  <c:v>3526.298245614038</c:v>
                </c:pt>
                <c:pt idx="334">
                  <c:v>3537.7953216374299</c:v>
                </c:pt>
                <c:pt idx="335">
                  <c:v>3549.2923976608199</c:v>
                </c:pt>
                <c:pt idx="336">
                  <c:v>3560.78947368421</c:v>
                </c:pt>
                <c:pt idx="337">
                  <c:v>3572.2865497075991</c:v>
                </c:pt>
                <c:pt idx="338">
                  <c:v>3583.78362573099</c:v>
                </c:pt>
                <c:pt idx="339">
                  <c:v>3595.2807017543901</c:v>
                </c:pt>
                <c:pt idx="340">
                  <c:v>3606.7777777777801</c:v>
                </c:pt>
                <c:pt idx="341">
                  <c:v>3618.2748538011701</c:v>
                </c:pt>
                <c:pt idx="342">
                  <c:v>3629.7719298245602</c:v>
                </c:pt>
                <c:pt idx="343">
                  <c:v>3641.2690058479502</c:v>
                </c:pt>
                <c:pt idx="344">
                  <c:v>3652.7660818713498</c:v>
                </c:pt>
                <c:pt idx="345">
                  <c:v>3664.2631578947398</c:v>
                </c:pt>
                <c:pt idx="346">
                  <c:v>3675.7602339181299</c:v>
                </c:pt>
                <c:pt idx="347">
                  <c:v>3687.2573099415199</c:v>
                </c:pt>
                <c:pt idx="348">
                  <c:v>3698.754385964909</c:v>
                </c:pt>
                <c:pt idx="349">
                  <c:v>3710.2514619883</c:v>
                </c:pt>
                <c:pt idx="350">
                  <c:v>3721.7485380117</c:v>
                </c:pt>
                <c:pt idx="351">
                  <c:v>3733.2456140350901</c:v>
                </c:pt>
                <c:pt idx="352">
                  <c:v>3744.7426900584801</c:v>
                </c:pt>
                <c:pt idx="353">
                  <c:v>3756.2397660818701</c:v>
                </c:pt>
                <c:pt idx="354">
                  <c:v>3767.7368421052602</c:v>
                </c:pt>
                <c:pt idx="355">
                  <c:v>3779.2339181286602</c:v>
                </c:pt>
                <c:pt idx="356">
                  <c:v>3790.7309941520498</c:v>
                </c:pt>
                <c:pt idx="357">
                  <c:v>3802.2280701754398</c:v>
                </c:pt>
                <c:pt idx="358">
                  <c:v>3813.7251461988299</c:v>
                </c:pt>
                <c:pt idx="359">
                  <c:v>3825.2222222222199</c:v>
                </c:pt>
                <c:pt idx="360">
                  <c:v>3836.7192982456099</c:v>
                </c:pt>
                <c:pt idx="361">
                  <c:v>3848.21637426901</c:v>
                </c:pt>
                <c:pt idx="362">
                  <c:v>3859.7134502924</c:v>
                </c:pt>
                <c:pt idx="363">
                  <c:v>3871.21052631579</c:v>
                </c:pt>
                <c:pt idx="364">
                  <c:v>3882.7076023391801</c:v>
                </c:pt>
                <c:pt idx="365">
                  <c:v>3905.7017543859602</c:v>
                </c:pt>
                <c:pt idx="366">
                  <c:v>3917.1988304093602</c:v>
                </c:pt>
                <c:pt idx="367">
                  <c:v>3928.6959064327498</c:v>
                </c:pt>
                <c:pt idx="368">
                  <c:v>3940.1929824561398</c:v>
                </c:pt>
                <c:pt idx="369">
                  <c:v>3951.6900584795299</c:v>
                </c:pt>
                <c:pt idx="370">
                  <c:v>3963.1871345029199</c:v>
                </c:pt>
                <c:pt idx="371">
                  <c:v>3974.6842105263199</c:v>
                </c:pt>
                <c:pt idx="372">
                  <c:v>3986.18128654971</c:v>
                </c:pt>
                <c:pt idx="373">
                  <c:v>3997.6783625731</c:v>
                </c:pt>
                <c:pt idx="374">
                  <c:v>4009.17543859649</c:v>
                </c:pt>
                <c:pt idx="375">
                  <c:v>4020.6725146198801</c:v>
                </c:pt>
                <c:pt idx="376">
                  <c:v>4032.1695906432701</c:v>
                </c:pt>
                <c:pt idx="377">
                  <c:v>4043.6666666666611</c:v>
                </c:pt>
                <c:pt idx="378">
                  <c:v>4055.1637426900602</c:v>
                </c:pt>
                <c:pt idx="379">
                  <c:v>4066.6608187134502</c:v>
                </c:pt>
                <c:pt idx="380">
                  <c:v>4078.1578947368398</c:v>
                </c:pt>
                <c:pt idx="381">
                  <c:v>4089.6549707602298</c:v>
                </c:pt>
                <c:pt idx="382">
                  <c:v>4101.1520467836299</c:v>
                </c:pt>
                <c:pt idx="383">
                  <c:v>4112.6491228070199</c:v>
                </c:pt>
                <c:pt idx="384">
                  <c:v>4124.14619883041</c:v>
                </c:pt>
                <c:pt idx="385">
                  <c:v>4135.6432748538</c:v>
                </c:pt>
                <c:pt idx="386">
                  <c:v>4147.14035087719</c:v>
                </c:pt>
                <c:pt idx="387">
                  <c:v>4158.6374269005901</c:v>
                </c:pt>
                <c:pt idx="388">
                  <c:v>4170.1345029239801</c:v>
                </c:pt>
                <c:pt idx="389">
                  <c:v>4181.6315789473701</c:v>
                </c:pt>
                <c:pt idx="390">
                  <c:v>4193.1286549707602</c:v>
                </c:pt>
                <c:pt idx="391">
                  <c:v>4204.6257309941502</c:v>
                </c:pt>
                <c:pt idx="392">
                  <c:v>4216.1228070175403</c:v>
                </c:pt>
                <c:pt idx="393">
                  <c:v>4227.6198830409403</c:v>
                </c:pt>
                <c:pt idx="394">
                  <c:v>4239.1169590643303</c:v>
                </c:pt>
                <c:pt idx="395">
                  <c:v>4250.6140350877204</c:v>
                </c:pt>
                <c:pt idx="396">
                  <c:v>4262.1111111111104</c:v>
                </c:pt>
                <c:pt idx="397">
                  <c:v>4273.6081871345004</c:v>
                </c:pt>
                <c:pt idx="398">
                  <c:v>4285.1052631578996</c:v>
                </c:pt>
                <c:pt idx="399">
                  <c:v>4296.6023391812896</c:v>
                </c:pt>
                <c:pt idx="400">
                  <c:v>4308.0994152046796</c:v>
                </c:pt>
                <c:pt idx="401">
                  <c:v>4319.5964912280697</c:v>
                </c:pt>
                <c:pt idx="402">
                  <c:v>4331.0935672514597</c:v>
                </c:pt>
                <c:pt idx="403">
                  <c:v>4342.5906432748498</c:v>
                </c:pt>
                <c:pt idx="404">
                  <c:v>4354.0877192982398</c:v>
                </c:pt>
                <c:pt idx="405">
                  <c:v>4365.5847953216298</c:v>
                </c:pt>
                <c:pt idx="406">
                  <c:v>4377.0818713450299</c:v>
                </c:pt>
                <c:pt idx="407">
                  <c:v>4388.5789473684108</c:v>
                </c:pt>
                <c:pt idx="408">
                  <c:v>4400.0760233918099</c:v>
                </c:pt>
                <c:pt idx="409">
                  <c:v>4411.5730994152</c:v>
                </c:pt>
                <c:pt idx="410">
                  <c:v>4423.0701754386</c:v>
                </c:pt>
                <c:pt idx="411">
                  <c:v>4434.5672514619901</c:v>
                </c:pt>
                <c:pt idx="412">
                  <c:v>4446.0643274853801</c:v>
                </c:pt>
                <c:pt idx="413">
                  <c:v>4457.5614035087701</c:v>
                </c:pt>
                <c:pt idx="414">
                  <c:v>4469.0584795321602</c:v>
                </c:pt>
                <c:pt idx="415">
                  <c:v>4480.5555555555602</c:v>
                </c:pt>
                <c:pt idx="416">
                  <c:v>4503.5497076023375</c:v>
                </c:pt>
                <c:pt idx="417">
                  <c:v>4515.0467836257303</c:v>
                </c:pt>
                <c:pt idx="418">
                  <c:v>4526.5438596491194</c:v>
                </c:pt>
                <c:pt idx="419">
                  <c:v>4538.0409356725204</c:v>
                </c:pt>
                <c:pt idx="420">
                  <c:v>4549.5380116959104</c:v>
                </c:pt>
                <c:pt idx="421">
                  <c:v>4561.0350877192996</c:v>
                </c:pt>
                <c:pt idx="422">
                  <c:v>4572.5321637426896</c:v>
                </c:pt>
                <c:pt idx="423">
                  <c:v>4584.0292397660796</c:v>
                </c:pt>
                <c:pt idx="424">
                  <c:v>4595.5263157894697</c:v>
                </c:pt>
                <c:pt idx="425">
                  <c:v>4607.0233918128697</c:v>
                </c:pt>
                <c:pt idx="426">
                  <c:v>4618.5204678362597</c:v>
                </c:pt>
                <c:pt idx="427">
                  <c:v>4630.0175438596498</c:v>
                </c:pt>
                <c:pt idx="428">
                  <c:v>4641.5146198830398</c:v>
                </c:pt>
                <c:pt idx="429">
                  <c:v>4653.0116959064298</c:v>
                </c:pt>
                <c:pt idx="430">
                  <c:v>4664.5087719298199</c:v>
                </c:pt>
                <c:pt idx="431">
                  <c:v>4676.0058479532199</c:v>
                </c:pt>
                <c:pt idx="432">
                  <c:v>4687.50292397661</c:v>
                </c:pt>
                <c:pt idx="433">
                  <c:v>4699</c:v>
                </c:pt>
                <c:pt idx="434">
                  <c:v>4710.49707602339</c:v>
                </c:pt>
                <c:pt idx="435">
                  <c:v>4721.9941520467764</c:v>
                </c:pt>
                <c:pt idx="436">
                  <c:v>4733.4912280701701</c:v>
                </c:pt>
                <c:pt idx="437">
                  <c:v>4744.9883040935601</c:v>
                </c:pt>
                <c:pt idx="438">
                  <c:v>4756.4853801169475</c:v>
                </c:pt>
                <c:pt idx="439">
                  <c:v>4767.9824561403366</c:v>
                </c:pt>
                <c:pt idx="440">
                  <c:v>4779.4795321637303</c:v>
                </c:pt>
                <c:pt idx="441">
                  <c:v>4790.9766081871203</c:v>
                </c:pt>
                <c:pt idx="442">
                  <c:v>4802.4736842105094</c:v>
                </c:pt>
                <c:pt idx="443">
                  <c:v>4813.9707602338985</c:v>
                </c:pt>
                <c:pt idx="444">
                  <c:v>4825.4678362572904</c:v>
                </c:pt>
                <c:pt idx="445">
                  <c:v>4836.9649122806804</c:v>
                </c:pt>
                <c:pt idx="446">
                  <c:v>4848.4619883040696</c:v>
                </c:pt>
                <c:pt idx="447">
                  <c:v>4859.9590643274614</c:v>
                </c:pt>
                <c:pt idx="448">
                  <c:v>4871.4561403508505</c:v>
                </c:pt>
                <c:pt idx="449">
                  <c:v>4882.9532163742406</c:v>
                </c:pt>
                <c:pt idx="450">
                  <c:v>4894.4502923976306</c:v>
                </c:pt>
                <c:pt idx="451">
                  <c:v>4905.9473684210207</c:v>
                </c:pt>
                <c:pt idx="452">
                  <c:v>4917.4444444444107</c:v>
                </c:pt>
                <c:pt idx="453">
                  <c:v>4928.9415204678098</c:v>
                </c:pt>
                <c:pt idx="454">
                  <c:v>4940.4385964911908</c:v>
                </c:pt>
                <c:pt idx="455">
                  <c:v>4951.9356725145808</c:v>
                </c:pt>
                <c:pt idx="456">
                  <c:v>4963.4327485379708</c:v>
                </c:pt>
                <c:pt idx="457">
                  <c:v>4974.92982456137</c:v>
                </c:pt>
                <c:pt idx="458">
                  <c:v>4986.4269005847509</c:v>
                </c:pt>
                <c:pt idx="459">
                  <c:v>4997.9239766081409</c:v>
                </c:pt>
                <c:pt idx="460">
                  <c:v>5009.421052631531</c:v>
                </c:pt>
                <c:pt idx="461">
                  <c:v>5020.918128654921</c:v>
                </c:pt>
                <c:pt idx="462">
                  <c:v>5032.4152046783111</c:v>
                </c:pt>
                <c:pt idx="463">
                  <c:v>5043.912280701702</c:v>
                </c:pt>
                <c:pt idx="464">
                  <c:v>5055.4093567250866</c:v>
                </c:pt>
                <c:pt idx="465">
                  <c:v>5066.9064327484784</c:v>
                </c:pt>
                <c:pt idx="466">
                  <c:v>5078.4035087718712</c:v>
                </c:pt>
              </c:numCache>
            </c:numRef>
          </c:xVal>
          <c:yVal>
            <c:numRef>
              <c:f>'Puerto Rico-JNC'!$G$2:$G$468</c:f>
              <c:numCache>
                <c:formatCode>0.00</c:formatCode>
                <c:ptCount val="467"/>
                <c:pt idx="0">
                  <c:v>-3.153208683510655</c:v>
                </c:pt>
                <c:pt idx="1">
                  <c:v>-3.4830407992674228</c:v>
                </c:pt>
                <c:pt idx="2">
                  <c:v>-3.331364652314317</c:v>
                </c:pt>
                <c:pt idx="3">
                  <c:v>-3.7071701530716501</c:v>
                </c:pt>
                <c:pt idx="4">
                  <c:v>-3.6875633525368379</c:v>
                </c:pt>
                <c:pt idx="5">
                  <c:v>-3.7916998979251599</c:v>
                </c:pt>
                <c:pt idx="6">
                  <c:v>-3.8337691776946241</c:v>
                </c:pt>
                <c:pt idx="7">
                  <c:v>-4.0440077494458997</c:v>
                </c:pt>
                <c:pt idx="8">
                  <c:v>-4.0550702191965868</c:v>
                </c:pt>
                <c:pt idx="9">
                  <c:v>-4.1000479803975374</c:v>
                </c:pt>
                <c:pt idx="10">
                  <c:v>-3.823330509149514</c:v>
                </c:pt>
                <c:pt idx="11">
                  <c:v>-3.7891944873412742</c:v>
                </c:pt>
                <c:pt idx="12">
                  <c:v>-3.8305091495100001</c:v>
                </c:pt>
                <c:pt idx="13">
                  <c:v>-3.93277126526137</c:v>
                </c:pt>
                <c:pt idx="14">
                  <c:v>-3.9212994497846991</c:v>
                </c:pt>
                <c:pt idx="15">
                  <c:v>-3.6437507454587519</c:v>
                </c:pt>
                <c:pt idx="16">
                  <c:v>-3.7739911257043128</c:v>
                </c:pt>
                <c:pt idx="17">
                  <c:v>-3.588477047625438</c:v>
                </c:pt>
                <c:pt idx="18">
                  <c:v>-3.6293937597609021</c:v>
                </c:pt>
                <c:pt idx="19">
                  <c:v>-3.5314331171883979</c:v>
                </c:pt>
                <c:pt idx="20">
                  <c:v>-3.6287553615049761</c:v>
                </c:pt>
                <c:pt idx="21">
                  <c:v>-3.5417751622408571</c:v>
                </c:pt>
                <c:pt idx="22">
                  <c:v>-3.51275866595646</c:v>
                </c:pt>
                <c:pt idx="23">
                  <c:v>-3.41777363073248</c:v>
                </c:pt>
                <c:pt idx="24">
                  <c:v>-3.3236643233050902</c:v>
                </c:pt>
                <c:pt idx="25">
                  <c:v>-3.3209534104794431</c:v>
                </c:pt>
                <c:pt idx="26">
                  <c:v>-3.514606561662581</c:v>
                </c:pt>
                <c:pt idx="27">
                  <c:v>-3.471403121607985</c:v>
                </c:pt>
                <c:pt idx="28">
                  <c:v>-3.3379563051719741</c:v>
                </c:pt>
                <c:pt idx="29">
                  <c:v>-3.421559780841799</c:v>
                </c:pt>
                <c:pt idx="30">
                  <c:v>-3.6932540033580712</c:v>
                </c:pt>
                <c:pt idx="31">
                  <c:v>-3.5073577004055561</c:v>
                </c:pt>
                <c:pt idx="32">
                  <c:v>-3.7248009419113002</c:v>
                </c:pt>
                <c:pt idx="33">
                  <c:v>-3.7821850389048182</c:v>
                </c:pt>
                <c:pt idx="34">
                  <c:v>-3.8433909564159499</c:v>
                </c:pt>
                <c:pt idx="35">
                  <c:v>-3.6375896540805641</c:v>
                </c:pt>
                <c:pt idx="36">
                  <c:v>-3.6848436779258749</c:v>
                </c:pt>
                <c:pt idx="37">
                  <c:v>-3.8223297358696011</c:v>
                </c:pt>
                <c:pt idx="38">
                  <c:v>-3.8704117469688941</c:v>
                </c:pt>
                <c:pt idx="39">
                  <c:v>-3.6207928546455612</c:v>
                </c:pt>
                <c:pt idx="40">
                  <c:v>-3.5933649684276601</c:v>
                </c:pt>
                <c:pt idx="41">
                  <c:v>-3.4730135254451571</c:v>
                </c:pt>
                <c:pt idx="42">
                  <c:v>-3.5703529413484421</c:v>
                </c:pt>
                <c:pt idx="43">
                  <c:v>-3.88381476703259</c:v>
                </c:pt>
                <c:pt idx="44">
                  <c:v>-3.7424504036214219</c:v>
                </c:pt>
                <c:pt idx="45">
                  <c:v>-3.918797808121766</c:v>
                </c:pt>
                <c:pt idx="46">
                  <c:v>-3.6998911594161581</c:v>
                </c:pt>
                <c:pt idx="47">
                  <c:v>-3.8282702803943409</c:v>
                </c:pt>
                <c:pt idx="48">
                  <c:v>-3.8207065197051189</c:v>
                </c:pt>
                <c:pt idx="49">
                  <c:v>-3.7431809240084939</c:v>
                </c:pt>
                <c:pt idx="50">
                  <c:v>-3.8584527656404521</c:v>
                </c:pt>
                <c:pt idx="51">
                  <c:v>-4.246197685541353</c:v>
                </c:pt>
                <c:pt idx="52">
                  <c:v>-3.6640239773806371</c:v>
                </c:pt>
                <c:pt idx="53">
                  <c:v>-3.8416332531691082</c:v>
                </c:pt>
                <c:pt idx="54">
                  <c:v>-4.0402722213754849</c:v>
                </c:pt>
                <c:pt idx="55">
                  <c:v>-3.7400165244703132</c:v>
                </c:pt>
                <c:pt idx="56">
                  <c:v>-4.0253701471460914</c:v>
                </c:pt>
                <c:pt idx="57">
                  <c:v>-4.1787501460132797</c:v>
                </c:pt>
                <c:pt idx="58">
                  <c:v>-4.0443379649603974</c:v>
                </c:pt>
                <c:pt idx="59">
                  <c:v>-3.953228719410395</c:v>
                </c:pt>
                <c:pt idx="60">
                  <c:v>-4.0544361759960914</c:v>
                </c:pt>
                <c:pt idx="61">
                  <c:v>-4.2729251372544086</c:v>
                </c:pt>
                <c:pt idx="62">
                  <c:v>-3.6632492967842989</c:v>
                </c:pt>
                <c:pt idx="63">
                  <c:v>-3.6550033252162861</c:v>
                </c:pt>
                <c:pt idx="64">
                  <c:v>-3.8606687521467449</c:v>
                </c:pt>
                <c:pt idx="65">
                  <c:v>-3.7319702786102749</c:v>
                </c:pt>
                <c:pt idx="66">
                  <c:v>-3.7781601734843129</c:v>
                </c:pt>
                <c:pt idx="67">
                  <c:v>-3.3704833778578358</c:v>
                </c:pt>
                <c:pt idx="68">
                  <c:v>-3.2454033089555079</c:v>
                </c:pt>
                <c:pt idx="69">
                  <c:v>-3.3206065439999999</c:v>
                </c:pt>
                <c:pt idx="70">
                  <c:v>-3.47961117528983</c:v>
                </c:pt>
                <c:pt idx="71">
                  <c:v>-3.2817132881187709</c:v>
                </c:pt>
                <c:pt idx="72">
                  <c:v>-3.2009313738362581</c:v>
                </c:pt>
                <c:pt idx="73">
                  <c:v>-3.3099712131994252</c:v>
                </c:pt>
                <c:pt idx="74">
                  <c:v>-3.0524657238774071</c:v>
                </c:pt>
                <c:pt idx="75">
                  <c:v>-2.9318383006365911</c:v>
                </c:pt>
                <c:pt idx="76">
                  <c:v>-3.007822819958704</c:v>
                </c:pt>
                <c:pt idx="77">
                  <c:v>-3.4420901602471021</c:v>
                </c:pt>
                <c:pt idx="78">
                  <c:v>-3.1649191056236652</c:v>
                </c:pt>
                <c:pt idx="79">
                  <c:v>-3.277915351423188</c:v>
                </c:pt>
                <c:pt idx="80">
                  <c:v>-2.9757372306910002</c:v>
                </c:pt>
                <c:pt idx="81">
                  <c:v>-2.763858060978341</c:v>
                </c:pt>
                <c:pt idx="82">
                  <c:v>-2.8715390395926961</c:v>
                </c:pt>
                <c:pt idx="83">
                  <c:v>-2.7491750970868312</c:v>
                </c:pt>
                <c:pt idx="84">
                  <c:v>-2.857404017934551</c:v>
                </c:pt>
                <c:pt idx="85">
                  <c:v>-2.8030893693368202</c:v>
                </c:pt>
                <c:pt idx="86">
                  <c:v>-2.9654823060000002</c:v>
                </c:pt>
                <c:pt idx="87">
                  <c:v>-3.0066254655365392</c:v>
                </c:pt>
                <c:pt idx="88">
                  <c:v>-3.023595576924333</c:v>
                </c:pt>
                <c:pt idx="89">
                  <c:v>-3.1464308908562</c:v>
                </c:pt>
                <c:pt idx="90">
                  <c:v>-3.1551399299999998</c:v>
                </c:pt>
                <c:pt idx="91">
                  <c:v>-3.055088601270461</c:v>
                </c:pt>
                <c:pt idx="92">
                  <c:v>-2.7494340263872772</c:v>
                </c:pt>
                <c:pt idx="93">
                  <c:v>-3.1322263957150871</c:v>
                </c:pt>
                <c:pt idx="94">
                  <c:v>-3.2632642330000001</c:v>
                </c:pt>
                <c:pt idx="95">
                  <c:v>-3.2552826882854551</c:v>
                </c:pt>
                <c:pt idx="96">
                  <c:v>-3.2846142195899208</c:v>
                </c:pt>
                <c:pt idx="97">
                  <c:v>-3.1180917954095611</c:v>
                </c:pt>
                <c:pt idx="98">
                  <c:v>-2.7920980835275389</c:v>
                </c:pt>
                <c:pt idx="99">
                  <c:v>-3.0255714695364149</c:v>
                </c:pt>
                <c:pt idx="100">
                  <c:v>-3.151665836183092</c:v>
                </c:pt>
                <c:pt idx="101">
                  <c:v>-2.9684187409949612</c:v>
                </c:pt>
                <c:pt idx="102">
                  <c:v>-3.0220124304120022</c:v>
                </c:pt>
                <c:pt idx="103">
                  <c:v>-2.8993194357773691</c:v>
                </c:pt>
                <c:pt idx="104">
                  <c:v>-3.1207500142104161</c:v>
                </c:pt>
                <c:pt idx="105">
                  <c:v>-2.9378136869296911</c:v>
                </c:pt>
                <c:pt idx="106">
                  <c:v>-3.026036441</c:v>
                </c:pt>
                <c:pt idx="107">
                  <c:v>-3.0286271116760628</c:v>
                </c:pt>
                <c:pt idx="108">
                  <c:v>-3.193015146563893</c:v>
                </c:pt>
                <c:pt idx="109">
                  <c:v>-3.2906247204800301</c:v>
                </c:pt>
                <c:pt idx="110">
                  <c:v>-3.2081543809333599</c:v>
                </c:pt>
                <c:pt idx="111">
                  <c:v>-3.5372587068585042</c:v>
                </c:pt>
                <c:pt idx="112">
                  <c:v>-3.328084466496239</c:v>
                </c:pt>
                <c:pt idx="113">
                  <c:v>-3.4666688281782521</c:v>
                </c:pt>
                <c:pt idx="114">
                  <c:v>-3.47775979820153</c:v>
                </c:pt>
                <c:pt idx="115">
                  <c:v>-3.5921864196393201</c:v>
                </c:pt>
                <c:pt idx="116">
                  <c:v>-3.42239747239792</c:v>
                </c:pt>
                <c:pt idx="117">
                  <c:v>-3.5557870172585599</c:v>
                </c:pt>
                <c:pt idx="118">
                  <c:v>-3.5104573333673001</c:v>
                </c:pt>
                <c:pt idx="119">
                  <c:v>-3.532351559624058</c:v>
                </c:pt>
                <c:pt idx="120">
                  <c:v>-3.39457773033558</c:v>
                </c:pt>
                <c:pt idx="121">
                  <c:v>-3.2501561519058249</c:v>
                </c:pt>
                <c:pt idx="122">
                  <c:v>-3.6716310263223968</c:v>
                </c:pt>
                <c:pt idx="123">
                  <c:v>-3.6239264904759372</c:v>
                </c:pt>
                <c:pt idx="124">
                  <c:v>-3.5762219546294798</c:v>
                </c:pt>
                <c:pt idx="125">
                  <c:v>-3.5285174187830202</c:v>
                </c:pt>
                <c:pt idx="126">
                  <c:v>-3.6688844646940439</c:v>
                </c:pt>
                <c:pt idx="127">
                  <c:v>-3.6498438463756782</c:v>
                </c:pt>
                <c:pt idx="128">
                  <c:v>-3.642477856279136</c:v>
                </c:pt>
                <c:pt idx="129">
                  <c:v>-3.4740810533876449</c:v>
                </c:pt>
                <c:pt idx="130">
                  <c:v>-3.5972111488210561</c:v>
                </c:pt>
                <c:pt idx="131">
                  <c:v>-3.5203412442544701</c:v>
                </c:pt>
                <c:pt idx="132">
                  <c:v>-3.4814512081804421</c:v>
                </c:pt>
                <c:pt idx="133">
                  <c:v>-3.5881804399999999</c:v>
                </c:pt>
                <c:pt idx="134">
                  <c:v>-3.7310711176382632</c:v>
                </c:pt>
                <c:pt idx="135">
                  <c:v>-3.6009172627309298</c:v>
                </c:pt>
                <c:pt idx="136">
                  <c:v>-3.701554774264149</c:v>
                </c:pt>
                <c:pt idx="137">
                  <c:v>-3.80219228579737</c:v>
                </c:pt>
                <c:pt idx="138">
                  <c:v>-4.0611584160237246</c:v>
                </c:pt>
                <c:pt idx="139">
                  <c:v>-3.761708808559749</c:v>
                </c:pt>
                <c:pt idx="140">
                  <c:v>-3.7084713866337711</c:v>
                </c:pt>
                <c:pt idx="141">
                  <c:v>-3.4718974386633681</c:v>
                </c:pt>
                <c:pt idx="142">
                  <c:v>-3.6564559578531322</c:v>
                </c:pt>
                <c:pt idx="143">
                  <c:v>-3.5574967821706549</c:v>
                </c:pt>
                <c:pt idx="144">
                  <c:v>-3.944028844381942</c:v>
                </c:pt>
                <c:pt idx="145">
                  <c:v>-3.7496798464999999</c:v>
                </c:pt>
                <c:pt idx="146">
                  <c:v>-3.953563297492857</c:v>
                </c:pt>
                <c:pt idx="147">
                  <c:v>-3.9881729821045209</c:v>
                </c:pt>
                <c:pt idx="148">
                  <c:v>-3.9450618373106932</c:v>
                </c:pt>
                <c:pt idx="149">
                  <c:v>-4.5431456171021178</c:v>
                </c:pt>
                <c:pt idx="150">
                  <c:v>-3.9764068516595641</c:v>
                </c:pt>
                <c:pt idx="151">
                  <c:v>-4.9718166800463148</c:v>
                </c:pt>
                <c:pt idx="152">
                  <c:v>-4.7396135430071151</c:v>
                </c:pt>
                <c:pt idx="153">
                  <c:v>-3.9635636421782028</c:v>
                </c:pt>
                <c:pt idx="154">
                  <c:v>-3.8270328651115459</c:v>
                </c:pt>
                <c:pt idx="155">
                  <c:v>-3.9865731961785662</c:v>
                </c:pt>
                <c:pt idx="156">
                  <c:v>-3.937679736547905</c:v>
                </c:pt>
                <c:pt idx="157">
                  <c:v>-3.8630599700996142</c:v>
                </c:pt>
                <c:pt idx="158">
                  <c:v>-3.643931011192425</c:v>
                </c:pt>
                <c:pt idx="159">
                  <c:v>-3.4583307127203931</c:v>
                </c:pt>
                <c:pt idx="160">
                  <c:v>-3.7926309717323252</c:v>
                </c:pt>
                <c:pt idx="161">
                  <c:v>-3.484609221792168</c:v>
                </c:pt>
                <c:pt idx="162">
                  <c:v>-3.63302779465835</c:v>
                </c:pt>
                <c:pt idx="163">
                  <c:v>-3.945462799906263</c:v>
                </c:pt>
                <c:pt idx="164">
                  <c:v>-3.832130759175767</c:v>
                </c:pt>
                <c:pt idx="165">
                  <c:v>-3.7585439253861042</c:v>
                </c:pt>
                <c:pt idx="166">
                  <c:v>-4.0794383099939102</c:v>
                </c:pt>
                <c:pt idx="167">
                  <c:v>-3.8178681544589388</c:v>
                </c:pt>
                <c:pt idx="168">
                  <c:v>-3.6531398526880028</c:v>
                </c:pt>
                <c:pt idx="169">
                  <c:v>-3.6365929124291259</c:v>
                </c:pt>
                <c:pt idx="170">
                  <c:v>-3.6285199513023132</c:v>
                </c:pt>
                <c:pt idx="171">
                  <c:v>-4.048893254607</c:v>
                </c:pt>
                <c:pt idx="172">
                  <c:v>-3.7586426008231388</c:v>
                </c:pt>
                <c:pt idx="173">
                  <c:v>-3.647132900274408</c:v>
                </c:pt>
                <c:pt idx="174">
                  <c:v>-3.7665560384463341</c:v>
                </c:pt>
                <c:pt idx="175">
                  <c:v>-3.8104652538716981</c:v>
                </c:pt>
                <c:pt idx="176">
                  <c:v>-3.9469892705601421</c:v>
                </c:pt>
                <c:pt idx="177">
                  <c:v>-3.9834278710602078</c:v>
                </c:pt>
                <c:pt idx="178">
                  <c:v>-3.7853579245870081</c:v>
                </c:pt>
                <c:pt idx="179">
                  <c:v>-3.6290847475688448</c:v>
                </c:pt>
                <c:pt idx="180">
                  <c:v>-3.9627236264397898</c:v>
                </c:pt>
                <c:pt idx="181">
                  <c:v>-3.9636250531074002</c:v>
                </c:pt>
                <c:pt idx="182">
                  <c:v>-3.823683957079993</c:v>
                </c:pt>
                <c:pt idx="183">
                  <c:v>-3.8818219504236362</c:v>
                </c:pt>
                <c:pt idx="184">
                  <c:v>-3.7810537759860319</c:v>
                </c:pt>
                <c:pt idx="185">
                  <c:v>-3.9471320215223038</c:v>
                </c:pt>
                <c:pt idx="186">
                  <c:v>-3.8512748323770172</c:v>
                </c:pt>
                <c:pt idx="187">
                  <c:v>-3.860781835861915</c:v>
                </c:pt>
                <c:pt idx="188">
                  <c:v>-3.8814502500159609</c:v>
                </c:pt>
                <c:pt idx="189">
                  <c:v>-3.71737077181833</c:v>
                </c:pt>
                <c:pt idx="190">
                  <c:v>-3.6781481792077511</c:v>
                </c:pt>
                <c:pt idx="191">
                  <c:v>-3.6892558659716999</c:v>
                </c:pt>
                <c:pt idx="192">
                  <c:v>-3.7184352646516539</c:v>
                </c:pt>
                <c:pt idx="193">
                  <c:v>-4.02847238866888</c:v>
                </c:pt>
                <c:pt idx="194">
                  <c:v>-3.875283657169823</c:v>
                </c:pt>
                <c:pt idx="195">
                  <c:v>-3.8230162576242681</c:v>
                </c:pt>
                <c:pt idx="196">
                  <c:v>-3.6670580901422278</c:v>
                </c:pt>
                <c:pt idx="197">
                  <c:v>-3.484609221792168</c:v>
                </c:pt>
                <c:pt idx="198">
                  <c:v>-3.9814605517476398</c:v>
                </c:pt>
                <c:pt idx="199">
                  <c:v>-3.614935542056497</c:v>
                </c:pt>
                <c:pt idx="200">
                  <c:v>-3.6067114195464942</c:v>
                </c:pt>
                <c:pt idx="201">
                  <c:v>-3.6548174281699768</c:v>
                </c:pt>
                <c:pt idx="202">
                  <c:v>-3.7586257489419239</c:v>
                </c:pt>
                <c:pt idx="203">
                  <c:v>-3.455351466571388</c:v>
                </c:pt>
                <c:pt idx="204">
                  <c:v>-3.6359420413826231</c:v>
                </c:pt>
                <c:pt idx="205">
                  <c:v>-3.6431058689750939</c:v>
                </c:pt>
                <c:pt idx="206">
                  <c:v>-3.591350756183886</c:v>
                </c:pt>
                <c:pt idx="207">
                  <c:v>-3.494009179538013</c:v>
                </c:pt>
                <c:pt idx="208">
                  <c:v>-3.595663342890409</c:v>
                </c:pt>
                <c:pt idx="209">
                  <c:v>-3.564608178645678</c:v>
                </c:pt>
                <c:pt idx="210">
                  <c:v>-3.63726688576127</c:v>
                </c:pt>
                <c:pt idx="211">
                  <c:v>-3.5801683059593081</c:v>
                </c:pt>
                <c:pt idx="212">
                  <c:v>-3.4385105547969368</c:v>
                </c:pt>
                <c:pt idx="213">
                  <c:v>-3.44471900956278</c:v>
                </c:pt>
                <c:pt idx="214">
                  <c:v>-3.6304977804654248</c:v>
                </c:pt>
                <c:pt idx="215">
                  <c:v>-3.601922274763858</c:v>
                </c:pt>
                <c:pt idx="216">
                  <c:v>-3.3743704402833248</c:v>
                </c:pt>
                <c:pt idx="217">
                  <c:v>-3.5513407568987798</c:v>
                </c:pt>
                <c:pt idx="218">
                  <c:v>-3.4412910289909342</c:v>
                </c:pt>
                <c:pt idx="219">
                  <c:v>-3.4038504463058672</c:v>
                </c:pt>
                <c:pt idx="220">
                  <c:v>-3.7764799324614402</c:v>
                </c:pt>
                <c:pt idx="221">
                  <c:v>-3.8963675602006198</c:v>
                </c:pt>
                <c:pt idx="222">
                  <c:v>-3.6882164740817962</c:v>
                </c:pt>
                <c:pt idx="223">
                  <c:v>-3.8278934283333399</c:v>
                </c:pt>
                <c:pt idx="224">
                  <c:v>-3.5839454819392991</c:v>
                </c:pt>
                <c:pt idx="225">
                  <c:v>-3.7220936179083179</c:v>
                </c:pt>
                <c:pt idx="226">
                  <c:v>-3.7202163277171301</c:v>
                </c:pt>
                <c:pt idx="227">
                  <c:v>-3.5452428469960879</c:v>
                </c:pt>
                <c:pt idx="228">
                  <c:v>-3.5247040699327719</c:v>
                </c:pt>
                <c:pt idx="229">
                  <c:v>-3.5587638062254401</c:v>
                </c:pt>
                <c:pt idx="230">
                  <c:v>-3.7903181798047969</c:v>
                </c:pt>
                <c:pt idx="231">
                  <c:v>-3.532286630229418</c:v>
                </c:pt>
                <c:pt idx="232">
                  <c:v>-3.974959438433733</c:v>
                </c:pt>
                <c:pt idx="233">
                  <c:v>-3.6405053240274881</c:v>
                </c:pt>
                <c:pt idx="234">
                  <c:v>-3.692239795072938</c:v>
                </c:pt>
                <c:pt idx="235">
                  <c:v>-3.4087746298494541</c:v>
                </c:pt>
                <c:pt idx="236">
                  <c:v>-3.5641416612944998</c:v>
                </c:pt>
                <c:pt idx="237">
                  <c:v>-3.7323534651899641</c:v>
                </c:pt>
                <c:pt idx="238">
                  <c:v>-3.6144292940601952</c:v>
                </c:pt>
                <c:pt idx="239">
                  <c:v>-3.5737169952849701</c:v>
                </c:pt>
                <c:pt idx="240">
                  <c:v>-3.9145818364336731</c:v>
                </c:pt>
                <c:pt idx="241">
                  <c:v>-3.4751597872103579</c:v>
                </c:pt>
                <c:pt idx="242">
                  <c:v>-3.7660815361471038</c:v>
                </c:pt>
                <c:pt idx="243">
                  <c:v>-3.6991439852874781</c:v>
                </c:pt>
                <c:pt idx="244">
                  <c:v>-3.7641538577743998</c:v>
                </c:pt>
                <c:pt idx="245">
                  <c:v>-3.7800686571870532</c:v>
                </c:pt>
                <c:pt idx="246">
                  <c:v>-3.7800686571870532</c:v>
                </c:pt>
                <c:pt idx="247">
                  <c:v>-4.0169458365217787</c:v>
                </c:pt>
                <c:pt idx="248">
                  <c:v>-3.709993955398061</c:v>
                </c:pt>
                <c:pt idx="249">
                  <c:v>-4.1342634456244003</c:v>
                </c:pt>
                <c:pt idx="250">
                  <c:v>-3.4840548094801078</c:v>
                </c:pt>
                <c:pt idx="251">
                  <c:v>-3.6283368066412081</c:v>
                </c:pt>
                <c:pt idx="252">
                  <c:v>-3.5192006340329929</c:v>
                </c:pt>
                <c:pt idx="253">
                  <c:v>-3.55019162790482</c:v>
                </c:pt>
                <c:pt idx="254">
                  <c:v>-3.9273327191825529</c:v>
                </c:pt>
                <c:pt idx="255">
                  <c:v>-3.8644711038996471</c:v>
                </c:pt>
                <c:pt idx="256">
                  <c:v>-3.907579174925679</c:v>
                </c:pt>
                <c:pt idx="257">
                  <c:v>-3.974465960333351</c:v>
                </c:pt>
                <c:pt idx="258">
                  <c:v>-3.95573808803212</c:v>
                </c:pt>
                <c:pt idx="259">
                  <c:v>-4.0913520434667783</c:v>
                </c:pt>
                <c:pt idx="260">
                  <c:v>-4.3284898549225046</c:v>
                </c:pt>
                <c:pt idx="261">
                  <c:v>-4.1351089250672954</c:v>
                </c:pt>
                <c:pt idx="262">
                  <c:v>-4.5181081614312779</c:v>
                </c:pt>
                <c:pt idx="263">
                  <c:v>-4.2787906615352478</c:v>
                </c:pt>
                <c:pt idx="264">
                  <c:v>-4.1618938293614871</c:v>
                </c:pt>
                <c:pt idx="265">
                  <c:v>-4.1526512813520053</c:v>
                </c:pt>
                <c:pt idx="266">
                  <c:v>-4.1973952587349617</c:v>
                </c:pt>
                <c:pt idx="267">
                  <c:v>-4.0894620916872571</c:v>
                </c:pt>
                <c:pt idx="268">
                  <c:v>-3.7920326549230041</c:v>
                </c:pt>
                <c:pt idx="269">
                  <c:v>-3.5880233152538739</c:v>
                </c:pt>
                <c:pt idx="270">
                  <c:v>-3.6520125684756932</c:v>
                </c:pt>
                <c:pt idx="271">
                  <c:v>-3.6585215257490811</c:v>
                </c:pt>
                <c:pt idx="272">
                  <c:v>-3.8222089573230971</c:v>
                </c:pt>
                <c:pt idx="273">
                  <c:v>-3.829448529559234</c:v>
                </c:pt>
                <c:pt idx="274">
                  <c:v>-3.7589701730971798</c:v>
                </c:pt>
                <c:pt idx="275">
                  <c:v>-3.8126197977560441</c:v>
                </c:pt>
                <c:pt idx="276">
                  <c:v>-3.9266250888716492</c:v>
                </c:pt>
                <c:pt idx="277">
                  <c:v>-3.6429483445069581</c:v>
                </c:pt>
                <c:pt idx="278">
                  <c:v>-3.4762920001869531</c:v>
                </c:pt>
                <c:pt idx="279">
                  <c:v>-3.535590584782367</c:v>
                </c:pt>
                <c:pt idx="280">
                  <c:v>-3.4343743612180742</c:v>
                </c:pt>
                <c:pt idx="281">
                  <c:v>-3.497572055493503</c:v>
                </c:pt>
                <c:pt idx="282">
                  <c:v>-3.5113164024069832</c:v>
                </c:pt>
                <c:pt idx="283">
                  <c:v>-3.4752904604260499</c:v>
                </c:pt>
                <c:pt idx="284">
                  <c:v>-3.7211586228680371</c:v>
                </c:pt>
                <c:pt idx="285">
                  <c:v>-3.9883175589379198</c:v>
                </c:pt>
                <c:pt idx="286">
                  <c:v>-3.9091812707174882</c:v>
                </c:pt>
                <c:pt idx="287">
                  <c:v>-3.63004498249706</c:v>
                </c:pt>
                <c:pt idx="288">
                  <c:v>-3.4808544967714901</c:v>
                </c:pt>
                <c:pt idx="289">
                  <c:v>-3.5847457449499358</c:v>
                </c:pt>
                <c:pt idx="290">
                  <c:v>-3.9092841373836729</c:v>
                </c:pt>
                <c:pt idx="291">
                  <c:v>-3.6547253703949072</c:v>
                </c:pt>
                <c:pt idx="292">
                  <c:v>-3.944858743403667</c:v>
                </c:pt>
                <c:pt idx="293">
                  <c:v>-4.3879965455565397</c:v>
                </c:pt>
                <c:pt idx="294">
                  <c:v>-3.760143089153178</c:v>
                </c:pt>
                <c:pt idx="295">
                  <c:v>-3.9049644063739999</c:v>
                </c:pt>
                <c:pt idx="296">
                  <c:v>-3.869919639059026</c:v>
                </c:pt>
                <c:pt idx="297">
                  <c:v>-3.8868932207839491</c:v>
                </c:pt>
                <c:pt idx="298">
                  <c:v>-3.8486185778288111</c:v>
                </c:pt>
                <c:pt idx="299">
                  <c:v>-4.4250281661286639</c:v>
                </c:pt>
                <c:pt idx="300">
                  <c:v>-3.7806483672183639</c:v>
                </c:pt>
                <c:pt idx="301">
                  <c:v>-4.1122332823935182</c:v>
                </c:pt>
                <c:pt idx="302">
                  <c:v>-3.8541344270631721</c:v>
                </c:pt>
                <c:pt idx="303">
                  <c:v>-3.9346837002736108</c:v>
                </c:pt>
                <c:pt idx="304">
                  <c:v>-3.795314486816026</c:v>
                </c:pt>
                <c:pt idx="305">
                  <c:v>-4.0095176565478807</c:v>
                </c:pt>
                <c:pt idx="306">
                  <c:v>-3.416126141361886</c:v>
                </c:pt>
                <c:pt idx="307">
                  <c:v>-3.610521188362803</c:v>
                </c:pt>
                <c:pt idx="308">
                  <c:v>-3.5658634883857232</c:v>
                </c:pt>
                <c:pt idx="309">
                  <c:v>-3.7756363991863222</c:v>
                </c:pt>
                <c:pt idx="310">
                  <c:v>-3.4816272122495402</c:v>
                </c:pt>
                <c:pt idx="311">
                  <c:v>-3.861730888092163</c:v>
                </c:pt>
                <c:pt idx="312">
                  <c:v>-3.730871651979828</c:v>
                </c:pt>
                <c:pt idx="313">
                  <c:v>-4.0052113440760504</c:v>
                </c:pt>
                <c:pt idx="314">
                  <c:v>-4.0203583741396098</c:v>
                </c:pt>
                <c:pt idx="315">
                  <c:v>-4.1481204021376339</c:v>
                </c:pt>
                <c:pt idx="316">
                  <c:v>-3.9414404131485798</c:v>
                </c:pt>
                <c:pt idx="317">
                  <c:v>-4.0175372968380687</c:v>
                </c:pt>
                <c:pt idx="318">
                  <c:v>-4.0258425474022346</c:v>
                </c:pt>
                <c:pt idx="319">
                  <c:v>-3.9542692971282771</c:v>
                </c:pt>
                <c:pt idx="320">
                  <c:v>-3.8575568042492621</c:v>
                </c:pt>
                <c:pt idx="321">
                  <c:v>-4.1113469478735176</c:v>
                </c:pt>
                <c:pt idx="322">
                  <c:v>-3.7526346792714489</c:v>
                </c:pt>
                <c:pt idx="323">
                  <c:v>-3.437604043339038</c:v>
                </c:pt>
                <c:pt idx="324">
                  <c:v>-3.5551749392879199</c:v>
                </c:pt>
                <c:pt idx="325">
                  <c:v>-3.5031671093591621</c:v>
                </c:pt>
                <c:pt idx="326">
                  <c:v>-3.5601350512357581</c:v>
                </c:pt>
                <c:pt idx="327">
                  <c:v>-3.3445775330851468</c:v>
                </c:pt>
                <c:pt idx="328">
                  <c:v>-3.6000386145995651</c:v>
                </c:pt>
                <c:pt idx="329">
                  <c:v>-3.5601539489619198</c:v>
                </c:pt>
                <c:pt idx="330">
                  <c:v>-3.7235671795186049</c:v>
                </c:pt>
                <c:pt idx="331">
                  <c:v>-3.6490036205003582</c:v>
                </c:pt>
                <c:pt idx="332">
                  <c:v>-3.8285384044179911</c:v>
                </c:pt>
                <c:pt idx="333">
                  <c:v>-3.515378453074256</c:v>
                </c:pt>
                <c:pt idx="334">
                  <c:v>-3.7952306774644562</c:v>
                </c:pt>
                <c:pt idx="335">
                  <c:v>-3.5390387544017581</c:v>
                </c:pt>
                <c:pt idx="336">
                  <c:v>-3.7063935968950639</c:v>
                </c:pt>
                <c:pt idx="337">
                  <c:v>-3.2319583363626951</c:v>
                </c:pt>
                <c:pt idx="338">
                  <c:v>-4.0424663764998474</c:v>
                </c:pt>
                <c:pt idx="339">
                  <c:v>-3.8482381232228771</c:v>
                </c:pt>
                <c:pt idx="340">
                  <c:v>-3.6001959713301002</c:v>
                </c:pt>
                <c:pt idx="341">
                  <c:v>-3.5266047467233941</c:v>
                </c:pt>
                <c:pt idx="342">
                  <c:v>-3.5987217374078302</c:v>
                </c:pt>
                <c:pt idx="343">
                  <c:v>-3.6015988160430501</c:v>
                </c:pt>
                <c:pt idx="344">
                  <c:v>-3.7842498074062152</c:v>
                </c:pt>
                <c:pt idx="345">
                  <c:v>-3.7776495728767401</c:v>
                </c:pt>
                <c:pt idx="346">
                  <c:v>-3.6757550129269401</c:v>
                </c:pt>
                <c:pt idx="347">
                  <c:v>-3.7288275194697911</c:v>
                </c:pt>
                <c:pt idx="348">
                  <c:v>-3.561915737945065</c:v>
                </c:pt>
                <c:pt idx="349">
                  <c:v>-3.5197946400832292</c:v>
                </c:pt>
                <c:pt idx="350">
                  <c:v>-3.5238076659968032</c:v>
                </c:pt>
                <c:pt idx="351">
                  <c:v>-3.4061359728754241</c:v>
                </c:pt>
                <c:pt idx="352">
                  <c:v>-3.4138743520000241</c:v>
                </c:pt>
                <c:pt idx="353">
                  <c:v>-3.4731543691183249</c:v>
                </c:pt>
                <c:pt idx="354">
                  <c:v>-3.3349638809223601</c:v>
                </c:pt>
                <c:pt idx="355">
                  <c:v>-3.516709802673045</c:v>
                </c:pt>
                <c:pt idx="356">
                  <c:v>-3.3549849720343472</c:v>
                </c:pt>
                <c:pt idx="357">
                  <c:v>-3.5737826237863808</c:v>
                </c:pt>
                <c:pt idx="358">
                  <c:v>-3.535706055548093</c:v>
                </c:pt>
                <c:pt idx="359">
                  <c:v>-3.880153957432797</c:v>
                </c:pt>
                <c:pt idx="360">
                  <c:v>-3.9562766765288599</c:v>
                </c:pt>
                <c:pt idx="361">
                  <c:v>-3.823447507764977</c:v>
                </c:pt>
                <c:pt idx="362">
                  <c:v>-3.9231342334310471</c:v>
                </c:pt>
                <c:pt idx="363">
                  <c:v>-3.7004434088580012</c:v>
                </c:pt>
                <c:pt idx="364">
                  <c:v>-3.6646060086437111</c:v>
                </c:pt>
                <c:pt idx="365">
                  <c:v>-3.7108428327657932</c:v>
                </c:pt>
                <c:pt idx="366">
                  <c:v>-3.6684462144799261</c:v>
                </c:pt>
                <c:pt idx="367">
                  <c:v>-3.697298185401543</c:v>
                </c:pt>
                <c:pt idx="368">
                  <c:v>-3.556267734673435</c:v>
                </c:pt>
                <c:pt idx="369">
                  <c:v>-3.2148163127888592</c:v>
                </c:pt>
                <c:pt idx="370">
                  <c:v>-3.444250939988458</c:v>
                </c:pt>
                <c:pt idx="371">
                  <c:v>-3.431230160243492</c:v>
                </c:pt>
                <c:pt idx="372">
                  <c:v>-3.5154301275224231</c:v>
                </c:pt>
                <c:pt idx="373">
                  <c:v>-3.552096873606247</c:v>
                </c:pt>
                <c:pt idx="374">
                  <c:v>-3.5684518278163999</c:v>
                </c:pt>
                <c:pt idx="375">
                  <c:v>-3.3619133580680138</c:v>
                </c:pt>
                <c:pt idx="376">
                  <c:v>-3.184830332732536</c:v>
                </c:pt>
                <c:pt idx="377">
                  <c:v>-3.4481446489533778</c:v>
                </c:pt>
                <c:pt idx="378">
                  <c:v>-3.3693091793057781</c:v>
                </c:pt>
                <c:pt idx="379">
                  <c:v>-3.1700479533547381</c:v>
                </c:pt>
                <c:pt idx="380">
                  <c:v>-3.2618758204906451</c:v>
                </c:pt>
                <c:pt idx="381">
                  <c:v>-3.2311385217205228</c:v>
                </c:pt>
                <c:pt idx="382">
                  <c:v>-3.2148695989501208</c:v>
                </c:pt>
                <c:pt idx="383">
                  <c:v>-3.4379424081834</c:v>
                </c:pt>
                <c:pt idx="384">
                  <c:v>-3.3261661200427728</c:v>
                </c:pt>
                <c:pt idx="385">
                  <c:v>-3.5195989810622441</c:v>
                </c:pt>
                <c:pt idx="386">
                  <c:v>-3.510443526176354</c:v>
                </c:pt>
                <c:pt idx="387">
                  <c:v>-3.488299926729721</c:v>
                </c:pt>
                <c:pt idx="388">
                  <c:v>-3.477649565608365</c:v>
                </c:pt>
                <c:pt idx="389">
                  <c:v>-3.436372160870115</c:v>
                </c:pt>
                <c:pt idx="390">
                  <c:v>-3.231975147655386</c:v>
                </c:pt>
                <c:pt idx="391">
                  <c:v>-3.3442658760901578</c:v>
                </c:pt>
                <c:pt idx="392">
                  <c:v>-3.0689983418332738</c:v>
                </c:pt>
                <c:pt idx="393">
                  <c:v>-3.22363012673621</c:v>
                </c:pt>
                <c:pt idx="394">
                  <c:v>-3.0452827115959868</c:v>
                </c:pt>
                <c:pt idx="395">
                  <c:v>-3.1713650271411038</c:v>
                </c:pt>
                <c:pt idx="396">
                  <c:v>-3.2974473426862199</c:v>
                </c:pt>
                <c:pt idx="397">
                  <c:v>-3.458724103194144</c:v>
                </c:pt>
                <c:pt idx="398">
                  <c:v>-3.4304717938793412</c:v>
                </c:pt>
                <c:pt idx="399">
                  <c:v>-3.402630994890798</c:v>
                </c:pt>
                <c:pt idx="400">
                  <c:v>-3.5307229197610872</c:v>
                </c:pt>
                <c:pt idx="401">
                  <c:v>-3.5161232613393212</c:v>
                </c:pt>
                <c:pt idx="402">
                  <c:v>-3.2494763531784039</c:v>
                </c:pt>
                <c:pt idx="403">
                  <c:v>-3.578387552674811</c:v>
                </c:pt>
                <c:pt idx="404">
                  <c:v>-3.558578397239387</c:v>
                </c:pt>
                <c:pt idx="405">
                  <c:v>-3.4942668179096521</c:v>
                </c:pt>
                <c:pt idx="406">
                  <c:v>-3.6646165281823961</c:v>
                </c:pt>
                <c:pt idx="407">
                  <c:v>-3.6348250518590808</c:v>
                </c:pt>
                <c:pt idx="408">
                  <c:v>-3.3043747435342881</c:v>
                </c:pt>
                <c:pt idx="409">
                  <c:v>-3.4283867528817069</c:v>
                </c:pt>
                <c:pt idx="410">
                  <c:v>-3.625604887565248</c:v>
                </c:pt>
                <c:pt idx="411">
                  <c:v>-3.826413693421618</c:v>
                </c:pt>
                <c:pt idx="412">
                  <c:v>-3.6182830500408598</c:v>
                </c:pt>
                <c:pt idx="413">
                  <c:v>-3.62640070968745</c:v>
                </c:pt>
                <c:pt idx="414">
                  <c:v>-3.0833369936393851</c:v>
                </c:pt>
                <c:pt idx="415">
                  <c:v>-3.3000975790192788</c:v>
                </c:pt>
                <c:pt idx="416">
                  <c:v>-3.6728222754184299</c:v>
                </c:pt>
                <c:pt idx="417">
                  <c:v>-3.6435872890619998</c:v>
                </c:pt>
                <c:pt idx="418">
                  <c:v>-3.6862586708367169</c:v>
                </c:pt>
                <c:pt idx="419">
                  <c:v>-3.4289300526114301</c:v>
                </c:pt>
                <c:pt idx="420">
                  <c:v>-3.2731470389163468</c:v>
                </c:pt>
                <c:pt idx="421">
                  <c:v>-3.6757157499337501</c:v>
                </c:pt>
                <c:pt idx="422">
                  <c:v>-3.300983580435179</c:v>
                </c:pt>
                <c:pt idx="423">
                  <c:v>-3.297485409878063</c:v>
                </c:pt>
                <c:pt idx="424">
                  <c:v>-3.3762033960521571</c:v>
                </c:pt>
                <c:pt idx="425">
                  <c:v>-3.2336125887921798</c:v>
                </c:pt>
                <c:pt idx="426">
                  <c:v>-3.235542393897783</c:v>
                </c:pt>
                <c:pt idx="427">
                  <c:v>-3.4632197067159258</c:v>
                </c:pt>
                <c:pt idx="428">
                  <c:v>-3.467975671033074</c:v>
                </c:pt>
                <c:pt idx="429">
                  <c:v>-3.3347372710306198</c:v>
                </c:pt>
                <c:pt idx="430">
                  <c:v>-3.2799649751325002</c:v>
                </c:pt>
                <c:pt idx="431">
                  <c:v>-2.7570800176467412</c:v>
                </c:pt>
                <c:pt idx="432">
                  <c:v>-3.1748403793615538</c:v>
                </c:pt>
                <c:pt idx="433">
                  <c:v>-2.959721934981951</c:v>
                </c:pt>
                <c:pt idx="434">
                  <c:v>-2.9963039480939151</c:v>
                </c:pt>
                <c:pt idx="435">
                  <c:v>-3.122213951232244</c:v>
                </c:pt>
                <c:pt idx="436">
                  <c:v>-3.254528749759289</c:v>
                </c:pt>
                <c:pt idx="437">
                  <c:v>-2.9153939044975772</c:v>
                </c:pt>
                <c:pt idx="438">
                  <c:v>-2.7220982837077301</c:v>
                </c:pt>
                <c:pt idx="439">
                  <c:v>-3.1887428181148758</c:v>
                </c:pt>
                <c:pt idx="440">
                  <c:v>-3.5459356900706669</c:v>
                </c:pt>
                <c:pt idx="441">
                  <c:v>-3.0272332184205779</c:v>
                </c:pt>
                <c:pt idx="442">
                  <c:v>-3.3441673616851908</c:v>
                </c:pt>
                <c:pt idx="443">
                  <c:v>-2.9956024541882749</c:v>
                </c:pt>
                <c:pt idx="444">
                  <c:v>-2.8118774071453911</c:v>
                </c:pt>
                <c:pt idx="445">
                  <c:v>-2.960861895692779</c:v>
                </c:pt>
                <c:pt idx="446">
                  <c:v>-2.9114562714783738</c:v>
                </c:pt>
                <c:pt idx="447">
                  <c:v>-2.8637141310755569</c:v>
                </c:pt>
                <c:pt idx="448">
                  <c:v>-2.9421718200678399</c:v>
                </c:pt>
                <c:pt idx="449">
                  <c:v>-3.2711984570853452</c:v>
                </c:pt>
                <c:pt idx="450">
                  <c:v>-3.1541177512444141</c:v>
                </c:pt>
                <c:pt idx="451">
                  <c:v>-3.3940682075831421</c:v>
                </c:pt>
                <c:pt idx="452">
                  <c:v>-3.201093733986804</c:v>
                </c:pt>
                <c:pt idx="453">
                  <c:v>-3.178208471418364</c:v>
                </c:pt>
                <c:pt idx="454">
                  <c:v>-3.5006920878091208</c:v>
                </c:pt>
                <c:pt idx="455">
                  <c:v>-3.0933527366990838</c:v>
                </c:pt>
                <c:pt idx="456">
                  <c:v>-3.1600118016150698</c:v>
                </c:pt>
                <c:pt idx="457">
                  <c:v>-2.9726374099773301</c:v>
                </c:pt>
                <c:pt idx="458">
                  <c:v>-2.7748101808919841</c:v>
                </c:pt>
                <c:pt idx="459">
                  <c:v>-3.1035533009052818</c:v>
                </c:pt>
                <c:pt idx="460">
                  <c:v>-2.9873229524158829</c:v>
                </c:pt>
                <c:pt idx="461">
                  <c:v>-3.2884667992472139</c:v>
                </c:pt>
                <c:pt idx="462">
                  <c:v>-3.4925156113254641</c:v>
                </c:pt>
                <c:pt idx="463">
                  <c:v>-3.444949663843786</c:v>
                </c:pt>
                <c:pt idx="464">
                  <c:v>-2.9862961530117138</c:v>
                </c:pt>
                <c:pt idx="465">
                  <c:v>-2.939584732153389</c:v>
                </c:pt>
                <c:pt idx="466">
                  <c:v>-2.8069005904819422</c:v>
                </c:pt>
              </c:numCache>
            </c:numRef>
          </c:yVal>
          <c:smooth val="0"/>
          <c:extLst>
            <c:ext xmlns:c16="http://schemas.microsoft.com/office/drawing/2014/chart" uri="{C3380CC4-5D6E-409C-BE32-E72D297353CC}">
              <c16:uniqueId val="{00000000-E669-4DF0-98F3-249B1E3C76D9}"/>
            </c:ext>
          </c:extLst>
        </c:ser>
        <c:ser>
          <c:idx val="1"/>
          <c:order val="1"/>
          <c:tx>
            <c:v>U/Th dates</c:v>
          </c:tx>
          <c:spPr>
            <a:ln>
              <a:noFill/>
            </a:ln>
          </c:spPr>
          <c:marker>
            <c:symbol val="square"/>
            <c:size val="5"/>
            <c:spPr>
              <a:solidFill>
                <a:schemeClr val="accent3"/>
              </a:solidFill>
              <a:ln>
                <a:solidFill>
                  <a:schemeClr val="accent3"/>
                </a:solidFill>
              </a:ln>
            </c:spPr>
          </c:marker>
          <c:xVal>
            <c:numRef>
              <c:f>'Puerto Rico-JNC'!$K$2:$K$5</c:f>
              <c:numCache>
                <c:formatCode>General</c:formatCode>
                <c:ptCount val="4"/>
                <c:pt idx="0">
                  <c:v>503</c:v>
                </c:pt>
                <c:pt idx="1">
                  <c:v>1642</c:v>
                </c:pt>
                <c:pt idx="2">
                  <c:v>2733</c:v>
                </c:pt>
                <c:pt idx="3">
                  <c:v>4699</c:v>
                </c:pt>
              </c:numCache>
            </c:numRef>
          </c:xVal>
          <c:yVal>
            <c:numRef>
              <c:f>'Puerto Rico-JNC'!$M$2:$M$5</c:f>
              <c:numCache>
                <c:formatCode>General</c:formatCode>
                <c:ptCount val="4"/>
                <c:pt idx="0">
                  <c:v>-2.5</c:v>
                </c:pt>
                <c:pt idx="1">
                  <c:v>-2.5</c:v>
                </c:pt>
                <c:pt idx="2">
                  <c:v>-2.5</c:v>
                </c:pt>
                <c:pt idx="3">
                  <c:v>-2.5</c:v>
                </c:pt>
              </c:numCache>
            </c:numRef>
          </c:yVal>
          <c:smooth val="0"/>
          <c:extLst>
            <c:ext xmlns:c16="http://schemas.microsoft.com/office/drawing/2014/chart" uri="{C3380CC4-5D6E-409C-BE32-E72D297353CC}">
              <c16:uniqueId val="{00000001-E669-4DF0-98F3-249B1E3C76D9}"/>
            </c:ext>
          </c:extLst>
        </c:ser>
        <c:dLbls>
          <c:showLegendKey val="0"/>
          <c:showVal val="0"/>
          <c:showCatName val="0"/>
          <c:showSerName val="0"/>
          <c:showPercent val="0"/>
          <c:showBubbleSize val="0"/>
        </c:dLbls>
        <c:axId val="-2118763672"/>
        <c:axId val="-2118758936"/>
      </c:scatterChart>
      <c:valAx>
        <c:axId val="-2118763672"/>
        <c:scaling>
          <c:orientation val="maxMin"/>
          <c:max val="6000"/>
          <c:min val="0"/>
        </c:scaling>
        <c:delete val="0"/>
        <c:axPos val="t"/>
        <c:numFmt formatCode="0" sourceLinked="1"/>
        <c:majorTickMark val="none"/>
        <c:minorTickMark val="none"/>
        <c:tickLblPos val="nextTo"/>
        <c:crossAx val="-2118758936"/>
        <c:crosses val="autoZero"/>
        <c:crossBetween val="midCat"/>
      </c:valAx>
      <c:valAx>
        <c:axId val="-2118758936"/>
        <c:scaling>
          <c:orientation val="maxMin"/>
          <c:max val="-2"/>
          <c:min val="-5"/>
        </c:scaling>
        <c:delete val="0"/>
        <c:axPos val="r"/>
        <c:title>
          <c:tx>
            <c:rich>
              <a:bodyPr/>
              <a:lstStyle/>
              <a:p>
                <a:pPr>
                  <a:defRPr sz="2000"/>
                </a:pPr>
                <a:r>
                  <a:rPr lang="el-GR" sz="2000"/>
                  <a:t>δ</a:t>
                </a:r>
                <a:r>
                  <a:rPr lang="en-US" sz="2000"/>
                  <a:t>180</a:t>
                </a:r>
              </a:p>
            </c:rich>
          </c:tx>
          <c:layout/>
          <c:overlay val="0"/>
        </c:title>
        <c:numFmt formatCode="0.00" sourceLinked="1"/>
        <c:majorTickMark val="none"/>
        <c:minorTickMark val="none"/>
        <c:tickLblPos val="nextTo"/>
        <c:crossAx val="-2118763672"/>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05864024459196E-2"/>
          <c:y val="1.2980220225592899E-2"/>
          <c:w val="0.89003664160481999"/>
          <c:h val="0.12798494761179799"/>
        </c:manualLayout>
      </c:layout>
      <c:scatterChart>
        <c:scatterStyle val="lineMarker"/>
        <c:varyColors val="0"/>
        <c:ser>
          <c:idx val="0"/>
          <c:order val="0"/>
          <c:tx>
            <c:v>Cueva Juan Nieves</c:v>
          </c:tx>
          <c:spPr>
            <a:ln w="12700" cmpd="sng">
              <a:solidFill>
                <a:schemeClr val="accent6"/>
              </a:solidFill>
            </a:ln>
          </c:spPr>
          <c:marker>
            <c:symbol val="none"/>
          </c:marker>
          <c:xVal>
            <c:numRef>
              <c:f>Composite!$A$2:$A$2006</c:f>
              <c:numCache>
                <c:formatCode>0</c:formatCode>
                <c:ptCount val="2005"/>
                <c:pt idx="0">
                  <c:v>443.05263157894802</c:v>
                </c:pt>
                <c:pt idx="1">
                  <c:v>451.61654135338398</c:v>
                </c:pt>
                <c:pt idx="2">
                  <c:v>460.18045112781999</c:v>
                </c:pt>
                <c:pt idx="3">
                  <c:v>468.74436090225589</c:v>
                </c:pt>
                <c:pt idx="4">
                  <c:v>477.30827067669202</c:v>
                </c:pt>
                <c:pt idx="5">
                  <c:v>485.87218045112792</c:v>
                </c:pt>
                <c:pt idx="6">
                  <c:v>494.43609022556387</c:v>
                </c:pt>
                <c:pt idx="7">
                  <c:v>503</c:v>
                </c:pt>
                <c:pt idx="8">
                  <c:v>511.56390977443601</c:v>
                </c:pt>
                <c:pt idx="9">
                  <c:v>520.12781954887203</c:v>
                </c:pt>
                <c:pt idx="10">
                  <c:v>528.6917293233081</c:v>
                </c:pt>
                <c:pt idx="11">
                  <c:v>537.25563909774337</c:v>
                </c:pt>
                <c:pt idx="12">
                  <c:v>545.81954887218103</c:v>
                </c:pt>
                <c:pt idx="13">
                  <c:v>554.38345864661699</c:v>
                </c:pt>
                <c:pt idx="14">
                  <c:v>562.94736842105237</c:v>
                </c:pt>
                <c:pt idx="15">
                  <c:v>571.51127819548742</c:v>
                </c:pt>
                <c:pt idx="16">
                  <c:v>580.07518796992497</c:v>
                </c:pt>
                <c:pt idx="17">
                  <c:v>588.63909774436104</c:v>
                </c:pt>
                <c:pt idx="18">
                  <c:v>597.20300751879699</c:v>
                </c:pt>
                <c:pt idx="19">
                  <c:v>605.76691729323238</c:v>
                </c:pt>
                <c:pt idx="20">
                  <c:v>614.33082706766902</c:v>
                </c:pt>
                <c:pt idx="21">
                  <c:v>622.89473684210498</c:v>
                </c:pt>
                <c:pt idx="22">
                  <c:v>631.45864661654105</c:v>
                </c:pt>
                <c:pt idx="23">
                  <c:v>640.022556390977</c:v>
                </c:pt>
                <c:pt idx="24">
                  <c:v>648.58646616541296</c:v>
                </c:pt>
                <c:pt idx="25">
                  <c:v>657.15037593985005</c:v>
                </c:pt>
                <c:pt idx="26">
                  <c:v>665.71428571428601</c:v>
                </c:pt>
                <c:pt idx="27">
                  <c:v>674.27819548872196</c:v>
                </c:pt>
                <c:pt idx="28">
                  <c:v>682.84210526315803</c:v>
                </c:pt>
                <c:pt idx="29">
                  <c:v>691.40601503759399</c:v>
                </c:pt>
                <c:pt idx="30">
                  <c:v>699.96992481202824</c:v>
                </c:pt>
                <c:pt idx="31">
                  <c:v>708.53383458646601</c:v>
                </c:pt>
                <c:pt idx="32">
                  <c:v>717.09774436090197</c:v>
                </c:pt>
                <c:pt idx="33">
                  <c:v>725.66165413533736</c:v>
                </c:pt>
                <c:pt idx="34">
                  <c:v>734.22556390977502</c:v>
                </c:pt>
                <c:pt idx="35">
                  <c:v>742.78947368421098</c:v>
                </c:pt>
                <c:pt idx="36">
                  <c:v>751.35338345864704</c:v>
                </c:pt>
                <c:pt idx="37">
                  <c:v>759.91729323308289</c:v>
                </c:pt>
                <c:pt idx="38">
                  <c:v>768.48120300751896</c:v>
                </c:pt>
                <c:pt idx="39">
                  <c:v>777.04511278195321</c:v>
                </c:pt>
                <c:pt idx="40">
                  <c:v>785.60902255639098</c:v>
                </c:pt>
                <c:pt idx="41">
                  <c:v>794.17293233082705</c:v>
                </c:pt>
                <c:pt idx="42">
                  <c:v>802.73684210526289</c:v>
                </c:pt>
                <c:pt idx="43">
                  <c:v>811.30075187969896</c:v>
                </c:pt>
                <c:pt idx="44">
                  <c:v>819.86466165413435</c:v>
                </c:pt>
                <c:pt idx="45">
                  <c:v>828.42857142857099</c:v>
                </c:pt>
                <c:pt idx="46">
                  <c:v>836.99248120300808</c:v>
                </c:pt>
                <c:pt idx="47">
                  <c:v>845.55639097744404</c:v>
                </c:pt>
                <c:pt idx="48">
                  <c:v>854.12030075188</c:v>
                </c:pt>
                <c:pt idx="49">
                  <c:v>862.68421052631595</c:v>
                </c:pt>
                <c:pt idx="50">
                  <c:v>871.24812030075202</c:v>
                </c:pt>
                <c:pt idx="51">
                  <c:v>879.81203007518809</c:v>
                </c:pt>
                <c:pt idx="52">
                  <c:v>888.37593984962405</c:v>
                </c:pt>
                <c:pt idx="53">
                  <c:v>896.93984962406</c:v>
                </c:pt>
                <c:pt idx="54">
                  <c:v>905.50375939849596</c:v>
                </c:pt>
                <c:pt idx="55">
                  <c:v>914.06766917293021</c:v>
                </c:pt>
                <c:pt idx="56">
                  <c:v>922.63157894736855</c:v>
                </c:pt>
                <c:pt idx="57">
                  <c:v>931.19548872180405</c:v>
                </c:pt>
                <c:pt idx="58">
                  <c:v>939.75939849624103</c:v>
                </c:pt>
                <c:pt idx="59">
                  <c:v>948.32330827067699</c:v>
                </c:pt>
                <c:pt idx="60">
                  <c:v>956.88721804511238</c:v>
                </c:pt>
                <c:pt idx="61">
                  <c:v>965.45112781954754</c:v>
                </c:pt>
                <c:pt idx="62">
                  <c:v>974.01503759398497</c:v>
                </c:pt>
                <c:pt idx="63">
                  <c:v>982.57894736842104</c:v>
                </c:pt>
                <c:pt idx="64">
                  <c:v>991.142857142857</c:v>
                </c:pt>
                <c:pt idx="65">
                  <c:v>999.70676691729295</c:v>
                </c:pt>
                <c:pt idx="66">
                  <c:v>1008.27067669173</c:v>
                </c:pt>
                <c:pt idx="67">
                  <c:v>1016.83458646617</c:v>
                </c:pt>
                <c:pt idx="68">
                  <c:v>1025.3984962406</c:v>
                </c:pt>
                <c:pt idx="69">
                  <c:v>1033.96240601504</c:v>
                </c:pt>
                <c:pt idx="70">
                  <c:v>1042.5263157894699</c:v>
                </c:pt>
                <c:pt idx="71">
                  <c:v>1051.0902255639101</c:v>
                </c:pt>
                <c:pt idx="72">
                  <c:v>1059.65413533835</c:v>
                </c:pt>
                <c:pt idx="73">
                  <c:v>1068.2180451127799</c:v>
                </c:pt>
                <c:pt idx="74">
                  <c:v>1076.7819548872201</c:v>
                </c:pt>
                <c:pt idx="75">
                  <c:v>1085.34586466165</c:v>
                </c:pt>
                <c:pt idx="76">
                  <c:v>1093.9097744360899</c:v>
                </c:pt>
                <c:pt idx="77">
                  <c:v>1102.4736842105301</c:v>
                </c:pt>
                <c:pt idx="78">
                  <c:v>1111.03759398496</c:v>
                </c:pt>
                <c:pt idx="79">
                  <c:v>1119.6015037594</c:v>
                </c:pt>
                <c:pt idx="80">
                  <c:v>1128.1654135338299</c:v>
                </c:pt>
                <c:pt idx="81">
                  <c:v>1136.7293233082701</c:v>
                </c:pt>
                <c:pt idx="82">
                  <c:v>1145.29323308271</c:v>
                </c:pt>
                <c:pt idx="83">
                  <c:v>1153.8571428571399</c:v>
                </c:pt>
                <c:pt idx="84">
                  <c:v>1162.4210526315801</c:v>
                </c:pt>
                <c:pt idx="85">
                  <c:v>1170.98496240602</c:v>
                </c:pt>
                <c:pt idx="86">
                  <c:v>1179.54887218045</c:v>
                </c:pt>
                <c:pt idx="87">
                  <c:v>1188.1127819548899</c:v>
                </c:pt>
                <c:pt idx="88">
                  <c:v>1196.6766917293201</c:v>
                </c:pt>
                <c:pt idx="89">
                  <c:v>1205.24060150376</c:v>
                </c:pt>
                <c:pt idx="90">
                  <c:v>1213.8045112781999</c:v>
                </c:pt>
                <c:pt idx="91">
                  <c:v>1222.3684210526301</c:v>
                </c:pt>
                <c:pt idx="92">
                  <c:v>1230.93233082707</c:v>
                </c:pt>
                <c:pt idx="93">
                  <c:v>1239.4962406014999</c:v>
                </c:pt>
                <c:pt idx="94">
                  <c:v>1248.0601503759401</c:v>
                </c:pt>
                <c:pt idx="95">
                  <c:v>1256.62406015038</c:v>
                </c:pt>
                <c:pt idx="96">
                  <c:v>1265.18796992481</c:v>
                </c:pt>
                <c:pt idx="97">
                  <c:v>1273.7518796992499</c:v>
                </c:pt>
                <c:pt idx="98">
                  <c:v>1282.3157894736801</c:v>
                </c:pt>
                <c:pt idx="99">
                  <c:v>1290.87969924812</c:v>
                </c:pt>
                <c:pt idx="100">
                  <c:v>1299.4436090225599</c:v>
                </c:pt>
                <c:pt idx="101">
                  <c:v>1308.0075187969901</c:v>
                </c:pt>
                <c:pt idx="102">
                  <c:v>1316.57142857143</c:v>
                </c:pt>
                <c:pt idx="103">
                  <c:v>1325.13533834586</c:v>
                </c:pt>
                <c:pt idx="104">
                  <c:v>1333.6992481202999</c:v>
                </c:pt>
                <c:pt idx="105">
                  <c:v>1342.2631578947401</c:v>
                </c:pt>
                <c:pt idx="106">
                  <c:v>1350.82706766917</c:v>
                </c:pt>
                <c:pt idx="107">
                  <c:v>1359.3909774436099</c:v>
                </c:pt>
                <c:pt idx="108">
                  <c:v>1367.9548872180501</c:v>
                </c:pt>
                <c:pt idx="109">
                  <c:v>1376.51879699248</c:v>
                </c:pt>
                <c:pt idx="110">
                  <c:v>1385.08270676692</c:v>
                </c:pt>
                <c:pt idx="111">
                  <c:v>1393.6466165413501</c:v>
                </c:pt>
                <c:pt idx="112">
                  <c:v>1402.21052631579</c:v>
                </c:pt>
                <c:pt idx="113">
                  <c:v>1410.77443609023</c:v>
                </c:pt>
                <c:pt idx="114">
                  <c:v>1419.3383458646599</c:v>
                </c:pt>
                <c:pt idx="115">
                  <c:v>1427.9022556391001</c:v>
                </c:pt>
                <c:pt idx="116">
                  <c:v>1436.46616541353</c:v>
                </c:pt>
                <c:pt idx="117">
                  <c:v>1445.0300751879699</c:v>
                </c:pt>
                <c:pt idx="118">
                  <c:v>1453.5939849624101</c:v>
                </c:pt>
                <c:pt idx="119">
                  <c:v>1462.15789473684</c:v>
                </c:pt>
                <c:pt idx="120">
                  <c:v>1479.2857142857099</c:v>
                </c:pt>
                <c:pt idx="121">
                  <c:v>1487.8496240601501</c:v>
                </c:pt>
                <c:pt idx="122">
                  <c:v>1496.41353383459</c:v>
                </c:pt>
                <c:pt idx="123">
                  <c:v>1504.9774436090199</c:v>
                </c:pt>
                <c:pt idx="124">
                  <c:v>1513.5413533834601</c:v>
                </c:pt>
                <c:pt idx="125">
                  <c:v>1522.10526315789</c:v>
                </c:pt>
                <c:pt idx="126">
                  <c:v>1530.66917293233</c:v>
                </c:pt>
                <c:pt idx="127">
                  <c:v>1539.2330827067699</c:v>
                </c:pt>
                <c:pt idx="128">
                  <c:v>1547.7969924812</c:v>
                </c:pt>
                <c:pt idx="129">
                  <c:v>1556.36090225564</c:v>
                </c:pt>
                <c:pt idx="130">
                  <c:v>1564.9248120300799</c:v>
                </c:pt>
                <c:pt idx="131">
                  <c:v>1573.4887218045101</c:v>
                </c:pt>
                <c:pt idx="132">
                  <c:v>1582.05263157895</c:v>
                </c:pt>
                <c:pt idx="133">
                  <c:v>1590.6165413533799</c:v>
                </c:pt>
                <c:pt idx="134">
                  <c:v>1599.1804511278201</c:v>
                </c:pt>
                <c:pt idx="135">
                  <c:v>1607.74436090226</c:v>
                </c:pt>
                <c:pt idx="136">
                  <c:v>1616.30827067669</c:v>
                </c:pt>
                <c:pt idx="137">
                  <c:v>1624.8721804511299</c:v>
                </c:pt>
                <c:pt idx="138">
                  <c:v>1633.4360902255601</c:v>
                </c:pt>
                <c:pt idx="139">
                  <c:v>1642</c:v>
                </c:pt>
                <c:pt idx="140">
                  <c:v>1650.7280000000001</c:v>
                </c:pt>
                <c:pt idx="141">
                  <c:v>1659.4559999999999</c:v>
                </c:pt>
                <c:pt idx="142">
                  <c:v>1668.184</c:v>
                </c:pt>
                <c:pt idx="143">
                  <c:v>1676.912</c:v>
                </c:pt>
                <c:pt idx="144">
                  <c:v>1685.64</c:v>
                </c:pt>
                <c:pt idx="145">
                  <c:v>1694.3679999999999</c:v>
                </c:pt>
                <c:pt idx="146">
                  <c:v>1703.096</c:v>
                </c:pt>
                <c:pt idx="147">
                  <c:v>1711.8240000000001</c:v>
                </c:pt>
                <c:pt idx="148">
                  <c:v>1720.5519999999999</c:v>
                </c:pt>
                <c:pt idx="149">
                  <c:v>1729.28</c:v>
                </c:pt>
                <c:pt idx="150">
                  <c:v>1738.008</c:v>
                </c:pt>
                <c:pt idx="151">
                  <c:v>1746.7360000000001</c:v>
                </c:pt>
                <c:pt idx="152">
                  <c:v>1755.4639999999999</c:v>
                </c:pt>
                <c:pt idx="153">
                  <c:v>1764.192</c:v>
                </c:pt>
                <c:pt idx="154">
                  <c:v>1772.92</c:v>
                </c:pt>
                <c:pt idx="155">
                  <c:v>1781.6479999999999</c:v>
                </c:pt>
                <c:pt idx="156">
                  <c:v>1790.376</c:v>
                </c:pt>
                <c:pt idx="157">
                  <c:v>1799.104</c:v>
                </c:pt>
                <c:pt idx="158">
                  <c:v>1807.8320000000001</c:v>
                </c:pt>
                <c:pt idx="159">
                  <c:v>1816.56</c:v>
                </c:pt>
                <c:pt idx="160">
                  <c:v>1825.288</c:v>
                </c:pt>
                <c:pt idx="161">
                  <c:v>1834.0160000000001</c:v>
                </c:pt>
                <c:pt idx="162">
                  <c:v>1842.7439999999999</c:v>
                </c:pt>
                <c:pt idx="163">
                  <c:v>1851.472</c:v>
                </c:pt>
                <c:pt idx="164">
                  <c:v>1860.2</c:v>
                </c:pt>
                <c:pt idx="165">
                  <c:v>1868.9280000000001</c:v>
                </c:pt>
                <c:pt idx="166">
                  <c:v>1877.6559999999999</c:v>
                </c:pt>
                <c:pt idx="167">
                  <c:v>1886.384</c:v>
                </c:pt>
                <c:pt idx="168">
                  <c:v>1895.1120000000001</c:v>
                </c:pt>
                <c:pt idx="169">
                  <c:v>1903.84</c:v>
                </c:pt>
                <c:pt idx="170">
                  <c:v>1912.568</c:v>
                </c:pt>
                <c:pt idx="171">
                  <c:v>1921.296</c:v>
                </c:pt>
                <c:pt idx="172">
                  <c:v>1930.0239999999999</c:v>
                </c:pt>
                <c:pt idx="173">
                  <c:v>1938.752</c:v>
                </c:pt>
                <c:pt idx="174">
                  <c:v>1947.48</c:v>
                </c:pt>
                <c:pt idx="175">
                  <c:v>1956.2080000000001</c:v>
                </c:pt>
                <c:pt idx="176">
                  <c:v>1964.9359999999999</c:v>
                </c:pt>
                <c:pt idx="177">
                  <c:v>1973.664</c:v>
                </c:pt>
                <c:pt idx="178">
                  <c:v>1982.3920000000001</c:v>
                </c:pt>
                <c:pt idx="179">
                  <c:v>1991.12</c:v>
                </c:pt>
                <c:pt idx="180">
                  <c:v>1999.848</c:v>
                </c:pt>
                <c:pt idx="181">
                  <c:v>2008.576</c:v>
                </c:pt>
                <c:pt idx="182">
                  <c:v>2017.3040000000001</c:v>
                </c:pt>
                <c:pt idx="183">
                  <c:v>2026.0319999999999</c:v>
                </c:pt>
                <c:pt idx="184">
                  <c:v>2034.76</c:v>
                </c:pt>
                <c:pt idx="185">
                  <c:v>2043.4880000000001</c:v>
                </c:pt>
                <c:pt idx="186">
                  <c:v>2052.2159999999999</c:v>
                </c:pt>
                <c:pt idx="187">
                  <c:v>2060.944</c:v>
                </c:pt>
                <c:pt idx="188">
                  <c:v>2069.672</c:v>
                </c:pt>
                <c:pt idx="189">
                  <c:v>2078.4</c:v>
                </c:pt>
                <c:pt idx="190">
                  <c:v>2087.1280000000002</c:v>
                </c:pt>
                <c:pt idx="191">
                  <c:v>2095.8560000000002</c:v>
                </c:pt>
                <c:pt idx="192">
                  <c:v>2104.5839999999998</c:v>
                </c:pt>
                <c:pt idx="193">
                  <c:v>2113.3119999999999</c:v>
                </c:pt>
                <c:pt idx="194">
                  <c:v>2122.04</c:v>
                </c:pt>
                <c:pt idx="195">
                  <c:v>2130.768</c:v>
                </c:pt>
                <c:pt idx="196">
                  <c:v>2139.4960000000001</c:v>
                </c:pt>
                <c:pt idx="197">
                  <c:v>2148.2240000000002</c:v>
                </c:pt>
                <c:pt idx="198">
                  <c:v>2156.9520000000002</c:v>
                </c:pt>
                <c:pt idx="199">
                  <c:v>2165.6799999999998</c:v>
                </c:pt>
                <c:pt idx="200">
                  <c:v>2174.4079999999999</c:v>
                </c:pt>
                <c:pt idx="201">
                  <c:v>2183.136</c:v>
                </c:pt>
                <c:pt idx="202">
                  <c:v>2191.864</c:v>
                </c:pt>
                <c:pt idx="203">
                  <c:v>2200.5920000000001</c:v>
                </c:pt>
                <c:pt idx="204">
                  <c:v>2209.3200000000002</c:v>
                </c:pt>
                <c:pt idx="205">
                  <c:v>2218.0479999999998</c:v>
                </c:pt>
                <c:pt idx="206">
                  <c:v>2226.7759999999998</c:v>
                </c:pt>
                <c:pt idx="207">
                  <c:v>2235.5039999999999</c:v>
                </c:pt>
                <c:pt idx="208">
                  <c:v>2244.232</c:v>
                </c:pt>
                <c:pt idx="209">
                  <c:v>2252.96</c:v>
                </c:pt>
                <c:pt idx="210">
                  <c:v>2261.6880000000001</c:v>
                </c:pt>
                <c:pt idx="211">
                  <c:v>2270.4160000000002</c:v>
                </c:pt>
                <c:pt idx="212">
                  <c:v>2279.1439999999998</c:v>
                </c:pt>
                <c:pt idx="213">
                  <c:v>2287.8719999999998</c:v>
                </c:pt>
                <c:pt idx="214">
                  <c:v>2296.6</c:v>
                </c:pt>
                <c:pt idx="215">
                  <c:v>2305.328</c:v>
                </c:pt>
                <c:pt idx="216">
                  <c:v>2314.056</c:v>
                </c:pt>
                <c:pt idx="217">
                  <c:v>2322.7840000000001</c:v>
                </c:pt>
                <c:pt idx="218">
                  <c:v>2331.5120000000002</c:v>
                </c:pt>
                <c:pt idx="219">
                  <c:v>2340.2399999999998</c:v>
                </c:pt>
                <c:pt idx="220">
                  <c:v>2348.9679999999998</c:v>
                </c:pt>
                <c:pt idx="221">
                  <c:v>2357.6959999999999</c:v>
                </c:pt>
                <c:pt idx="222">
                  <c:v>2366.424</c:v>
                </c:pt>
                <c:pt idx="223">
                  <c:v>2375.152</c:v>
                </c:pt>
                <c:pt idx="224">
                  <c:v>2383.88</c:v>
                </c:pt>
                <c:pt idx="225">
                  <c:v>2392.6080000000002</c:v>
                </c:pt>
                <c:pt idx="226">
                  <c:v>2401.3359999999998</c:v>
                </c:pt>
                <c:pt idx="227">
                  <c:v>2410.0639999999999</c:v>
                </c:pt>
                <c:pt idx="228">
                  <c:v>2418.7919999999999</c:v>
                </c:pt>
                <c:pt idx="229">
                  <c:v>2427.52</c:v>
                </c:pt>
                <c:pt idx="230">
                  <c:v>2436.248</c:v>
                </c:pt>
                <c:pt idx="231">
                  <c:v>2444.9760000000001</c:v>
                </c:pt>
                <c:pt idx="232">
                  <c:v>2453.7040000000002</c:v>
                </c:pt>
                <c:pt idx="233">
                  <c:v>2462.4319999999998</c:v>
                </c:pt>
                <c:pt idx="234">
                  <c:v>2471.16</c:v>
                </c:pt>
                <c:pt idx="235">
                  <c:v>2479.8879999999999</c:v>
                </c:pt>
                <c:pt idx="236">
                  <c:v>2488.616</c:v>
                </c:pt>
                <c:pt idx="237">
                  <c:v>2497.3440000000001</c:v>
                </c:pt>
                <c:pt idx="238">
                  <c:v>2506.0720000000001</c:v>
                </c:pt>
                <c:pt idx="239">
                  <c:v>2514.8000000000002</c:v>
                </c:pt>
                <c:pt idx="240">
                  <c:v>2523.5279999999998</c:v>
                </c:pt>
                <c:pt idx="241">
                  <c:v>2532.2559999999999</c:v>
                </c:pt>
                <c:pt idx="242">
                  <c:v>2540.9839999999999</c:v>
                </c:pt>
                <c:pt idx="243">
                  <c:v>2549.712</c:v>
                </c:pt>
                <c:pt idx="244">
                  <c:v>2558.44</c:v>
                </c:pt>
                <c:pt idx="245">
                  <c:v>2567.1680000000001</c:v>
                </c:pt>
                <c:pt idx="246">
                  <c:v>2575.8960000000002</c:v>
                </c:pt>
                <c:pt idx="247">
                  <c:v>2584.6239999999998</c:v>
                </c:pt>
                <c:pt idx="248">
                  <c:v>2593.3519999999999</c:v>
                </c:pt>
                <c:pt idx="249">
                  <c:v>2602.08</c:v>
                </c:pt>
                <c:pt idx="250">
                  <c:v>2610.808</c:v>
                </c:pt>
                <c:pt idx="251">
                  <c:v>2619.5360000000001</c:v>
                </c:pt>
                <c:pt idx="252">
                  <c:v>2628.2640000000001</c:v>
                </c:pt>
                <c:pt idx="253">
                  <c:v>2636.9920000000002</c:v>
                </c:pt>
                <c:pt idx="254">
                  <c:v>2645.72</c:v>
                </c:pt>
                <c:pt idx="255">
                  <c:v>2654.4479999999999</c:v>
                </c:pt>
                <c:pt idx="256">
                  <c:v>2663.1759999999999</c:v>
                </c:pt>
                <c:pt idx="257">
                  <c:v>2671.904</c:v>
                </c:pt>
                <c:pt idx="258">
                  <c:v>2680.6320000000001</c:v>
                </c:pt>
                <c:pt idx="259">
                  <c:v>2689.36</c:v>
                </c:pt>
                <c:pt idx="260">
                  <c:v>2698.0880000000002</c:v>
                </c:pt>
                <c:pt idx="261">
                  <c:v>2706.8159999999998</c:v>
                </c:pt>
                <c:pt idx="262">
                  <c:v>2715.5439999999999</c:v>
                </c:pt>
                <c:pt idx="263">
                  <c:v>2724.2719999999999</c:v>
                </c:pt>
                <c:pt idx="264">
                  <c:v>2733</c:v>
                </c:pt>
                <c:pt idx="265">
                  <c:v>2744.49707602339</c:v>
                </c:pt>
                <c:pt idx="266">
                  <c:v>2755.9941520467801</c:v>
                </c:pt>
                <c:pt idx="267">
                  <c:v>2767.4912280701801</c:v>
                </c:pt>
                <c:pt idx="268">
                  <c:v>2778.9883040935702</c:v>
                </c:pt>
                <c:pt idx="269">
                  <c:v>2790.4853801169602</c:v>
                </c:pt>
                <c:pt idx="270">
                  <c:v>2801.9824561403502</c:v>
                </c:pt>
                <c:pt idx="271">
                  <c:v>2813.4795321637398</c:v>
                </c:pt>
                <c:pt idx="272">
                  <c:v>2824.9766081871398</c:v>
                </c:pt>
                <c:pt idx="273">
                  <c:v>2836.4736842105299</c:v>
                </c:pt>
                <c:pt idx="274">
                  <c:v>2847.9707602339199</c:v>
                </c:pt>
                <c:pt idx="275">
                  <c:v>2859.46783625731</c:v>
                </c:pt>
                <c:pt idx="276">
                  <c:v>2870.9649122807</c:v>
                </c:pt>
                <c:pt idx="277">
                  <c:v>2882.46198830409</c:v>
                </c:pt>
                <c:pt idx="278">
                  <c:v>2893.9590643274901</c:v>
                </c:pt>
                <c:pt idx="279">
                  <c:v>2905.4561403508801</c:v>
                </c:pt>
                <c:pt idx="280">
                  <c:v>2916.9532163742701</c:v>
                </c:pt>
                <c:pt idx="281">
                  <c:v>2928.4502923976602</c:v>
                </c:pt>
                <c:pt idx="282">
                  <c:v>2939.9473684210502</c:v>
                </c:pt>
                <c:pt idx="283">
                  <c:v>2951.4444444444398</c:v>
                </c:pt>
                <c:pt idx="284">
                  <c:v>2962.9415204678398</c:v>
                </c:pt>
                <c:pt idx="285">
                  <c:v>2974.4385964912299</c:v>
                </c:pt>
                <c:pt idx="286">
                  <c:v>2985.9356725146199</c:v>
                </c:pt>
                <c:pt idx="287">
                  <c:v>2997.4327485380099</c:v>
                </c:pt>
                <c:pt idx="288">
                  <c:v>3008.9298245614</c:v>
                </c:pt>
                <c:pt idx="289">
                  <c:v>3020.4269005848</c:v>
                </c:pt>
                <c:pt idx="290">
                  <c:v>3031.9239766081901</c:v>
                </c:pt>
                <c:pt idx="291">
                  <c:v>3043.4210526315801</c:v>
                </c:pt>
                <c:pt idx="292">
                  <c:v>3054.9181286549701</c:v>
                </c:pt>
                <c:pt idx="293">
                  <c:v>3066.4152046783602</c:v>
                </c:pt>
                <c:pt idx="294">
                  <c:v>3077.9122807017502</c:v>
                </c:pt>
                <c:pt idx="295">
                  <c:v>3089.4093567251498</c:v>
                </c:pt>
                <c:pt idx="296">
                  <c:v>3100.9064327485398</c:v>
                </c:pt>
                <c:pt idx="297">
                  <c:v>3112.4035087719299</c:v>
                </c:pt>
                <c:pt idx="298">
                  <c:v>3123.9005847953199</c:v>
                </c:pt>
                <c:pt idx="299">
                  <c:v>3135.3976608187099</c:v>
                </c:pt>
                <c:pt idx="300">
                  <c:v>3146.89473684211</c:v>
                </c:pt>
                <c:pt idx="301">
                  <c:v>3158.3918128655</c:v>
                </c:pt>
                <c:pt idx="302">
                  <c:v>3169.8888888888901</c:v>
                </c:pt>
                <c:pt idx="303">
                  <c:v>3181.3859649122801</c:v>
                </c:pt>
                <c:pt idx="304">
                  <c:v>3192.8830409356701</c:v>
                </c:pt>
                <c:pt idx="305">
                  <c:v>3204.3801169590602</c:v>
                </c:pt>
                <c:pt idx="306">
                  <c:v>3215.8771929824602</c:v>
                </c:pt>
                <c:pt idx="307">
                  <c:v>3227.3742690058498</c:v>
                </c:pt>
                <c:pt idx="308">
                  <c:v>3238.8713450292398</c:v>
                </c:pt>
                <c:pt idx="309">
                  <c:v>3250.368421052628</c:v>
                </c:pt>
                <c:pt idx="310">
                  <c:v>3261.8654970760199</c:v>
                </c:pt>
                <c:pt idx="311">
                  <c:v>3273.3625730994199</c:v>
                </c:pt>
                <c:pt idx="312">
                  <c:v>3284.85964912281</c:v>
                </c:pt>
                <c:pt idx="313">
                  <c:v>3296.3567251462</c:v>
                </c:pt>
                <c:pt idx="314">
                  <c:v>3307.85380116959</c:v>
                </c:pt>
                <c:pt idx="315">
                  <c:v>3319.3508771929801</c:v>
                </c:pt>
                <c:pt idx="316">
                  <c:v>3330.8479532163701</c:v>
                </c:pt>
                <c:pt idx="317">
                  <c:v>3342.3450292397702</c:v>
                </c:pt>
                <c:pt idx="318">
                  <c:v>3353.8421052631602</c:v>
                </c:pt>
                <c:pt idx="319">
                  <c:v>3365.3391812865498</c:v>
                </c:pt>
                <c:pt idx="320">
                  <c:v>3376.8362573099398</c:v>
                </c:pt>
                <c:pt idx="321">
                  <c:v>3388.3333333333298</c:v>
                </c:pt>
                <c:pt idx="322">
                  <c:v>3399.8304093567299</c:v>
                </c:pt>
                <c:pt idx="323">
                  <c:v>3411.3274853801199</c:v>
                </c:pt>
                <c:pt idx="324">
                  <c:v>3422.82456140351</c:v>
                </c:pt>
                <c:pt idx="325">
                  <c:v>3434.3216374269</c:v>
                </c:pt>
                <c:pt idx="326">
                  <c:v>3445.81871345029</c:v>
                </c:pt>
                <c:pt idx="327">
                  <c:v>3457.3157894736801</c:v>
                </c:pt>
                <c:pt idx="328">
                  <c:v>3468.8128654970801</c:v>
                </c:pt>
                <c:pt idx="329">
                  <c:v>3480.3099415204701</c:v>
                </c:pt>
                <c:pt idx="330">
                  <c:v>3491.8070175438602</c:v>
                </c:pt>
                <c:pt idx="331">
                  <c:v>3503.3040935672502</c:v>
                </c:pt>
                <c:pt idx="332">
                  <c:v>3514.8011695906398</c:v>
                </c:pt>
                <c:pt idx="333">
                  <c:v>3526.298245614038</c:v>
                </c:pt>
                <c:pt idx="334">
                  <c:v>3537.7953216374299</c:v>
                </c:pt>
                <c:pt idx="335">
                  <c:v>3549.2923976608199</c:v>
                </c:pt>
                <c:pt idx="336">
                  <c:v>3560.78947368421</c:v>
                </c:pt>
                <c:pt idx="337">
                  <c:v>3572.2865497075991</c:v>
                </c:pt>
                <c:pt idx="338">
                  <c:v>3583.78362573099</c:v>
                </c:pt>
                <c:pt idx="339">
                  <c:v>3595.2807017543901</c:v>
                </c:pt>
                <c:pt idx="340">
                  <c:v>3606.7777777777801</c:v>
                </c:pt>
                <c:pt idx="341">
                  <c:v>3618.2748538011701</c:v>
                </c:pt>
                <c:pt idx="342">
                  <c:v>3629.7719298245602</c:v>
                </c:pt>
                <c:pt idx="343">
                  <c:v>3641.2690058479502</c:v>
                </c:pt>
                <c:pt idx="344">
                  <c:v>3652.7660818713498</c:v>
                </c:pt>
                <c:pt idx="345">
                  <c:v>3664.2631578947398</c:v>
                </c:pt>
                <c:pt idx="346">
                  <c:v>3675.7602339181299</c:v>
                </c:pt>
                <c:pt idx="347">
                  <c:v>3687.2573099415199</c:v>
                </c:pt>
                <c:pt idx="348">
                  <c:v>3698.754385964909</c:v>
                </c:pt>
                <c:pt idx="349">
                  <c:v>3710.2514619883</c:v>
                </c:pt>
                <c:pt idx="350">
                  <c:v>3721.7485380117</c:v>
                </c:pt>
                <c:pt idx="351">
                  <c:v>3733.2456140350901</c:v>
                </c:pt>
                <c:pt idx="352">
                  <c:v>3744.7426900584801</c:v>
                </c:pt>
                <c:pt idx="353">
                  <c:v>3756.2397660818701</c:v>
                </c:pt>
                <c:pt idx="354">
                  <c:v>3767.7368421052602</c:v>
                </c:pt>
                <c:pt idx="355">
                  <c:v>3779.2339181286602</c:v>
                </c:pt>
                <c:pt idx="356">
                  <c:v>3790.7309941520498</c:v>
                </c:pt>
                <c:pt idx="357">
                  <c:v>3802.2280701754398</c:v>
                </c:pt>
                <c:pt idx="358">
                  <c:v>3813.7251461988299</c:v>
                </c:pt>
                <c:pt idx="359">
                  <c:v>3825.2222222222199</c:v>
                </c:pt>
                <c:pt idx="360">
                  <c:v>3836.7192982456099</c:v>
                </c:pt>
                <c:pt idx="361">
                  <c:v>3848.21637426901</c:v>
                </c:pt>
                <c:pt idx="362">
                  <c:v>3859.7134502924</c:v>
                </c:pt>
                <c:pt idx="363">
                  <c:v>3871.21052631579</c:v>
                </c:pt>
                <c:pt idx="364">
                  <c:v>3882.7076023391801</c:v>
                </c:pt>
                <c:pt idx="365">
                  <c:v>3905.7017543859602</c:v>
                </c:pt>
                <c:pt idx="366">
                  <c:v>3917.1988304093602</c:v>
                </c:pt>
                <c:pt idx="367">
                  <c:v>3928.6959064327498</c:v>
                </c:pt>
                <c:pt idx="368">
                  <c:v>3940.1929824561398</c:v>
                </c:pt>
                <c:pt idx="369">
                  <c:v>3951.6900584795299</c:v>
                </c:pt>
                <c:pt idx="370">
                  <c:v>3963.1871345029199</c:v>
                </c:pt>
                <c:pt idx="371">
                  <c:v>3974.6842105263199</c:v>
                </c:pt>
                <c:pt idx="372">
                  <c:v>3986.18128654971</c:v>
                </c:pt>
                <c:pt idx="373">
                  <c:v>3997.6783625731</c:v>
                </c:pt>
                <c:pt idx="374">
                  <c:v>4009.17543859649</c:v>
                </c:pt>
                <c:pt idx="375">
                  <c:v>4020.6725146198801</c:v>
                </c:pt>
                <c:pt idx="376">
                  <c:v>4032.1695906432701</c:v>
                </c:pt>
                <c:pt idx="377">
                  <c:v>4043.666666666662</c:v>
                </c:pt>
                <c:pt idx="378">
                  <c:v>4055.1637426900602</c:v>
                </c:pt>
                <c:pt idx="379">
                  <c:v>4066.6608187134502</c:v>
                </c:pt>
                <c:pt idx="380">
                  <c:v>4078.1578947368398</c:v>
                </c:pt>
                <c:pt idx="381">
                  <c:v>4089.6549707602298</c:v>
                </c:pt>
                <c:pt idx="382">
                  <c:v>4101.1520467836299</c:v>
                </c:pt>
                <c:pt idx="383">
                  <c:v>4112.6491228070199</c:v>
                </c:pt>
                <c:pt idx="384">
                  <c:v>4124.14619883041</c:v>
                </c:pt>
                <c:pt idx="385">
                  <c:v>4135.6432748538</c:v>
                </c:pt>
                <c:pt idx="386">
                  <c:v>4147.14035087719</c:v>
                </c:pt>
                <c:pt idx="387">
                  <c:v>4158.6374269005901</c:v>
                </c:pt>
                <c:pt idx="388">
                  <c:v>4170.1345029239801</c:v>
                </c:pt>
                <c:pt idx="389">
                  <c:v>4181.6315789473701</c:v>
                </c:pt>
                <c:pt idx="390">
                  <c:v>4193.1286549707602</c:v>
                </c:pt>
                <c:pt idx="391">
                  <c:v>4204.6257309941502</c:v>
                </c:pt>
                <c:pt idx="392">
                  <c:v>4216.1228070175403</c:v>
                </c:pt>
                <c:pt idx="393">
                  <c:v>4227.6198830409403</c:v>
                </c:pt>
                <c:pt idx="394">
                  <c:v>4239.1169590643303</c:v>
                </c:pt>
                <c:pt idx="395">
                  <c:v>4250.6140350877204</c:v>
                </c:pt>
                <c:pt idx="396">
                  <c:v>4262.1111111111104</c:v>
                </c:pt>
                <c:pt idx="397">
                  <c:v>4273.6081871345004</c:v>
                </c:pt>
                <c:pt idx="398">
                  <c:v>4285.1052631578996</c:v>
                </c:pt>
                <c:pt idx="399">
                  <c:v>4296.6023391812896</c:v>
                </c:pt>
                <c:pt idx="400">
                  <c:v>4308.0994152046796</c:v>
                </c:pt>
                <c:pt idx="401">
                  <c:v>4319.5964912280697</c:v>
                </c:pt>
                <c:pt idx="402">
                  <c:v>4331.0935672514597</c:v>
                </c:pt>
                <c:pt idx="403">
                  <c:v>4342.5906432748498</c:v>
                </c:pt>
                <c:pt idx="404">
                  <c:v>4354.0877192982407</c:v>
                </c:pt>
                <c:pt idx="405">
                  <c:v>4365.5847953216307</c:v>
                </c:pt>
                <c:pt idx="406">
                  <c:v>4377.0818713450299</c:v>
                </c:pt>
                <c:pt idx="407">
                  <c:v>4388.5789473684117</c:v>
                </c:pt>
                <c:pt idx="408">
                  <c:v>4400.0760233918099</c:v>
                </c:pt>
                <c:pt idx="409">
                  <c:v>4411.5730994152</c:v>
                </c:pt>
                <c:pt idx="410">
                  <c:v>4423.0701754386</c:v>
                </c:pt>
                <c:pt idx="411">
                  <c:v>4434.5672514619901</c:v>
                </c:pt>
                <c:pt idx="412">
                  <c:v>4446.0643274853801</c:v>
                </c:pt>
                <c:pt idx="413">
                  <c:v>4457.5614035087701</c:v>
                </c:pt>
                <c:pt idx="414">
                  <c:v>4469.0584795321602</c:v>
                </c:pt>
                <c:pt idx="415">
                  <c:v>4480.5555555555602</c:v>
                </c:pt>
                <c:pt idx="416">
                  <c:v>4503.5497076023375</c:v>
                </c:pt>
                <c:pt idx="417">
                  <c:v>4515.0467836257303</c:v>
                </c:pt>
                <c:pt idx="418">
                  <c:v>4526.5438596491194</c:v>
                </c:pt>
                <c:pt idx="419">
                  <c:v>4538.0409356725204</c:v>
                </c:pt>
                <c:pt idx="420">
                  <c:v>4549.5380116959104</c:v>
                </c:pt>
                <c:pt idx="421">
                  <c:v>4561.0350877192996</c:v>
                </c:pt>
                <c:pt idx="422">
                  <c:v>4572.5321637426896</c:v>
                </c:pt>
                <c:pt idx="423">
                  <c:v>4584.0292397660796</c:v>
                </c:pt>
                <c:pt idx="424">
                  <c:v>4595.5263157894697</c:v>
                </c:pt>
                <c:pt idx="425">
                  <c:v>4607.0233918128697</c:v>
                </c:pt>
                <c:pt idx="426">
                  <c:v>4618.5204678362597</c:v>
                </c:pt>
                <c:pt idx="427">
                  <c:v>4630.0175438596498</c:v>
                </c:pt>
                <c:pt idx="428">
                  <c:v>4641.5146198830398</c:v>
                </c:pt>
                <c:pt idx="429">
                  <c:v>4653.0116959064298</c:v>
                </c:pt>
                <c:pt idx="430">
                  <c:v>4664.5087719298199</c:v>
                </c:pt>
                <c:pt idx="431">
                  <c:v>4676.0058479532199</c:v>
                </c:pt>
                <c:pt idx="432">
                  <c:v>4687.50292397661</c:v>
                </c:pt>
                <c:pt idx="433">
                  <c:v>4699</c:v>
                </c:pt>
                <c:pt idx="434">
                  <c:v>4710.49707602339</c:v>
                </c:pt>
                <c:pt idx="435">
                  <c:v>4721.9941520467764</c:v>
                </c:pt>
                <c:pt idx="436">
                  <c:v>4733.4912280701701</c:v>
                </c:pt>
                <c:pt idx="437">
                  <c:v>4744.9883040935601</c:v>
                </c:pt>
                <c:pt idx="438">
                  <c:v>4756.4853801169475</c:v>
                </c:pt>
                <c:pt idx="439">
                  <c:v>4767.9824561403366</c:v>
                </c:pt>
                <c:pt idx="440">
                  <c:v>4779.4795321637303</c:v>
                </c:pt>
                <c:pt idx="441">
                  <c:v>4790.9766081871203</c:v>
                </c:pt>
                <c:pt idx="442">
                  <c:v>4802.4736842105094</c:v>
                </c:pt>
                <c:pt idx="443">
                  <c:v>4813.9707602338985</c:v>
                </c:pt>
                <c:pt idx="444">
                  <c:v>4825.4678362572904</c:v>
                </c:pt>
                <c:pt idx="445">
                  <c:v>4836.9649122806804</c:v>
                </c:pt>
                <c:pt idx="446">
                  <c:v>4848.4619883040696</c:v>
                </c:pt>
                <c:pt idx="447">
                  <c:v>4859.9590643274614</c:v>
                </c:pt>
                <c:pt idx="448">
                  <c:v>4871.4561403508505</c:v>
                </c:pt>
                <c:pt idx="449">
                  <c:v>4882.9532163742406</c:v>
                </c:pt>
                <c:pt idx="450">
                  <c:v>4894.4502923976306</c:v>
                </c:pt>
                <c:pt idx="451">
                  <c:v>4905.9473684210207</c:v>
                </c:pt>
                <c:pt idx="452">
                  <c:v>4917.4444444444107</c:v>
                </c:pt>
                <c:pt idx="453">
                  <c:v>4928.9415204678098</c:v>
                </c:pt>
                <c:pt idx="454">
                  <c:v>4940.4385964911908</c:v>
                </c:pt>
                <c:pt idx="455">
                  <c:v>4951.9356725145808</c:v>
                </c:pt>
                <c:pt idx="456">
                  <c:v>4963.4327485379708</c:v>
                </c:pt>
                <c:pt idx="457">
                  <c:v>4974.92982456137</c:v>
                </c:pt>
                <c:pt idx="458">
                  <c:v>4986.4269005847509</c:v>
                </c:pt>
                <c:pt idx="459">
                  <c:v>4997.9239766081409</c:v>
                </c:pt>
                <c:pt idx="460">
                  <c:v>5009.421052631531</c:v>
                </c:pt>
                <c:pt idx="461">
                  <c:v>5020.918128654921</c:v>
                </c:pt>
                <c:pt idx="462">
                  <c:v>5032.4152046783111</c:v>
                </c:pt>
                <c:pt idx="463">
                  <c:v>5043.912280701702</c:v>
                </c:pt>
                <c:pt idx="464">
                  <c:v>5055.4093567250866</c:v>
                </c:pt>
                <c:pt idx="465">
                  <c:v>5066.9064327484784</c:v>
                </c:pt>
                <c:pt idx="466">
                  <c:v>5078.4035087718712</c:v>
                </c:pt>
              </c:numCache>
            </c:numRef>
          </c:xVal>
          <c:yVal>
            <c:numRef>
              <c:f>Composite!$B$2:$B$2006</c:f>
              <c:numCache>
                <c:formatCode>0.00</c:formatCode>
                <c:ptCount val="2005"/>
                <c:pt idx="0">
                  <c:v>-3.153208683510655</c:v>
                </c:pt>
                <c:pt idx="1">
                  <c:v>-3.4830407992674228</c:v>
                </c:pt>
                <c:pt idx="2">
                  <c:v>-3.331364652314317</c:v>
                </c:pt>
                <c:pt idx="3">
                  <c:v>-3.7071701530716501</c:v>
                </c:pt>
                <c:pt idx="4">
                  <c:v>-3.6875633525368379</c:v>
                </c:pt>
                <c:pt idx="5">
                  <c:v>-3.7916998979251599</c:v>
                </c:pt>
                <c:pt idx="6">
                  <c:v>-3.8337691776946241</c:v>
                </c:pt>
                <c:pt idx="7">
                  <c:v>-4.0440077494459006</c:v>
                </c:pt>
                <c:pt idx="8">
                  <c:v>-4.0550702191965877</c:v>
                </c:pt>
                <c:pt idx="9">
                  <c:v>-4.1000479803975374</c:v>
                </c:pt>
                <c:pt idx="10">
                  <c:v>-3.823330509149514</c:v>
                </c:pt>
                <c:pt idx="11">
                  <c:v>-3.7891944873412742</c:v>
                </c:pt>
                <c:pt idx="12">
                  <c:v>-3.8305091495100001</c:v>
                </c:pt>
                <c:pt idx="13">
                  <c:v>-3.93277126526137</c:v>
                </c:pt>
                <c:pt idx="14">
                  <c:v>-3.9212994497846991</c:v>
                </c:pt>
                <c:pt idx="15">
                  <c:v>-3.6437507454587519</c:v>
                </c:pt>
                <c:pt idx="16">
                  <c:v>-3.7739911257043128</c:v>
                </c:pt>
                <c:pt idx="17">
                  <c:v>-3.588477047625438</c:v>
                </c:pt>
                <c:pt idx="18">
                  <c:v>-3.6293937597609021</c:v>
                </c:pt>
                <c:pt idx="19">
                  <c:v>-3.5314331171883979</c:v>
                </c:pt>
                <c:pt idx="20">
                  <c:v>-3.6287553615049761</c:v>
                </c:pt>
                <c:pt idx="21">
                  <c:v>-3.5417751622408571</c:v>
                </c:pt>
                <c:pt idx="22">
                  <c:v>-3.51275866595646</c:v>
                </c:pt>
                <c:pt idx="23">
                  <c:v>-3.41777363073248</c:v>
                </c:pt>
                <c:pt idx="24">
                  <c:v>-3.3236643233050902</c:v>
                </c:pt>
                <c:pt idx="25">
                  <c:v>-3.3209534104794431</c:v>
                </c:pt>
                <c:pt idx="26">
                  <c:v>-3.514606561662581</c:v>
                </c:pt>
                <c:pt idx="27">
                  <c:v>-3.471403121607985</c:v>
                </c:pt>
                <c:pt idx="28">
                  <c:v>-3.3379563051719741</c:v>
                </c:pt>
                <c:pt idx="29">
                  <c:v>-3.421559780841799</c:v>
                </c:pt>
                <c:pt idx="30">
                  <c:v>-3.6932540033580712</c:v>
                </c:pt>
                <c:pt idx="31">
                  <c:v>-3.5073577004055561</c:v>
                </c:pt>
                <c:pt idx="32">
                  <c:v>-3.7248009419113002</c:v>
                </c:pt>
                <c:pt idx="33">
                  <c:v>-3.7821850389048182</c:v>
                </c:pt>
                <c:pt idx="34">
                  <c:v>-3.8433909564159499</c:v>
                </c:pt>
                <c:pt idx="35">
                  <c:v>-3.6375896540805641</c:v>
                </c:pt>
                <c:pt idx="36">
                  <c:v>-3.6848436779258749</c:v>
                </c:pt>
                <c:pt idx="37">
                  <c:v>-3.8223297358696011</c:v>
                </c:pt>
                <c:pt idx="38">
                  <c:v>-3.8704117469688941</c:v>
                </c:pt>
                <c:pt idx="39">
                  <c:v>-3.6207928546455612</c:v>
                </c:pt>
                <c:pt idx="40">
                  <c:v>-3.5933649684276601</c:v>
                </c:pt>
                <c:pt idx="41">
                  <c:v>-3.4730135254451571</c:v>
                </c:pt>
                <c:pt idx="42">
                  <c:v>-3.5703529413484421</c:v>
                </c:pt>
                <c:pt idx="43">
                  <c:v>-3.88381476703259</c:v>
                </c:pt>
                <c:pt idx="44">
                  <c:v>-3.7424504036214219</c:v>
                </c:pt>
                <c:pt idx="45">
                  <c:v>-3.918797808121766</c:v>
                </c:pt>
                <c:pt idx="46">
                  <c:v>-3.6998911594161581</c:v>
                </c:pt>
                <c:pt idx="47">
                  <c:v>-3.8282702803943409</c:v>
                </c:pt>
                <c:pt idx="48">
                  <c:v>-3.8207065197051189</c:v>
                </c:pt>
                <c:pt idx="49">
                  <c:v>-3.7431809240084939</c:v>
                </c:pt>
                <c:pt idx="50">
                  <c:v>-3.8584527656404521</c:v>
                </c:pt>
                <c:pt idx="51">
                  <c:v>-4.246197685541353</c:v>
                </c:pt>
                <c:pt idx="52">
                  <c:v>-3.6640239773806371</c:v>
                </c:pt>
                <c:pt idx="53">
                  <c:v>-3.8416332531691082</c:v>
                </c:pt>
                <c:pt idx="54">
                  <c:v>-4.0402722213754849</c:v>
                </c:pt>
                <c:pt idx="55">
                  <c:v>-3.7400165244703132</c:v>
                </c:pt>
                <c:pt idx="56">
                  <c:v>-4.0253701471460932</c:v>
                </c:pt>
                <c:pt idx="57">
                  <c:v>-4.1787501460132797</c:v>
                </c:pt>
                <c:pt idx="58">
                  <c:v>-4.0443379649603974</c:v>
                </c:pt>
                <c:pt idx="59">
                  <c:v>-3.953228719410395</c:v>
                </c:pt>
                <c:pt idx="60">
                  <c:v>-4.0544361759960932</c:v>
                </c:pt>
                <c:pt idx="61">
                  <c:v>-4.2729251372544086</c:v>
                </c:pt>
                <c:pt idx="62">
                  <c:v>-3.6632492967842989</c:v>
                </c:pt>
                <c:pt idx="63">
                  <c:v>-3.6550033252162861</c:v>
                </c:pt>
                <c:pt idx="64">
                  <c:v>-3.8606687521467449</c:v>
                </c:pt>
                <c:pt idx="65">
                  <c:v>-3.7319702786102749</c:v>
                </c:pt>
                <c:pt idx="66">
                  <c:v>-3.7781601734843129</c:v>
                </c:pt>
                <c:pt idx="67">
                  <c:v>-3.3704833778578358</c:v>
                </c:pt>
                <c:pt idx="68">
                  <c:v>-3.2454033089555079</c:v>
                </c:pt>
                <c:pt idx="69">
                  <c:v>-3.3206065439999999</c:v>
                </c:pt>
                <c:pt idx="70">
                  <c:v>-3.47961117528983</c:v>
                </c:pt>
                <c:pt idx="71">
                  <c:v>-3.2817132881187709</c:v>
                </c:pt>
                <c:pt idx="72">
                  <c:v>-3.2009313738362581</c:v>
                </c:pt>
                <c:pt idx="73">
                  <c:v>-3.3099712131994252</c:v>
                </c:pt>
                <c:pt idx="74">
                  <c:v>-3.0524657238774071</c:v>
                </c:pt>
                <c:pt idx="75">
                  <c:v>-2.9318383006365911</c:v>
                </c:pt>
                <c:pt idx="76">
                  <c:v>-3.007822819958704</c:v>
                </c:pt>
                <c:pt idx="77">
                  <c:v>-3.4420901602471021</c:v>
                </c:pt>
                <c:pt idx="78">
                  <c:v>-3.1649191056236652</c:v>
                </c:pt>
                <c:pt idx="79">
                  <c:v>-3.277915351423188</c:v>
                </c:pt>
                <c:pt idx="80">
                  <c:v>-2.9757372306910002</c:v>
                </c:pt>
                <c:pt idx="81">
                  <c:v>-2.763858060978341</c:v>
                </c:pt>
                <c:pt idx="82">
                  <c:v>-2.8715390395926961</c:v>
                </c:pt>
                <c:pt idx="83">
                  <c:v>-2.7491750970868312</c:v>
                </c:pt>
                <c:pt idx="84">
                  <c:v>-2.857404017934551</c:v>
                </c:pt>
                <c:pt idx="85">
                  <c:v>-2.8030893693368202</c:v>
                </c:pt>
                <c:pt idx="86">
                  <c:v>-2.9654823060000002</c:v>
                </c:pt>
                <c:pt idx="87">
                  <c:v>-3.0066254655365392</c:v>
                </c:pt>
                <c:pt idx="88">
                  <c:v>-3.023595576924333</c:v>
                </c:pt>
                <c:pt idx="89">
                  <c:v>-3.1464308908562</c:v>
                </c:pt>
                <c:pt idx="90">
                  <c:v>-3.1551399299999998</c:v>
                </c:pt>
                <c:pt idx="91">
                  <c:v>-3.055088601270461</c:v>
                </c:pt>
                <c:pt idx="92">
                  <c:v>-2.7494340263872772</c:v>
                </c:pt>
                <c:pt idx="93">
                  <c:v>-3.1322263957150871</c:v>
                </c:pt>
                <c:pt idx="94">
                  <c:v>-3.2632642330000001</c:v>
                </c:pt>
                <c:pt idx="95">
                  <c:v>-3.2552826882854551</c:v>
                </c:pt>
                <c:pt idx="96">
                  <c:v>-3.2846142195899208</c:v>
                </c:pt>
                <c:pt idx="97">
                  <c:v>-3.1180917954095611</c:v>
                </c:pt>
                <c:pt idx="98">
                  <c:v>-2.7920980835275389</c:v>
                </c:pt>
                <c:pt idx="99">
                  <c:v>-3.0255714695364149</c:v>
                </c:pt>
                <c:pt idx="100">
                  <c:v>-3.151665836183092</c:v>
                </c:pt>
                <c:pt idx="101">
                  <c:v>-2.9684187409949612</c:v>
                </c:pt>
                <c:pt idx="102">
                  <c:v>-3.0220124304120022</c:v>
                </c:pt>
                <c:pt idx="103">
                  <c:v>-2.8993194357773691</c:v>
                </c:pt>
                <c:pt idx="104">
                  <c:v>-3.1207500142104161</c:v>
                </c:pt>
                <c:pt idx="105">
                  <c:v>-2.9378136869296911</c:v>
                </c:pt>
                <c:pt idx="106">
                  <c:v>-3.026036441</c:v>
                </c:pt>
                <c:pt idx="107">
                  <c:v>-3.0286271116760628</c:v>
                </c:pt>
                <c:pt idx="108">
                  <c:v>-3.193015146563893</c:v>
                </c:pt>
                <c:pt idx="109">
                  <c:v>-3.2906247204800301</c:v>
                </c:pt>
                <c:pt idx="110">
                  <c:v>-3.2081543809333599</c:v>
                </c:pt>
                <c:pt idx="111">
                  <c:v>-3.5372587068585042</c:v>
                </c:pt>
                <c:pt idx="112">
                  <c:v>-3.328084466496239</c:v>
                </c:pt>
                <c:pt idx="113">
                  <c:v>-3.4666688281782521</c:v>
                </c:pt>
                <c:pt idx="114">
                  <c:v>-3.47775979820153</c:v>
                </c:pt>
                <c:pt idx="115">
                  <c:v>-3.5921864196393201</c:v>
                </c:pt>
                <c:pt idx="116">
                  <c:v>-3.42239747239792</c:v>
                </c:pt>
                <c:pt idx="117">
                  <c:v>-3.5557870172585599</c:v>
                </c:pt>
                <c:pt idx="118">
                  <c:v>-3.5104573333673001</c:v>
                </c:pt>
                <c:pt idx="119">
                  <c:v>-3.532351559624058</c:v>
                </c:pt>
                <c:pt idx="120">
                  <c:v>-3.39457773033558</c:v>
                </c:pt>
                <c:pt idx="121">
                  <c:v>-3.2501561519058249</c:v>
                </c:pt>
                <c:pt idx="122">
                  <c:v>-3.6716310263223968</c:v>
                </c:pt>
                <c:pt idx="123">
                  <c:v>-3.6239264904759372</c:v>
                </c:pt>
                <c:pt idx="124">
                  <c:v>-3.5762219546294798</c:v>
                </c:pt>
                <c:pt idx="125">
                  <c:v>-3.5285174187830202</c:v>
                </c:pt>
                <c:pt idx="126">
                  <c:v>-3.6688844646940439</c:v>
                </c:pt>
                <c:pt idx="127">
                  <c:v>-3.6498438463756782</c:v>
                </c:pt>
                <c:pt idx="128">
                  <c:v>-3.642477856279136</c:v>
                </c:pt>
                <c:pt idx="129">
                  <c:v>-3.4740810533876449</c:v>
                </c:pt>
                <c:pt idx="130">
                  <c:v>-3.5972111488210561</c:v>
                </c:pt>
                <c:pt idx="131">
                  <c:v>-3.5203412442544701</c:v>
                </c:pt>
                <c:pt idx="132">
                  <c:v>-3.4814512081804421</c:v>
                </c:pt>
                <c:pt idx="133">
                  <c:v>-3.5881804399999999</c:v>
                </c:pt>
                <c:pt idx="134">
                  <c:v>-3.7310711176382632</c:v>
                </c:pt>
                <c:pt idx="135">
                  <c:v>-3.6009172627309298</c:v>
                </c:pt>
                <c:pt idx="136">
                  <c:v>-3.701554774264149</c:v>
                </c:pt>
                <c:pt idx="137">
                  <c:v>-3.80219228579737</c:v>
                </c:pt>
                <c:pt idx="138">
                  <c:v>-4.0611584160237246</c:v>
                </c:pt>
                <c:pt idx="139">
                  <c:v>-3.761708808559749</c:v>
                </c:pt>
                <c:pt idx="140">
                  <c:v>-3.7084713866337711</c:v>
                </c:pt>
                <c:pt idx="141">
                  <c:v>-3.4718974386633681</c:v>
                </c:pt>
                <c:pt idx="142">
                  <c:v>-3.6564559578531322</c:v>
                </c:pt>
                <c:pt idx="143">
                  <c:v>-3.5574967821706549</c:v>
                </c:pt>
                <c:pt idx="144">
                  <c:v>-3.944028844381942</c:v>
                </c:pt>
                <c:pt idx="145">
                  <c:v>-3.7496798464999999</c:v>
                </c:pt>
                <c:pt idx="146">
                  <c:v>-3.953563297492857</c:v>
                </c:pt>
                <c:pt idx="147">
                  <c:v>-3.9881729821045209</c:v>
                </c:pt>
                <c:pt idx="148">
                  <c:v>-3.9450618373106932</c:v>
                </c:pt>
                <c:pt idx="149">
                  <c:v>-4.5431456171021178</c:v>
                </c:pt>
                <c:pt idx="150">
                  <c:v>-3.9764068516595641</c:v>
                </c:pt>
                <c:pt idx="151">
                  <c:v>-4.9718166800463148</c:v>
                </c:pt>
                <c:pt idx="152">
                  <c:v>-4.7396135430071151</c:v>
                </c:pt>
                <c:pt idx="153">
                  <c:v>-3.9635636421782028</c:v>
                </c:pt>
                <c:pt idx="154">
                  <c:v>-3.8270328651115459</c:v>
                </c:pt>
                <c:pt idx="155">
                  <c:v>-3.9865731961785662</c:v>
                </c:pt>
                <c:pt idx="156">
                  <c:v>-3.937679736547905</c:v>
                </c:pt>
                <c:pt idx="157">
                  <c:v>-3.8630599700996142</c:v>
                </c:pt>
                <c:pt idx="158">
                  <c:v>-3.643931011192425</c:v>
                </c:pt>
                <c:pt idx="159">
                  <c:v>-3.4583307127203931</c:v>
                </c:pt>
                <c:pt idx="160">
                  <c:v>-3.7926309717323252</c:v>
                </c:pt>
                <c:pt idx="161">
                  <c:v>-3.484609221792168</c:v>
                </c:pt>
                <c:pt idx="162">
                  <c:v>-3.63302779465835</c:v>
                </c:pt>
                <c:pt idx="163">
                  <c:v>-3.945462799906263</c:v>
                </c:pt>
                <c:pt idx="164">
                  <c:v>-3.832130759175767</c:v>
                </c:pt>
                <c:pt idx="165">
                  <c:v>-3.7585439253861042</c:v>
                </c:pt>
                <c:pt idx="166">
                  <c:v>-4.0794383099939102</c:v>
                </c:pt>
                <c:pt idx="167">
                  <c:v>-3.8178681544589401</c:v>
                </c:pt>
                <c:pt idx="168">
                  <c:v>-3.6531398526880028</c:v>
                </c:pt>
                <c:pt idx="169">
                  <c:v>-3.6365929124291259</c:v>
                </c:pt>
                <c:pt idx="170">
                  <c:v>-3.6285199513023132</c:v>
                </c:pt>
                <c:pt idx="171">
                  <c:v>-4.048893254607</c:v>
                </c:pt>
                <c:pt idx="172">
                  <c:v>-3.7586426008231402</c:v>
                </c:pt>
                <c:pt idx="173">
                  <c:v>-3.647132900274408</c:v>
                </c:pt>
                <c:pt idx="174">
                  <c:v>-3.7665560384463341</c:v>
                </c:pt>
                <c:pt idx="175">
                  <c:v>-3.8104652538716981</c:v>
                </c:pt>
                <c:pt idx="176">
                  <c:v>-3.9469892705601421</c:v>
                </c:pt>
                <c:pt idx="177">
                  <c:v>-3.9834278710602078</c:v>
                </c:pt>
                <c:pt idx="178">
                  <c:v>-3.7853579245870081</c:v>
                </c:pt>
                <c:pt idx="179">
                  <c:v>-3.6290847475688448</c:v>
                </c:pt>
                <c:pt idx="180">
                  <c:v>-3.9627236264397898</c:v>
                </c:pt>
                <c:pt idx="181">
                  <c:v>-3.9636250531074002</c:v>
                </c:pt>
                <c:pt idx="182">
                  <c:v>-3.823683957079993</c:v>
                </c:pt>
                <c:pt idx="183">
                  <c:v>-3.8818219504236362</c:v>
                </c:pt>
                <c:pt idx="184">
                  <c:v>-3.7810537759860319</c:v>
                </c:pt>
                <c:pt idx="185">
                  <c:v>-3.9471320215223038</c:v>
                </c:pt>
                <c:pt idx="186">
                  <c:v>-3.8512748323770172</c:v>
                </c:pt>
                <c:pt idx="187">
                  <c:v>-3.860781835861915</c:v>
                </c:pt>
                <c:pt idx="188">
                  <c:v>-3.8814502500159609</c:v>
                </c:pt>
                <c:pt idx="189">
                  <c:v>-3.71737077181833</c:v>
                </c:pt>
                <c:pt idx="190">
                  <c:v>-3.6781481792077511</c:v>
                </c:pt>
                <c:pt idx="191">
                  <c:v>-3.6892558659716999</c:v>
                </c:pt>
                <c:pt idx="192">
                  <c:v>-3.7184352646516539</c:v>
                </c:pt>
                <c:pt idx="193">
                  <c:v>-4.02847238866888</c:v>
                </c:pt>
                <c:pt idx="194">
                  <c:v>-3.875283657169823</c:v>
                </c:pt>
                <c:pt idx="195">
                  <c:v>-3.8230162576242681</c:v>
                </c:pt>
                <c:pt idx="196">
                  <c:v>-3.6670580901422278</c:v>
                </c:pt>
                <c:pt idx="197">
                  <c:v>-3.484609221792168</c:v>
                </c:pt>
                <c:pt idx="198">
                  <c:v>-3.9814605517476398</c:v>
                </c:pt>
                <c:pt idx="199">
                  <c:v>-3.614935542056497</c:v>
                </c:pt>
                <c:pt idx="200">
                  <c:v>-3.6067114195464942</c:v>
                </c:pt>
                <c:pt idx="201">
                  <c:v>-3.6548174281699768</c:v>
                </c:pt>
                <c:pt idx="202">
                  <c:v>-3.7586257489419239</c:v>
                </c:pt>
                <c:pt idx="203">
                  <c:v>-3.455351466571388</c:v>
                </c:pt>
                <c:pt idx="204">
                  <c:v>-3.6359420413826231</c:v>
                </c:pt>
                <c:pt idx="205">
                  <c:v>-3.6431058689750939</c:v>
                </c:pt>
                <c:pt idx="206">
                  <c:v>-3.591350756183886</c:v>
                </c:pt>
                <c:pt idx="207">
                  <c:v>-3.494009179538013</c:v>
                </c:pt>
                <c:pt idx="208">
                  <c:v>-3.595663342890409</c:v>
                </c:pt>
                <c:pt idx="209">
                  <c:v>-3.564608178645678</c:v>
                </c:pt>
                <c:pt idx="210">
                  <c:v>-3.63726688576127</c:v>
                </c:pt>
                <c:pt idx="211">
                  <c:v>-3.5801683059593081</c:v>
                </c:pt>
                <c:pt idx="212">
                  <c:v>-3.4385105547969368</c:v>
                </c:pt>
                <c:pt idx="213">
                  <c:v>-3.44471900956278</c:v>
                </c:pt>
                <c:pt idx="214">
                  <c:v>-3.6304977804654248</c:v>
                </c:pt>
                <c:pt idx="215">
                  <c:v>-3.601922274763858</c:v>
                </c:pt>
                <c:pt idx="216">
                  <c:v>-3.3743704402833248</c:v>
                </c:pt>
                <c:pt idx="217">
                  <c:v>-3.5513407568987798</c:v>
                </c:pt>
                <c:pt idx="218">
                  <c:v>-3.4412910289909342</c:v>
                </c:pt>
                <c:pt idx="219">
                  <c:v>-3.4038504463058672</c:v>
                </c:pt>
                <c:pt idx="220">
                  <c:v>-3.7764799324614402</c:v>
                </c:pt>
                <c:pt idx="221">
                  <c:v>-3.8963675602006198</c:v>
                </c:pt>
                <c:pt idx="222">
                  <c:v>-3.6882164740817962</c:v>
                </c:pt>
                <c:pt idx="223">
                  <c:v>-3.8278934283333399</c:v>
                </c:pt>
                <c:pt idx="224">
                  <c:v>-3.5839454819392991</c:v>
                </c:pt>
                <c:pt idx="225">
                  <c:v>-3.7220936179083179</c:v>
                </c:pt>
                <c:pt idx="226">
                  <c:v>-3.7202163277171301</c:v>
                </c:pt>
                <c:pt idx="227">
                  <c:v>-3.5452428469960879</c:v>
                </c:pt>
                <c:pt idx="228">
                  <c:v>-3.5247040699327719</c:v>
                </c:pt>
                <c:pt idx="229">
                  <c:v>-3.5587638062254401</c:v>
                </c:pt>
                <c:pt idx="230">
                  <c:v>-3.7903181798047969</c:v>
                </c:pt>
                <c:pt idx="231">
                  <c:v>-3.532286630229418</c:v>
                </c:pt>
                <c:pt idx="232">
                  <c:v>-3.974959438433733</c:v>
                </c:pt>
                <c:pt idx="233">
                  <c:v>-3.6405053240274881</c:v>
                </c:pt>
                <c:pt idx="234">
                  <c:v>-3.692239795072938</c:v>
                </c:pt>
                <c:pt idx="235">
                  <c:v>-3.4087746298494541</c:v>
                </c:pt>
                <c:pt idx="236">
                  <c:v>-3.5641416612944998</c:v>
                </c:pt>
                <c:pt idx="237">
                  <c:v>-3.7323534651899641</c:v>
                </c:pt>
                <c:pt idx="238">
                  <c:v>-3.6144292940601952</c:v>
                </c:pt>
                <c:pt idx="239">
                  <c:v>-3.5737169952849701</c:v>
                </c:pt>
                <c:pt idx="240">
                  <c:v>-3.9145818364336731</c:v>
                </c:pt>
                <c:pt idx="241">
                  <c:v>-3.4751597872103579</c:v>
                </c:pt>
                <c:pt idx="242">
                  <c:v>-3.7660815361471038</c:v>
                </c:pt>
                <c:pt idx="243">
                  <c:v>-3.6991439852874781</c:v>
                </c:pt>
                <c:pt idx="244">
                  <c:v>-3.7641538577743998</c:v>
                </c:pt>
                <c:pt idx="245">
                  <c:v>-3.7800686571870532</c:v>
                </c:pt>
                <c:pt idx="246">
                  <c:v>-3.7800686571870532</c:v>
                </c:pt>
                <c:pt idx="247">
                  <c:v>-4.0169458365217796</c:v>
                </c:pt>
                <c:pt idx="248">
                  <c:v>-3.709993955398061</c:v>
                </c:pt>
                <c:pt idx="249">
                  <c:v>-4.1342634456244003</c:v>
                </c:pt>
                <c:pt idx="250">
                  <c:v>-3.4840548094801078</c:v>
                </c:pt>
                <c:pt idx="251">
                  <c:v>-3.6283368066412081</c:v>
                </c:pt>
                <c:pt idx="252">
                  <c:v>-3.5192006340329929</c:v>
                </c:pt>
                <c:pt idx="253">
                  <c:v>-3.55019162790482</c:v>
                </c:pt>
                <c:pt idx="254">
                  <c:v>-3.9273327191825529</c:v>
                </c:pt>
                <c:pt idx="255">
                  <c:v>-3.8644711038996471</c:v>
                </c:pt>
                <c:pt idx="256">
                  <c:v>-3.907579174925679</c:v>
                </c:pt>
                <c:pt idx="257">
                  <c:v>-3.974465960333351</c:v>
                </c:pt>
                <c:pt idx="258">
                  <c:v>-3.95573808803212</c:v>
                </c:pt>
                <c:pt idx="259">
                  <c:v>-4.0913520434667783</c:v>
                </c:pt>
                <c:pt idx="260">
                  <c:v>-4.3284898549225046</c:v>
                </c:pt>
                <c:pt idx="261">
                  <c:v>-4.1351089250672954</c:v>
                </c:pt>
                <c:pt idx="262">
                  <c:v>-4.5181081614312779</c:v>
                </c:pt>
                <c:pt idx="263">
                  <c:v>-4.2787906615352478</c:v>
                </c:pt>
                <c:pt idx="264">
                  <c:v>-4.161893829361488</c:v>
                </c:pt>
                <c:pt idx="265">
                  <c:v>-4.1526512813520053</c:v>
                </c:pt>
                <c:pt idx="266">
                  <c:v>-4.1973952587349634</c:v>
                </c:pt>
                <c:pt idx="267">
                  <c:v>-4.0894620916872571</c:v>
                </c:pt>
                <c:pt idx="268">
                  <c:v>-3.7920326549230041</c:v>
                </c:pt>
                <c:pt idx="269">
                  <c:v>-3.5880233152538739</c:v>
                </c:pt>
                <c:pt idx="270">
                  <c:v>-3.6520125684756932</c:v>
                </c:pt>
                <c:pt idx="271">
                  <c:v>-3.6585215257490811</c:v>
                </c:pt>
                <c:pt idx="272">
                  <c:v>-3.8222089573230971</c:v>
                </c:pt>
                <c:pt idx="273">
                  <c:v>-3.8294485295592349</c:v>
                </c:pt>
                <c:pt idx="274">
                  <c:v>-3.7589701730971798</c:v>
                </c:pt>
                <c:pt idx="275">
                  <c:v>-3.8126197977560441</c:v>
                </c:pt>
                <c:pt idx="276">
                  <c:v>-3.9266250888716492</c:v>
                </c:pt>
                <c:pt idx="277">
                  <c:v>-3.6429483445069581</c:v>
                </c:pt>
                <c:pt idx="278">
                  <c:v>-3.4762920001869531</c:v>
                </c:pt>
                <c:pt idx="279">
                  <c:v>-3.535590584782367</c:v>
                </c:pt>
                <c:pt idx="280">
                  <c:v>-3.4343743612180742</c:v>
                </c:pt>
                <c:pt idx="281">
                  <c:v>-3.497572055493503</c:v>
                </c:pt>
                <c:pt idx="282">
                  <c:v>-3.5113164024069832</c:v>
                </c:pt>
                <c:pt idx="283">
                  <c:v>-3.4752904604260499</c:v>
                </c:pt>
                <c:pt idx="284">
                  <c:v>-3.7211586228680371</c:v>
                </c:pt>
                <c:pt idx="285">
                  <c:v>-3.9883175589379198</c:v>
                </c:pt>
                <c:pt idx="286">
                  <c:v>-3.9091812707174882</c:v>
                </c:pt>
                <c:pt idx="287">
                  <c:v>-3.63004498249706</c:v>
                </c:pt>
                <c:pt idx="288">
                  <c:v>-3.4808544967714901</c:v>
                </c:pt>
                <c:pt idx="289">
                  <c:v>-3.5847457449499358</c:v>
                </c:pt>
                <c:pt idx="290">
                  <c:v>-3.9092841373836729</c:v>
                </c:pt>
                <c:pt idx="291">
                  <c:v>-3.6547253703949072</c:v>
                </c:pt>
                <c:pt idx="292">
                  <c:v>-3.944858743403667</c:v>
                </c:pt>
                <c:pt idx="293">
                  <c:v>-4.3879965455565406</c:v>
                </c:pt>
                <c:pt idx="294">
                  <c:v>-3.760143089153178</c:v>
                </c:pt>
                <c:pt idx="295">
                  <c:v>-3.9049644063739999</c:v>
                </c:pt>
                <c:pt idx="296">
                  <c:v>-3.869919639059026</c:v>
                </c:pt>
                <c:pt idx="297">
                  <c:v>-3.8868932207839491</c:v>
                </c:pt>
                <c:pt idx="298">
                  <c:v>-3.8486185778288111</c:v>
                </c:pt>
                <c:pt idx="299">
                  <c:v>-4.4250281661286639</c:v>
                </c:pt>
                <c:pt idx="300">
                  <c:v>-3.7806483672183639</c:v>
                </c:pt>
                <c:pt idx="301">
                  <c:v>-4.1122332823935182</c:v>
                </c:pt>
                <c:pt idx="302">
                  <c:v>-3.8541344270631721</c:v>
                </c:pt>
                <c:pt idx="303">
                  <c:v>-3.9346837002736108</c:v>
                </c:pt>
                <c:pt idx="304">
                  <c:v>-3.795314486816026</c:v>
                </c:pt>
                <c:pt idx="305">
                  <c:v>-4.0095176565478816</c:v>
                </c:pt>
                <c:pt idx="306">
                  <c:v>-3.416126141361886</c:v>
                </c:pt>
                <c:pt idx="307">
                  <c:v>-3.610521188362803</c:v>
                </c:pt>
                <c:pt idx="308">
                  <c:v>-3.5658634883857232</c:v>
                </c:pt>
                <c:pt idx="309">
                  <c:v>-3.7756363991863222</c:v>
                </c:pt>
                <c:pt idx="310">
                  <c:v>-3.4816272122495402</c:v>
                </c:pt>
                <c:pt idx="311">
                  <c:v>-3.861730888092163</c:v>
                </c:pt>
                <c:pt idx="312">
                  <c:v>-3.730871651979828</c:v>
                </c:pt>
                <c:pt idx="313">
                  <c:v>-4.0052113440760504</c:v>
                </c:pt>
                <c:pt idx="314">
                  <c:v>-4.0203583741396098</c:v>
                </c:pt>
                <c:pt idx="315">
                  <c:v>-4.1481204021376339</c:v>
                </c:pt>
                <c:pt idx="316">
                  <c:v>-3.9414404131485812</c:v>
                </c:pt>
                <c:pt idx="317">
                  <c:v>-4.0175372968380696</c:v>
                </c:pt>
                <c:pt idx="318">
                  <c:v>-4.0258425474022346</c:v>
                </c:pt>
                <c:pt idx="319">
                  <c:v>-3.9542692971282771</c:v>
                </c:pt>
                <c:pt idx="320">
                  <c:v>-3.8575568042492621</c:v>
                </c:pt>
                <c:pt idx="321">
                  <c:v>-4.1113469478735176</c:v>
                </c:pt>
                <c:pt idx="322">
                  <c:v>-3.7526346792714489</c:v>
                </c:pt>
                <c:pt idx="323">
                  <c:v>-3.437604043339038</c:v>
                </c:pt>
                <c:pt idx="324">
                  <c:v>-3.5551749392879199</c:v>
                </c:pt>
                <c:pt idx="325">
                  <c:v>-3.5031671093591621</c:v>
                </c:pt>
                <c:pt idx="326">
                  <c:v>-3.5601350512357581</c:v>
                </c:pt>
                <c:pt idx="327">
                  <c:v>-3.3445775330851468</c:v>
                </c:pt>
                <c:pt idx="328">
                  <c:v>-3.6000386145995651</c:v>
                </c:pt>
                <c:pt idx="329">
                  <c:v>-3.5601539489619198</c:v>
                </c:pt>
                <c:pt idx="330">
                  <c:v>-3.7235671795186049</c:v>
                </c:pt>
                <c:pt idx="331">
                  <c:v>-3.6490036205003582</c:v>
                </c:pt>
                <c:pt idx="332">
                  <c:v>-3.8285384044179911</c:v>
                </c:pt>
                <c:pt idx="333">
                  <c:v>-3.515378453074256</c:v>
                </c:pt>
                <c:pt idx="334">
                  <c:v>-3.7952306774644562</c:v>
                </c:pt>
                <c:pt idx="335">
                  <c:v>-3.5390387544017581</c:v>
                </c:pt>
                <c:pt idx="336">
                  <c:v>-3.7063935968950639</c:v>
                </c:pt>
                <c:pt idx="337">
                  <c:v>-3.2319583363626951</c:v>
                </c:pt>
                <c:pt idx="338">
                  <c:v>-4.0424663764998474</c:v>
                </c:pt>
                <c:pt idx="339">
                  <c:v>-3.8482381232228771</c:v>
                </c:pt>
                <c:pt idx="340">
                  <c:v>-3.6001959713301002</c:v>
                </c:pt>
                <c:pt idx="341">
                  <c:v>-3.5266047467233941</c:v>
                </c:pt>
                <c:pt idx="342">
                  <c:v>-3.5987217374078302</c:v>
                </c:pt>
                <c:pt idx="343">
                  <c:v>-3.6015988160430501</c:v>
                </c:pt>
                <c:pt idx="344">
                  <c:v>-3.7842498074062152</c:v>
                </c:pt>
                <c:pt idx="345">
                  <c:v>-3.7776495728767401</c:v>
                </c:pt>
                <c:pt idx="346">
                  <c:v>-3.6757550129269401</c:v>
                </c:pt>
                <c:pt idx="347">
                  <c:v>-3.7288275194697911</c:v>
                </c:pt>
                <c:pt idx="348">
                  <c:v>-3.561915737945065</c:v>
                </c:pt>
                <c:pt idx="349">
                  <c:v>-3.5197946400832292</c:v>
                </c:pt>
                <c:pt idx="350">
                  <c:v>-3.5238076659968032</c:v>
                </c:pt>
                <c:pt idx="351">
                  <c:v>-3.4061359728754241</c:v>
                </c:pt>
                <c:pt idx="352">
                  <c:v>-3.4138743520000241</c:v>
                </c:pt>
                <c:pt idx="353">
                  <c:v>-3.4731543691183249</c:v>
                </c:pt>
                <c:pt idx="354">
                  <c:v>-3.3349638809223601</c:v>
                </c:pt>
                <c:pt idx="355">
                  <c:v>-3.516709802673045</c:v>
                </c:pt>
                <c:pt idx="356">
                  <c:v>-3.3549849720343472</c:v>
                </c:pt>
                <c:pt idx="357">
                  <c:v>-3.5737826237863808</c:v>
                </c:pt>
                <c:pt idx="358">
                  <c:v>-3.535706055548093</c:v>
                </c:pt>
                <c:pt idx="359">
                  <c:v>-3.880153957432797</c:v>
                </c:pt>
                <c:pt idx="360">
                  <c:v>-3.9562766765288608</c:v>
                </c:pt>
                <c:pt idx="361">
                  <c:v>-3.823447507764977</c:v>
                </c:pt>
                <c:pt idx="362">
                  <c:v>-3.9231342334310471</c:v>
                </c:pt>
                <c:pt idx="363">
                  <c:v>-3.7004434088580012</c:v>
                </c:pt>
                <c:pt idx="364">
                  <c:v>-3.6646060086437111</c:v>
                </c:pt>
                <c:pt idx="365">
                  <c:v>-3.7108428327657932</c:v>
                </c:pt>
                <c:pt idx="366">
                  <c:v>-3.6684462144799261</c:v>
                </c:pt>
                <c:pt idx="367">
                  <c:v>-3.697298185401543</c:v>
                </c:pt>
                <c:pt idx="368">
                  <c:v>-3.556267734673435</c:v>
                </c:pt>
                <c:pt idx="369">
                  <c:v>-3.2148163127888592</c:v>
                </c:pt>
                <c:pt idx="370">
                  <c:v>-3.444250939988458</c:v>
                </c:pt>
                <c:pt idx="371">
                  <c:v>-3.431230160243492</c:v>
                </c:pt>
                <c:pt idx="372">
                  <c:v>-3.5154301275224231</c:v>
                </c:pt>
                <c:pt idx="373">
                  <c:v>-3.552096873606247</c:v>
                </c:pt>
                <c:pt idx="374">
                  <c:v>-3.5684518278163999</c:v>
                </c:pt>
                <c:pt idx="375">
                  <c:v>-3.3619133580680138</c:v>
                </c:pt>
                <c:pt idx="376">
                  <c:v>-3.184830332732536</c:v>
                </c:pt>
                <c:pt idx="377">
                  <c:v>-3.4481446489533778</c:v>
                </c:pt>
                <c:pt idx="378">
                  <c:v>-3.3693091793057781</c:v>
                </c:pt>
                <c:pt idx="379">
                  <c:v>-3.1700479533547381</c:v>
                </c:pt>
                <c:pt idx="380">
                  <c:v>-3.2618758204906451</c:v>
                </c:pt>
                <c:pt idx="381">
                  <c:v>-3.2311385217205228</c:v>
                </c:pt>
                <c:pt idx="382">
                  <c:v>-3.2148695989501208</c:v>
                </c:pt>
                <c:pt idx="383">
                  <c:v>-3.4379424081834</c:v>
                </c:pt>
                <c:pt idx="384">
                  <c:v>-3.3261661200427728</c:v>
                </c:pt>
                <c:pt idx="385">
                  <c:v>-3.5195989810622441</c:v>
                </c:pt>
                <c:pt idx="386">
                  <c:v>-3.510443526176354</c:v>
                </c:pt>
                <c:pt idx="387">
                  <c:v>-3.488299926729721</c:v>
                </c:pt>
                <c:pt idx="388">
                  <c:v>-3.477649565608365</c:v>
                </c:pt>
                <c:pt idx="389">
                  <c:v>-3.436372160870115</c:v>
                </c:pt>
                <c:pt idx="390">
                  <c:v>-3.231975147655386</c:v>
                </c:pt>
                <c:pt idx="391">
                  <c:v>-3.3442658760901578</c:v>
                </c:pt>
                <c:pt idx="392">
                  <c:v>-3.0689983418332738</c:v>
                </c:pt>
                <c:pt idx="393">
                  <c:v>-3.22363012673621</c:v>
                </c:pt>
                <c:pt idx="394">
                  <c:v>-3.0452827115959868</c:v>
                </c:pt>
                <c:pt idx="395">
                  <c:v>-3.1713650271411038</c:v>
                </c:pt>
                <c:pt idx="396">
                  <c:v>-3.2974473426862199</c:v>
                </c:pt>
                <c:pt idx="397">
                  <c:v>-3.458724103194144</c:v>
                </c:pt>
                <c:pt idx="398">
                  <c:v>-3.4304717938793412</c:v>
                </c:pt>
                <c:pt idx="399">
                  <c:v>-3.402630994890798</c:v>
                </c:pt>
                <c:pt idx="400">
                  <c:v>-3.5307229197610872</c:v>
                </c:pt>
                <c:pt idx="401">
                  <c:v>-3.5161232613393212</c:v>
                </c:pt>
                <c:pt idx="402">
                  <c:v>-3.2494763531784039</c:v>
                </c:pt>
                <c:pt idx="403">
                  <c:v>-3.578387552674811</c:v>
                </c:pt>
                <c:pt idx="404">
                  <c:v>-3.558578397239387</c:v>
                </c:pt>
                <c:pt idx="405">
                  <c:v>-3.4942668179096521</c:v>
                </c:pt>
                <c:pt idx="406">
                  <c:v>-3.6646165281823961</c:v>
                </c:pt>
                <c:pt idx="407">
                  <c:v>-3.6348250518590808</c:v>
                </c:pt>
                <c:pt idx="408">
                  <c:v>-3.3043747435342881</c:v>
                </c:pt>
                <c:pt idx="409">
                  <c:v>-3.4283867528817069</c:v>
                </c:pt>
                <c:pt idx="410">
                  <c:v>-3.625604887565248</c:v>
                </c:pt>
                <c:pt idx="411">
                  <c:v>-3.8264136934216189</c:v>
                </c:pt>
                <c:pt idx="412">
                  <c:v>-3.6182830500408598</c:v>
                </c:pt>
                <c:pt idx="413">
                  <c:v>-3.62640070968745</c:v>
                </c:pt>
                <c:pt idx="414">
                  <c:v>-3.0833369936393851</c:v>
                </c:pt>
                <c:pt idx="415">
                  <c:v>-3.3000975790192788</c:v>
                </c:pt>
                <c:pt idx="416">
                  <c:v>-3.6728222754184299</c:v>
                </c:pt>
                <c:pt idx="417">
                  <c:v>-3.6435872890619998</c:v>
                </c:pt>
                <c:pt idx="418">
                  <c:v>-3.6862586708367169</c:v>
                </c:pt>
                <c:pt idx="419">
                  <c:v>-3.4289300526114301</c:v>
                </c:pt>
                <c:pt idx="420">
                  <c:v>-3.2731470389163468</c:v>
                </c:pt>
                <c:pt idx="421">
                  <c:v>-3.6757157499337501</c:v>
                </c:pt>
                <c:pt idx="422">
                  <c:v>-3.300983580435179</c:v>
                </c:pt>
                <c:pt idx="423">
                  <c:v>-3.297485409878063</c:v>
                </c:pt>
                <c:pt idx="424">
                  <c:v>-3.3762033960521571</c:v>
                </c:pt>
                <c:pt idx="425">
                  <c:v>-3.2336125887921798</c:v>
                </c:pt>
                <c:pt idx="426">
                  <c:v>-3.235542393897783</c:v>
                </c:pt>
                <c:pt idx="427">
                  <c:v>-3.4632197067159258</c:v>
                </c:pt>
                <c:pt idx="428">
                  <c:v>-3.467975671033074</c:v>
                </c:pt>
                <c:pt idx="429">
                  <c:v>-3.3347372710306198</c:v>
                </c:pt>
                <c:pt idx="430">
                  <c:v>-3.2799649751325002</c:v>
                </c:pt>
                <c:pt idx="431">
                  <c:v>-2.7570800176467412</c:v>
                </c:pt>
                <c:pt idx="432">
                  <c:v>-3.1748403793615538</c:v>
                </c:pt>
                <c:pt idx="433">
                  <c:v>-2.959721934981951</c:v>
                </c:pt>
                <c:pt idx="434">
                  <c:v>-2.9963039480939151</c:v>
                </c:pt>
                <c:pt idx="435">
                  <c:v>-3.122213951232244</c:v>
                </c:pt>
                <c:pt idx="436">
                  <c:v>-3.254528749759289</c:v>
                </c:pt>
                <c:pt idx="437">
                  <c:v>-2.9153939044975772</c:v>
                </c:pt>
                <c:pt idx="438">
                  <c:v>-2.7220982837077301</c:v>
                </c:pt>
                <c:pt idx="439">
                  <c:v>-3.1887428181148758</c:v>
                </c:pt>
                <c:pt idx="440">
                  <c:v>-3.5459356900706669</c:v>
                </c:pt>
                <c:pt idx="441">
                  <c:v>-3.0272332184205779</c:v>
                </c:pt>
                <c:pt idx="442">
                  <c:v>-3.3441673616851908</c:v>
                </c:pt>
                <c:pt idx="443">
                  <c:v>-2.9956024541882762</c:v>
                </c:pt>
                <c:pt idx="444">
                  <c:v>-2.8118774071453911</c:v>
                </c:pt>
                <c:pt idx="445">
                  <c:v>-2.960861895692779</c:v>
                </c:pt>
                <c:pt idx="446">
                  <c:v>-2.9114562714783738</c:v>
                </c:pt>
                <c:pt idx="447">
                  <c:v>-2.8637141310755569</c:v>
                </c:pt>
                <c:pt idx="448">
                  <c:v>-2.9421718200678399</c:v>
                </c:pt>
                <c:pt idx="449">
                  <c:v>-3.2711984570853452</c:v>
                </c:pt>
                <c:pt idx="450">
                  <c:v>-3.1541177512444141</c:v>
                </c:pt>
                <c:pt idx="451">
                  <c:v>-3.3940682075831421</c:v>
                </c:pt>
                <c:pt idx="452">
                  <c:v>-3.201093733986804</c:v>
                </c:pt>
                <c:pt idx="453">
                  <c:v>-3.178208471418364</c:v>
                </c:pt>
                <c:pt idx="454">
                  <c:v>-3.5006920878091208</c:v>
                </c:pt>
                <c:pt idx="455">
                  <c:v>-3.0933527366990838</c:v>
                </c:pt>
                <c:pt idx="456">
                  <c:v>-3.1600118016150698</c:v>
                </c:pt>
                <c:pt idx="457">
                  <c:v>-2.9726374099773301</c:v>
                </c:pt>
                <c:pt idx="458">
                  <c:v>-2.7748101808919841</c:v>
                </c:pt>
                <c:pt idx="459">
                  <c:v>-3.1035533009052818</c:v>
                </c:pt>
                <c:pt idx="460">
                  <c:v>-2.9873229524158829</c:v>
                </c:pt>
                <c:pt idx="461">
                  <c:v>-3.2884667992472139</c:v>
                </c:pt>
                <c:pt idx="462">
                  <c:v>-3.4925156113254641</c:v>
                </c:pt>
                <c:pt idx="463">
                  <c:v>-3.444949663843786</c:v>
                </c:pt>
                <c:pt idx="464">
                  <c:v>-2.9862961530117138</c:v>
                </c:pt>
                <c:pt idx="465">
                  <c:v>-2.939584732153389</c:v>
                </c:pt>
                <c:pt idx="466">
                  <c:v>-2.8069005904819422</c:v>
                </c:pt>
              </c:numCache>
            </c:numRef>
          </c:yVal>
          <c:smooth val="0"/>
          <c:extLst>
            <c:ext xmlns:c16="http://schemas.microsoft.com/office/drawing/2014/chart" uri="{C3380CC4-5D6E-409C-BE32-E72D297353CC}">
              <c16:uniqueId val="{00000000-3C9E-484C-B90C-857530AA5E9E}"/>
            </c:ext>
          </c:extLst>
        </c:ser>
        <c:dLbls>
          <c:showLegendKey val="0"/>
          <c:showVal val="0"/>
          <c:showCatName val="0"/>
          <c:showSerName val="0"/>
          <c:showPercent val="0"/>
          <c:showBubbleSize val="0"/>
        </c:dLbls>
        <c:axId val="-2118633944"/>
        <c:axId val="-2118630856"/>
      </c:scatterChart>
      <c:valAx>
        <c:axId val="-2118633944"/>
        <c:scaling>
          <c:orientation val="minMax"/>
          <c:max val="5100"/>
          <c:min val="400"/>
        </c:scaling>
        <c:delete val="1"/>
        <c:axPos val="t"/>
        <c:numFmt formatCode="0" sourceLinked="1"/>
        <c:majorTickMark val="out"/>
        <c:minorTickMark val="none"/>
        <c:tickLblPos val="nextTo"/>
        <c:crossAx val="-2118630856"/>
        <c:crosses val="autoZero"/>
        <c:crossBetween val="midCat"/>
      </c:valAx>
      <c:valAx>
        <c:axId val="-2118630856"/>
        <c:scaling>
          <c:orientation val="maxMin"/>
          <c:max val="-2"/>
          <c:min val="-5"/>
        </c:scaling>
        <c:delete val="0"/>
        <c:axPos val="l"/>
        <c:title>
          <c:tx>
            <c:rich>
              <a:bodyPr/>
              <a:lstStyle/>
              <a:p>
                <a:pPr>
                  <a:defRPr/>
                </a:pPr>
                <a:r>
                  <a:rPr lang="el-GR" sz="1000" b="1" i="0" u="none" strike="noStrike" baseline="0">
                    <a:effectLst/>
                  </a:rPr>
                  <a:t>δ</a:t>
                </a:r>
                <a:r>
                  <a:rPr lang="en-US" sz="1000" b="1" i="0" u="none" strike="noStrike" baseline="0">
                    <a:effectLst/>
                  </a:rPr>
                  <a:t>18O</a:t>
                </a:r>
                <a:endParaRPr lang="en-US"/>
              </a:p>
            </c:rich>
          </c:tx>
          <c:layout/>
          <c:overlay val="0"/>
        </c:title>
        <c:numFmt formatCode="0.00" sourceLinked="1"/>
        <c:majorTickMark val="out"/>
        <c:minorTickMark val="none"/>
        <c:tickLblPos val="nextTo"/>
        <c:crossAx val="-2118633944"/>
        <c:crosses val="autoZero"/>
        <c:crossBetween val="midCat"/>
      </c:valAx>
      <c:spPr>
        <a:solidFill>
          <a:schemeClr val="bg1"/>
        </a:solidFill>
      </c:spPr>
    </c:plotArea>
    <c:legend>
      <c:legendPos val="r"/>
      <c:legendEntry>
        <c:idx val="0"/>
        <c:txPr>
          <a:bodyPr/>
          <a:lstStyle/>
          <a:p>
            <a:pPr>
              <a:defRPr sz="1400"/>
            </a:pPr>
            <a:endParaRPr lang="en-US"/>
          </a:p>
        </c:txPr>
      </c:legendEntry>
      <c:layout>
        <c:manualLayout>
          <c:xMode val="edge"/>
          <c:yMode val="edge"/>
          <c:x val="0.75391755161491003"/>
          <c:y val="5.1452128266575399E-3"/>
          <c:w val="0.225059624529411"/>
          <c:h val="4.0024249686180499E-2"/>
        </c:manualLayout>
      </c:layout>
      <c:overlay val="0"/>
    </c:legend>
    <c:plotVisOnly val="1"/>
    <c:dispBlanksAs val="gap"/>
    <c:showDLblsOverMax val="0"/>
  </c:chart>
  <c:spPr>
    <a:solidFill>
      <a:srgbClr val="000000"/>
    </a:solid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983705709645796E-2"/>
          <c:y val="7.8696171320507102E-2"/>
          <c:w val="0.89515880487089605"/>
          <c:h val="0.76399378838145005"/>
        </c:manualLayout>
      </c:layout>
      <c:scatterChart>
        <c:scatterStyle val="lineMarker"/>
        <c:varyColors val="0"/>
        <c:ser>
          <c:idx val="0"/>
          <c:order val="0"/>
          <c:tx>
            <c:v>Juxtlahuaca Cave</c:v>
          </c:tx>
          <c:spPr>
            <a:ln w="12700" cmpd="sng">
              <a:solidFill>
                <a:srgbClr val="7030A0"/>
              </a:solidFill>
            </a:ln>
          </c:spPr>
          <c:marker>
            <c:symbol val="none"/>
          </c:marker>
          <c:xVal>
            <c:numRef>
              <c:f>Composite!$C$2:$C$2006</c:f>
              <c:numCache>
                <c:formatCode>General</c:formatCode>
                <c:ptCount val="2005"/>
                <c:pt idx="0">
                  <c:v>-60.049999999999962</c:v>
                </c:pt>
                <c:pt idx="1">
                  <c:v>-59.26</c:v>
                </c:pt>
                <c:pt idx="2">
                  <c:v>-58.460000000000043</c:v>
                </c:pt>
                <c:pt idx="3">
                  <c:v>-57.670000000000073</c:v>
                </c:pt>
                <c:pt idx="4">
                  <c:v>-56.869999999999898</c:v>
                </c:pt>
                <c:pt idx="5">
                  <c:v>-56.079999999999927</c:v>
                </c:pt>
                <c:pt idx="6">
                  <c:v>-55.279999999999973</c:v>
                </c:pt>
                <c:pt idx="7">
                  <c:v>-54.490000000000009</c:v>
                </c:pt>
                <c:pt idx="8">
                  <c:v>-53.690000000000062</c:v>
                </c:pt>
                <c:pt idx="9">
                  <c:v>-52.8900000000001</c:v>
                </c:pt>
                <c:pt idx="10">
                  <c:v>-52.099999999999909</c:v>
                </c:pt>
                <c:pt idx="11">
                  <c:v>-51.299999999999962</c:v>
                </c:pt>
                <c:pt idx="12">
                  <c:v>-50.680000000000057</c:v>
                </c:pt>
                <c:pt idx="13">
                  <c:v>-50.240000000000009</c:v>
                </c:pt>
                <c:pt idx="14">
                  <c:v>-49.799999999999962</c:v>
                </c:pt>
                <c:pt idx="15">
                  <c:v>-49.3599999999999</c:v>
                </c:pt>
                <c:pt idx="16">
                  <c:v>-48.910000000000068</c:v>
                </c:pt>
                <c:pt idx="17">
                  <c:v>-48.470000000000027</c:v>
                </c:pt>
                <c:pt idx="18">
                  <c:v>-48.029999999999973</c:v>
                </c:pt>
                <c:pt idx="19">
                  <c:v>-47.579999999999927</c:v>
                </c:pt>
                <c:pt idx="20">
                  <c:v>-47.1400000000001</c:v>
                </c:pt>
                <c:pt idx="21">
                  <c:v>-46.700000000000053</c:v>
                </c:pt>
                <c:pt idx="22">
                  <c:v>-46.25</c:v>
                </c:pt>
                <c:pt idx="23">
                  <c:v>-45.809999999999953</c:v>
                </c:pt>
                <c:pt idx="24">
                  <c:v>-45.369999999999898</c:v>
                </c:pt>
                <c:pt idx="25">
                  <c:v>-44.920000000000073</c:v>
                </c:pt>
                <c:pt idx="26">
                  <c:v>-44.48</c:v>
                </c:pt>
                <c:pt idx="27">
                  <c:v>-44.039999999999971</c:v>
                </c:pt>
                <c:pt idx="28">
                  <c:v>-43.589999999999918</c:v>
                </c:pt>
                <c:pt idx="29">
                  <c:v>-43.150000000000098</c:v>
                </c:pt>
                <c:pt idx="30">
                  <c:v>-42.710000000000043</c:v>
                </c:pt>
                <c:pt idx="31">
                  <c:v>-42.26</c:v>
                </c:pt>
                <c:pt idx="32">
                  <c:v>-41.819999999999943</c:v>
                </c:pt>
                <c:pt idx="33">
                  <c:v>-41.380000000000088</c:v>
                </c:pt>
                <c:pt idx="34">
                  <c:v>-40.930000000000057</c:v>
                </c:pt>
                <c:pt idx="35">
                  <c:v>-40.490000000000009</c:v>
                </c:pt>
                <c:pt idx="36">
                  <c:v>-40.049999999999962</c:v>
                </c:pt>
                <c:pt idx="37">
                  <c:v>-39.6099999999999</c:v>
                </c:pt>
                <c:pt idx="38">
                  <c:v>-39.160000000000082</c:v>
                </c:pt>
                <c:pt idx="39">
                  <c:v>-38.720000000000027</c:v>
                </c:pt>
                <c:pt idx="40">
                  <c:v>-38.279999999999973</c:v>
                </c:pt>
                <c:pt idx="41">
                  <c:v>-37.829999999999927</c:v>
                </c:pt>
                <c:pt idx="42">
                  <c:v>-37.3900000000001</c:v>
                </c:pt>
                <c:pt idx="43">
                  <c:v>-36.950000000000053</c:v>
                </c:pt>
                <c:pt idx="44">
                  <c:v>-36.5</c:v>
                </c:pt>
                <c:pt idx="45">
                  <c:v>-36.059999999999953</c:v>
                </c:pt>
                <c:pt idx="46">
                  <c:v>-35.619999999999898</c:v>
                </c:pt>
                <c:pt idx="47">
                  <c:v>-35.170000000000073</c:v>
                </c:pt>
                <c:pt idx="48">
                  <c:v>-34.730000000000018</c:v>
                </c:pt>
                <c:pt idx="49">
                  <c:v>-34.289999999999971</c:v>
                </c:pt>
                <c:pt idx="50">
                  <c:v>-33.839999999999918</c:v>
                </c:pt>
                <c:pt idx="51">
                  <c:v>-33.400000000000098</c:v>
                </c:pt>
                <c:pt idx="52">
                  <c:v>-32.960000000000043</c:v>
                </c:pt>
                <c:pt idx="53">
                  <c:v>-32.51</c:v>
                </c:pt>
                <c:pt idx="54">
                  <c:v>-32.069999999999951</c:v>
                </c:pt>
                <c:pt idx="55">
                  <c:v>-31.630000000000109</c:v>
                </c:pt>
                <c:pt idx="56">
                  <c:v>-31.18000000000006</c:v>
                </c:pt>
                <c:pt idx="57">
                  <c:v>-30.740000000000009</c:v>
                </c:pt>
                <c:pt idx="58">
                  <c:v>-30.299999999999951</c:v>
                </c:pt>
                <c:pt idx="59">
                  <c:v>-29.8599999999999</c:v>
                </c:pt>
                <c:pt idx="60">
                  <c:v>-29.410000000000089</c:v>
                </c:pt>
                <c:pt idx="61">
                  <c:v>-28.970000000000031</c:v>
                </c:pt>
                <c:pt idx="62">
                  <c:v>-28.529999999999969</c:v>
                </c:pt>
                <c:pt idx="63">
                  <c:v>-28.079999999999931</c:v>
                </c:pt>
                <c:pt idx="64">
                  <c:v>-27.6400000000001</c:v>
                </c:pt>
                <c:pt idx="65">
                  <c:v>-27.200000000000038</c:v>
                </c:pt>
                <c:pt idx="66">
                  <c:v>-26.75</c:v>
                </c:pt>
                <c:pt idx="67">
                  <c:v>-26.309999999999938</c:v>
                </c:pt>
                <c:pt idx="68">
                  <c:v>-25.869999999999891</c:v>
                </c:pt>
                <c:pt idx="69">
                  <c:v>-25.420000000000069</c:v>
                </c:pt>
                <c:pt idx="70">
                  <c:v>-24.980000000000011</c:v>
                </c:pt>
                <c:pt idx="71">
                  <c:v>-24.53999999999996</c:v>
                </c:pt>
                <c:pt idx="72">
                  <c:v>-24.089999999999911</c:v>
                </c:pt>
                <c:pt idx="73">
                  <c:v>-23.650000000000102</c:v>
                </c:pt>
                <c:pt idx="74">
                  <c:v>-23.21000000000004</c:v>
                </c:pt>
                <c:pt idx="75">
                  <c:v>-22.759999999999991</c:v>
                </c:pt>
                <c:pt idx="76">
                  <c:v>-22.31999999999994</c:v>
                </c:pt>
                <c:pt idx="77">
                  <c:v>-21.880000000000109</c:v>
                </c:pt>
                <c:pt idx="78">
                  <c:v>-21.43000000000006</c:v>
                </c:pt>
                <c:pt idx="79">
                  <c:v>-20.990000000000009</c:v>
                </c:pt>
                <c:pt idx="80">
                  <c:v>-20.549999999999951</c:v>
                </c:pt>
                <c:pt idx="81">
                  <c:v>-20.1099999999999</c:v>
                </c:pt>
                <c:pt idx="82">
                  <c:v>-19.660000000000089</c:v>
                </c:pt>
                <c:pt idx="83">
                  <c:v>-19.220000000000031</c:v>
                </c:pt>
                <c:pt idx="84">
                  <c:v>-18.779999999999969</c:v>
                </c:pt>
                <c:pt idx="85">
                  <c:v>-18.329999999999931</c:v>
                </c:pt>
                <c:pt idx="86">
                  <c:v>-17.8900000000001</c:v>
                </c:pt>
                <c:pt idx="87">
                  <c:v>-17.450000000000038</c:v>
                </c:pt>
                <c:pt idx="88">
                  <c:v>-17</c:v>
                </c:pt>
                <c:pt idx="89">
                  <c:v>-16.559999999999938</c:v>
                </c:pt>
                <c:pt idx="90">
                  <c:v>-16.119999999999902</c:v>
                </c:pt>
                <c:pt idx="91">
                  <c:v>-15.670000000000069</c:v>
                </c:pt>
                <c:pt idx="92">
                  <c:v>-15.23000000000002</c:v>
                </c:pt>
                <c:pt idx="93">
                  <c:v>-14.789999999999971</c:v>
                </c:pt>
                <c:pt idx="94">
                  <c:v>-14.33999999999992</c:v>
                </c:pt>
                <c:pt idx="95">
                  <c:v>-13.9000000000001</c:v>
                </c:pt>
                <c:pt idx="96">
                  <c:v>-13.46000000000004</c:v>
                </c:pt>
                <c:pt idx="97">
                  <c:v>-13.01</c:v>
                </c:pt>
                <c:pt idx="98">
                  <c:v>-12.56999999999994</c:v>
                </c:pt>
                <c:pt idx="99">
                  <c:v>-12.130000000000109</c:v>
                </c:pt>
                <c:pt idx="100">
                  <c:v>-11.690000000000049</c:v>
                </c:pt>
                <c:pt idx="101">
                  <c:v>-11.240000000000011</c:v>
                </c:pt>
                <c:pt idx="102">
                  <c:v>-10.79999999999996</c:v>
                </c:pt>
                <c:pt idx="103">
                  <c:v>-10.3599999999999</c:v>
                </c:pt>
                <c:pt idx="104">
                  <c:v>-9.9100000000000836</c:v>
                </c:pt>
                <c:pt idx="105">
                  <c:v>-9.4700000000000273</c:v>
                </c:pt>
                <c:pt idx="106">
                  <c:v>-9.0299999999999727</c:v>
                </c:pt>
                <c:pt idx="107">
                  <c:v>-8.5799999999999308</c:v>
                </c:pt>
                <c:pt idx="108">
                  <c:v>-8.1400000000000983</c:v>
                </c:pt>
                <c:pt idx="109">
                  <c:v>-7.7000000000000464</c:v>
                </c:pt>
                <c:pt idx="110">
                  <c:v>-7.25</c:v>
                </c:pt>
                <c:pt idx="111">
                  <c:v>-6.8099999999999454</c:v>
                </c:pt>
                <c:pt idx="112">
                  <c:v>-6.3499999999999091</c:v>
                </c:pt>
                <c:pt idx="113">
                  <c:v>-5.8699999999998909</c:v>
                </c:pt>
                <c:pt idx="114">
                  <c:v>-5.4000000000000909</c:v>
                </c:pt>
                <c:pt idx="115">
                  <c:v>-4.9200000000000728</c:v>
                </c:pt>
                <c:pt idx="116">
                  <c:v>-4.4400000000000546</c:v>
                </c:pt>
                <c:pt idx="117">
                  <c:v>-3.9600000000000368</c:v>
                </c:pt>
                <c:pt idx="118">
                  <c:v>-3.4900000000000091</c:v>
                </c:pt>
                <c:pt idx="119">
                  <c:v>-3.0099999999999909</c:v>
                </c:pt>
                <c:pt idx="120">
                  <c:v>-2.5299999999999732</c:v>
                </c:pt>
                <c:pt idx="121">
                  <c:v>-2.059999999999945</c:v>
                </c:pt>
                <c:pt idx="122">
                  <c:v>-1.579999999999927</c:v>
                </c:pt>
                <c:pt idx="123">
                  <c:v>-1.0999999999999091</c:v>
                </c:pt>
                <c:pt idx="124">
                  <c:v>-0.61999999999989097</c:v>
                </c:pt>
                <c:pt idx="125">
                  <c:v>-0.150000000000091</c:v>
                </c:pt>
                <c:pt idx="126">
                  <c:v>0.32999999999992702</c:v>
                </c:pt>
                <c:pt idx="127">
                  <c:v>0.80999999999994499</c:v>
                </c:pt>
                <c:pt idx="128">
                  <c:v>1.279999999999972</c:v>
                </c:pt>
                <c:pt idx="129">
                  <c:v>1.7599999999999909</c:v>
                </c:pt>
                <c:pt idx="130">
                  <c:v>2.24000000000001</c:v>
                </c:pt>
                <c:pt idx="131">
                  <c:v>2.7100000000000368</c:v>
                </c:pt>
                <c:pt idx="132">
                  <c:v>3.190000000000055</c:v>
                </c:pt>
                <c:pt idx="133">
                  <c:v>3.6700000000000732</c:v>
                </c:pt>
                <c:pt idx="134">
                  <c:v>4.1500000000000856</c:v>
                </c:pt>
                <c:pt idx="135">
                  <c:v>4.6199999999998909</c:v>
                </c:pt>
                <c:pt idx="136">
                  <c:v>5.0999999999999099</c:v>
                </c:pt>
                <c:pt idx="137">
                  <c:v>5.5799999999999299</c:v>
                </c:pt>
                <c:pt idx="138">
                  <c:v>6.0499999999999554</c:v>
                </c:pt>
                <c:pt idx="139">
                  <c:v>6.5299999999999727</c:v>
                </c:pt>
                <c:pt idx="140">
                  <c:v>7.0099999999999909</c:v>
                </c:pt>
                <c:pt idx="141">
                  <c:v>7.49000000000001</c:v>
                </c:pt>
                <c:pt idx="142">
                  <c:v>7.9600000000000364</c:v>
                </c:pt>
                <c:pt idx="143">
                  <c:v>8.4400000000000528</c:v>
                </c:pt>
                <c:pt idx="144">
                  <c:v>8.920000000000071</c:v>
                </c:pt>
                <c:pt idx="145">
                  <c:v>9.3900000000001</c:v>
                </c:pt>
                <c:pt idx="146">
                  <c:v>9.8699999999998997</c:v>
                </c:pt>
                <c:pt idx="147">
                  <c:v>10.349999999999911</c:v>
                </c:pt>
                <c:pt idx="148">
                  <c:v>10.829999999999931</c:v>
                </c:pt>
                <c:pt idx="149">
                  <c:v>11.29999999999996</c:v>
                </c:pt>
                <c:pt idx="150">
                  <c:v>11.779999999999969</c:v>
                </c:pt>
                <c:pt idx="151">
                  <c:v>12.26</c:v>
                </c:pt>
                <c:pt idx="152">
                  <c:v>12.73000000000002</c:v>
                </c:pt>
                <c:pt idx="153">
                  <c:v>13.210000000000029</c:v>
                </c:pt>
                <c:pt idx="154">
                  <c:v>13.690000000000049</c:v>
                </c:pt>
                <c:pt idx="155">
                  <c:v>14.16000000000008</c:v>
                </c:pt>
                <c:pt idx="156">
                  <c:v>14.6400000000001</c:v>
                </c:pt>
                <c:pt idx="157">
                  <c:v>15.1199999999999</c:v>
                </c:pt>
                <c:pt idx="158">
                  <c:v>15.599999999999911</c:v>
                </c:pt>
                <c:pt idx="159">
                  <c:v>16.069999999999929</c:v>
                </c:pt>
                <c:pt idx="160">
                  <c:v>16.549999999999951</c:v>
                </c:pt>
                <c:pt idx="161">
                  <c:v>17.029999999999969</c:v>
                </c:pt>
                <c:pt idx="162">
                  <c:v>17.5</c:v>
                </c:pt>
                <c:pt idx="163">
                  <c:v>17.980000000000011</c:v>
                </c:pt>
                <c:pt idx="164">
                  <c:v>18.460000000000029</c:v>
                </c:pt>
                <c:pt idx="165">
                  <c:v>18.940000000000051</c:v>
                </c:pt>
                <c:pt idx="166">
                  <c:v>19.410000000000089</c:v>
                </c:pt>
                <c:pt idx="167">
                  <c:v>19.8900000000001</c:v>
                </c:pt>
                <c:pt idx="168">
                  <c:v>20.369999999999891</c:v>
                </c:pt>
                <c:pt idx="169">
                  <c:v>20.839999999999922</c:v>
                </c:pt>
                <c:pt idx="170">
                  <c:v>21.31999999999994</c:v>
                </c:pt>
                <c:pt idx="171">
                  <c:v>21.799999999999951</c:v>
                </c:pt>
                <c:pt idx="172">
                  <c:v>22.279999999999969</c:v>
                </c:pt>
                <c:pt idx="173">
                  <c:v>22.75</c:v>
                </c:pt>
                <c:pt idx="174">
                  <c:v>23.230000000000022</c:v>
                </c:pt>
                <c:pt idx="175">
                  <c:v>23.71000000000004</c:v>
                </c:pt>
                <c:pt idx="176">
                  <c:v>24.18000000000006</c:v>
                </c:pt>
                <c:pt idx="177">
                  <c:v>24.660000000000089</c:v>
                </c:pt>
                <c:pt idx="178">
                  <c:v>25.1400000000001</c:v>
                </c:pt>
                <c:pt idx="179">
                  <c:v>25.619999999999902</c:v>
                </c:pt>
                <c:pt idx="180">
                  <c:v>26.089999999999911</c:v>
                </c:pt>
                <c:pt idx="181">
                  <c:v>26.569999999999929</c:v>
                </c:pt>
                <c:pt idx="182">
                  <c:v>27.049999999999951</c:v>
                </c:pt>
                <c:pt idx="183">
                  <c:v>27.519999999999989</c:v>
                </c:pt>
                <c:pt idx="184">
                  <c:v>28</c:v>
                </c:pt>
                <c:pt idx="185">
                  <c:v>28.480000000000011</c:v>
                </c:pt>
                <c:pt idx="186">
                  <c:v>28.950000000000038</c:v>
                </c:pt>
                <c:pt idx="187">
                  <c:v>29.43000000000006</c:v>
                </c:pt>
                <c:pt idx="188">
                  <c:v>29.910000000000089</c:v>
                </c:pt>
                <c:pt idx="189">
                  <c:v>30.3900000000001</c:v>
                </c:pt>
                <c:pt idx="190">
                  <c:v>30.8599999999999</c:v>
                </c:pt>
                <c:pt idx="191">
                  <c:v>31.339999999999922</c:v>
                </c:pt>
                <c:pt idx="192">
                  <c:v>31.81999999999994</c:v>
                </c:pt>
                <c:pt idx="193">
                  <c:v>32.289999999999971</c:v>
                </c:pt>
                <c:pt idx="194">
                  <c:v>32.769999999999982</c:v>
                </c:pt>
                <c:pt idx="195">
                  <c:v>33.25</c:v>
                </c:pt>
                <c:pt idx="196">
                  <c:v>33.730000000000018</c:v>
                </c:pt>
                <c:pt idx="197">
                  <c:v>34.200000000000053</c:v>
                </c:pt>
                <c:pt idx="198">
                  <c:v>34.680000000000057</c:v>
                </c:pt>
                <c:pt idx="199">
                  <c:v>35.019999999999982</c:v>
                </c:pt>
                <c:pt idx="200">
                  <c:v>35.769999999999982</c:v>
                </c:pt>
                <c:pt idx="201">
                  <c:v>36.51</c:v>
                </c:pt>
                <c:pt idx="202">
                  <c:v>37.26</c:v>
                </c:pt>
                <c:pt idx="203">
                  <c:v>38</c:v>
                </c:pt>
                <c:pt idx="204">
                  <c:v>38.740000000000009</c:v>
                </c:pt>
                <c:pt idx="205">
                  <c:v>39.490000000000009</c:v>
                </c:pt>
                <c:pt idx="206">
                  <c:v>40.230000000000018</c:v>
                </c:pt>
                <c:pt idx="207">
                  <c:v>40.98</c:v>
                </c:pt>
                <c:pt idx="208">
                  <c:v>41.720000000000027</c:v>
                </c:pt>
                <c:pt idx="209">
                  <c:v>42.460000000000043</c:v>
                </c:pt>
                <c:pt idx="210">
                  <c:v>43.210000000000043</c:v>
                </c:pt>
                <c:pt idx="211">
                  <c:v>43.950000000000053</c:v>
                </c:pt>
                <c:pt idx="212">
                  <c:v>44.700000000000053</c:v>
                </c:pt>
                <c:pt idx="213">
                  <c:v>45.440000000000047</c:v>
                </c:pt>
                <c:pt idx="214">
                  <c:v>46.180000000000057</c:v>
                </c:pt>
                <c:pt idx="215">
                  <c:v>46.930000000000057</c:v>
                </c:pt>
                <c:pt idx="216">
                  <c:v>47.670000000000073</c:v>
                </c:pt>
                <c:pt idx="217">
                  <c:v>48.420000000000073</c:v>
                </c:pt>
                <c:pt idx="218">
                  <c:v>49.160000000000082</c:v>
                </c:pt>
                <c:pt idx="219">
                  <c:v>49.900000000000098</c:v>
                </c:pt>
                <c:pt idx="220">
                  <c:v>50.650000000000098</c:v>
                </c:pt>
                <c:pt idx="221">
                  <c:v>51.3900000000001</c:v>
                </c:pt>
                <c:pt idx="222">
                  <c:v>52.1400000000001</c:v>
                </c:pt>
                <c:pt idx="223">
                  <c:v>52.880000000000088</c:v>
                </c:pt>
                <c:pt idx="224">
                  <c:v>53.619999999999898</c:v>
                </c:pt>
                <c:pt idx="225">
                  <c:v>54.369999999999898</c:v>
                </c:pt>
                <c:pt idx="226">
                  <c:v>55.1099999999999</c:v>
                </c:pt>
                <c:pt idx="227">
                  <c:v>55.8599999999999</c:v>
                </c:pt>
                <c:pt idx="228">
                  <c:v>56.599999999999909</c:v>
                </c:pt>
                <c:pt idx="229">
                  <c:v>57.339999999999918</c:v>
                </c:pt>
                <c:pt idx="230">
                  <c:v>58.089999999999918</c:v>
                </c:pt>
                <c:pt idx="231">
                  <c:v>58.829999999999927</c:v>
                </c:pt>
                <c:pt idx="232">
                  <c:v>59.579999999999927</c:v>
                </c:pt>
                <c:pt idx="233">
                  <c:v>60.319999999999943</c:v>
                </c:pt>
                <c:pt idx="234">
                  <c:v>61.059999999999953</c:v>
                </c:pt>
                <c:pt idx="235">
                  <c:v>61.809999999999953</c:v>
                </c:pt>
                <c:pt idx="236">
                  <c:v>62.549999999999962</c:v>
                </c:pt>
                <c:pt idx="237">
                  <c:v>63.299999999999962</c:v>
                </c:pt>
                <c:pt idx="238">
                  <c:v>64.039999999999964</c:v>
                </c:pt>
                <c:pt idx="239">
                  <c:v>64.779999999999973</c:v>
                </c:pt>
                <c:pt idx="240">
                  <c:v>65.529999999999973</c:v>
                </c:pt>
                <c:pt idx="241">
                  <c:v>66.27</c:v>
                </c:pt>
                <c:pt idx="242">
                  <c:v>67.02</c:v>
                </c:pt>
                <c:pt idx="243">
                  <c:v>67.760000000000005</c:v>
                </c:pt>
                <c:pt idx="244">
                  <c:v>68.5</c:v>
                </c:pt>
                <c:pt idx="245">
                  <c:v>69.25</c:v>
                </c:pt>
                <c:pt idx="246">
                  <c:v>69.990000000000023</c:v>
                </c:pt>
                <c:pt idx="247">
                  <c:v>70.740000000000023</c:v>
                </c:pt>
                <c:pt idx="248">
                  <c:v>71.480000000000032</c:v>
                </c:pt>
                <c:pt idx="249">
                  <c:v>72.230000000000032</c:v>
                </c:pt>
                <c:pt idx="250">
                  <c:v>72.970000000000013</c:v>
                </c:pt>
                <c:pt idx="251">
                  <c:v>73.710000000000036</c:v>
                </c:pt>
                <c:pt idx="252">
                  <c:v>74.460000000000036</c:v>
                </c:pt>
                <c:pt idx="253">
                  <c:v>75.200000000000045</c:v>
                </c:pt>
                <c:pt idx="254">
                  <c:v>75.950000000000045</c:v>
                </c:pt>
                <c:pt idx="255">
                  <c:v>76.690000000000055</c:v>
                </c:pt>
                <c:pt idx="256">
                  <c:v>77.430000000000064</c:v>
                </c:pt>
                <c:pt idx="257">
                  <c:v>78.180000000000049</c:v>
                </c:pt>
                <c:pt idx="258">
                  <c:v>78.920000000000073</c:v>
                </c:pt>
                <c:pt idx="259">
                  <c:v>79.669999999999973</c:v>
                </c:pt>
                <c:pt idx="260">
                  <c:v>80.410000000000096</c:v>
                </c:pt>
                <c:pt idx="261">
                  <c:v>81.150000000000077</c:v>
                </c:pt>
                <c:pt idx="262">
                  <c:v>81.900000000000105</c:v>
                </c:pt>
                <c:pt idx="263">
                  <c:v>82.6400000000001</c:v>
                </c:pt>
                <c:pt idx="264">
                  <c:v>83.3900000000001</c:v>
                </c:pt>
                <c:pt idx="265">
                  <c:v>84.130000000000109</c:v>
                </c:pt>
                <c:pt idx="266">
                  <c:v>84.869999999999905</c:v>
                </c:pt>
                <c:pt idx="267">
                  <c:v>85.619999999999905</c:v>
                </c:pt>
                <c:pt idx="268">
                  <c:v>86.3599999999999</c:v>
                </c:pt>
                <c:pt idx="269">
                  <c:v>87.1099999999999</c:v>
                </c:pt>
                <c:pt idx="270">
                  <c:v>87.849999999999923</c:v>
                </c:pt>
                <c:pt idx="271">
                  <c:v>88.589999999999932</c:v>
                </c:pt>
                <c:pt idx="272">
                  <c:v>89.339999999999932</c:v>
                </c:pt>
                <c:pt idx="273">
                  <c:v>90.079999999999913</c:v>
                </c:pt>
                <c:pt idx="274">
                  <c:v>90.829999999999913</c:v>
                </c:pt>
                <c:pt idx="275">
                  <c:v>91.569999999999936</c:v>
                </c:pt>
                <c:pt idx="276">
                  <c:v>92.309999999999945</c:v>
                </c:pt>
                <c:pt idx="277">
                  <c:v>93.059999999999945</c:v>
                </c:pt>
                <c:pt idx="278">
                  <c:v>93.799999999999955</c:v>
                </c:pt>
                <c:pt idx="279">
                  <c:v>94.549999999999955</c:v>
                </c:pt>
                <c:pt idx="280">
                  <c:v>95.289999999999964</c:v>
                </c:pt>
                <c:pt idx="281">
                  <c:v>96.029999999999973</c:v>
                </c:pt>
                <c:pt idx="282">
                  <c:v>96.779999999999973</c:v>
                </c:pt>
                <c:pt idx="283">
                  <c:v>97.52</c:v>
                </c:pt>
                <c:pt idx="284">
                  <c:v>98.27</c:v>
                </c:pt>
                <c:pt idx="285">
                  <c:v>99.01</c:v>
                </c:pt>
                <c:pt idx="286">
                  <c:v>99.75</c:v>
                </c:pt>
                <c:pt idx="287">
                  <c:v>100.5</c:v>
                </c:pt>
                <c:pt idx="288">
                  <c:v>101.24</c:v>
                </c:pt>
                <c:pt idx="289">
                  <c:v>101.99</c:v>
                </c:pt>
                <c:pt idx="290">
                  <c:v>102.73</c:v>
                </c:pt>
                <c:pt idx="291">
                  <c:v>103.47</c:v>
                </c:pt>
                <c:pt idx="292">
                  <c:v>104.22</c:v>
                </c:pt>
                <c:pt idx="293">
                  <c:v>104.96000000000009</c:v>
                </c:pt>
                <c:pt idx="294">
                  <c:v>105.71000000000009</c:v>
                </c:pt>
                <c:pt idx="295">
                  <c:v>106.4500000000001</c:v>
                </c:pt>
                <c:pt idx="296">
                  <c:v>107.1900000000001</c:v>
                </c:pt>
                <c:pt idx="297">
                  <c:v>107.9400000000001</c:v>
                </c:pt>
                <c:pt idx="298">
                  <c:v>108.68</c:v>
                </c:pt>
                <c:pt idx="299">
                  <c:v>109.43000000000011</c:v>
                </c:pt>
                <c:pt idx="300">
                  <c:v>110.29</c:v>
                </c:pt>
                <c:pt idx="301">
                  <c:v>111.28</c:v>
                </c:pt>
                <c:pt idx="302">
                  <c:v>112.26</c:v>
                </c:pt>
                <c:pt idx="303">
                  <c:v>113.25</c:v>
                </c:pt>
                <c:pt idx="304">
                  <c:v>114.23</c:v>
                </c:pt>
                <c:pt idx="305">
                  <c:v>115.22</c:v>
                </c:pt>
                <c:pt idx="306">
                  <c:v>116.21000000000009</c:v>
                </c:pt>
                <c:pt idx="307">
                  <c:v>117.1900000000001</c:v>
                </c:pt>
                <c:pt idx="308">
                  <c:v>118.18</c:v>
                </c:pt>
                <c:pt idx="309">
                  <c:v>119.1600000000001</c:v>
                </c:pt>
                <c:pt idx="310">
                  <c:v>120.15000000000011</c:v>
                </c:pt>
                <c:pt idx="311">
                  <c:v>121.13000000000009</c:v>
                </c:pt>
                <c:pt idx="312">
                  <c:v>122.12</c:v>
                </c:pt>
                <c:pt idx="313">
                  <c:v>123.1099999999999</c:v>
                </c:pt>
                <c:pt idx="314">
                  <c:v>124.09</c:v>
                </c:pt>
                <c:pt idx="315">
                  <c:v>125.0799999999999</c:v>
                </c:pt>
                <c:pt idx="316">
                  <c:v>126.06</c:v>
                </c:pt>
                <c:pt idx="317">
                  <c:v>127.05</c:v>
                </c:pt>
                <c:pt idx="318">
                  <c:v>128.03</c:v>
                </c:pt>
                <c:pt idx="319">
                  <c:v>129.02000000000001</c:v>
                </c:pt>
                <c:pt idx="320">
                  <c:v>133.46</c:v>
                </c:pt>
                <c:pt idx="321">
                  <c:v>137.40000000000009</c:v>
                </c:pt>
                <c:pt idx="322">
                  <c:v>141.34</c:v>
                </c:pt>
                <c:pt idx="323">
                  <c:v>145.27999999999989</c:v>
                </c:pt>
                <c:pt idx="324">
                  <c:v>149.22999999999999</c:v>
                </c:pt>
                <c:pt idx="325">
                  <c:v>153.16999999999999</c:v>
                </c:pt>
                <c:pt idx="326">
                  <c:v>157.1099999999999</c:v>
                </c:pt>
                <c:pt idx="327">
                  <c:v>161.05000000000001</c:v>
                </c:pt>
                <c:pt idx="328">
                  <c:v>165</c:v>
                </c:pt>
                <c:pt idx="329">
                  <c:v>168.94000000000011</c:v>
                </c:pt>
                <c:pt idx="330">
                  <c:v>172.88000000000011</c:v>
                </c:pt>
                <c:pt idx="331">
                  <c:v>176.83</c:v>
                </c:pt>
                <c:pt idx="332">
                  <c:v>180.77</c:v>
                </c:pt>
                <c:pt idx="333">
                  <c:v>184.71</c:v>
                </c:pt>
                <c:pt idx="334">
                  <c:v>188.65000000000009</c:v>
                </c:pt>
                <c:pt idx="335">
                  <c:v>192.6</c:v>
                </c:pt>
                <c:pt idx="336">
                  <c:v>196.54</c:v>
                </c:pt>
                <c:pt idx="337">
                  <c:v>200.48</c:v>
                </c:pt>
                <c:pt idx="338">
                  <c:v>204.4200000000001</c:v>
                </c:pt>
                <c:pt idx="339">
                  <c:v>208.37</c:v>
                </c:pt>
                <c:pt idx="340">
                  <c:v>211.6400000000001</c:v>
                </c:pt>
                <c:pt idx="341">
                  <c:v>214.9200000000001</c:v>
                </c:pt>
                <c:pt idx="342">
                  <c:v>218.2</c:v>
                </c:pt>
                <c:pt idx="343">
                  <c:v>221.48</c:v>
                </c:pt>
                <c:pt idx="344">
                  <c:v>224.75</c:v>
                </c:pt>
                <c:pt idx="345">
                  <c:v>228.03</c:v>
                </c:pt>
                <c:pt idx="346">
                  <c:v>231.31</c:v>
                </c:pt>
                <c:pt idx="347">
                  <c:v>234.5799999999999</c:v>
                </c:pt>
                <c:pt idx="348">
                  <c:v>237.86</c:v>
                </c:pt>
                <c:pt idx="349">
                  <c:v>241.1400000000001</c:v>
                </c:pt>
                <c:pt idx="350">
                  <c:v>244.4200000000001</c:v>
                </c:pt>
                <c:pt idx="351">
                  <c:v>247.69000000000011</c:v>
                </c:pt>
                <c:pt idx="352">
                  <c:v>250.97</c:v>
                </c:pt>
                <c:pt idx="353">
                  <c:v>254.25</c:v>
                </c:pt>
                <c:pt idx="354">
                  <c:v>257.52</c:v>
                </c:pt>
                <c:pt idx="355">
                  <c:v>260.79999999999961</c:v>
                </c:pt>
                <c:pt idx="356">
                  <c:v>264.07999999999993</c:v>
                </c:pt>
                <c:pt idx="357">
                  <c:v>267.3599999999999</c:v>
                </c:pt>
                <c:pt idx="358">
                  <c:v>270.63000000000011</c:v>
                </c:pt>
                <c:pt idx="359">
                  <c:v>273.91000000000003</c:v>
                </c:pt>
                <c:pt idx="360">
                  <c:v>277.19000000000011</c:v>
                </c:pt>
                <c:pt idx="361">
                  <c:v>280.45999999999998</c:v>
                </c:pt>
                <c:pt idx="362">
                  <c:v>283.74</c:v>
                </c:pt>
                <c:pt idx="363">
                  <c:v>287.02</c:v>
                </c:pt>
                <c:pt idx="364">
                  <c:v>290.28999999999962</c:v>
                </c:pt>
                <c:pt idx="365">
                  <c:v>293.03999999999962</c:v>
                </c:pt>
                <c:pt idx="366">
                  <c:v>295.78999999999962</c:v>
                </c:pt>
                <c:pt idx="367">
                  <c:v>298.53999999999962</c:v>
                </c:pt>
                <c:pt idx="368">
                  <c:v>301.27999999999992</c:v>
                </c:pt>
                <c:pt idx="369">
                  <c:v>304.02999999999992</c:v>
                </c:pt>
                <c:pt idx="370">
                  <c:v>306.77999999999992</c:v>
                </c:pt>
                <c:pt idx="371">
                  <c:v>309.52</c:v>
                </c:pt>
                <c:pt idx="372">
                  <c:v>312.27</c:v>
                </c:pt>
                <c:pt idx="373">
                  <c:v>315.02</c:v>
                </c:pt>
                <c:pt idx="374">
                  <c:v>317.77</c:v>
                </c:pt>
                <c:pt idx="375">
                  <c:v>320.51</c:v>
                </c:pt>
                <c:pt idx="376">
                  <c:v>323.26</c:v>
                </c:pt>
                <c:pt idx="377">
                  <c:v>326.01</c:v>
                </c:pt>
                <c:pt idx="378">
                  <c:v>328.75</c:v>
                </c:pt>
                <c:pt idx="379">
                  <c:v>331.5</c:v>
                </c:pt>
                <c:pt idx="380">
                  <c:v>334.25</c:v>
                </c:pt>
                <c:pt idx="381">
                  <c:v>337</c:v>
                </c:pt>
                <c:pt idx="382">
                  <c:v>339.74</c:v>
                </c:pt>
                <c:pt idx="383">
                  <c:v>342.49</c:v>
                </c:pt>
                <c:pt idx="384">
                  <c:v>345.24</c:v>
                </c:pt>
                <c:pt idx="385">
                  <c:v>347.98</c:v>
                </c:pt>
                <c:pt idx="386">
                  <c:v>350.73</c:v>
                </c:pt>
                <c:pt idx="387">
                  <c:v>353.48</c:v>
                </c:pt>
                <c:pt idx="388">
                  <c:v>356.23</c:v>
                </c:pt>
                <c:pt idx="389">
                  <c:v>358.97</c:v>
                </c:pt>
                <c:pt idx="390">
                  <c:v>360.94000000000011</c:v>
                </c:pt>
                <c:pt idx="391">
                  <c:v>362.92</c:v>
                </c:pt>
                <c:pt idx="392">
                  <c:v>364.8900000000001</c:v>
                </c:pt>
                <c:pt idx="393">
                  <c:v>366.8599999999999</c:v>
                </c:pt>
                <c:pt idx="394">
                  <c:v>368.82999999999993</c:v>
                </c:pt>
                <c:pt idx="395">
                  <c:v>370.79999999999961</c:v>
                </c:pt>
                <c:pt idx="396">
                  <c:v>372.77</c:v>
                </c:pt>
                <c:pt idx="397">
                  <c:v>374.74</c:v>
                </c:pt>
                <c:pt idx="398">
                  <c:v>376.71</c:v>
                </c:pt>
                <c:pt idx="399">
                  <c:v>378.68000000000012</c:v>
                </c:pt>
                <c:pt idx="400">
                  <c:v>380.66000000000008</c:v>
                </c:pt>
                <c:pt idx="401">
                  <c:v>382.63000000000011</c:v>
                </c:pt>
                <c:pt idx="402">
                  <c:v>384.59999999999991</c:v>
                </c:pt>
                <c:pt idx="403">
                  <c:v>386.56999999999988</c:v>
                </c:pt>
                <c:pt idx="404">
                  <c:v>388.53999999999962</c:v>
                </c:pt>
                <c:pt idx="405">
                  <c:v>390.51</c:v>
                </c:pt>
                <c:pt idx="406">
                  <c:v>392.48</c:v>
                </c:pt>
                <c:pt idx="407">
                  <c:v>394.45</c:v>
                </c:pt>
                <c:pt idx="408">
                  <c:v>396.42</c:v>
                </c:pt>
                <c:pt idx="409">
                  <c:v>398.3900000000001</c:v>
                </c:pt>
                <c:pt idx="410">
                  <c:v>400.36999999999989</c:v>
                </c:pt>
                <c:pt idx="411">
                  <c:v>402.33999999999992</c:v>
                </c:pt>
                <c:pt idx="412">
                  <c:v>404.30999999999989</c:v>
                </c:pt>
                <c:pt idx="413">
                  <c:v>406.28</c:v>
                </c:pt>
                <c:pt idx="414">
                  <c:v>408.25</c:v>
                </c:pt>
                <c:pt idx="415">
                  <c:v>410.22</c:v>
                </c:pt>
                <c:pt idx="416">
                  <c:v>412.19000000000011</c:v>
                </c:pt>
                <c:pt idx="417">
                  <c:v>414.16000000000008</c:v>
                </c:pt>
                <c:pt idx="418">
                  <c:v>416.13000000000011</c:v>
                </c:pt>
                <c:pt idx="419">
                  <c:v>418.1099999999999</c:v>
                </c:pt>
                <c:pt idx="420">
                  <c:v>420.07999999999993</c:v>
                </c:pt>
                <c:pt idx="421">
                  <c:v>422.05</c:v>
                </c:pt>
                <c:pt idx="422">
                  <c:v>424.02</c:v>
                </c:pt>
                <c:pt idx="423">
                  <c:v>425.99</c:v>
                </c:pt>
                <c:pt idx="424">
                  <c:v>427.96</c:v>
                </c:pt>
                <c:pt idx="425">
                  <c:v>429.92999999999961</c:v>
                </c:pt>
                <c:pt idx="426">
                  <c:v>431.90000000000009</c:v>
                </c:pt>
                <c:pt idx="427">
                  <c:v>433.86999999999989</c:v>
                </c:pt>
                <c:pt idx="428">
                  <c:v>435.83999999999992</c:v>
                </c:pt>
                <c:pt idx="429">
                  <c:v>437.81999999999988</c:v>
                </c:pt>
                <c:pt idx="430">
                  <c:v>439.78999999999962</c:v>
                </c:pt>
                <c:pt idx="431">
                  <c:v>441.76</c:v>
                </c:pt>
                <c:pt idx="432">
                  <c:v>443.73</c:v>
                </c:pt>
                <c:pt idx="433">
                  <c:v>445.7</c:v>
                </c:pt>
                <c:pt idx="434">
                  <c:v>447.67000000000007</c:v>
                </c:pt>
                <c:pt idx="435">
                  <c:v>449.6400000000001</c:v>
                </c:pt>
                <c:pt idx="436">
                  <c:v>451.6099999999999</c:v>
                </c:pt>
                <c:pt idx="437">
                  <c:v>453.57999999999993</c:v>
                </c:pt>
                <c:pt idx="438">
                  <c:v>455.55999999999989</c:v>
                </c:pt>
                <c:pt idx="439">
                  <c:v>457.53</c:v>
                </c:pt>
                <c:pt idx="440">
                  <c:v>459.38000000000011</c:v>
                </c:pt>
                <c:pt idx="441">
                  <c:v>461.24</c:v>
                </c:pt>
                <c:pt idx="442">
                  <c:v>463.08999999999992</c:v>
                </c:pt>
                <c:pt idx="443">
                  <c:v>464.95</c:v>
                </c:pt>
                <c:pt idx="444">
                  <c:v>466.79999999999961</c:v>
                </c:pt>
                <c:pt idx="445">
                  <c:v>468.66000000000008</c:v>
                </c:pt>
                <c:pt idx="446">
                  <c:v>470.51</c:v>
                </c:pt>
                <c:pt idx="447">
                  <c:v>472.36999999999989</c:v>
                </c:pt>
                <c:pt idx="448">
                  <c:v>474.22</c:v>
                </c:pt>
                <c:pt idx="449">
                  <c:v>476.07999999999993</c:v>
                </c:pt>
                <c:pt idx="450">
                  <c:v>477.94000000000011</c:v>
                </c:pt>
                <c:pt idx="451">
                  <c:v>479.78999999999962</c:v>
                </c:pt>
                <c:pt idx="452">
                  <c:v>481.65000000000009</c:v>
                </c:pt>
                <c:pt idx="453">
                  <c:v>483.5</c:v>
                </c:pt>
                <c:pt idx="454">
                  <c:v>485.3599999999999</c:v>
                </c:pt>
                <c:pt idx="455">
                  <c:v>487.21</c:v>
                </c:pt>
                <c:pt idx="456">
                  <c:v>489.06999999999988</c:v>
                </c:pt>
                <c:pt idx="457">
                  <c:v>490.92</c:v>
                </c:pt>
                <c:pt idx="458">
                  <c:v>492.78</c:v>
                </c:pt>
                <c:pt idx="459">
                  <c:v>494.63000000000011</c:v>
                </c:pt>
                <c:pt idx="460">
                  <c:v>496.49</c:v>
                </c:pt>
                <c:pt idx="461">
                  <c:v>498.35</c:v>
                </c:pt>
                <c:pt idx="462">
                  <c:v>500.2</c:v>
                </c:pt>
                <c:pt idx="463">
                  <c:v>502.05999999999989</c:v>
                </c:pt>
                <c:pt idx="464">
                  <c:v>503.91</c:v>
                </c:pt>
                <c:pt idx="465">
                  <c:v>505.77</c:v>
                </c:pt>
                <c:pt idx="466">
                  <c:v>507.61999999999989</c:v>
                </c:pt>
                <c:pt idx="467">
                  <c:v>509.48</c:v>
                </c:pt>
                <c:pt idx="468">
                  <c:v>511.32999999999993</c:v>
                </c:pt>
                <c:pt idx="469">
                  <c:v>513.19000000000005</c:v>
                </c:pt>
                <c:pt idx="470">
                  <c:v>515.04</c:v>
                </c:pt>
                <c:pt idx="471">
                  <c:v>516.90000000000009</c:v>
                </c:pt>
                <c:pt idx="472">
                  <c:v>518.75</c:v>
                </c:pt>
                <c:pt idx="473">
                  <c:v>520.6099999999999</c:v>
                </c:pt>
                <c:pt idx="474">
                  <c:v>522.47</c:v>
                </c:pt>
                <c:pt idx="475">
                  <c:v>524.31999999999937</c:v>
                </c:pt>
                <c:pt idx="476">
                  <c:v>526.18000000000006</c:v>
                </c:pt>
                <c:pt idx="477">
                  <c:v>528.03</c:v>
                </c:pt>
                <c:pt idx="478">
                  <c:v>529.8900000000001</c:v>
                </c:pt>
                <c:pt idx="479">
                  <c:v>531.74</c:v>
                </c:pt>
                <c:pt idx="480">
                  <c:v>533.6</c:v>
                </c:pt>
                <c:pt idx="481">
                  <c:v>535.44999999999936</c:v>
                </c:pt>
                <c:pt idx="482">
                  <c:v>537.30999999999938</c:v>
                </c:pt>
                <c:pt idx="483">
                  <c:v>539.16000000000008</c:v>
                </c:pt>
                <c:pt idx="484">
                  <c:v>541.02</c:v>
                </c:pt>
                <c:pt idx="485">
                  <c:v>542.86999999999887</c:v>
                </c:pt>
                <c:pt idx="486">
                  <c:v>544.73</c:v>
                </c:pt>
                <c:pt idx="487">
                  <c:v>546.59</c:v>
                </c:pt>
                <c:pt idx="488">
                  <c:v>548.43999999999937</c:v>
                </c:pt>
                <c:pt idx="489">
                  <c:v>550.29999999999995</c:v>
                </c:pt>
                <c:pt idx="490">
                  <c:v>552.15000000000009</c:v>
                </c:pt>
                <c:pt idx="491">
                  <c:v>554.01</c:v>
                </c:pt>
                <c:pt idx="492">
                  <c:v>555.85999999999899</c:v>
                </c:pt>
                <c:pt idx="493">
                  <c:v>557.72</c:v>
                </c:pt>
                <c:pt idx="494">
                  <c:v>559.56999999999937</c:v>
                </c:pt>
                <c:pt idx="495">
                  <c:v>561.43000000000006</c:v>
                </c:pt>
                <c:pt idx="496">
                  <c:v>563.28</c:v>
                </c:pt>
                <c:pt idx="497">
                  <c:v>565.1400000000001</c:v>
                </c:pt>
                <c:pt idx="498">
                  <c:v>567</c:v>
                </c:pt>
                <c:pt idx="499">
                  <c:v>568.849999999999</c:v>
                </c:pt>
                <c:pt idx="500">
                  <c:v>570.71</c:v>
                </c:pt>
                <c:pt idx="501">
                  <c:v>572.55999999999938</c:v>
                </c:pt>
                <c:pt idx="502">
                  <c:v>574.42000000000007</c:v>
                </c:pt>
                <c:pt idx="503">
                  <c:v>576.27</c:v>
                </c:pt>
                <c:pt idx="504">
                  <c:v>578.13000000000011</c:v>
                </c:pt>
                <c:pt idx="505">
                  <c:v>579.98</c:v>
                </c:pt>
                <c:pt idx="506">
                  <c:v>581.83999999999901</c:v>
                </c:pt>
                <c:pt idx="507">
                  <c:v>583.69000000000005</c:v>
                </c:pt>
                <c:pt idx="508">
                  <c:v>585.54999999999939</c:v>
                </c:pt>
                <c:pt idx="509">
                  <c:v>587.40000000000009</c:v>
                </c:pt>
                <c:pt idx="510">
                  <c:v>589.26</c:v>
                </c:pt>
                <c:pt idx="511">
                  <c:v>591.11999999999989</c:v>
                </c:pt>
                <c:pt idx="512">
                  <c:v>592.97</c:v>
                </c:pt>
                <c:pt idx="513">
                  <c:v>594.82999999999936</c:v>
                </c:pt>
                <c:pt idx="514">
                  <c:v>596.68000000000006</c:v>
                </c:pt>
                <c:pt idx="515">
                  <c:v>598.54</c:v>
                </c:pt>
                <c:pt idx="516">
                  <c:v>600.3900000000001</c:v>
                </c:pt>
                <c:pt idx="517">
                  <c:v>602.25</c:v>
                </c:pt>
                <c:pt idx="518">
                  <c:v>604.1</c:v>
                </c:pt>
                <c:pt idx="519">
                  <c:v>605.95999999999935</c:v>
                </c:pt>
                <c:pt idx="520">
                  <c:v>607.80999999999938</c:v>
                </c:pt>
                <c:pt idx="521">
                  <c:v>609.67000000000007</c:v>
                </c:pt>
                <c:pt idx="522">
                  <c:v>611.52</c:v>
                </c:pt>
                <c:pt idx="523">
                  <c:v>613.38000000000011</c:v>
                </c:pt>
                <c:pt idx="524">
                  <c:v>615.24</c:v>
                </c:pt>
                <c:pt idx="525">
                  <c:v>617.09</c:v>
                </c:pt>
                <c:pt idx="526">
                  <c:v>618.94999999999936</c:v>
                </c:pt>
                <c:pt idx="527">
                  <c:v>620.79999999999995</c:v>
                </c:pt>
                <c:pt idx="528">
                  <c:v>622.66000000000008</c:v>
                </c:pt>
                <c:pt idx="529">
                  <c:v>624.51</c:v>
                </c:pt>
                <c:pt idx="530">
                  <c:v>626.36999999999887</c:v>
                </c:pt>
                <c:pt idx="531">
                  <c:v>628.22</c:v>
                </c:pt>
                <c:pt idx="532">
                  <c:v>630.08000000000004</c:v>
                </c:pt>
                <c:pt idx="533">
                  <c:v>631.93000000000006</c:v>
                </c:pt>
                <c:pt idx="534">
                  <c:v>633.79</c:v>
                </c:pt>
                <c:pt idx="535">
                  <c:v>635.6400000000001</c:v>
                </c:pt>
                <c:pt idx="536">
                  <c:v>637.5</c:v>
                </c:pt>
                <c:pt idx="537">
                  <c:v>639.35999999999899</c:v>
                </c:pt>
                <c:pt idx="538">
                  <c:v>641.21</c:v>
                </c:pt>
                <c:pt idx="539">
                  <c:v>643.06999999999937</c:v>
                </c:pt>
                <c:pt idx="540">
                  <c:v>645.6</c:v>
                </c:pt>
                <c:pt idx="541">
                  <c:v>648.13000000000011</c:v>
                </c:pt>
                <c:pt idx="542">
                  <c:v>650.66000000000008</c:v>
                </c:pt>
                <c:pt idx="543">
                  <c:v>653.19000000000005</c:v>
                </c:pt>
                <c:pt idx="544">
                  <c:v>655.72</c:v>
                </c:pt>
                <c:pt idx="545">
                  <c:v>658.25</c:v>
                </c:pt>
                <c:pt idx="546">
                  <c:v>660.78</c:v>
                </c:pt>
                <c:pt idx="547">
                  <c:v>663.30999999999938</c:v>
                </c:pt>
                <c:pt idx="548">
                  <c:v>665.83999999999901</c:v>
                </c:pt>
                <c:pt idx="549">
                  <c:v>668.36999999999887</c:v>
                </c:pt>
                <c:pt idx="550">
                  <c:v>670.90000000000009</c:v>
                </c:pt>
                <c:pt idx="551">
                  <c:v>673.43000000000006</c:v>
                </c:pt>
                <c:pt idx="552">
                  <c:v>675.95999999999935</c:v>
                </c:pt>
                <c:pt idx="553">
                  <c:v>678.5</c:v>
                </c:pt>
                <c:pt idx="554">
                  <c:v>681.03</c:v>
                </c:pt>
                <c:pt idx="555">
                  <c:v>683.55999999999938</c:v>
                </c:pt>
                <c:pt idx="556">
                  <c:v>686.09</c:v>
                </c:pt>
                <c:pt idx="557">
                  <c:v>688.61999999999989</c:v>
                </c:pt>
                <c:pt idx="558">
                  <c:v>691.15000000000009</c:v>
                </c:pt>
                <c:pt idx="559">
                  <c:v>693.68000000000006</c:v>
                </c:pt>
                <c:pt idx="560">
                  <c:v>696.21</c:v>
                </c:pt>
                <c:pt idx="561">
                  <c:v>698.74</c:v>
                </c:pt>
                <c:pt idx="562">
                  <c:v>701.27</c:v>
                </c:pt>
                <c:pt idx="563">
                  <c:v>703.8</c:v>
                </c:pt>
                <c:pt idx="564">
                  <c:v>706.32999999999936</c:v>
                </c:pt>
                <c:pt idx="565">
                  <c:v>708.85999999999899</c:v>
                </c:pt>
                <c:pt idx="566">
                  <c:v>711.3900000000001</c:v>
                </c:pt>
                <c:pt idx="567">
                  <c:v>713.92000000000007</c:v>
                </c:pt>
                <c:pt idx="568">
                  <c:v>716.44999999999936</c:v>
                </c:pt>
                <c:pt idx="569">
                  <c:v>718.99</c:v>
                </c:pt>
                <c:pt idx="570">
                  <c:v>721.52</c:v>
                </c:pt>
                <c:pt idx="571">
                  <c:v>724.05</c:v>
                </c:pt>
                <c:pt idx="572">
                  <c:v>726.58</c:v>
                </c:pt>
                <c:pt idx="573">
                  <c:v>729.1099999999999</c:v>
                </c:pt>
                <c:pt idx="574">
                  <c:v>731.6400000000001</c:v>
                </c:pt>
                <c:pt idx="575">
                  <c:v>734.17000000000007</c:v>
                </c:pt>
                <c:pt idx="576">
                  <c:v>736.7</c:v>
                </c:pt>
                <c:pt idx="577">
                  <c:v>739.23</c:v>
                </c:pt>
                <c:pt idx="578">
                  <c:v>741.76</c:v>
                </c:pt>
                <c:pt idx="579">
                  <c:v>744.29</c:v>
                </c:pt>
                <c:pt idx="580">
                  <c:v>746.81999999999937</c:v>
                </c:pt>
                <c:pt idx="581">
                  <c:v>749.349999999999</c:v>
                </c:pt>
                <c:pt idx="582">
                  <c:v>751.88000000000011</c:v>
                </c:pt>
                <c:pt idx="583">
                  <c:v>754.41000000000008</c:v>
                </c:pt>
                <c:pt idx="584">
                  <c:v>756.93999999999937</c:v>
                </c:pt>
                <c:pt idx="585">
                  <c:v>759.48</c:v>
                </c:pt>
                <c:pt idx="586">
                  <c:v>762.01</c:v>
                </c:pt>
                <c:pt idx="587">
                  <c:v>764.54</c:v>
                </c:pt>
                <c:pt idx="588">
                  <c:v>767.06999999999937</c:v>
                </c:pt>
                <c:pt idx="589">
                  <c:v>769.6</c:v>
                </c:pt>
                <c:pt idx="590">
                  <c:v>772.13000000000011</c:v>
                </c:pt>
                <c:pt idx="591">
                  <c:v>774.66000000000008</c:v>
                </c:pt>
                <c:pt idx="592">
                  <c:v>777.19</c:v>
                </c:pt>
                <c:pt idx="593">
                  <c:v>779.72</c:v>
                </c:pt>
                <c:pt idx="594">
                  <c:v>782.25</c:v>
                </c:pt>
                <c:pt idx="595">
                  <c:v>784.78</c:v>
                </c:pt>
                <c:pt idx="596">
                  <c:v>787.30999999999938</c:v>
                </c:pt>
                <c:pt idx="597">
                  <c:v>789.83999999999901</c:v>
                </c:pt>
                <c:pt idx="598">
                  <c:v>792.36999999999887</c:v>
                </c:pt>
                <c:pt idx="599">
                  <c:v>794.90000000000009</c:v>
                </c:pt>
                <c:pt idx="600">
                  <c:v>797.43000000000006</c:v>
                </c:pt>
                <c:pt idx="601">
                  <c:v>799.97</c:v>
                </c:pt>
                <c:pt idx="602">
                  <c:v>802.5</c:v>
                </c:pt>
                <c:pt idx="603">
                  <c:v>805.03</c:v>
                </c:pt>
                <c:pt idx="604">
                  <c:v>807.55999999999938</c:v>
                </c:pt>
                <c:pt idx="605">
                  <c:v>810.09</c:v>
                </c:pt>
                <c:pt idx="606">
                  <c:v>812.61999999999989</c:v>
                </c:pt>
                <c:pt idx="607">
                  <c:v>815.15000000000009</c:v>
                </c:pt>
                <c:pt idx="608">
                  <c:v>817.68000000000006</c:v>
                </c:pt>
                <c:pt idx="609">
                  <c:v>820.21</c:v>
                </c:pt>
                <c:pt idx="610">
                  <c:v>822.74</c:v>
                </c:pt>
                <c:pt idx="611">
                  <c:v>825.27</c:v>
                </c:pt>
                <c:pt idx="612">
                  <c:v>827.8</c:v>
                </c:pt>
                <c:pt idx="613">
                  <c:v>830.32999999999936</c:v>
                </c:pt>
                <c:pt idx="614">
                  <c:v>832.85999999999899</c:v>
                </c:pt>
                <c:pt idx="615">
                  <c:v>835.3900000000001</c:v>
                </c:pt>
                <c:pt idx="616">
                  <c:v>837.92000000000007</c:v>
                </c:pt>
                <c:pt idx="617">
                  <c:v>840.45999999999935</c:v>
                </c:pt>
                <c:pt idx="618">
                  <c:v>842.99</c:v>
                </c:pt>
                <c:pt idx="619">
                  <c:v>845.52</c:v>
                </c:pt>
                <c:pt idx="620">
                  <c:v>848.05</c:v>
                </c:pt>
                <c:pt idx="621">
                  <c:v>850.58</c:v>
                </c:pt>
                <c:pt idx="622">
                  <c:v>853.1099999999999</c:v>
                </c:pt>
                <c:pt idx="623">
                  <c:v>855.6400000000001</c:v>
                </c:pt>
                <c:pt idx="624">
                  <c:v>858.17000000000007</c:v>
                </c:pt>
                <c:pt idx="625">
                  <c:v>860.7</c:v>
                </c:pt>
                <c:pt idx="626">
                  <c:v>863.23</c:v>
                </c:pt>
                <c:pt idx="627">
                  <c:v>865.76</c:v>
                </c:pt>
                <c:pt idx="628">
                  <c:v>868.29</c:v>
                </c:pt>
                <c:pt idx="629">
                  <c:v>870.81999999999937</c:v>
                </c:pt>
                <c:pt idx="630">
                  <c:v>873.349999999999</c:v>
                </c:pt>
                <c:pt idx="631">
                  <c:v>875.88000000000011</c:v>
                </c:pt>
                <c:pt idx="632">
                  <c:v>878.41000000000008</c:v>
                </c:pt>
                <c:pt idx="633">
                  <c:v>880.94999999999936</c:v>
                </c:pt>
                <c:pt idx="634">
                  <c:v>883.48</c:v>
                </c:pt>
                <c:pt idx="635">
                  <c:v>886.01</c:v>
                </c:pt>
                <c:pt idx="636">
                  <c:v>888.54</c:v>
                </c:pt>
                <c:pt idx="637">
                  <c:v>891.06999999999937</c:v>
                </c:pt>
                <c:pt idx="638">
                  <c:v>893.6</c:v>
                </c:pt>
                <c:pt idx="639">
                  <c:v>896.13000000000011</c:v>
                </c:pt>
                <c:pt idx="640">
                  <c:v>898.11999999999989</c:v>
                </c:pt>
                <c:pt idx="641">
                  <c:v>900.11999999999989</c:v>
                </c:pt>
                <c:pt idx="642">
                  <c:v>902.11999999999989</c:v>
                </c:pt>
                <c:pt idx="643">
                  <c:v>904.1099999999999</c:v>
                </c:pt>
                <c:pt idx="644">
                  <c:v>906.1099999999999</c:v>
                </c:pt>
                <c:pt idx="645">
                  <c:v>908.1</c:v>
                </c:pt>
                <c:pt idx="646">
                  <c:v>910.1</c:v>
                </c:pt>
                <c:pt idx="647">
                  <c:v>912.09</c:v>
                </c:pt>
                <c:pt idx="648">
                  <c:v>914.09</c:v>
                </c:pt>
                <c:pt idx="649">
                  <c:v>916.08</c:v>
                </c:pt>
                <c:pt idx="650">
                  <c:v>918.08</c:v>
                </c:pt>
                <c:pt idx="651">
                  <c:v>920.06999999999937</c:v>
                </c:pt>
                <c:pt idx="652">
                  <c:v>922.06999999999937</c:v>
                </c:pt>
                <c:pt idx="653">
                  <c:v>924.05999999999938</c:v>
                </c:pt>
                <c:pt idx="654">
                  <c:v>926.05999999999938</c:v>
                </c:pt>
                <c:pt idx="655">
                  <c:v>928.05999999999938</c:v>
                </c:pt>
                <c:pt idx="656">
                  <c:v>930.05</c:v>
                </c:pt>
                <c:pt idx="657">
                  <c:v>932.05</c:v>
                </c:pt>
                <c:pt idx="658">
                  <c:v>934.04</c:v>
                </c:pt>
                <c:pt idx="659">
                  <c:v>936.04</c:v>
                </c:pt>
                <c:pt idx="660">
                  <c:v>938.03</c:v>
                </c:pt>
                <c:pt idx="661">
                  <c:v>940.03</c:v>
                </c:pt>
                <c:pt idx="662">
                  <c:v>942.02</c:v>
                </c:pt>
                <c:pt idx="663">
                  <c:v>944.02</c:v>
                </c:pt>
                <c:pt idx="664">
                  <c:v>946.01</c:v>
                </c:pt>
                <c:pt idx="665">
                  <c:v>948.01</c:v>
                </c:pt>
                <c:pt idx="666">
                  <c:v>950</c:v>
                </c:pt>
                <c:pt idx="667">
                  <c:v>952</c:v>
                </c:pt>
                <c:pt idx="668">
                  <c:v>954</c:v>
                </c:pt>
                <c:pt idx="669">
                  <c:v>955.99</c:v>
                </c:pt>
                <c:pt idx="670">
                  <c:v>957.99</c:v>
                </c:pt>
                <c:pt idx="671">
                  <c:v>959.98</c:v>
                </c:pt>
                <c:pt idx="672">
                  <c:v>961.98</c:v>
                </c:pt>
                <c:pt idx="673">
                  <c:v>963.97</c:v>
                </c:pt>
                <c:pt idx="674">
                  <c:v>965.97</c:v>
                </c:pt>
                <c:pt idx="675">
                  <c:v>967.95999999999935</c:v>
                </c:pt>
                <c:pt idx="676">
                  <c:v>969.95999999999935</c:v>
                </c:pt>
                <c:pt idx="677">
                  <c:v>971.94999999999936</c:v>
                </c:pt>
                <c:pt idx="678">
                  <c:v>973.94999999999936</c:v>
                </c:pt>
                <c:pt idx="679">
                  <c:v>975.93999999999937</c:v>
                </c:pt>
                <c:pt idx="680">
                  <c:v>977.93999999999937</c:v>
                </c:pt>
                <c:pt idx="681">
                  <c:v>979.93999999999937</c:v>
                </c:pt>
                <c:pt idx="682">
                  <c:v>981.92999999999938</c:v>
                </c:pt>
                <c:pt idx="683">
                  <c:v>983.92999999999938</c:v>
                </c:pt>
                <c:pt idx="684">
                  <c:v>985.92</c:v>
                </c:pt>
                <c:pt idx="685">
                  <c:v>987.92</c:v>
                </c:pt>
                <c:pt idx="686">
                  <c:v>989.91</c:v>
                </c:pt>
                <c:pt idx="687">
                  <c:v>991.91</c:v>
                </c:pt>
                <c:pt idx="688">
                  <c:v>993.9</c:v>
                </c:pt>
                <c:pt idx="689">
                  <c:v>995.9</c:v>
                </c:pt>
                <c:pt idx="690">
                  <c:v>997.89</c:v>
                </c:pt>
                <c:pt idx="691">
                  <c:v>999.89</c:v>
                </c:pt>
                <c:pt idx="692">
                  <c:v>1001.88</c:v>
                </c:pt>
                <c:pt idx="693">
                  <c:v>1003.88</c:v>
                </c:pt>
                <c:pt idx="694">
                  <c:v>1005.88</c:v>
                </c:pt>
                <c:pt idx="695">
                  <c:v>1007.87</c:v>
                </c:pt>
                <c:pt idx="696">
                  <c:v>1009.87</c:v>
                </c:pt>
                <c:pt idx="697">
                  <c:v>1011.86</c:v>
                </c:pt>
                <c:pt idx="698">
                  <c:v>1013.86</c:v>
                </c:pt>
                <c:pt idx="699">
                  <c:v>1015.85</c:v>
                </c:pt>
                <c:pt idx="700">
                  <c:v>1017.85</c:v>
                </c:pt>
                <c:pt idx="701">
                  <c:v>1019.84</c:v>
                </c:pt>
                <c:pt idx="702">
                  <c:v>1021.84</c:v>
                </c:pt>
                <c:pt idx="703">
                  <c:v>1023.83</c:v>
                </c:pt>
                <c:pt idx="704">
                  <c:v>1025.83</c:v>
                </c:pt>
                <c:pt idx="705">
                  <c:v>1027.82</c:v>
                </c:pt>
                <c:pt idx="706">
                  <c:v>1029.82</c:v>
                </c:pt>
                <c:pt idx="707">
                  <c:v>1031.82</c:v>
                </c:pt>
                <c:pt idx="708">
                  <c:v>1033.81</c:v>
                </c:pt>
                <c:pt idx="709">
                  <c:v>1035.81</c:v>
                </c:pt>
                <c:pt idx="710">
                  <c:v>1037.8</c:v>
                </c:pt>
                <c:pt idx="711">
                  <c:v>1039.8</c:v>
                </c:pt>
                <c:pt idx="712">
                  <c:v>1041.79</c:v>
                </c:pt>
                <c:pt idx="713">
                  <c:v>1043.79</c:v>
                </c:pt>
                <c:pt idx="714">
                  <c:v>1045.78</c:v>
                </c:pt>
                <c:pt idx="715">
                  <c:v>1047.78</c:v>
                </c:pt>
                <c:pt idx="716">
                  <c:v>1049.77</c:v>
                </c:pt>
                <c:pt idx="717">
                  <c:v>1051.77</c:v>
                </c:pt>
                <c:pt idx="718">
                  <c:v>1053.76</c:v>
                </c:pt>
                <c:pt idx="719">
                  <c:v>1055.76</c:v>
                </c:pt>
                <c:pt idx="720">
                  <c:v>1057.75</c:v>
                </c:pt>
                <c:pt idx="721">
                  <c:v>1059.75</c:v>
                </c:pt>
                <c:pt idx="722">
                  <c:v>1061.75</c:v>
                </c:pt>
                <c:pt idx="723">
                  <c:v>1063.74</c:v>
                </c:pt>
                <c:pt idx="724">
                  <c:v>1065.74</c:v>
                </c:pt>
                <c:pt idx="725">
                  <c:v>1067.73</c:v>
                </c:pt>
                <c:pt idx="726">
                  <c:v>1069.73</c:v>
                </c:pt>
                <c:pt idx="727">
                  <c:v>1071.72</c:v>
                </c:pt>
                <c:pt idx="728">
                  <c:v>1073.72</c:v>
                </c:pt>
                <c:pt idx="729">
                  <c:v>1075.71</c:v>
                </c:pt>
                <c:pt idx="730">
                  <c:v>1077.71</c:v>
                </c:pt>
                <c:pt idx="731">
                  <c:v>1079.7</c:v>
                </c:pt>
                <c:pt idx="732">
                  <c:v>1081.7</c:v>
                </c:pt>
                <c:pt idx="733">
                  <c:v>1083.69</c:v>
                </c:pt>
                <c:pt idx="734">
                  <c:v>1085.69</c:v>
                </c:pt>
                <c:pt idx="735">
                  <c:v>1087.69</c:v>
                </c:pt>
                <c:pt idx="736">
                  <c:v>1089.68</c:v>
                </c:pt>
                <c:pt idx="737">
                  <c:v>1091.68</c:v>
                </c:pt>
                <c:pt idx="738">
                  <c:v>1093.67</c:v>
                </c:pt>
                <c:pt idx="739">
                  <c:v>1095.67</c:v>
                </c:pt>
                <c:pt idx="740">
                  <c:v>1098.47</c:v>
                </c:pt>
                <c:pt idx="741">
                  <c:v>1101.27</c:v>
                </c:pt>
                <c:pt idx="742">
                  <c:v>1104.07</c:v>
                </c:pt>
                <c:pt idx="743">
                  <c:v>1106.8800000000001</c:v>
                </c:pt>
                <c:pt idx="744">
                  <c:v>1109.68</c:v>
                </c:pt>
                <c:pt idx="745">
                  <c:v>1112.48</c:v>
                </c:pt>
                <c:pt idx="746">
                  <c:v>1115.28</c:v>
                </c:pt>
                <c:pt idx="747">
                  <c:v>1118.0899999999999</c:v>
                </c:pt>
                <c:pt idx="748">
                  <c:v>1120.8900000000001</c:v>
                </c:pt>
                <c:pt idx="749">
                  <c:v>1123.69</c:v>
                </c:pt>
                <c:pt idx="750">
                  <c:v>1126.49</c:v>
                </c:pt>
                <c:pt idx="751">
                  <c:v>1129.3</c:v>
                </c:pt>
                <c:pt idx="752">
                  <c:v>1132.0999999999999</c:v>
                </c:pt>
                <c:pt idx="753">
                  <c:v>1134.9000000000001</c:v>
                </c:pt>
                <c:pt idx="754">
                  <c:v>1137.7</c:v>
                </c:pt>
                <c:pt idx="755">
                  <c:v>1140.51</c:v>
                </c:pt>
                <c:pt idx="756">
                  <c:v>1143.31</c:v>
                </c:pt>
                <c:pt idx="757">
                  <c:v>1146.1099999999999</c:v>
                </c:pt>
                <c:pt idx="758">
                  <c:v>1148.9100000000001</c:v>
                </c:pt>
                <c:pt idx="759">
                  <c:v>1151.72</c:v>
                </c:pt>
                <c:pt idx="760">
                  <c:v>1154.52</c:v>
                </c:pt>
                <c:pt idx="761">
                  <c:v>1157.32</c:v>
                </c:pt>
                <c:pt idx="762">
                  <c:v>1160.1199999999999</c:v>
                </c:pt>
                <c:pt idx="763">
                  <c:v>1162.92</c:v>
                </c:pt>
                <c:pt idx="764">
                  <c:v>1165.73</c:v>
                </c:pt>
                <c:pt idx="765">
                  <c:v>1168.53</c:v>
                </c:pt>
                <c:pt idx="766">
                  <c:v>1171.33</c:v>
                </c:pt>
                <c:pt idx="767">
                  <c:v>1174.1300000000001</c:v>
                </c:pt>
                <c:pt idx="768">
                  <c:v>1176.94</c:v>
                </c:pt>
                <c:pt idx="769">
                  <c:v>1179.74</c:v>
                </c:pt>
                <c:pt idx="770">
                  <c:v>1182.54</c:v>
                </c:pt>
                <c:pt idx="771">
                  <c:v>1185.3399999999999</c:v>
                </c:pt>
                <c:pt idx="772">
                  <c:v>1188.1500000000001</c:v>
                </c:pt>
                <c:pt idx="773">
                  <c:v>1190.95</c:v>
                </c:pt>
                <c:pt idx="774">
                  <c:v>1193.75</c:v>
                </c:pt>
                <c:pt idx="775">
                  <c:v>1196.55</c:v>
                </c:pt>
                <c:pt idx="776">
                  <c:v>1199.3599999999999</c:v>
                </c:pt>
                <c:pt idx="777">
                  <c:v>1202.1600000000001</c:v>
                </c:pt>
                <c:pt idx="778">
                  <c:v>1204.96</c:v>
                </c:pt>
                <c:pt idx="779">
                  <c:v>1207.76</c:v>
                </c:pt>
                <c:pt idx="780">
                  <c:v>1210.57</c:v>
                </c:pt>
                <c:pt idx="781">
                  <c:v>1213.3699999999999</c:v>
                </c:pt>
                <c:pt idx="782">
                  <c:v>1216.17</c:v>
                </c:pt>
                <c:pt idx="783">
                  <c:v>1218.97</c:v>
                </c:pt>
                <c:pt idx="784">
                  <c:v>1221.78</c:v>
                </c:pt>
                <c:pt idx="785">
                  <c:v>1224.58</c:v>
                </c:pt>
                <c:pt idx="786">
                  <c:v>1227.3800000000001</c:v>
                </c:pt>
                <c:pt idx="787">
                  <c:v>1230.18</c:v>
                </c:pt>
                <c:pt idx="788">
                  <c:v>1232.99</c:v>
                </c:pt>
                <c:pt idx="789">
                  <c:v>1235.79</c:v>
                </c:pt>
                <c:pt idx="790">
                  <c:v>1238.5899999999999</c:v>
                </c:pt>
                <c:pt idx="791">
                  <c:v>1241.3900000000001</c:v>
                </c:pt>
                <c:pt idx="792">
                  <c:v>1244.19</c:v>
                </c:pt>
                <c:pt idx="793">
                  <c:v>1247</c:v>
                </c:pt>
                <c:pt idx="794">
                  <c:v>1249.8</c:v>
                </c:pt>
                <c:pt idx="795">
                  <c:v>1252.5999999999999</c:v>
                </c:pt>
                <c:pt idx="796">
                  <c:v>1255.4000000000001</c:v>
                </c:pt>
                <c:pt idx="797">
                  <c:v>1258.21</c:v>
                </c:pt>
                <c:pt idx="798">
                  <c:v>1261.01</c:v>
                </c:pt>
                <c:pt idx="799">
                  <c:v>1263.81</c:v>
                </c:pt>
                <c:pt idx="800">
                  <c:v>1266.6099999999999</c:v>
                </c:pt>
                <c:pt idx="801">
                  <c:v>1269.42</c:v>
                </c:pt>
                <c:pt idx="802">
                  <c:v>1272.22</c:v>
                </c:pt>
                <c:pt idx="803">
                  <c:v>1275.02</c:v>
                </c:pt>
                <c:pt idx="804">
                  <c:v>1277.82</c:v>
                </c:pt>
                <c:pt idx="805">
                  <c:v>1280.6300000000001</c:v>
                </c:pt>
                <c:pt idx="806">
                  <c:v>1283.43</c:v>
                </c:pt>
                <c:pt idx="807">
                  <c:v>1286.23</c:v>
                </c:pt>
                <c:pt idx="808">
                  <c:v>1289.03</c:v>
                </c:pt>
                <c:pt idx="809">
                  <c:v>1291.8399999999999</c:v>
                </c:pt>
                <c:pt idx="810">
                  <c:v>1294.6400000000001</c:v>
                </c:pt>
                <c:pt idx="811">
                  <c:v>1297.44</c:v>
                </c:pt>
                <c:pt idx="812">
                  <c:v>1300.24</c:v>
                </c:pt>
                <c:pt idx="813">
                  <c:v>1303.05</c:v>
                </c:pt>
                <c:pt idx="814">
                  <c:v>1305.8499999999999</c:v>
                </c:pt>
                <c:pt idx="815">
                  <c:v>1308.6500000000001</c:v>
                </c:pt>
                <c:pt idx="816">
                  <c:v>1311.45</c:v>
                </c:pt>
                <c:pt idx="817">
                  <c:v>1314.26</c:v>
                </c:pt>
                <c:pt idx="818">
                  <c:v>1317.06</c:v>
                </c:pt>
                <c:pt idx="819">
                  <c:v>1319.86</c:v>
                </c:pt>
                <c:pt idx="820">
                  <c:v>1322.66</c:v>
                </c:pt>
                <c:pt idx="821">
                  <c:v>1325.46</c:v>
                </c:pt>
                <c:pt idx="822">
                  <c:v>1328.27</c:v>
                </c:pt>
                <c:pt idx="823">
                  <c:v>1331.07</c:v>
                </c:pt>
                <c:pt idx="824">
                  <c:v>1333.87</c:v>
                </c:pt>
                <c:pt idx="825">
                  <c:v>1336.67</c:v>
                </c:pt>
                <c:pt idx="826">
                  <c:v>1339.48</c:v>
                </c:pt>
                <c:pt idx="827">
                  <c:v>1342.28</c:v>
                </c:pt>
                <c:pt idx="828">
                  <c:v>1345.08</c:v>
                </c:pt>
                <c:pt idx="829">
                  <c:v>1347.88</c:v>
                </c:pt>
                <c:pt idx="830">
                  <c:v>1350.69</c:v>
                </c:pt>
                <c:pt idx="831">
                  <c:v>1353.49</c:v>
                </c:pt>
                <c:pt idx="832">
                  <c:v>1356.29</c:v>
                </c:pt>
                <c:pt idx="833">
                  <c:v>1359.09</c:v>
                </c:pt>
                <c:pt idx="834">
                  <c:v>1361.9</c:v>
                </c:pt>
                <c:pt idx="835">
                  <c:v>1364.7</c:v>
                </c:pt>
                <c:pt idx="836">
                  <c:v>1367.5</c:v>
                </c:pt>
                <c:pt idx="837">
                  <c:v>1370.3</c:v>
                </c:pt>
                <c:pt idx="838">
                  <c:v>1373.11</c:v>
                </c:pt>
                <c:pt idx="839">
                  <c:v>1375.91</c:v>
                </c:pt>
                <c:pt idx="840">
                  <c:v>1377.56</c:v>
                </c:pt>
                <c:pt idx="841">
                  <c:v>1379.21</c:v>
                </c:pt>
                <c:pt idx="842">
                  <c:v>1380.86</c:v>
                </c:pt>
                <c:pt idx="843">
                  <c:v>1382.51</c:v>
                </c:pt>
                <c:pt idx="844">
                  <c:v>1384.17</c:v>
                </c:pt>
                <c:pt idx="845">
                  <c:v>1385.82</c:v>
                </c:pt>
                <c:pt idx="846">
                  <c:v>1387.47</c:v>
                </c:pt>
                <c:pt idx="847">
                  <c:v>1389.12</c:v>
                </c:pt>
                <c:pt idx="848">
                  <c:v>1390.77</c:v>
                </c:pt>
                <c:pt idx="849">
                  <c:v>1392.42</c:v>
                </c:pt>
                <c:pt idx="850">
                  <c:v>1394.07</c:v>
                </c:pt>
                <c:pt idx="851">
                  <c:v>1395.73</c:v>
                </c:pt>
                <c:pt idx="852">
                  <c:v>1397.38</c:v>
                </c:pt>
                <c:pt idx="853">
                  <c:v>1399.03</c:v>
                </c:pt>
                <c:pt idx="854">
                  <c:v>1400.68</c:v>
                </c:pt>
                <c:pt idx="855">
                  <c:v>1402.33</c:v>
                </c:pt>
                <c:pt idx="856">
                  <c:v>1403.98</c:v>
                </c:pt>
                <c:pt idx="857">
                  <c:v>1405.63</c:v>
                </c:pt>
                <c:pt idx="858">
                  <c:v>1407.29</c:v>
                </c:pt>
                <c:pt idx="859">
                  <c:v>1408.94</c:v>
                </c:pt>
                <c:pt idx="860">
                  <c:v>1410.59</c:v>
                </c:pt>
                <c:pt idx="861">
                  <c:v>1412.24</c:v>
                </c:pt>
                <c:pt idx="862">
                  <c:v>1413.89</c:v>
                </c:pt>
                <c:pt idx="863">
                  <c:v>1415.54</c:v>
                </c:pt>
                <c:pt idx="864">
                  <c:v>1417.2</c:v>
                </c:pt>
                <c:pt idx="865">
                  <c:v>1418.85</c:v>
                </c:pt>
                <c:pt idx="866">
                  <c:v>1420.5</c:v>
                </c:pt>
                <c:pt idx="867">
                  <c:v>1422.15</c:v>
                </c:pt>
                <c:pt idx="868">
                  <c:v>1423.8</c:v>
                </c:pt>
                <c:pt idx="869">
                  <c:v>1425.45</c:v>
                </c:pt>
                <c:pt idx="870">
                  <c:v>1427.1</c:v>
                </c:pt>
                <c:pt idx="871">
                  <c:v>1428.76</c:v>
                </c:pt>
                <c:pt idx="872">
                  <c:v>1430.41</c:v>
                </c:pt>
                <c:pt idx="873">
                  <c:v>1432.06</c:v>
                </c:pt>
                <c:pt idx="874">
                  <c:v>1433.71</c:v>
                </c:pt>
                <c:pt idx="875">
                  <c:v>1435.36</c:v>
                </c:pt>
                <c:pt idx="876">
                  <c:v>1437.01</c:v>
                </c:pt>
                <c:pt idx="877">
                  <c:v>1438.66</c:v>
                </c:pt>
                <c:pt idx="878">
                  <c:v>1440.32</c:v>
                </c:pt>
                <c:pt idx="879">
                  <c:v>1441.97</c:v>
                </c:pt>
                <c:pt idx="880">
                  <c:v>1443.62</c:v>
                </c:pt>
                <c:pt idx="881">
                  <c:v>1445.27</c:v>
                </c:pt>
                <c:pt idx="882">
                  <c:v>1446.92</c:v>
                </c:pt>
                <c:pt idx="883">
                  <c:v>1448.57</c:v>
                </c:pt>
                <c:pt idx="884">
                  <c:v>1450.22</c:v>
                </c:pt>
                <c:pt idx="885">
                  <c:v>1451.88</c:v>
                </c:pt>
                <c:pt idx="886">
                  <c:v>1453.53</c:v>
                </c:pt>
                <c:pt idx="887">
                  <c:v>1455.18</c:v>
                </c:pt>
                <c:pt idx="888">
                  <c:v>1456.83</c:v>
                </c:pt>
                <c:pt idx="889">
                  <c:v>1458.48</c:v>
                </c:pt>
                <c:pt idx="890">
                  <c:v>1460.13</c:v>
                </c:pt>
                <c:pt idx="891">
                  <c:v>1461.79</c:v>
                </c:pt>
                <c:pt idx="892">
                  <c:v>1463.44</c:v>
                </c:pt>
                <c:pt idx="893">
                  <c:v>1465.09</c:v>
                </c:pt>
                <c:pt idx="894">
                  <c:v>1466.74</c:v>
                </c:pt>
                <c:pt idx="895">
                  <c:v>1468.39</c:v>
                </c:pt>
                <c:pt idx="896">
                  <c:v>1470.04</c:v>
                </c:pt>
                <c:pt idx="897">
                  <c:v>1471.69</c:v>
                </c:pt>
                <c:pt idx="898">
                  <c:v>1473.35</c:v>
                </c:pt>
                <c:pt idx="899">
                  <c:v>1475</c:v>
                </c:pt>
                <c:pt idx="900">
                  <c:v>1476.65</c:v>
                </c:pt>
                <c:pt idx="901">
                  <c:v>1478.3</c:v>
                </c:pt>
                <c:pt idx="902">
                  <c:v>1479.95</c:v>
                </c:pt>
                <c:pt idx="903">
                  <c:v>1481.6</c:v>
                </c:pt>
                <c:pt idx="904">
                  <c:v>1483.25</c:v>
                </c:pt>
                <c:pt idx="905">
                  <c:v>1484.91</c:v>
                </c:pt>
                <c:pt idx="906">
                  <c:v>1486.56</c:v>
                </c:pt>
                <c:pt idx="907">
                  <c:v>1488.21</c:v>
                </c:pt>
                <c:pt idx="908">
                  <c:v>1489.86</c:v>
                </c:pt>
                <c:pt idx="909">
                  <c:v>1491.51</c:v>
                </c:pt>
                <c:pt idx="910">
                  <c:v>1493.16</c:v>
                </c:pt>
                <c:pt idx="911">
                  <c:v>1494.82</c:v>
                </c:pt>
                <c:pt idx="912">
                  <c:v>1496.47</c:v>
                </c:pt>
                <c:pt idx="913">
                  <c:v>1498.12</c:v>
                </c:pt>
                <c:pt idx="914">
                  <c:v>1499.77</c:v>
                </c:pt>
                <c:pt idx="915">
                  <c:v>1501.42</c:v>
                </c:pt>
                <c:pt idx="916">
                  <c:v>1503.07</c:v>
                </c:pt>
                <c:pt idx="917">
                  <c:v>1504.72</c:v>
                </c:pt>
                <c:pt idx="918">
                  <c:v>1506.38</c:v>
                </c:pt>
                <c:pt idx="919">
                  <c:v>1508.03</c:v>
                </c:pt>
                <c:pt idx="920">
                  <c:v>1509.68</c:v>
                </c:pt>
                <c:pt idx="921">
                  <c:v>1511.33</c:v>
                </c:pt>
                <c:pt idx="922">
                  <c:v>1512.98</c:v>
                </c:pt>
                <c:pt idx="923">
                  <c:v>1514.63</c:v>
                </c:pt>
                <c:pt idx="924">
                  <c:v>1516.28</c:v>
                </c:pt>
                <c:pt idx="925">
                  <c:v>1517.94</c:v>
                </c:pt>
                <c:pt idx="926">
                  <c:v>1519.59</c:v>
                </c:pt>
                <c:pt idx="927">
                  <c:v>1521.24</c:v>
                </c:pt>
                <c:pt idx="928">
                  <c:v>1522.89</c:v>
                </c:pt>
                <c:pt idx="929">
                  <c:v>1524.54</c:v>
                </c:pt>
                <c:pt idx="930">
                  <c:v>1526.19</c:v>
                </c:pt>
                <c:pt idx="931">
                  <c:v>1527.84</c:v>
                </c:pt>
                <c:pt idx="932">
                  <c:v>1529.5</c:v>
                </c:pt>
                <c:pt idx="933">
                  <c:v>1531.15</c:v>
                </c:pt>
                <c:pt idx="934">
                  <c:v>1532.8</c:v>
                </c:pt>
                <c:pt idx="935">
                  <c:v>1534.45</c:v>
                </c:pt>
                <c:pt idx="936">
                  <c:v>1536.1</c:v>
                </c:pt>
                <c:pt idx="937">
                  <c:v>1537.75</c:v>
                </c:pt>
                <c:pt idx="938">
                  <c:v>1539.41</c:v>
                </c:pt>
                <c:pt idx="939">
                  <c:v>1541.06</c:v>
                </c:pt>
                <c:pt idx="940">
                  <c:v>1543.55</c:v>
                </c:pt>
                <c:pt idx="941">
                  <c:v>1546.05</c:v>
                </c:pt>
                <c:pt idx="942">
                  <c:v>1548.55</c:v>
                </c:pt>
                <c:pt idx="943">
                  <c:v>1551.05</c:v>
                </c:pt>
                <c:pt idx="944">
                  <c:v>1553.55</c:v>
                </c:pt>
                <c:pt idx="945">
                  <c:v>1556.05</c:v>
                </c:pt>
                <c:pt idx="946">
                  <c:v>1558.54</c:v>
                </c:pt>
                <c:pt idx="947">
                  <c:v>1561.04</c:v>
                </c:pt>
                <c:pt idx="948">
                  <c:v>1563.54</c:v>
                </c:pt>
                <c:pt idx="949">
                  <c:v>1566.04</c:v>
                </c:pt>
                <c:pt idx="950">
                  <c:v>1568.54</c:v>
                </c:pt>
                <c:pt idx="951">
                  <c:v>1571.04</c:v>
                </c:pt>
                <c:pt idx="952">
                  <c:v>1573.53</c:v>
                </c:pt>
                <c:pt idx="953">
                  <c:v>1576.03</c:v>
                </c:pt>
                <c:pt idx="954">
                  <c:v>1578.53</c:v>
                </c:pt>
                <c:pt idx="955">
                  <c:v>1581.03</c:v>
                </c:pt>
                <c:pt idx="956">
                  <c:v>1583.53</c:v>
                </c:pt>
                <c:pt idx="957">
                  <c:v>1586.03</c:v>
                </c:pt>
                <c:pt idx="958">
                  <c:v>1588.52</c:v>
                </c:pt>
                <c:pt idx="959">
                  <c:v>1591.02</c:v>
                </c:pt>
                <c:pt idx="960">
                  <c:v>1593.52</c:v>
                </c:pt>
                <c:pt idx="961">
                  <c:v>1596.02</c:v>
                </c:pt>
                <c:pt idx="962">
                  <c:v>1598.52</c:v>
                </c:pt>
                <c:pt idx="963">
                  <c:v>1601.01</c:v>
                </c:pt>
                <c:pt idx="964">
                  <c:v>1603.51</c:v>
                </c:pt>
                <c:pt idx="965">
                  <c:v>1606.01</c:v>
                </c:pt>
                <c:pt idx="966">
                  <c:v>1608.51</c:v>
                </c:pt>
                <c:pt idx="967">
                  <c:v>1611.01</c:v>
                </c:pt>
                <c:pt idx="968">
                  <c:v>1613.51</c:v>
                </c:pt>
                <c:pt idx="969">
                  <c:v>1616</c:v>
                </c:pt>
                <c:pt idx="970">
                  <c:v>1618.5</c:v>
                </c:pt>
                <c:pt idx="971">
                  <c:v>1621</c:v>
                </c:pt>
                <c:pt idx="972">
                  <c:v>1623.5</c:v>
                </c:pt>
                <c:pt idx="973">
                  <c:v>1626</c:v>
                </c:pt>
                <c:pt idx="974">
                  <c:v>1628.5</c:v>
                </c:pt>
                <c:pt idx="975">
                  <c:v>1630.99</c:v>
                </c:pt>
                <c:pt idx="976">
                  <c:v>1633.49</c:v>
                </c:pt>
                <c:pt idx="977">
                  <c:v>1635.99</c:v>
                </c:pt>
                <c:pt idx="978">
                  <c:v>1638.49</c:v>
                </c:pt>
                <c:pt idx="979">
                  <c:v>1640.99</c:v>
                </c:pt>
                <c:pt idx="980">
                  <c:v>1643.49</c:v>
                </c:pt>
                <c:pt idx="981">
                  <c:v>1645.98</c:v>
                </c:pt>
                <c:pt idx="982">
                  <c:v>1648.48</c:v>
                </c:pt>
                <c:pt idx="983">
                  <c:v>1650.98</c:v>
                </c:pt>
                <c:pt idx="984">
                  <c:v>1653.48</c:v>
                </c:pt>
                <c:pt idx="985">
                  <c:v>1655.98</c:v>
                </c:pt>
                <c:pt idx="986">
                  <c:v>1658.47</c:v>
                </c:pt>
                <c:pt idx="987">
                  <c:v>1660.97</c:v>
                </c:pt>
                <c:pt idx="988">
                  <c:v>1663.47</c:v>
                </c:pt>
                <c:pt idx="989">
                  <c:v>1665.97</c:v>
                </c:pt>
                <c:pt idx="990">
                  <c:v>1668.47</c:v>
                </c:pt>
                <c:pt idx="991">
                  <c:v>1670.97</c:v>
                </c:pt>
                <c:pt idx="992">
                  <c:v>1673.46</c:v>
                </c:pt>
                <c:pt idx="993">
                  <c:v>1675.96</c:v>
                </c:pt>
                <c:pt idx="994">
                  <c:v>1678.46</c:v>
                </c:pt>
                <c:pt idx="995">
                  <c:v>1680.96</c:v>
                </c:pt>
                <c:pt idx="996">
                  <c:v>1683.46</c:v>
                </c:pt>
                <c:pt idx="997">
                  <c:v>1685.96</c:v>
                </c:pt>
                <c:pt idx="998">
                  <c:v>1688.45</c:v>
                </c:pt>
                <c:pt idx="999">
                  <c:v>1690.95</c:v>
                </c:pt>
                <c:pt idx="1000">
                  <c:v>1693.45</c:v>
                </c:pt>
                <c:pt idx="1001">
                  <c:v>1695.95</c:v>
                </c:pt>
                <c:pt idx="1002">
                  <c:v>1698.45</c:v>
                </c:pt>
                <c:pt idx="1003">
                  <c:v>1700.94</c:v>
                </c:pt>
                <c:pt idx="1004">
                  <c:v>1703.44</c:v>
                </c:pt>
                <c:pt idx="1005">
                  <c:v>1705.94</c:v>
                </c:pt>
                <c:pt idx="1006">
                  <c:v>1708.44</c:v>
                </c:pt>
                <c:pt idx="1007">
                  <c:v>1710.94</c:v>
                </c:pt>
                <c:pt idx="1008">
                  <c:v>1713.44</c:v>
                </c:pt>
                <c:pt idx="1009">
                  <c:v>1715.93</c:v>
                </c:pt>
                <c:pt idx="1010">
                  <c:v>1718.43</c:v>
                </c:pt>
                <c:pt idx="1011">
                  <c:v>1720.93</c:v>
                </c:pt>
                <c:pt idx="1012">
                  <c:v>1723.43</c:v>
                </c:pt>
                <c:pt idx="1013">
                  <c:v>1725.93</c:v>
                </c:pt>
                <c:pt idx="1014">
                  <c:v>1728.43</c:v>
                </c:pt>
                <c:pt idx="1015">
                  <c:v>1730.92</c:v>
                </c:pt>
                <c:pt idx="1016">
                  <c:v>1733.42</c:v>
                </c:pt>
                <c:pt idx="1017">
                  <c:v>1735.92</c:v>
                </c:pt>
                <c:pt idx="1018">
                  <c:v>1738.42</c:v>
                </c:pt>
                <c:pt idx="1019">
                  <c:v>1740.92</c:v>
                </c:pt>
                <c:pt idx="1020">
                  <c:v>1743.42</c:v>
                </c:pt>
                <c:pt idx="1021">
                  <c:v>1745.91</c:v>
                </c:pt>
                <c:pt idx="1022">
                  <c:v>1748.41</c:v>
                </c:pt>
                <c:pt idx="1023">
                  <c:v>1750.91</c:v>
                </c:pt>
                <c:pt idx="1024">
                  <c:v>1753.41</c:v>
                </c:pt>
                <c:pt idx="1025">
                  <c:v>1755.91</c:v>
                </c:pt>
                <c:pt idx="1026">
                  <c:v>1758.4</c:v>
                </c:pt>
                <c:pt idx="1027">
                  <c:v>1760.9</c:v>
                </c:pt>
                <c:pt idx="1028">
                  <c:v>1763.4</c:v>
                </c:pt>
                <c:pt idx="1029">
                  <c:v>1765.9</c:v>
                </c:pt>
                <c:pt idx="1030">
                  <c:v>1768.4</c:v>
                </c:pt>
                <c:pt idx="1031">
                  <c:v>1770.9</c:v>
                </c:pt>
                <c:pt idx="1032">
                  <c:v>1773.39</c:v>
                </c:pt>
                <c:pt idx="1033">
                  <c:v>1775.89</c:v>
                </c:pt>
                <c:pt idx="1034">
                  <c:v>1778.39</c:v>
                </c:pt>
                <c:pt idx="1035">
                  <c:v>1780.89</c:v>
                </c:pt>
                <c:pt idx="1036">
                  <c:v>1783.39</c:v>
                </c:pt>
                <c:pt idx="1037">
                  <c:v>1785.89</c:v>
                </c:pt>
                <c:pt idx="1038">
                  <c:v>1788.38</c:v>
                </c:pt>
                <c:pt idx="1039">
                  <c:v>1790.88</c:v>
                </c:pt>
                <c:pt idx="1040">
                  <c:v>1793.34</c:v>
                </c:pt>
                <c:pt idx="1041">
                  <c:v>1795.8</c:v>
                </c:pt>
                <c:pt idx="1042">
                  <c:v>1798.25</c:v>
                </c:pt>
                <c:pt idx="1043">
                  <c:v>1800.71</c:v>
                </c:pt>
                <c:pt idx="1044">
                  <c:v>1803.17</c:v>
                </c:pt>
                <c:pt idx="1045">
                  <c:v>1805.62</c:v>
                </c:pt>
                <c:pt idx="1046">
                  <c:v>1808.08</c:v>
                </c:pt>
                <c:pt idx="1047">
                  <c:v>1810.54</c:v>
                </c:pt>
                <c:pt idx="1048">
                  <c:v>1813</c:v>
                </c:pt>
                <c:pt idx="1049">
                  <c:v>1815.45</c:v>
                </c:pt>
                <c:pt idx="1050">
                  <c:v>1817.91</c:v>
                </c:pt>
                <c:pt idx="1051">
                  <c:v>1820.37</c:v>
                </c:pt>
                <c:pt idx="1052">
                  <c:v>1822.82</c:v>
                </c:pt>
                <c:pt idx="1053">
                  <c:v>1825.28</c:v>
                </c:pt>
                <c:pt idx="1054">
                  <c:v>1827.74</c:v>
                </c:pt>
                <c:pt idx="1055">
                  <c:v>1830.2</c:v>
                </c:pt>
                <c:pt idx="1056">
                  <c:v>1832.65</c:v>
                </c:pt>
                <c:pt idx="1057">
                  <c:v>1835.11</c:v>
                </c:pt>
                <c:pt idx="1058">
                  <c:v>1837.57</c:v>
                </c:pt>
                <c:pt idx="1059">
                  <c:v>1840.02</c:v>
                </c:pt>
                <c:pt idx="1060">
                  <c:v>1842.48</c:v>
                </c:pt>
                <c:pt idx="1061">
                  <c:v>1844.94</c:v>
                </c:pt>
                <c:pt idx="1062">
                  <c:v>1847.4</c:v>
                </c:pt>
                <c:pt idx="1063">
                  <c:v>1849.85</c:v>
                </c:pt>
                <c:pt idx="1064">
                  <c:v>1852.31</c:v>
                </c:pt>
                <c:pt idx="1065">
                  <c:v>1854.77</c:v>
                </c:pt>
                <c:pt idx="1066">
                  <c:v>1857.22</c:v>
                </c:pt>
                <c:pt idx="1067">
                  <c:v>1859.68</c:v>
                </c:pt>
                <c:pt idx="1068">
                  <c:v>1862.14</c:v>
                </c:pt>
                <c:pt idx="1069">
                  <c:v>1864.6</c:v>
                </c:pt>
                <c:pt idx="1070">
                  <c:v>1867.05</c:v>
                </c:pt>
                <c:pt idx="1071">
                  <c:v>1869.51</c:v>
                </c:pt>
                <c:pt idx="1072">
                  <c:v>1871.97</c:v>
                </c:pt>
                <c:pt idx="1073">
                  <c:v>1874.42</c:v>
                </c:pt>
                <c:pt idx="1074">
                  <c:v>1876.88</c:v>
                </c:pt>
                <c:pt idx="1075">
                  <c:v>1879.34</c:v>
                </c:pt>
                <c:pt idx="1076">
                  <c:v>1881.8</c:v>
                </c:pt>
                <c:pt idx="1077">
                  <c:v>1884.25</c:v>
                </c:pt>
                <c:pt idx="1078">
                  <c:v>1886.71</c:v>
                </c:pt>
                <c:pt idx="1079">
                  <c:v>1889.17</c:v>
                </c:pt>
                <c:pt idx="1080">
                  <c:v>1891.62</c:v>
                </c:pt>
                <c:pt idx="1081">
                  <c:v>1894.08</c:v>
                </c:pt>
                <c:pt idx="1082">
                  <c:v>1896.54</c:v>
                </c:pt>
                <c:pt idx="1083">
                  <c:v>1899</c:v>
                </c:pt>
                <c:pt idx="1084">
                  <c:v>1901.45</c:v>
                </c:pt>
                <c:pt idx="1085">
                  <c:v>1903.91</c:v>
                </c:pt>
                <c:pt idx="1086">
                  <c:v>1906.37</c:v>
                </c:pt>
                <c:pt idx="1087">
                  <c:v>1908.82</c:v>
                </c:pt>
                <c:pt idx="1088">
                  <c:v>1911.28</c:v>
                </c:pt>
                <c:pt idx="1089">
                  <c:v>1913.74</c:v>
                </c:pt>
                <c:pt idx="1090">
                  <c:v>1916.2</c:v>
                </c:pt>
                <c:pt idx="1091">
                  <c:v>1918.65</c:v>
                </c:pt>
                <c:pt idx="1092">
                  <c:v>1921.11</c:v>
                </c:pt>
                <c:pt idx="1093">
                  <c:v>1923.57</c:v>
                </c:pt>
                <c:pt idx="1094">
                  <c:v>1926.02</c:v>
                </c:pt>
                <c:pt idx="1095">
                  <c:v>1928.48</c:v>
                </c:pt>
                <c:pt idx="1096">
                  <c:v>1930.94</c:v>
                </c:pt>
                <c:pt idx="1097">
                  <c:v>1933.4</c:v>
                </c:pt>
                <c:pt idx="1098">
                  <c:v>1935.85</c:v>
                </c:pt>
                <c:pt idx="1099">
                  <c:v>1938.31</c:v>
                </c:pt>
                <c:pt idx="1100">
                  <c:v>1940.77</c:v>
                </c:pt>
                <c:pt idx="1101">
                  <c:v>1943.22</c:v>
                </c:pt>
                <c:pt idx="1102">
                  <c:v>1945.68</c:v>
                </c:pt>
                <c:pt idx="1103">
                  <c:v>1948.14</c:v>
                </c:pt>
                <c:pt idx="1104">
                  <c:v>1950.6</c:v>
                </c:pt>
                <c:pt idx="1105">
                  <c:v>1953.05</c:v>
                </c:pt>
                <c:pt idx="1106">
                  <c:v>1955.51</c:v>
                </c:pt>
                <c:pt idx="1107">
                  <c:v>1957.97</c:v>
                </c:pt>
                <c:pt idx="1108">
                  <c:v>1960.42</c:v>
                </c:pt>
                <c:pt idx="1109">
                  <c:v>1962.88</c:v>
                </c:pt>
                <c:pt idx="1110">
                  <c:v>1965.34</c:v>
                </c:pt>
                <c:pt idx="1111">
                  <c:v>1967.8</c:v>
                </c:pt>
                <c:pt idx="1112">
                  <c:v>1970.25</c:v>
                </c:pt>
                <c:pt idx="1113">
                  <c:v>1972.71</c:v>
                </c:pt>
                <c:pt idx="1114">
                  <c:v>1975.17</c:v>
                </c:pt>
                <c:pt idx="1115">
                  <c:v>1977.62</c:v>
                </c:pt>
                <c:pt idx="1116">
                  <c:v>1980.08</c:v>
                </c:pt>
                <c:pt idx="1117">
                  <c:v>1982.54</c:v>
                </c:pt>
                <c:pt idx="1118">
                  <c:v>1985</c:v>
                </c:pt>
                <c:pt idx="1119">
                  <c:v>1987.45</c:v>
                </c:pt>
                <c:pt idx="1120">
                  <c:v>1989.91</c:v>
                </c:pt>
                <c:pt idx="1121">
                  <c:v>1992.37</c:v>
                </c:pt>
                <c:pt idx="1122">
                  <c:v>1994.82</c:v>
                </c:pt>
                <c:pt idx="1123">
                  <c:v>1997.28</c:v>
                </c:pt>
                <c:pt idx="1124">
                  <c:v>1999.74</c:v>
                </c:pt>
                <c:pt idx="1125">
                  <c:v>2002.2</c:v>
                </c:pt>
                <c:pt idx="1126">
                  <c:v>2004.65</c:v>
                </c:pt>
                <c:pt idx="1127">
                  <c:v>2007.11</c:v>
                </c:pt>
                <c:pt idx="1128">
                  <c:v>2009.57</c:v>
                </c:pt>
                <c:pt idx="1129">
                  <c:v>2012.02</c:v>
                </c:pt>
                <c:pt idx="1130">
                  <c:v>2014.48</c:v>
                </c:pt>
                <c:pt idx="1131">
                  <c:v>2016.94</c:v>
                </c:pt>
                <c:pt idx="1132">
                  <c:v>2019.4</c:v>
                </c:pt>
                <c:pt idx="1133">
                  <c:v>2021.85</c:v>
                </c:pt>
                <c:pt idx="1134">
                  <c:v>2024.31</c:v>
                </c:pt>
                <c:pt idx="1135">
                  <c:v>2026.77</c:v>
                </c:pt>
                <c:pt idx="1136">
                  <c:v>2029.22</c:v>
                </c:pt>
                <c:pt idx="1137">
                  <c:v>2031.68</c:v>
                </c:pt>
                <c:pt idx="1138">
                  <c:v>2034.14</c:v>
                </c:pt>
                <c:pt idx="1139">
                  <c:v>2036.6</c:v>
                </c:pt>
                <c:pt idx="1140">
                  <c:v>2039.05</c:v>
                </c:pt>
                <c:pt idx="1141">
                  <c:v>2041.51</c:v>
                </c:pt>
                <c:pt idx="1142">
                  <c:v>2043.41</c:v>
                </c:pt>
                <c:pt idx="1143">
                  <c:v>2045.3</c:v>
                </c:pt>
                <c:pt idx="1144">
                  <c:v>2047.2</c:v>
                </c:pt>
                <c:pt idx="1145">
                  <c:v>2049.09</c:v>
                </c:pt>
                <c:pt idx="1146">
                  <c:v>2050.9899999999998</c:v>
                </c:pt>
                <c:pt idx="1147">
                  <c:v>2052.88</c:v>
                </c:pt>
                <c:pt idx="1148">
                  <c:v>2054.7800000000002</c:v>
                </c:pt>
                <c:pt idx="1149">
                  <c:v>2056.67</c:v>
                </c:pt>
                <c:pt idx="1150">
                  <c:v>2058.5700000000002</c:v>
                </c:pt>
                <c:pt idx="1151">
                  <c:v>2060.46</c:v>
                </c:pt>
                <c:pt idx="1152">
                  <c:v>2062.36</c:v>
                </c:pt>
                <c:pt idx="1153">
                  <c:v>2064.2600000000002</c:v>
                </c:pt>
                <c:pt idx="1154">
                  <c:v>2066.15</c:v>
                </c:pt>
                <c:pt idx="1155">
                  <c:v>2068.0500000000002</c:v>
                </c:pt>
                <c:pt idx="1156">
                  <c:v>2069.94</c:v>
                </c:pt>
                <c:pt idx="1157">
                  <c:v>2071.84</c:v>
                </c:pt>
                <c:pt idx="1158">
                  <c:v>2073.73</c:v>
                </c:pt>
                <c:pt idx="1159">
                  <c:v>2075.63</c:v>
                </c:pt>
                <c:pt idx="1160">
                  <c:v>2077.52</c:v>
                </c:pt>
                <c:pt idx="1161">
                  <c:v>2079.42</c:v>
                </c:pt>
                <c:pt idx="1162">
                  <c:v>2081.3200000000002</c:v>
                </c:pt>
                <c:pt idx="1163">
                  <c:v>2083.21</c:v>
                </c:pt>
                <c:pt idx="1164">
                  <c:v>2085.11</c:v>
                </c:pt>
                <c:pt idx="1165">
                  <c:v>2087</c:v>
                </c:pt>
                <c:pt idx="1166">
                  <c:v>2088.9</c:v>
                </c:pt>
                <c:pt idx="1167">
                  <c:v>2090.79</c:v>
                </c:pt>
                <c:pt idx="1168">
                  <c:v>2092.69</c:v>
                </c:pt>
                <c:pt idx="1169">
                  <c:v>2094.58</c:v>
                </c:pt>
                <c:pt idx="1170">
                  <c:v>2096.48</c:v>
                </c:pt>
                <c:pt idx="1171">
                  <c:v>2098.37</c:v>
                </c:pt>
                <c:pt idx="1172">
                  <c:v>2100.27</c:v>
                </c:pt>
                <c:pt idx="1173">
                  <c:v>2102.17</c:v>
                </c:pt>
                <c:pt idx="1174">
                  <c:v>2104.06</c:v>
                </c:pt>
                <c:pt idx="1175">
                  <c:v>2105.96</c:v>
                </c:pt>
                <c:pt idx="1176">
                  <c:v>2107.85</c:v>
                </c:pt>
                <c:pt idx="1177">
                  <c:v>2109.75</c:v>
                </c:pt>
                <c:pt idx="1178">
                  <c:v>2111.64</c:v>
                </c:pt>
                <c:pt idx="1179">
                  <c:v>2113.54</c:v>
                </c:pt>
                <c:pt idx="1180">
                  <c:v>2115.4299999999998</c:v>
                </c:pt>
                <c:pt idx="1181">
                  <c:v>2117.33</c:v>
                </c:pt>
                <c:pt idx="1182">
                  <c:v>2119.23</c:v>
                </c:pt>
                <c:pt idx="1183">
                  <c:v>2121.12</c:v>
                </c:pt>
                <c:pt idx="1184">
                  <c:v>2123.02</c:v>
                </c:pt>
                <c:pt idx="1185">
                  <c:v>2124.91</c:v>
                </c:pt>
                <c:pt idx="1186">
                  <c:v>2126.81</c:v>
                </c:pt>
                <c:pt idx="1187">
                  <c:v>2128.6999999999998</c:v>
                </c:pt>
                <c:pt idx="1188">
                  <c:v>2130.6</c:v>
                </c:pt>
                <c:pt idx="1189">
                  <c:v>2132.4899999999998</c:v>
                </c:pt>
                <c:pt idx="1190">
                  <c:v>2134.39</c:v>
                </c:pt>
                <c:pt idx="1191">
                  <c:v>2136.29</c:v>
                </c:pt>
                <c:pt idx="1192">
                  <c:v>2138.1799999999998</c:v>
                </c:pt>
                <c:pt idx="1193">
                  <c:v>2140.08</c:v>
                </c:pt>
                <c:pt idx="1194">
                  <c:v>2141.9699999999998</c:v>
                </c:pt>
                <c:pt idx="1195">
                  <c:v>2143.87</c:v>
                </c:pt>
                <c:pt idx="1196">
                  <c:v>2145.7600000000002</c:v>
                </c:pt>
                <c:pt idx="1197">
                  <c:v>2147.66</c:v>
                </c:pt>
                <c:pt idx="1198">
                  <c:v>2149.5500000000002</c:v>
                </c:pt>
                <c:pt idx="1199">
                  <c:v>2151.4499999999998</c:v>
                </c:pt>
                <c:pt idx="1200">
                  <c:v>2153.34</c:v>
                </c:pt>
                <c:pt idx="1201">
                  <c:v>2155.2399999999998</c:v>
                </c:pt>
                <c:pt idx="1202">
                  <c:v>2157.14</c:v>
                </c:pt>
                <c:pt idx="1203">
                  <c:v>2159.0300000000002</c:v>
                </c:pt>
                <c:pt idx="1204">
                  <c:v>2160.9299999999998</c:v>
                </c:pt>
                <c:pt idx="1205">
                  <c:v>2162.8200000000002</c:v>
                </c:pt>
                <c:pt idx="1206">
                  <c:v>2164.7199999999998</c:v>
                </c:pt>
                <c:pt idx="1207">
                  <c:v>2166.61</c:v>
                </c:pt>
                <c:pt idx="1208">
                  <c:v>2168.5100000000002</c:v>
                </c:pt>
                <c:pt idx="1209">
                  <c:v>2170.4</c:v>
                </c:pt>
                <c:pt idx="1210">
                  <c:v>2172.3000000000002</c:v>
                </c:pt>
                <c:pt idx="1211">
                  <c:v>2174.1999999999998</c:v>
                </c:pt>
                <c:pt idx="1212">
                  <c:v>2176.09</c:v>
                </c:pt>
                <c:pt idx="1213">
                  <c:v>2177.9899999999998</c:v>
                </c:pt>
                <c:pt idx="1214">
                  <c:v>2179.88</c:v>
                </c:pt>
                <c:pt idx="1215">
                  <c:v>2181.7800000000002</c:v>
                </c:pt>
                <c:pt idx="1216">
                  <c:v>2183.67</c:v>
                </c:pt>
                <c:pt idx="1217">
                  <c:v>2185.5700000000002</c:v>
                </c:pt>
                <c:pt idx="1218">
                  <c:v>2187.46</c:v>
                </c:pt>
                <c:pt idx="1219">
                  <c:v>2189.36</c:v>
                </c:pt>
                <c:pt idx="1220">
                  <c:v>2191.25</c:v>
                </c:pt>
                <c:pt idx="1221">
                  <c:v>2214.0700000000002</c:v>
                </c:pt>
                <c:pt idx="1222">
                  <c:v>2236.89</c:v>
                </c:pt>
                <c:pt idx="1223">
                  <c:v>2259.71</c:v>
                </c:pt>
                <c:pt idx="1224">
                  <c:v>2282.52</c:v>
                </c:pt>
                <c:pt idx="1225">
                  <c:v>2305.34</c:v>
                </c:pt>
                <c:pt idx="1226">
                  <c:v>2328.16</c:v>
                </c:pt>
                <c:pt idx="1227">
                  <c:v>2350.98</c:v>
                </c:pt>
                <c:pt idx="1228">
                  <c:v>2373.79</c:v>
                </c:pt>
                <c:pt idx="1229">
                  <c:v>2396.61</c:v>
                </c:pt>
              </c:numCache>
            </c:numRef>
          </c:xVal>
          <c:yVal>
            <c:numRef>
              <c:f>Composite!$D$2:$D$2006</c:f>
              <c:numCache>
                <c:formatCode>General</c:formatCode>
                <c:ptCount val="2005"/>
                <c:pt idx="0">
                  <c:v>-7.6</c:v>
                </c:pt>
                <c:pt idx="1">
                  <c:v>-7.6499999999999977</c:v>
                </c:pt>
                <c:pt idx="2">
                  <c:v>-8</c:v>
                </c:pt>
                <c:pt idx="3">
                  <c:v>-7.88</c:v>
                </c:pt>
                <c:pt idx="4">
                  <c:v>-7.6899999999999986</c:v>
                </c:pt>
                <c:pt idx="5">
                  <c:v>-7.9</c:v>
                </c:pt>
                <c:pt idx="6">
                  <c:v>-7.8599999999999977</c:v>
                </c:pt>
                <c:pt idx="7">
                  <c:v>-7.89</c:v>
                </c:pt>
                <c:pt idx="8">
                  <c:v>-7.99</c:v>
                </c:pt>
                <c:pt idx="9">
                  <c:v>-7.95</c:v>
                </c:pt>
                <c:pt idx="10">
                  <c:v>-7.98</c:v>
                </c:pt>
                <c:pt idx="11">
                  <c:v>-7.99</c:v>
                </c:pt>
                <c:pt idx="12">
                  <c:v>-7.94</c:v>
                </c:pt>
                <c:pt idx="13">
                  <c:v>-7.84</c:v>
                </c:pt>
                <c:pt idx="14">
                  <c:v>-7.94</c:v>
                </c:pt>
                <c:pt idx="15">
                  <c:v>-7.9</c:v>
                </c:pt>
                <c:pt idx="16">
                  <c:v>-7.96</c:v>
                </c:pt>
                <c:pt idx="17">
                  <c:v>-8.1</c:v>
                </c:pt>
                <c:pt idx="18">
                  <c:v>-8.0400000000000009</c:v>
                </c:pt>
                <c:pt idx="19">
                  <c:v>-7.99</c:v>
                </c:pt>
                <c:pt idx="20">
                  <c:v>-8.0400000000000009</c:v>
                </c:pt>
                <c:pt idx="21">
                  <c:v>-7.84</c:v>
                </c:pt>
                <c:pt idx="22">
                  <c:v>-7.95</c:v>
                </c:pt>
                <c:pt idx="23">
                  <c:v>-8.1</c:v>
                </c:pt>
                <c:pt idx="24">
                  <c:v>-8.02</c:v>
                </c:pt>
                <c:pt idx="25">
                  <c:v>-8.11</c:v>
                </c:pt>
                <c:pt idx="26">
                  <c:v>-8.14</c:v>
                </c:pt>
                <c:pt idx="27">
                  <c:v>-7.99</c:v>
                </c:pt>
                <c:pt idx="28">
                  <c:v>-8.0400000000000009</c:v>
                </c:pt>
                <c:pt idx="29">
                  <c:v>-8.2800000000000011</c:v>
                </c:pt>
                <c:pt idx="30">
                  <c:v>-8.31</c:v>
                </c:pt>
                <c:pt idx="31">
                  <c:v>-8.33</c:v>
                </c:pt>
                <c:pt idx="32">
                  <c:v>-8.2800000000000011</c:v>
                </c:pt>
                <c:pt idx="33">
                  <c:v>-8.43</c:v>
                </c:pt>
                <c:pt idx="34">
                  <c:v>-8.27</c:v>
                </c:pt>
                <c:pt idx="35">
                  <c:v>-8.16</c:v>
                </c:pt>
                <c:pt idx="36">
                  <c:v>-8.3700000000000028</c:v>
                </c:pt>
                <c:pt idx="37">
                  <c:v>-8.2100000000000009</c:v>
                </c:pt>
                <c:pt idx="38">
                  <c:v>-8.19</c:v>
                </c:pt>
                <c:pt idx="39">
                  <c:v>-8.41</c:v>
                </c:pt>
                <c:pt idx="40">
                  <c:v>-8.15</c:v>
                </c:pt>
                <c:pt idx="41">
                  <c:v>-8.1300000000000008</c:v>
                </c:pt>
                <c:pt idx="42">
                  <c:v>-8.15</c:v>
                </c:pt>
                <c:pt idx="43">
                  <c:v>-8.24</c:v>
                </c:pt>
                <c:pt idx="44">
                  <c:v>-8.25</c:v>
                </c:pt>
                <c:pt idx="45">
                  <c:v>-8.07</c:v>
                </c:pt>
                <c:pt idx="46">
                  <c:v>-8.08</c:v>
                </c:pt>
                <c:pt idx="47">
                  <c:v>-8.15</c:v>
                </c:pt>
                <c:pt idx="48">
                  <c:v>-8.2100000000000009</c:v>
                </c:pt>
                <c:pt idx="49">
                  <c:v>-8.25</c:v>
                </c:pt>
                <c:pt idx="50">
                  <c:v>-8.120000000000001</c:v>
                </c:pt>
                <c:pt idx="51">
                  <c:v>-8.09</c:v>
                </c:pt>
                <c:pt idx="52">
                  <c:v>-8.2100000000000009</c:v>
                </c:pt>
                <c:pt idx="53">
                  <c:v>-8.1</c:v>
                </c:pt>
                <c:pt idx="54">
                  <c:v>-8.41</c:v>
                </c:pt>
                <c:pt idx="55">
                  <c:v>-8.19</c:v>
                </c:pt>
                <c:pt idx="56">
                  <c:v>-8.1300000000000008</c:v>
                </c:pt>
                <c:pt idx="57">
                  <c:v>-8.35</c:v>
                </c:pt>
                <c:pt idx="58">
                  <c:v>-8.25</c:v>
                </c:pt>
                <c:pt idx="59">
                  <c:v>-8.15</c:v>
                </c:pt>
                <c:pt idx="60">
                  <c:v>-8.18</c:v>
                </c:pt>
                <c:pt idx="61">
                  <c:v>-8.25</c:v>
                </c:pt>
                <c:pt idx="62">
                  <c:v>-8.32</c:v>
                </c:pt>
                <c:pt idx="63">
                  <c:v>-8.2800000000000011</c:v>
                </c:pt>
                <c:pt idx="64">
                  <c:v>-8.2200000000000006</c:v>
                </c:pt>
                <c:pt idx="65">
                  <c:v>-8.17</c:v>
                </c:pt>
                <c:pt idx="66">
                  <c:v>-7.96</c:v>
                </c:pt>
                <c:pt idx="67">
                  <c:v>-8.0300000000000011</c:v>
                </c:pt>
                <c:pt idx="68">
                  <c:v>-8.1</c:v>
                </c:pt>
                <c:pt idx="69">
                  <c:v>-8.09</c:v>
                </c:pt>
                <c:pt idx="70">
                  <c:v>-8.1</c:v>
                </c:pt>
                <c:pt idx="71">
                  <c:v>-8.4</c:v>
                </c:pt>
                <c:pt idx="72">
                  <c:v>-8.3700000000000028</c:v>
                </c:pt>
                <c:pt idx="73">
                  <c:v>-8.16</c:v>
                </c:pt>
                <c:pt idx="74">
                  <c:v>-8.27</c:v>
                </c:pt>
                <c:pt idx="75">
                  <c:v>-7.99</c:v>
                </c:pt>
                <c:pt idx="76">
                  <c:v>-8.2800000000000011</c:v>
                </c:pt>
                <c:pt idx="77">
                  <c:v>-8.15</c:v>
                </c:pt>
                <c:pt idx="78">
                  <c:v>-7.97</c:v>
                </c:pt>
                <c:pt idx="79">
                  <c:v>-7.95</c:v>
                </c:pt>
                <c:pt idx="80">
                  <c:v>-7.92</c:v>
                </c:pt>
                <c:pt idx="81">
                  <c:v>-8.02</c:v>
                </c:pt>
                <c:pt idx="82">
                  <c:v>-8.02</c:v>
                </c:pt>
                <c:pt idx="83">
                  <c:v>-8.0300000000000011</c:v>
                </c:pt>
                <c:pt idx="84">
                  <c:v>-8.1300000000000008</c:v>
                </c:pt>
                <c:pt idx="85">
                  <c:v>-8.06</c:v>
                </c:pt>
                <c:pt idx="86">
                  <c:v>-8.06</c:v>
                </c:pt>
                <c:pt idx="87">
                  <c:v>-8.01</c:v>
                </c:pt>
                <c:pt idx="88">
                  <c:v>-8.14</c:v>
                </c:pt>
                <c:pt idx="89">
                  <c:v>-8.24</c:v>
                </c:pt>
                <c:pt idx="90">
                  <c:v>-8.0500000000000007</c:v>
                </c:pt>
                <c:pt idx="91">
                  <c:v>-8.0500000000000007</c:v>
                </c:pt>
                <c:pt idx="92">
                  <c:v>-7.98</c:v>
                </c:pt>
                <c:pt idx="93">
                  <c:v>-8.02</c:v>
                </c:pt>
                <c:pt idx="94">
                  <c:v>-8</c:v>
                </c:pt>
                <c:pt idx="95">
                  <c:v>-8.0500000000000007</c:v>
                </c:pt>
                <c:pt idx="96">
                  <c:v>-8.15</c:v>
                </c:pt>
                <c:pt idx="97">
                  <c:v>-8.07</c:v>
                </c:pt>
                <c:pt idx="98">
                  <c:v>-8.17</c:v>
                </c:pt>
                <c:pt idx="99">
                  <c:v>-8.17</c:v>
                </c:pt>
                <c:pt idx="100">
                  <c:v>-8.0500000000000007</c:v>
                </c:pt>
                <c:pt idx="101">
                  <c:v>-7.85</c:v>
                </c:pt>
                <c:pt idx="102">
                  <c:v>-7.95</c:v>
                </c:pt>
                <c:pt idx="103">
                  <c:v>-8</c:v>
                </c:pt>
                <c:pt idx="104">
                  <c:v>-8.1</c:v>
                </c:pt>
                <c:pt idx="105">
                  <c:v>-8.2200000000000006</c:v>
                </c:pt>
                <c:pt idx="106">
                  <c:v>-7.99</c:v>
                </c:pt>
                <c:pt idx="107">
                  <c:v>-7.84</c:v>
                </c:pt>
                <c:pt idx="108">
                  <c:v>-7.55</c:v>
                </c:pt>
                <c:pt idx="109">
                  <c:v>-7.8</c:v>
                </c:pt>
                <c:pt idx="110">
                  <c:v>-7.8199999999999976</c:v>
                </c:pt>
                <c:pt idx="111">
                  <c:v>-7.95</c:v>
                </c:pt>
                <c:pt idx="112">
                  <c:v>-7.89</c:v>
                </c:pt>
                <c:pt idx="113">
                  <c:v>-7.6199999999999957</c:v>
                </c:pt>
                <c:pt idx="114">
                  <c:v>-7.6899999999999986</c:v>
                </c:pt>
                <c:pt idx="115">
                  <c:v>-7.6899999999999986</c:v>
                </c:pt>
                <c:pt idx="116">
                  <c:v>-7.59</c:v>
                </c:pt>
                <c:pt idx="117">
                  <c:v>-7.59</c:v>
                </c:pt>
                <c:pt idx="118">
                  <c:v>-7.68</c:v>
                </c:pt>
                <c:pt idx="119">
                  <c:v>-7.73</c:v>
                </c:pt>
                <c:pt idx="120">
                  <c:v>-7.85</c:v>
                </c:pt>
                <c:pt idx="121">
                  <c:v>-8.120000000000001</c:v>
                </c:pt>
                <c:pt idx="122">
                  <c:v>-8.0400000000000009</c:v>
                </c:pt>
                <c:pt idx="123">
                  <c:v>-8.26</c:v>
                </c:pt>
                <c:pt idx="124">
                  <c:v>-8.2100000000000009</c:v>
                </c:pt>
                <c:pt idx="125">
                  <c:v>-8.0500000000000007</c:v>
                </c:pt>
                <c:pt idx="126">
                  <c:v>-7.97</c:v>
                </c:pt>
                <c:pt idx="127">
                  <c:v>-8.2000000000000011</c:v>
                </c:pt>
                <c:pt idx="128">
                  <c:v>-8.18</c:v>
                </c:pt>
                <c:pt idx="129">
                  <c:v>-8.17</c:v>
                </c:pt>
                <c:pt idx="130">
                  <c:v>-8.17</c:v>
                </c:pt>
                <c:pt idx="131">
                  <c:v>-8.09</c:v>
                </c:pt>
                <c:pt idx="132">
                  <c:v>-7.91</c:v>
                </c:pt>
                <c:pt idx="133">
                  <c:v>-7.94</c:v>
                </c:pt>
                <c:pt idx="134">
                  <c:v>-8.2100000000000009</c:v>
                </c:pt>
                <c:pt idx="135">
                  <c:v>-7.81</c:v>
                </c:pt>
                <c:pt idx="136">
                  <c:v>-8.01</c:v>
                </c:pt>
                <c:pt idx="137">
                  <c:v>-8.14</c:v>
                </c:pt>
                <c:pt idx="138">
                  <c:v>-8.07</c:v>
                </c:pt>
                <c:pt idx="139">
                  <c:v>-8.0500000000000007</c:v>
                </c:pt>
                <c:pt idx="140">
                  <c:v>-8.15</c:v>
                </c:pt>
                <c:pt idx="141">
                  <c:v>-7.91</c:v>
                </c:pt>
                <c:pt idx="142">
                  <c:v>-8.15</c:v>
                </c:pt>
                <c:pt idx="143">
                  <c:v>-8.0300000000000011</c:v>
                </c:pt>
                <c:pt idx="144">
                  <c:v>-8.23</c:v>
                </c:pt>
                <c:pt idx="145">
                  <c:v>-8.15</c:v>
                </c:pt>
                <c:pt idx="146">
                  <c:v>-7.96</c:v>
                </c:pt>
                <c:pt idx="147">
                  <c:v>-7.95</c:v>
                </c:pt>
                <c:pt idx="148">
                  <c:v>-7.96</c:v>
                </c:pt>
                <c:pt idx="149">
                  <c:v>-8.14</c:v>
                </c:pt>
                <c:pt idx="150">
                  <c:v>-8.120000000000001</c:v>
                </c:pt>
                <c:pt idx="151">
                  <c:v>-8.0500000000000007</c:v>
                </c:pt>
                <c:pt idx="152">
                  <c:v>-7.94</c:v>
                </c:pt>
                <c:pt idx="153">
                  <c:v>-7.96</c:v>
                </c:pt>
                <c:pt idx="154">
                  <c:v>-8.2000000000000011</c:v>
                </c:pt>
                <c:pt idx="155">
                  <c:v>-8.1300000000000008</c:v>
                </c:pt>
                <c:pt idx="156">
                  <c:v>-8.11</c:v>
                </c:pt>
                <c:pt idx="157">
                  <c:v>-7.99</c:v>
                </c:pt>
                <c:pt idx="158">
                  <c:v>-8.11</c:v>
                </c:pt>
                <c:pt idx="159">
                  <c:v>-7.99</c:v>
                </c:pt>
                <c:pt idx="160">
                  <c:v>-8.09</c:v>
                </c:pt>
                <c:pt idx="161">
                  <c:v>-8.1</c:v>
                </c:pt>
                <c:pt idx="162">
                  <c:v>-7.94</c:v>
                </c:pt>
                <c:pt idx="163">
                  <c:v>-8.0500000000000007</c:v>
                </c:pt>
                <c:pt idx="164">
                  <c:v>-8.11</c:v>
                </c:pt>
                <c:pt idx="165">
                  <c:v>-8.0500000000000007</c:v>
                </c:pt>
                <c:pt idx="166">
                  <c:v>-8.07</c:v>
                </c:pt>
                <c:pt idx="167">
                  <c:v>-8.0300000000000011</c:v>
                </c:pt>
                <c:pt idx="168">
                  <c:v>-7.84</c:v>
                </c:pt>
                <c:pt idx="169">
                  <c:v>-7.85</c:v>
                </c:pt>
                <c:pt idx="170">
                  <c:v>-7.96</c:v>
                </c:pt>
                <c:pt idx="171">
                  <c:v>-7.96</c:v>
                </c:pt>
                <c:pt idx="172">
                  <c:v>-7.79</c:v>
                </c:pt>
                <c:pt idx="173">
                  <c:v>-7.81</c:v>
                </c:pt>
                <c:pt idx="174">
                  <c:v>-7.74</c:v>
                </c:pt>
                <c:pt idx="175">
                  <c:v>-7.76</c:v>
                </c:pt>
                <c:pt idx="176">
                  <c:v>-7.72</c:v>
                </c:pt>
                <c:pt idx="177">
                  <c:v>-7.83</c:v>
                </c:pt>
                <c:pt idx="178">
                  <c:v>-8.0300000000000011</c:v>
                </c:pt>
                <c:pt idx="179">
                  <c:v>-7.9</c:v>
                </c:pt>
                <c:pt idx="180">
                  <c:v>-7.84</c:v>
                </c:pt>
                <c:pt idx="181">
                  <c:v>-7.8599999999999977</c:v>
                </c:pt>
                <c:pt idx="182">
                  <c:v>-7.79</c:v>
                </c:pt>
                <c:pt idx="183">
                  <c:v>-7.9</c:v>
                </c:pt>
                <c:pt idx="184">
                  <c:v>-7.9</c:v>
                </c:pt>
                <c:pt idx="185">
                  <c:v>-7.88</c:v>
                </c:pt>
                <c:pt idx="186">
                  <c:v>-7.8</c:v>
                </c:pt>
                <c:pt idx="187">
                  <c:v>-7.77</c:v>
                </c:pt>
                <c:pt idx="188">
                  <c:v>-7.6899999999999986</c:v>
                </c:pt>
                <c:pt idx="189">
                  <c:v>-7.8199999999999976</c:v>
                </c:pt>
                <c:pt idx="190">
                  <c:v>-7.76</c:v>
                </c:pt>
                <c:pt idx="191">
                  <c:v>-7.73</c:v>
                </c:pt>
                <c:pt idx="192">
                  <c:v>-7.68</c:v>
                </c:pt>
                <c:pt idx="193">
                  <c:v>-7.67</c:v>
                </c:pt>
                <c:pt idx="194">
                  <c:v>-7.73</c:v>
                </c:pt>
                <c:pt idx="195">
                  <c:v>-7.6099999999999977</c:v>
                </c:pt>
                <c:pt idx="196">
                  <c:v>-7.74</c:v>
                </c:pt>
                <c:pt idx="197">
                  <c:v>-7.81</c:v>
                </c:pt>
                <c:pt idx="198">
                  <c:v>-7.53</c:v>
                </c:pt>
                <c:pt idx="199">
                  <c:v>-7.54</c:v>
                </c:pt>
                <c:pt idx="200">
                  <c:v>-7.6099999999999977</c:v>
                </c:pt>
                <c:pt idx="202">
                  <c:v>-7.6</c:v>
                </c:pt>
                <c:pt idx="203">
                  <c:v>-7.37</c:v>
                </c:pt>
                <c:pt idx="204">
                  <c:v>-7.53</c:v>
                </c:pt>
                <c:pt idx="205">
                  <c:v>-7.53</c:v>
                </c:pt>
                <c:pt idx="206">
                  <c:v>-7.59</c:v>
                </c:pt>
                <c:pt idx="207">
                  <c:v>-7.68</c:v>
                </c:pt>
                <c:pt idx="208">
                  <c:v>-7.57</c:v>
                </c:pt>
                <c:pt idx="209">
                  <c:v>-7.68</c:v>
                </c:pt>
                <c:pt idx="210">
                  <c:v>-7.6</c:v>
                </c:pt>
                <c:pt idx="211">
                  <c:v>-7.73</c:v>
                </c:pt>
                <c:pt idx="212">
                  <c:v>-7.72</c:v>
                </c:pt>
                <c:pt idx="213">
                  <c:v>-7.78</c:v>
                </c:pt>
                <c:pt idx="214">
                  <c:v>-7.7</c:v>
                </c:pt>
                <c:pt idx="215">
                  <c:v>-7.84</c:v>
                </c:pt>
                <c:pt idx="216">
                  <c:v>-7.77</c:v>
                </c:pt>
                <c:pt idx="217">
                  <c:v>-7.6199999999999957</c:v>
                </c:pt>
                <c:pt idx="218">
                  <c:v>-7.52</c:v>
                </c:pt>
                <c:pt idx="219">
                  <c:v>-7.56</c:v>
                </c:pt>
                <c:pt idx="220">
                  <c:v>-7.43</c:v>
                </c:pt>
                <c:pt idx="221">
                  <c:v>-7.5</c:v>
                </c:pt>
                <c:pt idx="222">
                  <c:v>-7.6599999999999957</c:v>
                </c:pt>
                <c:pt idx="223">
                  <c:v>-7.75</c:v>
                </c:pt>
                <c:pt idx="224">
                  <c:v>-7.73</c:v>
                </c:pt>
                <c:pt idx="226">
                  <c:v>-7.6899999999999986</c:v>
                </c:pt>
                <c:pt idx="227">
                  <c:v>-7.73</c:v>
                </c:pt>
                <c:pt idx="228">
                  <c:v>-7.8199999999999976</c:v>
                </c:pt>
                <c:pt idx="229">
                  <c:v>-7.83</c:v>
                </c:pt>
                <c:pt idx="230">
                  <c:v>-7.9</c:v>
                </c:pt>
                <c:pt idx="231">
                  <c:v>-7.89</c:v>
                </c:pt>
                <c:pt idx="232">
                  <c:v>-7.72</c:v>
                </c:pt>
                <c:pt idx="233">
                  <c:v>-7.8199999999999976</c:v>
                </c:pt>
                <c:pt idx="234">
                  <c:v>-7.68</c:v>
                </c:pt>
                <c:pt idx="235">
                  <c:v>-7.74</c:v>
                </c:pt>
                <c:pt idx="236">
                  <c:v>-7.93</c:v>
                </c:pt>
                <c:pt idx="237">
                  <c:v>-7.91</c:v>
                </c:pt>
                <c:pt idx="238">
                  <c:v>-8</c:v>
                </c:pt>
                <c:pt idx="239">
                  <c:v>-7.93</c:v>
                </c:pt>
                <c:pt idx="240">
                  <c:v>-8.02</c:v>
                </c:pt>
                <c:pt idx="241">
                  <c:v>-7.95</c:v>
                </c:pt>
                <c:pt idx="242">
                  <c:v>-8</c:v>
                </c:pt>
                <c:pt idx="243">
                  <c:v>-7.93</c:v>
                </c:pt>
                <c:pt idx="244">
                  <c:v>-8.11</c:v>
                </c:pt>
                <c:pt idx="245">
                  <c:v>-8.1</c:v>
                </c:pt>
                <c:pt idx="246">
                  <c:v>-7.93</c:v>
                </c:pt>
                <c:pt idx="247">
                  <c:v>-7.78</c:v>
                </c:pt>
                <c:pt idx="248">
                  <c:v>-7.64</c:v>
                </c:pt>
                <c:pt idx="249">
                  <c:v>-7.6599999999999957</c:v>
                </c:pt>
                <c:pt idx="250">
                  <c:v>-7.63</c:v>
                </c:pt>
                <c:pt idx="251">
                  <c:v>-7.96</c:v>
                </c:pt>
                <c:pt idx="252">
                  <c:v>-8.02</c:v>
                </c:pt>
                <c:pt idx="253">
                  <c:v>-8.27</c:v>
                </c:pt>
                <c:pt idx="254">
                  <c:v>-8.08</c:v>
                </c:pt>
                <c:pt idx="255">
                  <c:v>-8.11</c:v>
                </c:pt>
                <c:pt idx="256">
                  <c:v>-7.87</c:v>
                </c:pt>
                <c:pt idx="257">
                  <c:v>-7.92</c:v>
                </c:pt>
                <c:pt idx="258">
                  <c:v>-7.97</c:v>
                </c:pt>
                <c:pt idx="259">
                  <c:v>-7.8</c:v>
                </c:pt>
                <c:pt idx="260">
                  <c:v>-7.6899999999999986</c:v>
                </c:pt>
                <c:pt idx="261">
                  <c:v>-7.97</c:v>
                </c:pt>
                <c:pt idx="262">
                  <c:v>-8.0400000000000009</c:v>
                </c:pt>
                <c:pt idx="263">
                  <c:v>-7.88</c:v>
                </c:pt>
                <c:pt idx="264">
                  <c:v>-7.98</c:v>
                </c:pt>
                <c:pt idx="265">
                  <c:v>-8.01</c:v>
                </c:pt>
                <c:pt idx="266">
                  <c:v>-8.0300000000000011</c:v>
                </c:pt>
                <c:pt idx="267">
                  <c:v>-7.96</c:v>
                </c:pt>
                <c:pt idx="268">
                  <c:v>-7.94</c:v>
                </c:pt>
                <c:pt idx="269">
                  <c:v>-8.07</c:v>
                </c:pt>
                <c:pt idx="270">
                  <c:v>-7.8599999999999977</c:v>
                </c:pt>
                <c:pt idx="271">
                  <c:v>-7.83</c:v>
                </c:pt>
                <c:pt idx="272">
                  <c:v>-7.91</c:v>
                </c:pt>
                <c:pt idx="273">
                  <c:v>-7.81</c:v>
                </c:pt>
                <c:pt idx="274">
                  <c:v>-7.89</c:v>
                </c:pt>
                <c:pt idx="275">
                  <c:v>-7.91</c:v>
                </c:pt>
                <c:pt idx="276">
                  <c:v>-7.8599999999999977</c:v>
                </c:pt>
                <c:pt idx="277">
                  <c:v>-7.79</c:v>
                </c:pt>
                <c:pt idx="278">
                  <c:v>-7.72</c:v>
                </c:pt>
                <c:pt idx="279">
                  <c:v>-7.71</c:v>
                </c:pt>
                <c:pt idx="280">
                  <c:v>-7.71</c:v>
                </c:pt>
                <c:pt idx="281">
                  <c:v>-7.8</c:v>
                </c:pt>
                <c:pt idx="282">
                  <c:v>-7.63</c:v>
                </c:pt>
                <c:pt idx="283">
                  <c:v>-7.56</c:v>
                </c:pt>
                <c:pt idx="284">
                  <c:v>-7.6199999999999957</c:v>
                </c:pt>
                <c:pt idx="285">
                  <c:v>-7.63</c:v>
                </c:pt>
                <c:pt idx="286">
                  <c:v>-7.87</c:v>
                </c:pt>
                <c:pt idx="287">
                  <c:v>-7.68</c:v>
                </c:pt>
                <c:pt idx="288">
                  <c:v>-7.71</c:v>
                </c:pt>
                <c:pt idx="289">
                  <c:v>-7.78</c:v>
                </c:pt>
                <c:pt idx="290">
                  <c:v>-7.8199999999999976</c:v>
                </c:pt>
                <c:pt idx="291">
                  <c:v>-7.94</c:v>
                </c:pt>
                <c:pt idx="292">
                  <c:v>-7.92</c:v>
                </c:pt>
                <c:pt idx="293">
                  <c:v>-7.88</c:v>
                </c:pt>
                <c:pt idx="294">
                  <c:v>-7.88</c:v>
                </c:pt>
                <c:pt idx="295">
                  <c:v>-7.93</c:v>
                </c:pt>
                <c:pt idx="296">
                  <c:v>-7.85</c:v>
                </c:pt>
                <c:pt idx="297">
                  <c:v>-8</c:v>
                </c:pt>
                <c:pt idx="298">
                  <c:v>-7.93</c:v>
                </c:pt>
                <c:pt idx="299">
                  <c:v>-8.06</c:v>
                </c:pt>
                <c:pt idx="300">
                  <c:v>-7.97</c:v>
                </c:pt>
                <c:pt idx="301">
                  <c:v>-7.94</c:v>
                </c:pt>
                <c:pt idx="302">
                  <c:v>-7.95</c:v>
                </c:pt>
                <c:pt idx="303">
                  <c:v>-8.14</c:v>
                </c:pt>
                <c:pt idx="304">
                  <c:v>-8</c:v>
                </c:pt>
                <c:pt idx="305">
                  <c:v>-8.15</c:v>
                </c:pt>
                <c:pt idx="306">
                  <c:v>-7.8199999999999976</c:v>
                </c:pt>
                <c:pt idx="307">
                  <c:v>-7.94</c:v>
                </c:pt>
                <c:pt idx="308">
                  <c:v>-8.01</c:v>
                </c:pt>
                <c:pt idx="309">
                  <c:v>-8.01</c:v>
                </c:pt>
                <c:pt idx="310">
                  <c:v>-8.09</c:v>
                </c:pt>
                <c:pt idx="311">
                  <c:v>-8.24</c:v>
                </c:pt>
                <c:pt idx="312">
                  <c:v>-8.07</c:v>
                </c:pt>
                <c:pt idx="313">
                  <c:v>-8.02</c:v>
                </c:pt>
                <c:pt idx="314">
                  <c:v>-7.8599999999999977</c:v>
                </c:pt>
                <c:pt idx="315">
                  <c:v>-7.75</c:v>
                </c:pt>
                <c:pt idx="316">
                  <c:v>-7.88</c:v>
                </c:pt>
                <c:pt idx="317">
                  <c:v>-7.94</c:v>
                </c:pt>
                <c:pt idx="318">
                  <c:v>-8.01</c:v>
                </c:pt>
                <c:pt idx="319">
                  <c:v>-8.15</c:v>
                </c:pt>
                <c:pt idx="320">
                  <c:v>-7.95</c:v>
                </c:pt>
                <c:pt idx="321">
                  <c:v>-8.15</c:v>
                </c:pt>
                <c:pt idx="322">
                  <c:v>-8.35</c:v>
                </c:pt>
                <c:pt idx="323">
                  <c:v>-8.42</c:v>
                </c:pt>
                <c:pt idx="324">
                  <c:v>-8.2800000000000011</c:v>
                </c:pt>
                <c:pt idx="325">
                  <c:v>-8.2100000000000009</c:v>
                </c:pt>
                <c:pt idx="326">
                  <c:v>-8.14</c:v>
                </c:pt>
                <c:pt idx="327">
                  <c:v>-8.31</c:v>
                </c:pt>
                <c:pt idx="328">
                  <c:v>-7.6599999999999957</c:v>
                </c:pt>
                <c:pt idx="329">
                  <c:v>-7.87</c:v>
                </c:pt>
                <c:pt idx="330">
                  <c:v>-7.79</c:v>
                </c:pt>
                <c:pt idx="331">
                  <c:v>-7.95</c:v>
                </c:pt>
                <c:pt idx="332">
                  <c:v>-8.120000000000001</c:v>
                </c:pt>
                <c:pt idx="333">
                  <c:v>-7.85</c:v>
                </c:pt>
                <c:pt idx="334">
                  <c:v>-7.81</c:v>
                </c:pt>
                <c:pt idx="335">
                  <c:v>-7.85</c:v>
                </c:pt>
                <c:pt idx="336">
                  <c:v>-7.81</c:v>
                </c:pt>
                <c:pt idx="337">
                  <c:v>-8.24</c:v>
                </c:pt>
                <c:pt idx="338">
                  <c:v>-8.06</c:v>
                </c:pt>
                <c:pt idx="339">
                  <c:v>-8.2200000000000006</c:v>
                </c:pt>
                <c:pt idx="340">
                  <c:v>-7.88</c:v>
                </c:pt>
                <c:pt idx="341">
                  <c:v>-8.11</c:v>
                </c:pt>
                <c:pt idx="342">
                  <c:v>-7.99</c:v>
                </c:pt>
                <c:pt idx="343">
                  <c:v>-8.2000000000000011</c:v>
                </c:pt>
                <c:pt idx="344">
                  <c:v>-7.9</c:v>
                </c:pt>
                <c:pt idx="345">
                  <c:v>-8.18</c:v>
                </c:pt>
                <c:pt idx="346">
                  <c:v>-8.51</c:v>
                </c:pt>
                <c:pt idx="347">
                  <c:v>-8.2200000000000006</c:v>
                </c:pt>
                <c:pt idx="348">
                  <c:v>-8.09</c:v>
                </c:pt>
                <c:pt idx="349">
                  <c:v>-8.18</c:v>
                </c:pt>
                <c:pt idx="350">
                  <c:v>-7.8</c:v>
                </c:pt>
                <c:pt idx="351">
                  <c:v>-7.92</c:v>
                </c:pt>
                <c:pt idx="352">
                  <c:v>-8</c:v>
                </c:pt>
                <c:pt idx="353">
                  <c:v>-7.92</c:v>
                </c:pt>
                <c:pt idx="354">
                  <c:v>-8.08</c:v>
                </c:pt>
                <c:pt idx="355">
                  <c:v>-7.8</c:v>
                </c:pt>
                <c:pt idx="356">
                  <c:v>-7.96</c:v>
                </c:pt>
                <c:pt idx="357">
                  <c:v>-8.0500000000000007</c:v>
                </c:pt>
                <c:pt idx="358">
                  <c:v>-8.120000000000001</c:v>
                </c:pt>
                <c:pt idx="359">
                  <c:v>-8.09</c:v>
                </c:pt>
                <c:pt idx="360">
                  <c:v>-7.88</c:v>
                </c:pt>
                <c:pt idx="361">
                  <c:v>-8.0400000000000009</c:v>
                </c:pt>
                <c:pt idx="362">
                  <c:v>-8.0300000000000011</c:v>
                </c:pt>
                <c:pt idx="363">
                  <c:v>-7.88</c:v>
                </c:pt>
                <c:pt idx="364">
                  <c:v>-7.74</c:v>
                </c:pt>
                <c:pt idx="365">
                  <c:v>-7.8</c:v>
                </c:pt>
                <c:pt idx="366">
                  <c:v>-7.52</c:v>
                </c:pt>
                <c:pt idx="367">
                  <c:v>-7.59</c:v>
                </c:pt>
                <c:pt idx="368">
                  <c:v>-7.67</c:v>
                </c:pt>
                <c:pt idx="369">
                  <c:v>-7.39</c:v>
                </c:pt>
                <c:pt idx="370">
                  <c:v>-7.34</c:v>
                </c:pt>
                <c:pt idx="371">
                  <c:v>-7.7</c:v>
                </c:pt>
                <c:pt idx="372">
                  <c:v>-7.6</c:v>
                </c:pt>
                <c:pt idx="373">
                  <c:v>-7.6199999999999957</c:v>
                </c:pt>
                <c:pt idx="374">
                  <c:v>-7.97</c:v>
                </c:pt>
                <c:pt idx="375">
                  <c:v>-8.120000000000001</c:v>
                </c:pt>
                <c:pt idx="376">
                  <c:v>-8.41</c:v>
                </c:pt>
                <c:pt idx="377">
                  <c:v>-8.14</c:v>
                </c:pt>
                <c:pt idx="378">
                  <c:v>-7.97</c:v>
                </c:pt>
                <c:pt idx="379">
                  <c:v>-8.01</c:v>
                </c:pt>
                <c:pt idx="380">
                  <c:v>-7.94</c:v>
                </c:pt>
                <c:pt idx="381">
                  <c:v>-7.96</c:v>
                </c:pt>
                <c:pt idx="382">
                  <c:v>-7.9</c:v>
                </c:pt>
                <c:pt idx="383">
                  <c:v>-7.88</c:v>
                </c:pt>
                <c:pt idx="384">
                  <c:v>-7.95</c:v>
                </c:pt>
                <c:pt idx="385">
                  <c:v>-7.87</c:v>
                </c:pt>
                <c:pt idx="386">
                  <c:v>-7.79</c:v>
                </c:pt>
                <c:pt idx="387">
                  <c:v>-7.93</c:v>
                </c:pt>
                <c:pt idx="388">
                  <c:v>-8.01</c:v>
                </c:pt>
                <c:pt idx="389">
                  <c:v>-8.0500000000000007</c:v>
                </c:pt>
                <c:pt idx="390">
                  <c:v>-8.59</c:v>
                </c:pt>
                <c:pt idx="391">
                  <c:v>-8.44</c:v>
                </c:pt>
                <c:pt idx="392">
                  <c:v>-8.1</c:v>
                </c:pt>
                <c:pt idx="393">
                  <c:v>-8.35</c:v>
                </c:pt>
                <c:pt idx="394">
                  <c:v>-8.51</c:v>
                </c:pt>
                <c:pt idx="395">
                  <c:v>-8.31</c:v>
                </c:pt>
                <c:pt idx="396">
                  <c:v>-8.27</c:v>
                </c:pt>
                <c:pt idx="397">
                  <c:v>-8.35</c:v>
                </c:pt>
                <c:pt idx="398">
                  <c:v>-8.31</c:v>
                </c:pt>
                <c:pt idx="399">
                  <c:v>-8.5300000000000011</c:v>
                </c:pt>
                <c:pt idx="400">
                  <c:v>-8.4700000000000006</c:v>
                </c:pt>
                <c:pt idx="401">
                  <c:v>-8.43</c:v>
                </c:pt>
                <c:pt idx="402">
                  <c:v>-8.26</c:v>
                </c:pt>
                <c:pt idx="403">
                  <c:v>-8.24</c:v>
                </c:pt>
                <c:pt idx="404">
                  <c:v>-8.49</c:v>
                </c:pt>
                <c:pt idx="405">
                  <c:v>-8.26</c:v>
                </c:pt>
                <c:pt idx="406">
                  <c:v>-8.18</c:v>
                </c:pt>
                <c:pt idx="407">
                  <c:v>-8.1</c:v>
                </c:pt>
                <c:pt idx="408">
                  <c:v>-8</c:v>
                </c:pt>
                <c:pt idx="409">
                  <c:v>-8.08</c:v>
                </c:pt>
                <c:pt idx="410">
                  <c:v>-8.07</c:v>
                </c:pt>
                <c:pt idx="411">
                  <c:v>-8.14</c:v>
                </c:pt>
                <c:pt idx="412">
                  <c:v>-7.87</c:v>
                </c:pt>
                <c:pt idx="413">
                  <c:v>-8.07</c:v>
                </c:pt>
                <c:pt idx="414">
                  <c:v>-8.06</c:v>
                </c:pt>
                <c:pt idx="415">
                  <c:v>-7.93</c:v>
                </c:pt>
                <c:pt idx="416">
                  <c:v>-7.92</c:v>
                </c:pt>
                <c:pt idx="417">
                  <c:v>-7.94</c:v>
                </c:pt>
                <c:pt idx="418">
                  <c:v>-7.91</c:v>
                </c:pt>
                <c:pt idx="419">
                  <c:v>-7.8199999999999976</c:v>
                </c:pt>
                <c:pt idx="420">
                  <c:v>-7.6099999999999977</c:v>
                </c:pt>
                <c:pt idx="421">
                  <c:v>-8.0500000000000007</c:v>
                </c:pt>
                <c:pt idx="422">
                  <c:v>-8.1300000000000008</c:v>
                </c:pt>
                <c:pt idx="423">
                  <c:v>-8.11</c:v>
                </c:pt>
                <c:pt idx="424">
                  <c:v>-7.8199999999999976</c:v>
                </c:pt>
                <c:pt idx="425">
                  <c:v>-7.87</c:v>
                </c:pt>
                <c:pt idx="426">
                  <c:v>-7.87</c:v>
                </c:pt>
                <c:pt idx="427">
                  <c:v>-7.91</c:v>
                </c:pt>
                <c:pt idx="428">
                  <c:v>-8.01</c:v>
                </c:pt>
                <c:pt idx="429">
                  <c:v>-7.83</c:v>
                </c:pt>
                <c:pt idx="430">
                  <c:v>-7.94</c:v>
                </c:pt>
                <c:pt idx="431">
                  <c:v>-7.8</c:v>
                </c:pt>
                <c:pt idx="432">
                  <c:v>-7.72</c:v>
                </c:pt>
                <c:pt idx="433">
                  <c:v>-7.77</c:v>
                </c:pt>
                <c:pt idx="434">
                  <c:v>-8</c:v>
                </c:pt>
                <c:pt idx="435">
                  <c:v>-7.88</c:v>
                </c:pt>
                <c:pt idx="436">
                  <c:v>-7.99</c:v>
                </c:pt>
                <c:pt idx="437">
                  <c:v>-7.85</c:v>
                </c:pt>
                <c:pt idx="438">
                  <c:v>-8.08</c:v>
                </c:pt>
                <c:pt idx="439">
                  <c:v>-8.08</c:v>
                </c:pt>
                <c:pt idx="440">
                  <c:v>-7.84</c:v>
                </c:pt>
                <c:pt idx="441">
                  <c:v>-7.96</c:v>
                </c:pt>
                <c:pt idx="442">
                  <c:v>-8.19</c:v>
                </c:pt>
                <c:pt idx="443">
                  <c:v>-8.34</c:v>
                </c:pt>
                <c:pt idx="444">
                  <c:v>-8.44</c:v>
                </c:pt>
                <c:pt idx="445">
                  <c:v>-8.2800000000000011</c:v>
                </c:pt>
                <c:pt idx="446">
                  <c:v>-8.34</c:v>
                </c:pt>
                <c:pt idx="447">
                  <c:v>-8.2900000000000009</c:v>
                </c:pt>
                <c:pt idx="448">
                  <c:v>-8.43</c:v>
                </c:pt>
                <c:pt idx="449">
                  <c:v>-8.51</c:v>
                </c:pt>
                <c:pt idx="450">
                  <c:v>-8.51</c:v>
                </c:pt>
                <c:pt idx="451">
                  <c:v>-8.68</c:v>
                </c:pt>
                <c:pt idx="452">
                  <c:v>-8.7800000000000011</c:v>
                </c:pt>
                <c:pt idx="453">
                  <c:v>-8.620000000000001</c:v>
                </c:pt>
                <c:pt idx="454">
                  <c:v>-8.6300000000000008</c:v>
                </c:pt>
                <c:pt idx="455">
                  <c:v>-8.77</c:v>
                </c:pt>
                <c:pt idx="456">
                  <c:v>-8.67</c:v>
                </c:pt>
                <c:pt idx="457">
                  <c:v>-8.7200000000000006</c:v>
                </c:pt>
                <c:pt idx="458">
                  <c:v>-8.77</c:v>
                </c:pt>
                <c:pt idx="459">
                  <c:v>-8.6300000000000008</c:v>
                </c:pt>
                <c:pt idx="460">
                  <c:v>-8.6</c:v>
                </c:pt>
                <c:pt idx="461">
                  <c:v>-8.7100000000000009</c:v>
                </c:pt>
                <c:pt idx="462">
                  <c:v>-8.42</c:v>
                </c:pt>
                <c:pt idx="463">
                  <c:v>-8.2900000000000009</c:v>
                </c:pt>
                <c:pt idx="464">
                  <c:v>-8.26</c:v>
                </c:pt>
                <c:pt idx="465">
                  <c:v>-8.33</c:v>
                </c:pt>
                <c:pt idx="466">
                  <c:v>-8.32</c:v>
                </c:pt>
                <c:pt idx="467">
                  <c:v>-8.2900000000000009</c:v>
                </c:pt>
                <c:pt idx="468">
                  <c:v>-8.32</c:v>
                </c:pt>
                <c:pt idx="469">
                  <c:v>-8.41</c:v>
                </c:pt>
                <c:pt idx="470">
                  <c:v>-8.2800000000000011</c:v>
                </c:pt>
                <c:pt idx="471">
                  <c:v>-8.43</c:v>
                </c:pt>
                <c:pt idx="472">
                  <c:v>-8.1300000000000008</c:v>
                </c:pt>
                <c:pt idx="473">
                  <c:v>-8.18</c:v>
                </c:pt>
                <c:pt idx="474">
                  <c:v>-8.23</c:v>
                </c:pt>
                <c:pt idx="475">
                  <c:v>-8.39</c:v>
                </c:pt>
                <c:pt idx="476">
                  <c:v>-8.31</c:v>
                </c:pt>
                <c:pt idx="477">
                  <c:v>-8.23</c:v>
                </c:pt>
                <c:pt idx="478">
                  <c:v>-8.1</c:v>
                </c:pt>
                <c:pt idx="479">
                  <c:v>-8.25</c:v>
                </c:pt>
                <c:pt idx="480">
                  <c:v>-8.14</c:v>
                </c:pt>
                <c:pt idx="481">
                  <c:v>-8.07</c:v>
                </c:pt>
                <c:pt idx="482">
                  <c:v>-8.4499999999999993</c:v>
                </c:pt>
                <c:pt idx="483">
                  <c:v>-8.26</c:v>
                </c:pt>
                <c:pt idx="484">
                  <c:v>-8.2900000000000009</c:v>
                </c:pt>
                <c:pt idx="485">
                  <c:v>-8.27</c:v>
                </c:pt>
                <c:pt idx="486">
                  <c:v>-8.33</c:v>
                </c:pt>
                <c:pt idx="487">
                  <c:v>-8.11</c:v>
                </c:pt>
                <c:pt idx="488">
                  <c:v>-8.19</c:v>
                </c:pt>
                <c:pt idx="489">
                  <c:v>-8.18</c:v>
                </c:pt>
                <c:pt idx="490">
                  <c:v>-8.18</c:v>
                </c:pt>
                <c:pt idx="491">
                  <c:v>-7.99</c:v>
                </c:pt>
                <c:pt idx="492">
                  <c:v>-7.98</c:v>
                </c:pt>
                <c:pt idx="493">
                  <c:v>-8.2000000000000011</c:v>
                </c:pt>
                <c:pt idx="494">
                  <c:v>-7.68</c:v>
                </c:pt>
                <c:pt idx="495">
                  <c:v>-8.08</c:v>
                </c:pt>
                <c:pt idx="496">
                  <c:v>-7.95</c:v>
                </c:pt>
                <c:pt idx="497">
                  <c:v>-8.24</c:v>
                </c:pt>
                <c:pt idx="498">
                  <c:v>-8</c:v>
                </c:pt>
                <c:pt idx="499">
                  <c:v>-8.25</c:v>
                </c:pt>
                <c:pt idx="500">
                  <c:v>-8.17</c:v>
                </c:pt>
                <c:pt idx="501">
                  <c:v>-8.4700000000000006</c:v>
                </c:pt>
                <c:pt idx="502">
                  <c:v>-8.2900000000000009</c:v>
                </c:pt>
                <c:pt idx="503">
                  <c:v>-8.2000000000000011</c:v>
                </c:pt>
                <c:pt idx="504">
                  <c:v>-8.48</c:v>
                </c:pt>
                <c:pt idx="505">
                  <c:v>-8.33</c:v>
                </c:pt>
                <c:pt idx="506">
                  <c:v>-8.27</c:v>
                </c:pt>
                <c:pt idx="507">
                  <c:v>-8.27</c:v>
                </c:pt>
                <c:pt idx="508">
                  <c:v>-8.24</c:v>
                </c:pt>
                <c:pt idx="509">
                  <c:v>-8.25</c:v>
                </c:pt>
                <c:pt idx="510">
                  <c:v>-8.3700000000000028</c:v>
                </c:pt>
                <c:pt idx="511">
                  <c:v>-8.43</c:v>
                </c:pt>
                <c:pt idx="512">
                  <c:v>-8.0400000000000009</c:v>
                </c:pt>
                <c:pt idx="513">
                  <c:v>-8.33</c:v>
                </c:pt>
                <c:pt idx="514">
                  <c:v>-8.41</c:v>
                </c:pt>
                <c:pt idx="515">
                  <c:v>-8.2100000000000009</c:v>
                </c:pt>
                <c:pt idx="516">
                  <c:v>-8.25</c:v>
                </c:pt>
                <c:pt idx="517">
                  <c:v>-7.93</c:v>
                </c:pt>
                <c:pt idx="518">
                  <c:v>-8</c:v>
                </c:pt>
                <c:pt idx="519">
                  <c:v>-8.01</c:v>
                </c:pt>
                <c:pt idx="520">
                  <c:v>-8.19</c:v>
                </c:pt>
                <c:pt idx="521">
                  <c:v>-8.4499999999999993</c:v>
                </c:pt>
                <c:pt idx="522">
                  <c:v>-8.32</c:v>
                </c:pt>
                <c:pt idx="523">
                  <c:v>-8.32</c:v>
                </c:pt>
                <c:pt idx="524">
                  <c:v>-8.2900000000000009</c:v>
                </c:pt>
                <c:pt idx="525">
                  <c:v>-8.36</c:v>
                </c:pt>
                <c:pt idx="526">
                  <c:v>-8.08</c:v>
                </c:pt>
                <c:pt idx="527">
                  <c:v>-8.0400000000000009</c:v>
                </c:pt>
                <c:pt idx="528">
                  <c:v>-8.2200000000000006</c:v>
                </c:pt>
                <c:pt idx="529">
                  <c:v>-7.93</c:v>
                </c:pt>
                <c:pt idx="530">
                  <c:v>-7.94</c:v>
                </c:pt>
                <c:pt idx="531">
                  <c:v>-8.2000000000000011</c:v>
                </c:pt>
                <c:pt idx="532">
                  <c:v>-7.75</c:v>
                </c:pt>
                <c:pt idx="533">
                  <c:v>-7.57</c:v>
                </c:pt>
                <c:pt idx="534">
                  <c:v>-7.53</c:v>
                </c:pt>
                <c:pt idx="535">
                  <c:v>-7.83</c:v>
                </c:pt>
                <c:pt idx="536">
                  <c:v>-7.91</c:v>
                </c:pt>
                <c:pt idx="537">
                  <c:v>-7.78</c:v>
                </c:pt>
                <c:pt idx="538">
                  <c:v>-7.63</c:v>
                </c:pt>
                <c:pt idx="539">
                  <c:v>-7.37</c:v>
                </c:pt>
                <c:pt idx="540">
                  <c:v>-7.89</c:v>
                </c:pt>
                <c:pt idx="541">
                  <c:v>-7.99</c:v>
                </c:pt>
                <c:pt idx="542">
                  <c:v>-7.92</c:v>
                </c:pt>
                <c:pt idx="543">
                  <c:v>-8</c:v>
                </c:pt>
                <c:pt idx="544">
                  <c:v>-8.31</c:v>
                </c:pt>
                <c:pt idx="545">
                  <c:v>-8.26</c:v>
                </c:pt>
                <c:pt idx="546">
                  <c:v>-8.01</c:v>
                </c:pt>
                <c:pt idx="547">
                  <c:v>-7.75</c:v>
                </c:pt>
                <c:pt idx="548">
                  <c:v>-7.94</c:v>
                </c:pt>
                <c:pt idx="549">
                  <c:v>-8.0500000000000007</c:v>
                </c:pt>
                <c:pt idx="550">
                  <c:v>-8.31</c:v>
                </c:pt>
                <c:pt idx="551">
                  <c:v>-8.4600000000000026</c:v>
                </c:pt>
                <c:pt idx="552">
                  <c:v>-8.3700000000000028</c:v>
                </c:pt>
                <c:pt idx="553">
                  <c:v>-8.67</c:v>
                </c:pt>
                <c:pt idx="554">
                  <c:v>-8.27</c:v>
                </c:pt>
                <c:pt idx="555">
                  <c:v>-8.0400000000000009</c:v>
                </c:pt>
                <c:pt idx="556">
                  <c:v>-8.2800000000000011</c:v>
                </c:pt>
                <c:pt idx="557">
                  <c:v>-7.98</c:v>
                </c:pt>
                <c:pt idx="558">
                  <c:v>-7.89</c:v>
                </c:pt>
                <c:pt idx="559">
                  <c:v>-8.08</c:v>
                </c:pt>
                <c:pt idx="560">
                  <c:v>-8.08</c:v>
                </c:pt>
                <c:pt idx="561">
                  <c:v>-8.15</c:v>
                </c:pt>
                <c:pt idx="562">
                  <c:v>-7.9</c:v>
                </c:pt>
                <c:pt idx="563">
                  <c:v>-7.71</c:v>
                </c:pt>
                <c:pt idx="564">
                  <c:v>-7.24</c:v>
                </c:pt>
                <c:pt idx="565">
                  <c:v>-7.63</c:v>
                </c:pt>
                <c:pt idx="566">
                  <c:v>-7.6599999999999957</c:v>
                </c:pt>
                <c:pt idx="567">
                  <c:v>-8.2200000000000006</c:v>
                </c:pt>
                <c:pt idx="568">
                  <c:v>-7.93</c:v>
                </c:pt>
                <c:pt idx="569">
                  <c:v>-8.2200000000000006</c:v>
                </c:pt>
                <c:pt idx="570">
                  <c:v>-8.0500000000000007</c:v>
                </c:pt>
                <c:pt idx="571">
                  <c:v>-7.8599999999999977</c:v>
                </c:pt>
                <c:pt idx="572">
                  <c:v>-7.97</c:v>
                </c:pt>
                <c:pt idx="573">
                  <c:v>-8.09</c:v>
                </c:pt>
                <c:pt idx="574">
                  <c:v>-8.42</c:v>
                </c:pt>
                <c:pt idx="575">
                  <c:v>-8.41</c:v>
                </c:pt>
                <c:pt idx="576">
                  <c:v>-8.23</c:v>
                </c:pt>
                <c:pt idx="577">
                  <c:v>-8.0500000000000007</c:v>
                </c:pt>
                <c:pt idx="578">
                  <c:v>-8.06</c:v>
                </c:pt>
                <c:pt idx="579">
                  <c:v>-8.09</c:v>
                </c:pt>
                <c:pt idx="580">
                  <c:v>-8.23</c:v>
                </c:pt>
                <c:pt idx="581">
                  <c:v>-8.09</c:v>
                </c:pt>
                <c:pt idx="582">
                  <c:v>-8.4700000000000006</c:v>
                </c:pt>
                <c:pt idx="583">
                  <c:v>-8.36</c:v>
                </c:pt>
                <c:pt idx="584">
                  <c:v>-8.09</c:v>
                </c:pt>
                <c:pt idx="585">
                  <c:v>-8.16</c:v>
                </c:pt>
                <c:pt idx="586">
                  <c:v>-8.17</c:v>
                </c:pt>
                <c:pt idx="587">
                  <c:v>-8.35</c:v>
                </c:pt>
                <c:pt idx="588">
                  <c:v>-8.2200000000000006</c:v>
                </c:pt>
                <c:pt idx="589">
                  <c:v>-8.09</c:v>
                </c:pt>
                <c:pt idx="590">
                  <c:v>-7.94</c:v>
                </c:pt>
                <c:pt idx="591">
                  <c:v>-8.14</c:v>
                </c:pt>
                <c:pt idx="592">
                  <c:v>-8.15</c:v>
                </c:pt>
                <c:pt idx="593">
                  <c:v>-7.71</c:v>
                </c:pt>
                <c:pt idx="594">
                  <c:v>-8.0300000000000011</c:v>
                </c:pt>
                <c:pt idx="595">
                  <c:v>-8.08</c:v>
                </c:pt>
                <c:pt idx="596">
                  <c:v>-8.11</c:v>
                </c:pt>
                <c:pt idx="597">
                  <c:v>-7.8199999999999976</c:v>
                </c:pt>
                <c:pt idx="598">
                  <c:v>-7.91</c:v>
                </c:pt>
                <c:pt idx="599">
                  <c:v>-7.91</c:v>
                </c:pt>
                <c:pt idx="600">
                  <c:v>-8.2200000000000006</c:v>
                </c:pt>
                <c:pt idx="601">
                  <c:v>-7.89</c:v>
                </c:pt>
                <c:pt idx="602">
                  <c:v>-7.92</c:v>
                </c:pt>
                <c:pt idx="603">
                  <c:v>-7.79</c:v>
                </c:pt>
                <c:pt idx="604">
                  <c:v>-7.7</c:v>
                </c:pt>
                <c:pt idx="605">
                  <c:v>-7.88</c:v>
                </c:pt>
                <c:pt idx="606">
                  <c:v>-8.07</c:v>
                </c:pt>
                <c:pt idx="607">
                  <c:v>-7.73</c:v>
                </c:pt>
                <c:pt idx="608">
                  <c:v>-7.99</c:v>
                </c:pt>
                <c:pt idx="609">
                  <c:v>-7.89</c:v>
                </c:pt>
                <c:pt idx="610">
                  <c:v>-7.76</c:v>
                </c:pt>
                <c:pt idx="611">
                  <c:v>-7.87</c:v>
                </c:pt>
                <c:pt idx="612">
                  <c:v>-8.09</c:v>
                </c:pt>
                <c:pt idx="613">
                  <c:v>-8.18</c:v>
                </c:pt>
                <c:pt idx="614">
                  <c:v>-8.2800000000000011</c:v>
                </c:pt>
                <c:pt idx="615">
                  <c:v>-8.41</c:v>
                </c:pt>
                <c:pt idx="616">
                  <c:v>-8.39</c:v>
                </c:pt>
                <c:pt idx="617">
                  <c:v>-8.41</c:v>
                </c:pt>
                <c:pt idx="618">
                  <c:v>-8.0300000000000011</c:v>
                </c:pt>
                <c:pt idx="619">
                  <c:v>-8.3800000000000008</c:v>
                </c:pt>
                <c:pt idx="620">
                  <c:v>-8.3800000000000008</c:v>
                </c:pt>
                <c:pt idx="621">
                  <c:v>-8.17</c:v>
                </c:pt>
                <c:pt idx="622">
                  <c:v>-8.2100000000000009</c:v>
                </c:pt>
                <c:pt idx="623">
                  <c:v>-8.24</c:v>
                </c:pt>
                <c:pt idx="624">
                  <c:v>-8.3000000000000007</c:v>
                </c:pt>
                <c:pt idx="625">
                  <c:v>-7.71</c:v>
                </c:pt>
                <c:pt idx="626">
                  <c:v>-7.92</c:v>
                </c:pt>
                <c:pt idx="627">
                  <c:v>-7.8599999999999977</c:v>
                </c:pt>
                <c:pt idx="628">
                  <c:v>-8.0300000000000011</c:v>
                </c:pt>
                <c:pt idx="629">
                  <c:v>-7.72</c:v>
                </c:pt>
                <c:pt idx="630">
                  <c:v>-7.72</c:v>
                </c:pt>
                <c:pt idx="631">
                  <c:v>-7.46</c:v>
                </c:pt>
                <c:pt idx="632">
                  <c:v>-8.02</c:v>
                </c:pt>
                <c:pt idx="633">
                  <c:v>-7.93</c:v>
                </c:pt>
                <c:pt idx="634">
                  <c:v>-7.81</c:v>
                </c:pt>
                <c:pt idx="635">
                  <c:v>-7.58</c:v>
                </c:pt>
                <c:pt idx="636">
                  <c:v>-7.73</c:v>
                </c:pt>
                <c:pt idx="637">
                  <c:v>-7.96</c:v>
                </c:pt>
                <c:pt idx="638">
                  <c:v>-7.9</c:v>
                </c:pt>
                <c:pt idx="639">
                  <c:v>-8.0500000000000007</c:v>
                </c:pt>
                <c:pt idx="640">
                  <c:v>-7.98</c:v>
                </c:pt>
                <c:pt idx="641">
                  <c:v>-8.06</c:v>
                </c:pt>
                <c:pt idx="642">
                  <c:v>-7.99</c:v>
                </c:pt>
                <c:pt idx="643">
                  <c:v>-8</c:v>
                </c:pt>
                <c:pt idx="644">
                  <c:v>-8.120000000000001</c:v>
                </c:pt>
                <c:pt idx="645">
                  <c:v>-8.26</c:v>
                </c:pt>
                <c:pt idx="646">
                  <c:v>-8.4</c:v>
                </c:pt>
                <c:pt idx="647">
                  <c:v>-8.4</c:v>
                </c:pt>
                <c:pt idx="648">
                  <c:v>-8.4</c:v>
                </c:pt>
                <c:pt idx="649">
                  <c:v>-8.24</c:v>
                </c:pt>
                <c:pt idx="650">
                  <c:v>-8.07</c:v>
                </c:pt>
                <c:pt idx="651">
                  <c:v>-8.36</c:v>
                </c:pt>
                <c:pt idx="652">
                  <c:v>-8.1300000000000008</c:v>
                </c:pt>
                <c:pt idx="653">
                  <c:v>-8.18</c:v>
                </c:pt>
                <c:pt idx="654">
                  <c:v>-8.19</c:v>
                </c:pt>
                <c:pt idx="655">
                  <c:v>-8.49</c:v>
                </c:pt>
                <c:pt idx="656">
                  <c:v>-8.34</c:v>
                </c:pt>
                <c:pt idx="657">
                  <c:v>-8.42</c:v>
                </c:pt>
                <c:pt idx="658">
                  <c:v>-8.23</c:v>
                </c:pt>
                <c:pt idx="659">
                  <c:v>-8.35</c:v>
                </c:pt>
                <c:pt idx="660">
                  <c:v>-8.27</c:v>
                </c:pt>
                <c:pt idx="661">
                  <c:v>-7.95</c:v>
                </c:pt>
                <c:pt idx="662">
                  <c:v>-8.0400000000000009</c:v>
                </c:pt>
                <c:pt idx="663">
                  <c:v>-8.25</c:v>
                </c:pt>
                <c:pt idx="664">
                  <c:v>-7.8199999999999976</c:v>
                </c:pt>
                <c:pt idx="665">
                  <c:v>-7.89</c:v>
                </c:pt>
                <c:pt idx="666">
                  <c:v>-7.99</c:v>
                </c:pt>
                <c:pt idx="667">
                  <c:v>-7.85</c:v>
                </c:pt>
                <c:pt idx="668">
                  <c:v>-7.79</c:v>
                </c:pt>
                <c:pt idx="669">
                  <c:v>-7.9</c:v>
                </c:pt>
                <c:pt idx="670">
                  <c:v>-7.83</c:v>
                </c:pt>
                <c:pt idx="671">
                  <c:v>-8.0400000000000009</c:v>
                </c:pt>
                <c:pt idx="672">
                  <c:v>-7.94</c:v>
                </c:pt>
                <c:pt idx="673">
                  <c:v>-7.8199999999999976</c:v>
                </c:pt>
                <c:pt idx="674">
                  <c:v>-7.73</c:v>
                </c:pt>
                <c:pt idx="675">
                  <c:v>-7.8199999999999976</c:v>
                </c:pt>
                <c:pt idx="676">
                  <c:v>-8.15</c:v>
                </c:pt>
                <c:pt idx="677">
                  <c:v>-8.2900000000000009</c:v>
                </c:pt>
                <c:pt idx="678">
                  <c:v>-8.1300000000000008</c:v>
                </c:pt>
                <c:pt idx="679">
                  <c:v>-8.0500000000000007</c:v>
                </c:pt>
                <c:pt idx="680">
                  <c:v>-8.36</c:v>
                </c:pt>
                <c:pt idx="681">
                  <c:v>-8.14</c:v>
                </c:pt>
                <c:pt idx="682">
                  <c:v>-8.0500000000000007</c:v>
                </c:pt>
                <c:pt idx="683">
                  <c:v>-8.2000000000000011</c:v>
                </c:pt>
                <c:pt idx="684">
                  <c:v>-8.1300000000000008</c:v>
                </c:pt>
                <c:pt idx="685">
                  <c:v>-8.1</c:v>
                </c:pt>
                <c:pt idx="686">
                  <c:v>-8.2000000000000011</c:v>
                </c:pt>
                <c:pt idx="687">
                  <c:v>-7.88</c:v>
                </c:pt>
                <c:pt idx="688">
                  <c:v>-8.02</c:v>
                </c:pt>
                <c:pt idx="689">
                  <c:v>-7.8</c:v>
                </c:pt>
                <c:pt idx="690">
                  <c:v>-7.6</c:v>
                </c:pt>
                <c:pt idx="691">
                  <c:v>-7.78</c:v>
                </c:pt>
                <c:pt idx="692">
                  <c:v>-7.97</c:v>
                </c:pt>
                <c:pt idx="693">
                  <c:v>-7.88</c:v>
                </c:pt>
                <c:pt idx="694">
                  <c:v>-8</c:v>
                </c:pt>
                <c:pt idx="695">
                  <c:v>-7.77</c:v>
                </c:pt>
                <c:pt idx="696">
                  <c:v>-8.07</c:v>
                </c:pt>
                <c:pt idx="697">
                  <c:v>-7.89</c:v>
                </c:pt>
                <c:pt idx="698">
                  <c:v>-7.63</c:v>
                </c:pt>
                <c:pt idx="699">
                  <c:v>-7.94</c:v>
                </c:pt>
                <c:pt idx="700">
                  <c:v>-7.97</c:v>
                </c:pt>
                <c:pt idx="701">
                  <c:v>-7.99</c:v>
                </c:pt>
                <c:pt idx="702">
                  <c:v>-8.02</c:v>
                </c:pt>
                <c:pt idx="703">
                  <c:v>-8.08</c:v>
                </c:pt>
                <c:pt idx="704">
                  <c:v>-8.09</c:v>
                </c:pt>
                <c:pt idx="705">
                  <c:v>-8.25</c:v>
                </c:pt>
                <c:pt idx="706">
                  <c:v>-8.5400000000000009</c:v>
                </c:pt>
                <c:pt idx="707">
                  <c:v>-8.51</c:v>
                </c:pt>
                <c:pt idx="708">
                  <c:v>-8.2200000000000006</c:v>
                </c:pt>
                <c:pt idx="709">
                  <c:v>-8.26</c:v>
                </c:pt>
                <c:pt idx="710">
                  <c:v>-8.4</c:v>
                </c:pt>
                <c:pt idx="711">
                  <c:v>-8.16</c:v>
                </c:pt>
                <c:pt idx="712">
                  <c:v>-8.33</c:v>
                </c:pt>
                <c:pt idx="713">
                  <c:v>-8.4</c:v>
                </c:pt>
                <c:pt idx="714">
                  <c:v>-8.67</c:v>
                </c:pt>
                <c:pt idx="715">
                  <c:v>-8.33</c:v>
                </c:pt>
                <c:pt idx="716">
                  <c:v>-8</c:v>
                </c:pt>
                <c:pt idx="717">
                  <c:v>-8.14</c:v>
                </c:pt>
                <c:pt idx="718">
                  <c:v>-8.07</c:v>
                </c:pt>
                <c:pt idx="719">
                  <c:v>-8</c:v>
                </c:pt>
                <c:pt idx="720">
                  <c:v>-8.2000000000000011</c:v>
                </c:pt>
                <c:pt idx="721">
                  <c:v>-8.33</c:v>
                </c:pt>
                <c:pt idx="722">
                  <c:v>-8.35</c:v>
                </c:pt>
                <c:pt idx="723">
                  <c:v>-8.2900000000000009</c:v>
                </c:pt>
                <c:pt idx="724">
                  <c:v>-8.5300000000000011</c:v>
                </c:pt>
                <c:pt idx="725">
                  <c:v>-8.0500000000000007</c:v>
                </c:pt>
                <c:pt idx="726">
                  <c:v>-8.14</c:v>
                </c:pt>
                <c:pt idx="727">
                  <c:v>-8.31</c:v>
                </c:pt>
                <c:pt idx="728">
                  <c:v>-8.35</c:v>
                </c:pt>
                <c:pt idx="729">
                  <c:v>-8.34</c:v>
                </c:pt>
                <c:pt idx="730">
                  <c:v>-8.33</c:v>
                </c:pt>
                <c:pt idx="731">
                  <c:v>-8.07</c:v>
                </c:pt>
                <c:pt idx="732">
                  <c:v>-8.120000000000001</c:v>
                </c:pt>
                <c:pt idx="733">
                  <c:v>-8.01</c:v>
                </c:pt>
                <c:pt idx="734">
                  <c:v>-7.88</c:v>
                </c:pt>
                <c:pt idx="735">
                  <c:v>-7.87</c:v>
                </c:pt>
                <c:pt idx="736">
                  <c:v>-7.75</c:v>
                </c:pt>
                <c:pt idx="737">
                  <c:v>-8.06</c:v>
                </c:pt>
                <c:pt idx="738">
                  <c:v>-7.79</c:v>
                </c:pt>
                <c:pt idx="739">
                  <c:v>-7.63</c:v>
                </c:pt>
                <c:pt idx="740">
                  <c:v>-7.84</c:v>
                </c:pt>
                <c:pt idx="741">
                  <c:v>-7.96</c:v>
                </c:pt>
                <c:pt idx="742">
                  <c:v>-7.91</c:v>
                </c:pt>
                <c:pt idx="743">
                  <c:v>-7.83</c:v>
                </c:pt>
                <c:pt idx="744">
                  <c:v>-7.8599999999999977</c:v>
                </c:pt>
                <c:pt idx="745">
                  <c:v>-7.75</c:v>
                </c:pt>
                <c:pt idx="746">
                  <c:v>-7.6</c:v>
                </c:pt>
                <c:pt idx="747">
                  <c:v>-7.71</c:v>
                </c:pt>
                <c:pt idx="748">
                  <c:v>-7.64</c:v>
                </c:pt>
                <c:pt idx="749">
                  <c:v>-7.85</c:v>
                </c:pt>
                <c:pt idx="750">
                  <c:v>-7.94</c:v>
                </c:pt>
                <c:pt idx="751">
                  <c:v>-7.68</c:v>
                </c:pt>
                <c:pt idx="752">
                  <c:v>-7.58</c:v>
                </c:pt>
                <c:pt idx="753">
                  <c:v>-7.52</c:v>
                </c:pt>
                <c:pt idx="754">
                  <c:v>-7.91</c:v>
                </c:pt>
                <c:pt idx="755">
                  <c:v>-7.88</c:v>
                </c:pt>
                <c:pt idx="756">
                  <c:v>-8.0500000000000007</c:v>
                </c:pt>
                <c:pt idx="757">
                  <c:v>-7.75</c:v>
                </c:pt>
                <c:pt idx="758">
                  <c:v>-7.6099999999999977</c:v>
                </c:pt>
                <c:pt idx="759">
                  <c:v>-7.96</c:v>
                </c:pt>
                <c:pt idx="760">
                  <c:v>-8.01</c:v>
                </c:pt>
                <c:pt idx="761">
                  <c:v>-7.88</c:v>
                </c:pt>
                <c:pt idx="762">
                  <c:v>-7.93</c:v>
                </c:pt>
                <c:pt idx="763">
                  <c:v>-7.45</c:v>
                </c:pt>
                <c:pt idx="764">
                  <c:v>-7.39</c:v>
                </c:pt>
                <c:pt idx="765">
                  <c:v>-7.39</c:v>
                </c:pt>
                <c:pt idx="766">
                  <c:v>-7.42</c:v>
                </c:pt>
                <c:pt idx="767">
                  <c:v>-7.59</c:v>
                </c:pt>
                <c:pt idx="768">
                  <c:v>-7.51</c:v>
                </c:pt>
                <c:pt idx="769">
                  <c:v>-7.6599999999999957</c:v>
                </c:pt>
                <c:pt idx="770">
                  <c:v>-7.39</c:v>
                </c:pt>
                <c:pt idx="771">
                  <c:v>-7.6199999999999957</c:v>
                </c:pt>
                <c:pt idx="772">
                  <c:v>-7.8199999999999976</c:v>
                </c:pt>
                <c:pt idx="773">
                  <c:v>-7.6899999999999986</c:v>
                </c:pt>
                <c:pt idx="774">
                  <c:v>-7.67</c:v>
                </c:pt>
                <c:pt idx="775">
                  <c:v>-7.6</c:v>
                </c:pt>
                <c:pt idx="776">
                  <c:v>-7.93</c:v>
                </c:pt>
                <c:pt idx="777">
                  <c:v>-7.8199999999999976</c:v>
                </c:pt>
                <c:pt idx="778">
                  <c:v>-8</c:v>
                </c:pt>
                <c:pt idx="779">
                  <c:v>-7.64</c:v>
                </c:pt>
                <c:pt idx="780">
                  <c:v>-7.68</c:v>
                </c:pt>
                <c:pt idx="781">
                  <c:v>-7.47</c:v>
                </c:pt>
                <c:pt idx="782">
                  <c:v>-7.8</c:v>
                </c:pt>
                <c:pt idx="783">
                  <c:v>-7.71</c:v>
                </c:pt>
                <c:pt idx="784">
                  <c:v>-7.88</c:v>
                </c:pt>
                <c:pt idx="785">
                  <c:v>-8.09</c:v>
                </c:pt>
                <c:pt idx="786">
                  <c:v>-8.0500000000000007</c:v>
                </c:pt>
                <c:pt idx="787">
                  <c:v>-7.6099999999999977</c:v>
                </c:pt>
                <c:pt idx="788">
                  <c:v>-7.87</c:v>
                </c:pt>
                <c:pt idx="789">
                  <c:v>-7.9</c:v>
                </c:pt>
                <c:pt idx="790">
                  <c:v>-7.96</c:v>
                </c:pt>
                <c:pt idx="791">
                  <c:v>-7.29</c:v>
                </c:pt>
                <c:pt idx="792">
                  <c:v>-7.52</c:v>
                </c:pt>
                <c:pt idx="793">
                  <c:v>-7.6599999999999957</c:v>
                </c:pt>
                <c:pt idx="794">
                  <c:v>-7.78</c:v>
                </c:pt>
                <c:pt idx="795">
                  <c:v>-8.07</c:v>
                </c:pt>
                <c:pt idx="796">
                  <c:v>-8.4700000000000006</c:v>
                </c:pt>
                <c:pt idx="797">
                  <c:v>-8.5</c:v>
                </c:pt>
                <c:pt idx="798">
                  <c:v>-8.5</c:v>
                </c:pt>
                <c:pt idx="799">
                  <c:v>-8.5400000000000009</c:v>
                </c:pt>
                <c:pt idx="800">
                  <c:v>-8.33</c:v>
                </c:pt>
                <c:pt idx="801">
                  <c:v>-7.8</c:v>
                </c:pt>
                <c:pt idx="802">
                  <c:v>-7.81</c:v>
                </c:pt>
                <c:pt idx="803">
                  <c:v>-7.89</c:v>
                </c:pt>
                <c:pt idx="804">
                  <c:v>-7.72</c:v>
                </c:pt>
                <c:pt idx="805">
                  <c:v>-7.8</c:v>
                </c:pt>
                <c:pt idx="806">
                  <c:v>-7.83</c:v>
                </c:pt>
                <c:pt idx="807">
                  <c:v>-7.88</c:v>
                </c:pt>
                <c:pt idx="808">
                  <c:v>-7.88</c:v>
                </c:pt>
                <c:pt idx="809">
                  <c:v>-8.24</c:v>
                </c:pt>
                <c:pt idx="810">
                  <c:v>-7.71</c:v>
                </c:pt>
                <c:pt idx="811">
                  <c:v>-7.85</c:v>
                </c:pt>
                <c:pt idx="812">
                  <c:v>-7.77</c:v>
                </c:pt>
                <c:pt idx="813">
                  <c:v>-7.73</c:v>
                </c:pt>
                <c:pt idx="814">
                  <c:v>-7.84</c:v>
                </c:pt>
                <c:pt idx="815">
                  <c:v>-7.8599999999999977</c:v>
                </c:pt>
                <c:pt idx="816">
                  <c:v>-7.94</c:v>
                </c:pt>
                <c:pt idx="817">
                  <c:v>-8.14</c:v>
                </c:pt>
                <c:pt idx="818">
                  <c:v>-8.01</c:v>
                </c:pt>
                <c:pt idx="819">
                  <c:v>-7.77</c:v>
                </c:pt>
                <c:pt idx="820">
                  <c:v>-7.6099999999999977</c:v>
                </c:pt>
                <c:pt idx="821">
                  <c:v>-7.79</c:v>
                </c:pt>
                <c:pt idx="822">
                  <c:v>-7.84</c:v>
                </c:pt>
                <c:pt idx="823">
                  <c:v>-7.96</c:v>
                </c:pt>
                <c:pt idx="824">
                  <c:v>-7.94</c:v>
                </c:pt>
                <c:pt idx="825">
                  <c:v>-7.94</c:v>
                </c:pt>
                <c:pt idx="826">
                  <c:v>-8.18</c:v>
                </c:pt>
                <c:pt idx="827">
                  <c:v>-7.98</c:v>
                </c:pt>
                <c:pt idx="828">
                  <c:v>-7.92</c:v>
                </c:pt>
                <c:pt idx="829">
                  <c:v>-7.85</c:v>
                </c:pt>
                <c:pt idx="830">
                  <c:v>-8.01</c:v>
                </c:pt>
                <c:pt idx="831">
                  <c:v>-7.97</c:v>
                </c:pt>
                <c:pt idx="832">
                  <c:v>-8.11</c:v>
                </c:pt>
                <c:pt idx="833">
                  <c:v>-7.74</c:v>
                </c:pt>
                <c:pt idx="834">
                  <c:v>-7.76</c:v>
                </c:pt>
                <c:pt idx="835">
                  <c:v>-7.73</c:v>
                </c:pt>
                <c:pt idx="836">
                  <c:v>-7.45</c:v>
                </c:pt>
                <c:pt idx="837">
                  <c:v>-7.81</c:v>
                </c:pt>
                <c:pt idx="838">
                  <c:v>-7.8</c:v>
                </c:pt>
                <c:pt idx="839">
                  <c:v>-7.75</c:v>
                </c:pt>
                <c:pt idx="840">
                  <c:v>-7.79</c:v>
                </c:pt>
                <c:pt idx="841">
                  <c:v>-8.0300000000000011</c:v>
                </c:pt>
                <c:pt idx="842">
                  <c:v>-7.99</c:v>
                </c:pt>
                <c:pt idx="843">
                  <c:v>-8.07</c:v>
                </c:pt>
                <c:pt idx="844">
                  <c:v>-7.89</c:v>
                </c:pt>
                <c:pt idx="845">
                  <c:v>-7.74</c:v>
                </c:pt>
                <c:pt idx="846">
                  <c:v>-7.63</c:v>
                </c:pt>
                <c:pt idx="847">
                  <c:v>-7.29</c:v>
                </c:pt>
                <c:pt idx="848">
                  <c:v>-8.06</c:v>
                </c:pt>
                <c:pt idx="849">
                  <c:v>-7.79</c:v>
                </c:pt>
                <c:pt idx="850">
                  <c:v>-8.3000000000000007</c:v>
                </c:pt>
                <c:pt idx="851">
                  <c:v>-7.98</c:v>
                </c:pt>
                <c:pt idx="852">
                  <c:v>-8.02</c:v>
                </c:pt>
                <c:pt idx="853">
                  <c:v>-7.97</c:v>
                </c:pt>
                <c:pt idx="854">
                  <c:v>-8.14</c:v>
                </c:pt>
                <c:pt idx="855">
                  <c:v>-8.2800000000000011</c:v>
                </c:pt>
                <c:pt idx="856">
                  <c:v>-7.89</c:v>
                </c:pt>
                <c:pt idx="857">
                  <c:v>-7.94</c:v>
                </c:pt>
                <c:pt idx="858">
                  <c:v>-8.0500000000000007</c:v>
                </c:pt>
                <c:pt idx="859">
                  <c:v>-8.0300000000000011</c:v>
                </c:pt>
                <c:pt idx="860">
                  <c:v>-7.93</c:v>
                </c:pt>
                <c:pt idx="861">
                  <c:v>-8.08</c:v>
                </c:pt>
                <c:pt idx="862">
                  <c:v>-7.85</c:v>
                </c:pt>
                <c:pt idx="864">
                  <c:v>-8.15</c:v>
                </c:pt>
                <c:pt idx="865">
                  <c:v>-8.16</c:v>
                </c:pt>
                <c:pt idx="866">
                  <c:v>-8.3700000000000028</c:v>
                </c:pt>
                <c:pt idx="867">
                  <c:v>-8.06</c:v>
                </c:pt>
                <c:pt idx="868">
                  <c:v>-8.3700000000000028</c:v>
                </c:pt>
                <c:pt idx="869">
                  <c:v>-7.8599999999999977</c:v>
                </c:pt>
                <c:pt idx="870">
                  <c:v>-8.34</c:v>
                </c:pt>
                <c:pt idx="871">
                  <c:v>-7.95</c:v>
                </c:pt>
                <c:pt idx="872">
                  <c:v>-8.24</c:v>
                </c:pt>
                <c:pt idx="873">
                  <c:v>-7.96</c:v>
                </c:pt>
                <c:pt idx="874">
                  <c:v>-8.2900000000000009</c:v>
                </c:pt>
                <c:pt idx="875">
                  <c:v>-8.23</c:v>
                </c:pt>
                <c:pt idx="876">
                  <c:v>-8.09</c:v>
                </c:pt>
                <c:pt idx="877">
                  <c:v>-7.6099999999999977</c:v>
                </c:pt>
                <c:pt idx="878">
                  <c:v>-7.98</c:v>
                </c:pt>
                <c:pt idx="879">
                  <c:v>-8.26</c:v>
                </c:pt>
                <c:pt idx="880">
                  <c:v>-8.27</c:v>
                </c:pt>
                <c:pt idx="881">
                  <c:v>-8.620000000000001</c:v>
                </c:pt>
                <c:pt idx="882">
                  <c:v>-8.6</c:v>
                </c:pt>
                <c:pt idx="883">
                  <c:v>-8.4</c:v>
                </c:pt>
                <c:pt idx="884">
                  <c:v>-8.2800000000000011</c:v>
                </c:pt>
                <c:pt idx="885">
                  <c:v>-8.41</c:v>
                </c:pt>
                <c:pt idx="886">
                  <c:v>-8.17</c:v>
                </c:pt>
                <c:pt idx="887">
                  <c:v>-7.6899999999999986</c:v>
                </c:pt>
                <c:pt idx="888">
                  <c:v>-7.8</c:v>
                </c:pt>
                <c:pt idx="889">
                  <c:v>-7.97</c:v>
                </c:pt>
                <c:pt idx="890">
                  <c:v>-7.84</c:v>
                </c:pt>
                <c:pt idx="891">
                  <c:v>-8.06</c:v>
                </c:pt>
                <c:pt idx="892">
                  <c:v>-8.2200000000000006</c:v>
                </c:pt>
                <c:pt idx="893">
                  <c:v>-8.14</c:v>
                </c:pt>
                <c:pt idx="894">
                  <c:v>-7.98</c:v>
                </c:pt>
                <c:pt idx="895">
                  <c:v>-8.15</c:v>
                </c:pt>
                <c:pt idx="896">
                  <c:v>-8.23</c:v>
                </c:pt>
                <c:pt idx="897">
                  <c:v>-7.43</c:v>
                </c:pt>
                <c:pt idx="898">
                  <c:v>-8.1</c:v>
                </c:pt>
                <c:pt idx="899">
                  <c:v>-8.01</c:v>
                </c:pt>
                <c:pt idx="900">
                  <c:v>-8.27</c:v>
                </c:pt>
                <c:pt idx="901">
                  <c:v>-8.07</c:v>
                </c:pt>
                <c:pt idx="902">
                  <c:v>-8.01</c:v>
                </c:pt>
                <c:pt idx="903">
                  <c:v>-8.02</c:v>
                </c:pt>
                <c:pt idx="904">
                  <c:v>-8.120000000000001</c:v>
                </c:pt>
                <c:pt idx="905">
                  <c:v>-7.77</c:v>
                </c:pt>
                <c:pt idx="906">
                  <c:v>-7.89</c:v>
                </c:pt>
                <c:pt idx="907">
                  <c:v>-7.88</c:v>
                </c:pt>
                <c:pt idx="908">
                  <c:v>-7.92</c:v>
                </c:pt>
                <c:pt idx="909">
                  <c:v>-7.96</c:v>
                </c:pt>
                <c:pt idx="910">
                  <c:v>-7.78</c:v>
                </c:pt>
                <c:pt idx="911">
                  <c:v>-7.84</c:v>
                </c:pt>
                <c:pt idx="912">
                  <c:v>-7.9</c:v>
                </c:pt>
                <c:pt idx="913">
                  <c:v>-8.08</c:v>
                </c:pt>
                <c:pt idx="914">
                  <c:v>-7.97</c:v>
                </c:pt>
                <c:pt idx="915">
                  <c:v>-7.8599999999999977</c:v>
                </c:pt>
                <c:pt idx="916">
                  <c:v>-7.8599999999999977</c:v>
                </c:pt>
                <c:pt idx="917">
                  <c:v>-7.6599999999999957</c:v>
                </c:pt>
                <c:pt idx="918">
                  <c:v>-7.64</c:v>
                </c:pt>
                <c:pt idx="919">
                  <c:v>-7.52</c:v>
                </c:pt>
                <c:pt idx="920">
                  <c:v>-7.39</c:v>
                </c:pt>
                <c:pt idx="921">
                  <c:v>-7.35</c:v>
                </c:pt>
                <c:pt idx="922">
                  <c:v>-7.39</c:v>
                </c:pt>
                <c:pt idx="923">
                  <c:v>-7.37</c:v>
                </c:pt>
                <c:pt idx="924">
                  <c:v>-7.48</c:v>
                </c:pt>
                <c:pt idx="925">
                  <c:v>-7.4</c:v>
                </c:pt>
                <c:pt idx="926">
                  <c:v>-7.75</c:v>
                </c:pt>
                <c:pt idx="927">
                  <c:v>-7.74</c:v>
                </c:pt>
                <c:pt idx="928">
                  <c:v>-7.99</c:v>
                </c:pt>
                <c:pt idx="929">
                  <c:v>-8.06</c:v>
                </c:pt>
                <c:pt idx="930">
                  <c:v>-8.07</c:v>
                </c:pt>
                <c:pt idx="931">
                  <c:v>-8.17</c:v>
                </c:pt>
                <c:pt idx="932">
                  <c:v>-7.95</c:v>
                </c:pt>
                <c:pt idx="933">
                  <c:v>-7.92</c:v>
                </c:pt>
                <c:pt idx="934">
                  <c:v>-7.88</c:v>
                </c:pt>
                <c:pt idx="935">
                  <c:v>-7.94</c:v>
                </c:pt>
                <c:pt idx="936">
                  <c:v>-8.0500000000000007</c:v>
                </c:pt>
                <c:pt idx="937">
                  <c:v>-7.94</c:v>
                </c:pt>
                <c:pt idx="938">
                  <c:v>-8.06</c:v>
                </c:pt>
                <c:pt idx="939">
                  <c:v>-8.11</c:v>
                </c:pt>
                <c:pt idx="940">
                  <c:v>-8.1300000000000008</c:v>
                </c:pt>
                <c:pt idx="941">
                  <c:v>-8.26</c:v>
                </c:pt>
                <c:pt idx="942">
                  <c:v>-8.24</c:v>
                </c:pt>
                <c:pt idx="943">
                  <c:v>-8.36</c:v>
                </c:pt>
                <c:pt idx="944">
                  <c:v>-8.0300000000000011</c:v>
                </c:pt>
                <c:pt idx="945">
                  <c:v>-8.4499999999999993</c:v>
                </c:pt>
                <c:pt idx="946">
                  <c:v>-8.35</c:v>
                </c:pt>
                <c:pt idx="947">
                  <c:v>-8.09</c:v>
                </c:pt>
                <c:pt idx="948">
                  <c:v>-8.25</c:v>
                </c:pt>
                <c:pt idx="949">
                  <c:v>-8.3700000000000028</c:v>
                </c:pt>
                <c:pt idx="950">
                  <c:v>-8.2800000000000011</c:v>
                </c:pt>
                <c:pt idx="951">
                  <c:v>-8.2800000000000011</c:v>
                </c:pt>
                <c:pt idx="952">
                  <c:v>-8.56</c:v>
                </c:pt>
                <c:pt idx="953">
                  <c:v>-8.25</c:v>
                </c:pt>
                <c:pt idx="954">
                  <c:v>-8.24</c:v>
                </c:pt>
                <c:pt idx="955">
                  <c:v>-8.23</c:v>
                </c:pt>
                <c:pt idx="956">
                  <c:v>-8.120000000000001</c:v>
                </c:pt>
                <c:pt idx="957">
                  <c:v>-8.1</c:v>
                </c:pt>
                <c:pt idx="958">
                  <c:v>-8.0300000000000011</c:v>
                </c:pt>
                <c:pt idx="959">
                  <c:v>-8.2100000000000009</c:v>
                </c:pt>
                <c:pt idx="960">
                  <c:v>-8.0400000000000009</c:v>
                </c:pt>
                <c:pt idx="961">
                  <c:v>-8.3700000000000028</c:v>
                </c:pt>
                <c:pt idx="962">
                  <c:v>-8.31</c:v>
                </c:pt>
                <c:pt idx="963">
                  <c:v>-7.99</c:v>
                </c:pt>
                <c:pt idx="964">
                  <c:v>-8.17</c:v>
                </c:pt>
                <c:pt idx="965">
                  <c:v>-8.06</c:v>
                </c:pt>
                <c:pt idx="966">
                  <c:v>-8.2100000000000009</c:v>
                </c:pt>
                <c:pt idx="967">
                  <c:v>-8.18</c:v>
                </c:pt>
                <c:pt idx="968">
                  <c:v>-8.02</c:v>
                </c:pt>
                <c:pt idx="969">
                  <c:v>-8.01</c:v>
                </c:pt>
                <c:pt idx="970">
                  <c:v>-8.1</c:v>
                </c:pt>
                <c:pt idx="971">
                  <c:v>-7.72</c:v>
                </c:pt>
                <c:pt idx="972">
                  <c:v>-7.96</c:v>
                </c:pt>
                <c:pt idx="973">
                  <c:v>-7.83</c:v>
                </c:pt>
                <c:pt idx="974">
                  <c:v>-7.9</c:v>
                </c:pt>
                <c:pt idx="975">
                  <c:v>-8.0300000000000011</c:v>
                </c:pt>
                <c:pt idx="976">
                  <c:v>-8.0300000000000011</c:v>
                </c:pt>
                <c:pt idx="977">
                  <c:v>-7.71</c:v>
                </c:pt>
                <c:pt idx="978">
                  <c:v>-7.79</c:v>
                </c:pt>
                <c:pt idx="979">
                  <c:v>-7.6599999999999957</c:v>
                </c:pt>
                <c:pt idx="980">
                  <c:v>-7.78</c:v>
                </c:pt>
                <c:pt idx="981">
                  <c:v>-7.83</c:v>
                </c:pt>
                <c:pt idx="982">
                  <c:v>-7.95</c:v>
                </c:pt>
                <c:pt idx="983">
                  <c:v>-8.0500000000000007</c:v>
                </c:pt>
                <c:pt idx="984">
                  <c:v>-7.8599999999999977</c:v>
                </c:pt>
                <c:pt idx="985">
                  <c:v>-8.07</c:v>
                </c:pt>
                <c:pt idx="986">
                  <c:v>-7.79</c:v>
                </c:pt>
                <c:pt idx="987">
                  <c:v>-7.88</c:v>
                </c:pt>
                <c:pt idx="988">
                  <c:v>-8.14</c:v>
                </c:pt>
                <c:pt idx="989">
                  <c:v>-8.0500000000000007</c:v>
                </c:pt>
                <c:pt idx="990">
                  <c:v>-7.96</c:v>
                </c:pt>
                <c:pt idx="991">
                  <c:v>-7.89</c:v>
                </c:pt>
                <c:pt idx="992">
                  <c:v>-7.5</c:v>
                </c:pt>
                <c:pt idx="993">
                  <c:v>-8.01</c:v>
                </c:pt>
                <c:pt idx="994">
                  <c:v>-7.93</c:v>
                </c:pt>
                <c:pt idx="995">
                  <c:v>-7.92</c:v>
                </c:pt>
                <c:pt idx="996">
                  <c:v>-7.96</c:v>
                </c:pt>
                <c:pt idx="997">
                  <c:v>-8.14</c:v>
                </c:pt>
                <c:pt idx="998">
                  <c:v>-8.25</c:v>
                </c:pt>
                <c:pt idx="999">
                  <c:v>-8.09</c:v>
                </c:pt>
                <c:pt idx="1000">
                  <c:v>-8.48</c:v>
                </c:pt>
                <c:pt idx="1001">
                  <c:v>-8.2800000000000011</c:v>
                </c:pt>
                <c:pt idx="1002">
                  <c:v>-8.43</c:v>
                </c:pt>
                <c:pt idx="1003">
                  <c:v>-8.2000000000000011</c:v>
                </c:pt>
                <c:pt idx="1004">
                  <c:v>-8.14</c:v>
                </c:pt>
                <c:pt idx="1005">
                  <c:v>-8.7000000000000011</c:v>
                </c:pt>
                <c:pt idx="1006">
                  <c:v>-8.48</c:v>
                </c:pt>
                <c:pt idx="1007">
                  <c:v>-8.27</c:v>
                </c:pt>
                <c:pt idx="1008">
                  <c:v>-8.2900000000000009</c:v>
                </c:pt>
                <c:pt idx="1009">
                  <c:v>-8.6300000000000008</c:v>
                </c:pt>
                <c:pt idx="1010">
                  <c:v>-8.41</c:v>
                </c:pt>
                <c:pt idx="1011">
                  <c:v>-6.77</c:v>
                </c:pt>
                <c:pt idx="1012">
                  <c:v>-7.99</c:v>
                </c:pt>
                <c:pt idx="1013">
                  <c:v>-7.95</c:v>
                </c:pt>
                <c:pt idx="1014">
                  <c:v>-8.1</c:v>
                </c:pt>
                <c:pt idx="1015">
                  <c:v>-8.0400000000000009</c:v>
                </c:pt>
                <c:pt idx="1016">
                  <c:v>-7.51</c:v>
                </c:pt>
                <c:pt idx="1017">
                  <c:v>-7.4</c:v>
                </c:pt>
                <c:pt idx="1018">
                  <c:v>-7.49</c:v>
                </c:pt>
                <c:pt idx="1019">
                  <c:v>-7.58</c:v>
                </c:pt>
                <c:pt idx="1020">
                  <c:v>-7.54</c:v>
                </c:pt>
                <c:pt idx="1021">
                  <c:v>-7.6599999999999957</c:v>
                </c:pt>
                <c:pt idx="1022">
                  <c:v>-7.78</c:v>
                </c:pt>
                <c:pt idx="1023">
                  <c:v>-7.94</c:v>
                </c:pt>
                <c:pt idx="1024">
                  <c:v>-8.08</c:v>
                </c:pt>
                <c:pt idx="1025">
                  <c:v>-8.14</c:v>
                </c:pt>
                <c:pt idx="1026">
                  <c:v>-8.06</c:v>
                </c:pt>
                <c:pt idx="1027">
                  <c:v>-7.97</c:v>
                </c:pt>
                <c:pt idx="1028">
                  <c:v>-8.14</c:v>
                </c:pt>
                <c:pt idx="1029">
                  <c:v>-8.4</c:v>
                </c:pt>
                <c:pt idx="1030">
                  <c:v>-8.6300000000000008</c:v>
                </c:pt>
                <c:pt idx="1031">
                  <c:v>-8.58</c:v>
                </c:pt>
                <c:pt idx="1032">
                  <c:v>-8.42</c:v>
                </c:pt>
                <c:pt idx="1033">
                  <c:v>-8.6300000000000008</c:v>
                </c:pt>
                <c:pt idx="1034">
                  <c:v>-8.61</c:v>
                </c:pt>
                <c:pt idx="1035">
                  <c:v>-8.67</c:v>
                </c:pt>
                <c:pt idx="1036">
                  <c:v>-8.5300000000000011</c:v>
                </c:pt>
                <c:pt idx="1037">
                  <c:v>-8.98</c:v>
                </c:pt>
                <c:pt idx="1038">
                  <c:v>-8.9</c:v>
                </c:pt>
                <c:pt idx="1039">
                  <c:v>-8.7900000000000009</c:v>
                </c:pt>
                <c:pt idx="1040">
                  <c:v>-8.73</c:v>
                </c:pt>
                <c:pt idx="1041">
                  <c:v>-8.81</c:v>
                </c:pt>
                <c:pt idx="1042">
                  <c:v>-8.64</c:v>
                </c:pt>
                <c:pt idx="1043">
                  <c:v>-8.51</c:v>
                </c:pt>
                <c:pt idx="1044">
                  <c:v>-8.33</c:v>
                </c:pt>
                <c:pt idx="1045">
                  <c:v>-7.74</c:v>
                </c:pt>
                <c:pt idx="1046">
                  <c:v>-8.44</c:v>
                </c:pt>
                <c:pt idx="1047">
                  <c:v>-8.33</c:v>
                </c:pt>
                <c:pt idx="1048">
                  <c:v>-8.59</c:v>
                </c:pt>
                <c:pt idx="1049">
                  <c:v>-8.57</c:v>
                </c:pt>
                <c:pt idx="1050">
                  <c:v>-8.3000000000000007</c:v>
                </c:pt>
                <c:pt idx="1051">
                  <c:v>-8.39</c:v>
                </c:pt>
                <c:pt idx="1052">
                  <c:v>-8.3700000000000028</c:v>
                </c:pt>
                <c:pt idx="1053">
                  <c:v>-8.17</c:v>
                </c:pt>
                <c:pt idx="1054">
                  <c:v>-8.16</c:v>
                </c:pt>
                <c:pt idx="1055">
                  <c:v>-7.92</c:v>
                </c:pt>
                <c:pt idx="1056">
                  <c:v>-8.19</c:v>
                </c:pt>
                <c:pt idx="1057">
                  <c:v>-8.1</c:v>
                </c:pt>
                <c:pt idx="1058">
                  <c:v>-8.2900000000000009</c:v>
                </c:pt>
                <c:pt idx="1059">
                  <c:v>-8.08</c:v>
                </c:pt>
                <c:pt idx="1060">
                  <c:v>-8.0300000000000011</c:v>
                </c:pt>
                <c:pt idx="1061">
                  <c:v>-8.3000000000000007</c:v>
                </c:pt>
                <c:pt idx="1062">
                  <c:v>-8.120000000000001</c:v>
                </c:pt>
                <c:pt idx="1063">
                  <c:v>-8.3000000000000007</c:v>
                </c:pt>
                <c:pt idx="1064">
                  <c:v>-7.87</c:v>
                </c:pt>
                <c:pt idx="1065">
                  <c:v>-8.0300000000000011</c:v>
                </c:pt>
                <c:pt idx="1066">
                  <c:v>-8.25</c:v>
                </c:pt>
                <c:pt idx="1067">
                  <c:v>-8.2100000000000009</c:v>
                </c:pt>
                <c:pt idx="1068">
                  <c:v>-8.0400000000000009</c:v>
                </c:pt>
                <c:pt idx="1069">
                  <c:v>-7.88</c:v>
                </c:pt>
                <c:pt idx="1070">
                  <c:v>-7.97</c:v>
                </c:pt>
                <c:pt idx="1071">
                  <c:v>-8.11</c:v>
                </c:pt>
                <c:pt idx="1072">
                  <c:v>-8.23</c:v>
                </c:pt>
                <c:pt idx="1073">
                  <c:v>-8.15</c:v>
                </c:pt>
                <c:pt idx="1074">
                  <c:v>-8.2900000000000009</c:v>
                </c:pt>
                <c:pt idx="1075">
                  <c:v>-8.14</c:v>
                </c:pt>
                <c:pt idx="1076">
                  <c:v>-8.2900000000000009</c:v>
                </c:pt>
                <c:pt idx="1077">
                  <c:v>-8.39</c:v>
                </c:pt>
                <c:pt idx="1078">
                  <c:v>-8.5</c:v>
                </c:pt>
                <c:pt idx="1079">
                  <c:v>-8.24</c:v>
                </c:pt>
                <c:pt idx="1080">
                  <c:v>-8.52</c:v>
                </c:pt>
                <c:pt idx="1081">
                  <c:v>-8.4499999999999993</c:v>
                </c:pt>
                <c:pt idx="1082">
                  <c:v>-8.4</c:v>
                </c:pt>
                <c:pt idx="1083">
                  <c:v>-8.24</c:v>
                </c:pt>
                <c:pt idx="1084">
                  <c:v>-7.99</c:v>
                </c:pt>
                <c:pt idx="1085">
                  <c:v>-8.3800000000000008</c:v>
                </c:pt>
                <c:pt idx="1086">
                  <c:v>-8.09</c:v>
                </c:pt>
                <c:pt idx="1087">
                  <c:v>-8.06</c:v>
                </c:pt>
                <c:pt idx="1088">
                  <c:v>-7.74</c:v>
                </c:pt>
                <c:pt idx="1089">
                  <c:v>-7.87</c:v>
                </c:pt>
                <c:pt idx="1090">
                  <c:v>-7.85</c:v>
                </c:pt>
                <c:pt idx="1091">
                  <c:v>-7.83</c:v>
                </c:pt>
                <c:pt idx="1092">
                  <c:v>-8.2100000000000009</c:v>
                </c:pt>
                <c:pt idx="1093">
                  <c:v>-8.0400000000000009</c:v>
                </c:pt>
                <c:pt idx="1094">
                  <c:v>-8.58</c:v>
                </c:pt>
                <c:pt idx="1095">
                  <c:v>-8.4600000000000026</c:v>
                </c:pt>
                <c:pt idx="1096">
                  <c:v>-8.08</c:v>
                </c:pt>
                <c:pt idx="1097">
                  <c:v>-8.18</c:v>
                </c:pt>
                <c:pt idx="1098">
                  <c:v>-7.98</c:v>
                </c:pt>
                <c:pt idx="1099">
                  <c:v>-8.15</c:v>
                </c:pt>
                <c:pt idx="1100">
                  <c:v>-8.41</c:v>
                </c:pt>
                <c:pt idx="1101">
                  <c:v>-8.14</c:v>
                </c:pt>
                <c:pt idx="1102">
                  <c:v>-8.27</c:v>
                </c:pt>
                <c:pt idx="1103">
                  <c:v>-8.4499999999999993</c:v>
                </c:pt>
                <c:pt idx="1104">
                  <c:v>-8.09</c:v>
                </c:pt>
                <c:pt idx="1105">
                  <c:v>-8.16</c:v>
                </c:pt>
                <c:pt idx="1106">
                  <c:v>-7.98</c:v>
                </c:pt>
                <c:pt idx="1107">
                  <c:v>-7.91</c:v>
                </c:pt>
                <c:pt idx="1108">
                  <c:v>-7.71</c:v>
                </c:pt>
                <c:pt idx="1109">
                  <c:v>-7.53</c:v>
                </c:pt>
                <c:pt idx="1110">
                  <c:v>-7.26</c:v>
                </c:pt>
                <c:pt idx="1111">
                  <c:v>-7.53</c:v>
                </c:pt>
                <c:pt idx="1112">
                  <c:v>-7.04</c:v>
                </c:pt>
                <c:pt idx="1113">
                  <c:v>-7.17</c:v>
                </c:pt>
                <c:pt idx="1114">
                  <c:v>-7.17</c:v>
                </c:pt>
                <c:pt idx="1115">
                  <c:v>-7.08</c:v>
                </c:pt>
                <c:pt idx="1116">
                  <c:v>-7.42</c:v>
                </c:pt>
                <c:pt idx="1117">
                  <c:v>-7.39</c:v>
                </c:pt>
                <c:pt idx="1118">
                  <c:v>-7.51</c:v>
                </c:pt>
                <c:pt idx="1119">
                  <c:v>-7.6099999999999977</c:v>
                </c:pt>
                <c:pt idx="1120">
                  <c:v>-7.43</c:v>
                </c:pt>
                <c:pt idx="1121">
                  <c:v>-7.5</c:v>
                </c:pt>
                <c:pt idx="1122">
                  <c:v>-7.6199999999999957</c:v>
                </c:pt>
                <c:pt idx="1123">
                  <c:v>-7.43</c:v>
                </c:pt>
                <c:pt idx="1124">
                  <c:v>-7.38</c:v>
                </c:pt>
                <c:pt idx="1125">
                  <c:v>-7.53</c:v>
                </c:pt>
                <c:pt idx="1126">
                  <c:v>-7.43</c:v>
                </c:pt>
                <c:pt idx="1127">
                  <c:v>-7.56</c:v>
                </c:pt>
                <c:pt idx="1128">
                  <c:v>-7.54</c:v>
                </c:pt>
                <c:pt idx="1129">
                  <c:v>-7.67</c:v>
                </c:pt>
                <c:pt idx="1130">
                  <c:v>-7.54</c:v>
                </c:pt>
                <c:pt idx="1131">
                  <c:v>-7.59</c:v>
                </c:pt>
                <c:pt idx="1132">
                  <c:v>-7.71</c:v>
                </c:pt>
                <c:pt idx="1133">
                  <c:v>-7.64</c:v>
                </c:pt>
                <c:pt idx="1134">
                  <c:v>-7.53</c:v>
                </c:pt>
                <c:pt idx="1135">
                  <c:v>-7.52</c:v>
                </c:pt>
                <c:pt idx="1136">
                  <c:v>-7.84</c:v>
                </c:pt>
                <c:pt idx="1137">
                  <c:v>-7.39</c:v>
                </c:pt>
                <c:pt idx="1138">
                  <c:v>-7.33</c:v>
                </c:pt>
                <c:pt idx="1139">
                  <c:v>-7.34</c:v>
                </c:pt>
                <c:pt idx="1140">
                  <c:v>-7.1899999999999986</c:v>
                </c:pt>
                <c:pt idx="1141">
                  <c:v>-7.22</c:v>
                </c:pt>
                <c:pt idx="1142">
                  <c:v>-7.51</c:v>
                </c:pt>
                <c:pt idx="1143">
                  <c:v>-7.57</c:v>
                </c:pt>
                <c:pt idx="1144">
                  <c:v>-7.44</c:v>
                </c:pt>
                <c:pt idx="1145">
                  <c:v>-7.58</c:v>
                </c:pt>
                <c:pt idx="1146">
                  <c:v>-7.43</c:v>
                </c:pt>
                <c:pt idx="1147">
                  <c:v>-7.54</c:v>
                </c:pt>
                <c:pt idx="1148">
                  <c:v>-7.51</c:v>
                </c:pt>
                <c:pt idx="1149">
                  <c:v>-7.64</c:v>
                </c:pt>
                <c:pt idx="1150">
                  <c:v>-7.48</c:v>
                </c:pt>
                <c:pt idx="1151">
                  <c:v>-7.54</c:v>
                </c:pt>
                <c:pt idx="1152">
                  <c:v>-7.81</c:v>
                </c:pt>
                <c:pt idx="1153">
                  <c:v>-7.84</c:v>
                </c:pt>
                <c:pt idx="1154">
                  <c:v>-7.98</c:v>
                </c:pt>
                <c:pt idx="1155">
                  <c:v>-8.0300000000000011</c:v>
                </c:pt>
                <c:pt idx="1156">
                  <c:v>-7.76</c:v>
                </c:pt>
                <c:pt idx="1157">
                  <c:v>-7.79</c:v>
                </c:pt>
                <c:pt idx="1158">
                  <c:v>-7.6199999999999957</c:v>
                </c:pt>
                <c:pt idx="1159">
                  <c:v>-7.94</c:v>
                </c:pt>
                <c:pt idx="1160">
                  <c:v>-7.93</c:v>
                </c:pt>
                <c:pt idx="1161">
                  <c:v>-7.92</c:v>
                </c:pt>
                <c:pt idx="1162">
                  <c:v>-7.8</c:v>
                </c:pt>
                <c:pt idx="1163">
                  <c:v>-7.89</c:v>
                </c:pt>
                <c:pt idx="1164">
                  <c:v>-7.96</c:v>
                </c:pt>
                <c:pt idx="1165">
                  <c:v>-8.0400000000000009</c:v>
                </c:pt>
                <c:pt idx="1166">
                  <c:v>-7.91</c:v>
                </c:pt>
                <c:pt idx="1167">
                  <c:v>-7.94</c:v>
                </c:pt>
                <c:pt idx="1168">
                  <c:v>-7.75</c:v>
                </c:pt>
                <c:pt idx="1169">
                  <c:v>-7.87</c:v>
                </c:pt>
                <c:pt idx="1170">
                  <c:v>-7.8599999999999977</c:v>
                </c:pt>
                <c:pt idx="1171">
                  <c:v>-8</c:v>
                </c:pt>
                <c:pt idx="1172">
                  <c:v>-8.07</c:v>
                </c:pt>
                <c:pt idx="1173">
                  <c:v>-8.06</c:v>
                </c:pt>
                <c:pt idx="1174">
                  <c:v>-7.75</c:v>
                </c:pt>
                <c:pt idx="1175">
                  <c:v>-8.02</c:v>
                </c:pt>
                <c:pt idx="1176">
                  <c:v>-7.78</c:v>
                </c:pt>
                <c:pt idx="1177">
                  <c:v>-7.6899999999999986</c:v>
                </c:pt>
                <c:pt idx="1178">
                  <c:v>-8.02</c:v>
                </c:pt>
                <c:pt idx="1179">
                  <c:v>-8.09</c:v>
                </c:pt>
                <c:pt idx="1180">
                  <c:v>-7.83</c:v>
                </c:pt>
                <c:pt idx="1181">
                  <c:v>-8.17</c:v>
                </c:pt>
                <c:pt idx="1182">
                  <c:v>-8.35</c:v>
                </c:pt>
                <c:pt idx="1183">
                  <c:v>-8.32</c:v>
                </c:pt>
                <c:pt idx="1184">
                  <c:v>-8.23</c:v>
                </c:pt>
                <c:pt idx="1185">
                  <c:v>-7.93</c:v>
                </c:pt>
                <c:pt idx="1186">
                  <c:v>-8.0300000000000011</c:v>
                </c:pt>
                <c:pt idx="1187">
                  <c:v>-7.71</c:v>
                </c:pt>
                <c:pt idx="1188">
                  <c:v>-7.74</c:v>
                </c:pt>
                <c:pt idx="1189">
                  <c:v>-7.93</c:v>
                </c:pt>
                <c:pt idx="1190">
                  <c:v>-7.42</c:v>
                </c:pt>
                <c:pt idx="1191">
                  <c:v>-7.42</c:v>
                </c:pt>
                <c:pt idx="1192">
                  <c:v>-7.57</c:v>
                </c:pt>
                <c:pt idx="1193">
                  <c:v>-7.74</c:v>
                </c:pt>
                <c:pt idx="1194">
                  <c:v>-7.3599999999999977</c:v>
                </c:pt>
                <c:pt idx="1195">
                  <c:v>-7.41</c:v>
                </c:pt>
                <c:pt idx="1196">
                  <c:v>-7.3</c:v>
                </c:pt>
                <c:pt idx="1197">
                  <c:v>-7.72</c:v>
                </c:pt>
                <c:pt idx="1198">
                  <c:v>-7.91</c:v>
                </c:pt>
                <c:pt idx="1199">
                  <c:v>-7.7</c:v>
                </c:pt>
                <c:pt idx="1200">
                  <c:v>-7.93</c:v>
                </c:pt>
                <c:pt idx="1201">
                  <c:v>-7.8</c:v>
                </c:pt>
                <c:pt idx="1202">
                  <c:v>-7.6899999999999986</c:v>
                </c:pt>
                <c:pt idx="1203">
                  <c:v>-7.94</c:v>
                </c:pt>
                <c:pt idx="1204">
                  <c:v>-8.02</c:v>
                </c:pt>
                <c:pt idx="1205">
                  <c:v>-7.89</c:v>
                </c:pt>
                <c:pt idx="1206">
                  <c:v>-7.98</c:v>
                </c:pt>
                <c:pt idx="1207">
                  <c:v>-7.68</c:v>
                </c:pt>
                <c:pt idx="1208">
                  <c:v>-7.53</c:v>
                </c:pt>
                <c:pt idx="1209">
                  <c:v>-7.8599999999999977</c:v>
                </c:pt>
                <c:pt idx="1210">
                  <c:v>-7.88</c:v>
                </c:pt>
                <c:pt idx="1211">
                  <c:v>-7.93</c:v>
                </c:pt>
                <c:pt idx="1212">
                  <c:v>-7.67</c:v>
                </c:pt>
                <c:pt idx="1213">
                  <c:v>-7.57</c:v>
                </c:pt>
                <c:pt idx="1214">
                  <c:v>-7.88</c:v>
                </c:pt>
                <c:pt idx="1215">
                  <c:v>-7.79</c:v>
                </c:pt>
                <c:pt idx="1216">
                  <c:v>-7.89</c:v>
                </c:pt>
                <c:pt idx="1217">
                  <c:v>-7.75</c:v>
                </c:pt>
                <c:pt idx="1218">
                  <c:v>-7.84</c:v>
                </c:pt>
                <c:pt idx="1219">
                  <c:v>-7.68</c:v>
                </c:pt>
                <c:pt idx="1220">
                  <c:v>-7.87</c:v>
                </c:pt>
                <c:pt idx="1221">
                  <c:v>-7.74</c:v>
                </c:pt>
                <c:pt idx="1222">
                  <c:v>-7.8599999999999977</c:v>
                </c:pt>
                <c:pt idx="1223">
                  <c:v>-7.1899999999999986</c:v>
                </c:pt>
                <c:pt idx="1224">
                  <c:v>-7.41</c:v>
                </c:pt>
                <c:pt idx="1225">
                  <c:v>-8.4700000000000006</c:v>
                </c:pt>
                <c:pt idx="1226">
                  <c:v>-7.95</c:v>
                </c:pt>
                <c:pt idx="1227">
                  <c:v>-8.2000000000000011</c:v>
                </c:pt>
                <c:pt idx="1228">
                  <c:v>-8.83</c:v>
                </c:pt>
                <c:pt idx="1229">
                  <c:v>-9.44</c:v>
                </c:pt>
              </c:numCache>
            </c:numRef>
          </c:yVal>
          <c:smooth val="0"/>
          <c:extLst>
            <c:ext xmlns:c16="http://schemas.microsoft.com/office/drawing/2014/chart" uri="{C3380CC4-5D6E-409C-BE32-E72D297353CC}">
              <c16:uniqueId val="{00000000-6490-41B8-8D8F-7957C7B55871}"/>
            </c:ext>
          </c:extLst>
        </c:ser>
        <c:dLbls>
          <c:showLegendKey val="0"/>
          <c:showVal val="0"/>
          <c:showCatName val="0"/>
          <c:showSerName val="0"/>
          <c:showPercent val="0"/>
          <c:showBubbleSize val="0"/>
        </c:dLbls>
        <c:axId val="-2118599672"/>
        <c:axId val="-2118596648"/>
      </c:scatterChart>
      <c:scatterChart>
        <c:scatterStyle val="lineMarker"/>
        <c:varyColors val="0"/>
        <c:dLbls>
          <c:showLegendKey val="0"/>
          <c:showVal val="0"/>
          <c:showCatName val="0"/>
          <c:showSerName val="0"/>
          <c:showPercent val="0"/>
          <c:showBubbleSize val="0"/>
        </c:dLbls>
        <c:axId val="-2118587720"/>
        <c:axId val="-2118590792"/>
        <c:extLst>
          <c:ext xmlns:c15="http://schemas.microsoft.com/office/drawing/2012/chart" uri="{02D57815-91ED-43cb-92C2-25804820EDAC}">
            <c15:filteredScatterSeries>
              <c15:ser>
                <c:idx val="1"/>
                <c:order val="1"/>
                <c:tx>
                  <c:v>Cueva Juan Nieves</c:v>
                </c:tx>
                <c:spPr>
                  <a:ln w="28575" cmpd="sng"/>
                </c:spPr>
                <c:marker>
                  <c:symbol val="none"/>
                </c:marker>
                <c:xVal>
                  <c:numRef>
                    <c:extLst>
                      <c:ext uri="{02D57815-91ED-43cb-92C2-25804820EDAC}">
                        <c15:formulaRef>
                          <c15:sqref>Composite!$A$2:$A$468</c15:sqref>
                        </c15:formulaRef>
                      </c:ext>
                    </c:extLst>
                    <c:numCache>
                      <c:formatCode>0</c:formatCode>
                      <c:ptCount val="467"/>
                      <c:pt idx="0">
                        <c:v>443.05263157894791</c:v>
                      </c:pt>
                      <c:pt idx="1">
                        <c:v>451.61654135338392</c:v>
                      </c:pt>
                      <c:pt idx="2">
                        <c:v>460.18045112781994</c:v>
                      </c:pt>
                      <c:pt idx="3">
                        <c:v>468.74436090225595</c:v>
                      </c:pt>
                      <c:pt idx="4">
                        <c:v>477.30827067669196</c:v>
                      </c:pt>
                      <c:pt idx="5">
                        <c:v>485.87218045112797</c:v>
                      </c:pt>
                      <c:pt idx="6">
                        <c:v>494.43609022556399</c:v>
                      </c:pt>
                      <c:pt idx="7">
                        <c:v>503</c:v>
                      </c:pt>
                      <c:pt idx="8">
                        <c:v>511.56390977443601</c:v>
                      </c:pt>
                      <c:pt idx="9">
                        <c:v>520.12781954887203</c:v>
                      </c:pt>
                      <c:pt idx="10">
                        <c:v>528.69172932330798</c:v>
                      </c:pt>
                      <c:pt idx="11">
                        <c:v>537.25563909774405</c:v>
                      </c:pt>
                      <c:pt idx="12">
                        <c:v>545.81954887218103</c:v>
                      </c:pt>
                      <c:pt idx="13">
                        <c:v>554.38345864661699</c:v>
                      </c:pt>
                      <c:pt idx="14">
                        <c:v>562.94736842105306</c:v>
                      </c:pt>
                      <c:pt idx="15">
                        <c:v>571.51127819548901</c:v>
                      </c:pt>
                      <c:pt idx="16">
                        <c:v>580.07518796992497</c:v>
                      </c:pt>
                      <c:pt idx="17">
                        <c:v>588.63909774436104</c:v>
                      </c:pt>
                      <c:pt idx="18">
                        <c:v>597.20300751879699</c:v>
                      </c:pt>
                      <c:pt idx="19">
                        <c:v>605.76691729323295</c:v>
                      </c:pt>
                      <c:pt idx="20">
                        <c:v>614.33082706766902</c:v>
                      </c:pt>
                      <c:pt idx="21">
                        <c:v>622.89473684210498</c:v>
                      </c:pt>
                      <c:pt idx="22">
                        <c:v>631.45864661654105</c:v>
                      </c:pt>
                      <c:pt idx="23">
                        <c:v>640.02255639097802</c:v>
                      </c:pt>
                      <c:pt idx="24">
                        <c:v>648.58646616541398</c:v>
                      </c:pt>
                      <c:pt idx="25">
                        <c:v>657.15037593985005</c:v>
                      </c:pt>
                      <c:pt idx="26">
                        <c:v>665.71428571428601</c:v>
                      </c:pt>
                      <c:pt idx="27">
                        <c:v>674.27819548872196</c:v>
                      </c:pt>
                      <c:pt idx="28">
                        <c:v>682.84210526315803</c:v>
                      </c:pt>
                      <c:pt idx="29">
                        <c:v>691.40601503759399</c:v>
                      </c:pt>
                      <c:pt idx="30">
                        <c:v>699.96992481202994</c:v>
                      </c:pt>
                      <c:pt idx="31">
                        <c:v>708.53383458646601</c:v>
                      </c:pt>
                      <c:pt idx="32">
                        <c:v>717.09774436090197</c:v>
                      </c:pt>
                      <c:pt idx="33">
                        <c:v>725.66165413533804</c:v>
                      </c:pt>
                      <c:pt idx="34">
                        <c:v>734.22556390977502</c:v>
                      </c:pt>
                      <c:pt idx="35">
                        <c:v>742.78947368421098</c:v>
                      </c:pt>
                      <c:pt idx="36">
                        <c:v>751.35338345864704</c:v>
                      </c:pt>
                      <c:pt idx="37">
                        <c:v>759.917293233083</c:v>
                      </c:pt>
                      <c:pt idx="38">
                        <c:v>768.48120300751896</c:v>
                      </c:pt>
                      <c:pt idx="39">
                        <c:v>777.04511278195503</c:v>
                      </c:pt>
                      <c:pt idx="40">
                        <c:v>785.60902255639098</c:v>
                      </c:pt>
                      <c:pt idx="41">
                        <c:v>794.17293233082705</c:v>
                      </c:pt>
                      <c:pt idx="42">
                        <c:v>802.73684210526301</c:v>
                      </c:pt>
                      <c:pt idx="43">
                        <c:v>811.30075187969896</c:v>
                      </c:pt>
                      <c:pt idx="44">
                        <c:v>819.86466165413503</c:v>
                      </c:pt>
                      <c:pt idx="45">
                        <c:v>828.42857142857099</c:v>
                      </c:pt>
                      <c:pt idx="46">
                        <c:v>836.99248120300797</c:v>
                      </c:pt>
                      <c:pt idx="47">
                        <c:v>845.55639097744404</c:v>
                      </c:pt>
                      <c:pt idx="48">
                        <c:v>854.12030075188</c:v>
                      </c:pt>
                      <c:pt idx="49">
                        <c:v>862.68421052631595</c:v>
                      </c:pt>
                      <c:pt idx="50">
                        <c:v>871.24812030075202</c:v>
                      </c:pt>
                      <c:pt idx="51">
                        <c:v>879.81203007518798</c:v>
                      </c:pt>
                      <c:pt idx="52">
                        <c:v>888.37593984962405</c:v>
                      </c:pt>
                      <c:pt idx="53">
                        <c:v>896.93984962406</c:v>
                      </c:pt>
                      <c:pt idx="54">
                        <c:v>905.50375939849596</c:v>
                      </c:pt>
                      <c:pt idx="55">
                        <c:v>914.06766917293203</c:v>
                      </c:pt>
                      <c:pt idx="56">
                        <c:v>922.63157894736798</c:v>
                      </c:pt>
                      <c:pt idx="57">
                        <c:v>931.19548872180405</c:v>
                      </c:pt>
                      <c:pt idx="58">
                        <c:v>939.75939849624103</c:v>
                      </c:pt>
                      <c:pt idx="59">
                        <c:v>948.32330827067699</c:v>
                      </c:pt>
                      <c:pt idx="60">
                        <c:v>956.88721804511295</c:v>
                      </c:pt>
                      <c:pt idx="61">
                        <c:v>965.45112781954901</c:v>
                      </c:pt>
                      <c:pt idx="62">
                        <c:v>974.01503759398497</c:v>
                      </c:pt>
                      <c:pt idx="63">
                        <c:v>982.57894736842104</c:v>
                      </c:pt>
                      <c:pt idx="64">
                        <c:v>991.142857142857</c:v>
                      </c:pt>
                      <c:pt idx="65">
                        <c:v>999.70676691729295</c:v>
                      </c:pt>
                      <c:pt idx="66">
                        <c:v>1008.27067669173</c:v>
                      </c:pt>
                      <c:pt idx="67">
                        <c:v>1016.83458646617</c:v>
                      </c:pt>
                      <c:pt idx="68">
                        <c:v>1025.3984962406</c:v>
                      </c:pt>
                      <c:pt idx="69">
                        <c:v>1033.96240601504</c:v>
                      </c:pt>
                      <c:pt idx="70">
                        <c:v>1042.5263157894699</c:v>
                      </c:pt>
                      <c:pt idx="71">
                        <c:v>1051.0902255639101</c:v>
                      </c:pt>
                      <c:pt idx="72">
                        <c:v>1059.65413533835</c:v>
                      </c:pt>
                      <c:pt idx="73">
                        <c:v>1068.2180451127799</c:v>
                      </c:pt>
                      <c:pt idx="74">
                        <c:v>1076.7819548872201</c:v>
                      </c:pt>
                      <c:pt idx="75">
                        <c:v>1085.34586466165</c:v>
                      </c:pt>
                      <c:pt idx="76">
                        <c:v>1093.9097744360899</c:v>
                      </c:pt>
                      <c:pt idx="77">
                        <c:v>1102.4736842105301</c:v>
                      </c:pt>
                      <c:pt idx="78">
                        <c:v>1111.03759398496</c:v>
                      </c:pt>
                      <c:pt idx="79">
                        <c:v>1119.6015037594</c:v>
                      </c:pt>
                      <c:pt idx="80">
                        <c:v>1128.1654135338299</c:v>
                      </c:pt>
                      <c:pt idx="81">
                        <c:v>1136.7293233082701</c:v>
                      </c:pt>
                      <c:pt idx="82">
                        <c:v>1145.29323308271</c:v>
                      </c:pt>
                      <c:pt idx="83">
                        <c:v>1153.8571428571399</c:v>
                      </c:pt>
                      <c:pt idx="84">
                        <c:v>1162.4210526315801</c:v>
                      </c:pt>
                      <c:pt idx="85">
                        <c:v>1170.98496240602</c:v>
                      </c:pt>
                      <c:pt idx="86">
                        <c:v>1179.54887218045</c:v>
                      </c:pt>
                      <c:pt idx="87">
                        <c:v>1188.1127819548899</c:v>
                      </c:pt>
                      <c:pt idx="88">
                        <c:v>1196.6766917293201</c:v>
                      </c:pt>
                      <c:pt idx="89">
                        <c:v>1205.24060150376</c:v>
                      </c:pt>
                      <c:pt idx="90">
                        <c:v>1213.8045112781999</c:v>
                      </c:pt>
                      <c:pt idx="91">
                        <c:v>1222.3684210526301</c:v>
                      </c:pt>
                      <c:pt idx="92">
                        <c:v>1230.93233082707</c:v>
                      </c:pt>
                      <c:pt idx="93">
                        <c:v>1239.4962406014999</c:v>
                      </c:pt>
                      <c:pt idx="94">
                        <c:v>1248.0601503759401</c:v>
                      </c:pt>
                      <c:pt idx="95">
                        <c:v>1256.62406015038</c:v>
                      </c:pt>
                      <c:pt idx="96">
                        <c:v>1265.18796992481</c:v>
                      </c:pt>
                      <c:pt idx="97">
                        <c:v>1273.7518796992499</c:v>
                      </c:pt>
                      <c:pt idx="98">
                        <c:v>1282.3157894736801</c:v>
                      </c:pt>
                      <c:pt idx="99">
                        <c:v>1290.87969924812</c:v>
                      </c:pt>
                      <c:pt idx="100">
                        <c:v>1299.4436090225599</c:v>
                      </c:pt>
                      <c:pt idx="101">
                        <c:v>1308.0075187969901</c:v>
                      </c:pt>
                      <c:pt idx="102">
                        <c:v>1316.57142857143</c:v>
                      </c:pt>
                      <c:pt idx="103">
                        <c:v>1325.13533834586</c:v>
                      </c:pt>
                      <c:pt idx="104">
                        <c:v>1333.6992481202999</c:v>
                      </c:pt>
                      <c:pt idx="105">
                        <c:v>1342.2631578947401</c:v>
                      </c:pt>
                      <c:pt idx="106">
                        <c:v>1350.82706766917</c:v>
                      </c:pt>
                      <c:pt idx="107">
                        <c:v>1359.3909774436099</c:v>
                      </c:pt>
                      <c:pt idx="108">
                        <c:v>1367.9548872180501</c:v>
                      </c:pt>
                      <c:pt idx="109">
                        <c:v>1376.51879699248</c:v>
                      </c:pt>
                      <c:pt idx="110">
                        <c:v>1385.08270676692</c:v>
                      </c:pt>
                      <c:pt idx="111">
                        <c:v>1393.6466165413501</c:v>
                      </c:pt>
                      <c:pt idx="112">
                        <c:v>1402.21052631579</c:v>
                      </c:pt>
                      <c:pt idx="113">
                        <c:v>1410.77443609023</c:v>
                      </c:pt>
                      <c:pt idx="114">
                        <c:v>1419.3383458646599</c:v>
                      </c:pt>
                      <c:pt idx="115">
                        <c:v>1427.9022556391001</c:v>
                      </c:pt>
                      <c:pt idx="116">
                        <c:v>1436.46616541353</c:v>
                      </c:pt>
                      <c:pt idx="117">
                        <c:v>1445.0300751879699</c:v>
                      </c:pt>
                      <c:pt idx="118">
                        <c:v>1453.5939849624101</c:v>
                      </c:pt>
                      <c:pt idx="119">
                        <c:v>1462.15789473684</c:v>
                      </c:pt>
                      <c:pt idx="120">
                        <c:v>1479.2857142857099</c:v>
                      </c:pt>
                      <c:pt idx="121">
                        <c:v>1487.8496240601501</c:v>
                      </c:pt>
                      <c:pt idx="122">
                        <c:v>1496.41353383459</c:v>
                      </c:pt>
                      <c:pt idx="123">
                        <c:v>1504.9774436090199</c:v>
                      </c:pt>
                      <c:pt idx="124">
                        <c:v>1513.5413533834601</c:v>
                      </c:pt>
                      <c:pt idx="125">
                        <c:v>1522.10526315789</c:v>
                      </c:pt>
                      <c:pt idx="126">
                        <c:v>1530.66917293233</c:v>
                      </c:pt>
                      <c:pt idx="127">
                        <c:v>1539.2330827067699</c:v>
                      </c:pt>
                      <c:pt idx="128">
                        <c:v>1547.7969924812</c:v>
                      </c:pt>
                      <c:pt idx="129">
                        <c:v>1556.36090225564</c:v>
                      </c:pt>
                      <c:pt idx="130">
                        <c:v>1564.9248120300799</c:v>
                      </c:pt>
                      <c:pt idx="131">
                        <c:v>1573.4887218045101</c:v>
                      </c:pt>
                      <c:pt idx="132">
                        <c:v>1582.05263157895</c:v>
                      </c:pt>
                      <c:pt idx="133">
                        <c:v>1590.6165413533799</c:v>
                      </c:pt>
                      <c:pt idx="134">
                        <c:v>1599.1804511278201</c:v>
                      </c:pt>
                      <c:pt idx="135">
                        <c:v>1607.74436090226</c:v>
                      </c:pt>
                      <c:pt idx="136">
                        <c:v>1616.30827067669</c:v>
                      </c:pt>
                      <c:pt idx="137">
                        <c:v>1624.8721804511299</c:v>
                      </c:pt>
                      <c:pt idx="138">
                        <c:v>1633.4360902255601</c:v>
                      </c:pt>
                      <c:pt idx="139">
                        <c:v>1642</c:v>
                      </c:pt>
                      <c:pt idx="140">
                        <c:v>1650.7280000000001</c:v>
                      </c:pt>
                      <c:pt idx="141">
                        <c:v>1659.4559999999999</c:v>
                      </c:pt>
                      <c:pt idx="142">
                        <c:v>1668.184</c:v>
                      </c:pt>
                      <c:pt idx="143">
                        <c:v>1676.912</c:v>
                      </c:pt>
                      <c:pt idx="144">
                        <c:v>1685.64</c:v>
                      </c:pt>
                      <c:pt idx="145">
                        <c:v>1694.3679999999999</c:v>
                      </c:pt>
                      <c:pt idx="146">
                        <c:v>1703.096</c:v>
                      </c:pt>
                      <c:pt idx="147">
                        <c:v>1711.8240000000001</c:v>
                      </c:pt>
                      <c:pt idx="148">
                        <c:v>1720.5519999999999</c:v>
                      </c:pt>
                      <c:pt idx="149">
                        <c:v>1729.28</c:v>
                      </c:pt>
                      <c:pt idx="150">
                        <c:v>1738.008</c:v>
                      </c:pt>
                      <c:pt idx="151">
                        <c:v>1746.7360000000001</c:v>
                      </c:pt>
                      <c:pt idx="152">
                        <c:v>1755.4639999999999</c:v>
                      </c:pt>
                      <c:pt idx="153">
                        <c:v>1764.192</c:v>
                      </c:pt>
                      <c:pt idx="154">
                        <c:v>1772.92</c:v>
                      </c:pt>
                      <c:pt idx="155">
                        <c:v>1781.6479999999999</c:v>
                      </c:pt>
                      <c:pt idx="156">
                        <c:v>1790.376</c:v>
                      </c:pt>
                      <c:pt idx="157">
                        <c:v>1799.104</c:v>
                      </c:pt>
                      <c:pt idx="158">
                        <c:v>1807.8320000000001</c:v>
                      </c:pt>
                      <c:pt idx="159">
                        <c:v>1816.56</c:v>
                      </c:pt>
                      <c:pt idx="160">
                        <c:v>1825.288</c:v>
                      </c:pt>
                      <c:pt idx="161">
                        <c:v>1834.0160000000001</c:v>
                      </c:pt>
                      <c:pt idx="162">
                        <c:v>1842.7439999999999</c:v>
                      </c:pt>
                      <c:pt idx="163">
                        <c:v>1851.472</c:v>
                      </c:pt>
                      <c:pt idx="164">
                        <c:v>1860.2</c:v>
                      </c:pt>
                      <c:pt idx="165">
                        <c:v>1868.9280000000001</c:v>
                      </c:pt>
                      <c:pt idx="166">
                        <c:v>1877.6559999999999</c:v>
                      </c:pt>
                      <c:pt idx="167">
                        <c:v>1886.384</c:v>
                      </c:pt>
                      <c:pt idx="168">
                        <c:v>1895.1120000000001</c:v>
                      </c:pt>
                      <c:pt idx="169">
                        <c:v>1903.84</c:v>
                      </c:pt>
                      <c:pt idx="170">
                        <c:v>1912.568</c:v>
                      </c:pt>
                      <c:pt idx="171">
                        <c:v>1921.296</c:v>
                      </c:pt>
                      <c:pt idx="172">
                        <c:v>1930.0239999999999</c:v>
                      </c:pt>
                      <c:pt idx="173">
                        <c:v>1938.752</c:v>
                      </c:pt>
                      <c:pt idx="174">
                        <c:v>1947.48</c:v>
                      </c:pt>
                      <c:pt idx="175">
                        <c:v>1956.2080000000001</c:v>
                      </c:pt>
                      <c:pt idx="176">
                        <c:v>1964.9359999999999</c:v>
                      </c:pt>
                      <c:pt idx="177">
                        <c:v>1973.664</c:v>
                      </c:pt>
                      <c:pt idx="178">
                        <c:v>1982.3920000000001</c:v>
                      </c:pt>
                      <c:pt idx="179">
                        <c:v>1991.12</c:v>
                      </c:pt>
                      <c:pt idx="180">
                        <c:v>1999.848</c:v>
                      </c:pt>
                      <c:pt idx="181">
                        <c:v>2008.576</c:v>
                      </c:pt>
                      <c:pt idx="182">
                        <c:v>2017.3040000000001</c:v>
                      </c:pt>
                      <c:pt idx="183">
                        <c:v>2026.0319999999999</c:v>
                      </c:pt>
                      <c:pt idx="184">
                        <c:v>2034.76</c:v>
                      </c:pt>
                      <c:pt idx="185">
                        <c:v>2043.4880000000001</c:v>
                      </c:pt>
                      <c:pt idx="186">
                        <c:v>2052.2159999999999</c:v>
                      </c:pt>
                      <c:pt idx="187">
                        <c:v>2060.944</c:v>
                      </c:pt>
                      <c:pt idx="188">
                        <c:v>2069.672</c:v>
                      </c:pt>
                      <c:pt idx="189">
                        <c:v>2078.4</c:v>
                      </c:pt>
                      <c:pt idx="190">
                        <c:v>2087.1280000000002</c:v>
                      </c:pt>
                      <c:pt idx="191">
                        <c:v>2095.8560000000002</c:v>
                      </c:pt>
                      <c:pt idx="192">
                        <c:v>2104.5839999999998</c:v>
                      </c:pt>
                      <c:pt idx="193">
                        <c:v>2113.3119999999999</c:v>
                      </c:pt>
                      <c:pt idx="194">
                        <c:v>2122.04</c:v>
                      </c:pt>
                      <c:pt idx="195">
                        <c:v>2130.768</c:v>
                      </c:pt>
                      <c:pt idx="196">
                        <c:v>2139.4960000000001</c:v>
                      </c:pt>
                      <c:pt idx="197">
                        <c:v>2148.2240000000002</c:v>
                      </c:pt>
                      <c:pt idx="198">
                        <c:v>2156.9520000000002</c:v>
                      </c:pt>
                      <c:pt idx="199">
                        <c:v>2165.6799999999998</c:v>
                      </c:pt>
                      <c:pt idx="200">
                        <c:v>2174.4079999999999</c:v>
                      </c:pt>
                      <c:pt idx="201">
                        <c:v>2183.136</c:v>
                      </c:pt>
                      <c:pt idx="202">
                        <c:v>2191.864</c:v>
                      </c:pt>
                      <c:pt idx="203">
                        <c:v>2200.5920000000001</c:v>
                      </c:pt>
                      <c:pt idx="204">
                        <c:v>2209.3200000000002</c:v>
                      </c:pt>
                      <c:pt idx="205">
                        <c:v>2218.0479999999998</c:v>
                      </c:pt>
                      <c:pt idx="206">
                        <c:v>2226.7759999999998</c:v>
                      </c:pt>
                      <c:pt idx="207">
                        <c:v>2235.5039999999999</c:v>
                      </c:pt>
                      <c:pt idx="208">
                        <c:v>2244.232</c:v>
                      </c:pt>
                      <c:pt idx="209">
                        <c:v>2252.96</c:v>
                      </c:pt>
                      <c:pt idx="210">
                        <c:v>2261.6880000000001</c:v>
                      </c:pt>
                      <c:pt idx="211">
                        <c:v>2270.4160000000002</c:v>
                      </c:pt>
                      <c:pt idx="212">
                        <c:v>2279.1439999999998</c:v>
                      </c:pt>
                      <c:pt idx="213">
                        <c:v>2287.8719999999998</c:v>
                      </c:pt>
                      <c:pt idx="214">
                        <c:v>2296.6</c:v>
                      </c:pt>
                      <c:pt idx="215">
                        <c:v>2305.328</c:v>
                      </c:pt>
                      <c:pt idx="216">
                        <c:v>2314.056</c:v>
                      </c:pt>
                      <c:pt idx="217">
                        <c:v>2322.7840000000001</c:v>
                      </c:pt>
                      <c:pt idx="218">
                        <c:v>2331.5120000000002</c:v>
                      </c:pt>
                      <c:pt idx="219">
                        <c:v>2340.2399999999998</c:v>
                      </c:pt>
                      <c:pt idx="220">
                        <c:v>2348.9679999999998</c:v>
                      </c:pt>
                      <c:pt idx="221">
                        <c:v>2357.6959999999999</c:v>
                      </c:pt>
                      <c:pt idx="222">
                        <c:v>2366.424</c:v>
                      </c:pt>
                      <c:pt idx="223">
                        <c:v>2375.152</c:v>
                      </c:pt>
                      <c:pt idx="224">
                        <c:v>2383.88</c:v>
                      </c:pt>
                      <c:pt idx="225">
                        <c:v>2392.6080000000002</c:v>
                      </c:pt>
                      <c:pt idx="226">
                        <c:v>2401.3359999999998</c:v>
                      </c:pt>
                      <c:pt idx="227">
                        <c:v>2410.0639999999999</c:v>
                      </c:pt>
                      <c:pt idx="228">
                        <c:v>2418.7919999999999</c:v>
                      </c:pt>
                      <c:pt idx="229">
                        <c:v>2427.52</c:v>
                      </c:pt>
                      <c:pt idx="230">
                        <c:v>2436.248</c:v>
                      </c:pt>
                      <c:pt idx="231">
                        <c:v>2444.9760000000001</c:v>
                      </c:pt>
                      <c:pt idx="232">
                        <c:v>2453.7040000000002</c:v>
                      </c:pt>
                      <c:pt idx="233">
                        <c:v>2462.4319999999998</c:v>
                      </c:pt>
                      <c:pt idx="234">
                        <c:v>2471.16</c:v>
                      </c:pt>
                      <c:pt idx="235">
                        <c:v>2479.8879999999999</c:v>
                      </c:pt>
                      <c:pt idx="236">
                        <c:v>2488.616</c:v>
                      </c:pt>
                      <c:pt idx="237">
                        <c:v>2497.3440000000001</c:v>
                      </c:pt>
                      <c:pt idx="238">
                        <c:v>2506.0720000000001</c:v>
                      </c:pt>
                      <c:pt idx="239">
                        <c:v>2514.8000000000002</c:v>
                      </c:pt>
                      <c:pt idx="240">
                        <c:v>2523.5279999999998</c:v>
                      </c:pt>
                      <c:pt idx="241">
                        <c:v>2532.2559999999999</c:v>
                      </c:pt>
                      <c:pt idx="242">
                        <c:v>2540.9839999999999</c:v>
                      </c:pt>
                      <c:pt idx="243">
                        <c:v>2549.712</c:v>
                      </c:pt>
                      <c:pt idx="244">
                        <c:v>2558.44</c:v>
                      </c:pt>
                      <c:pt idx="245">
                        <c:v>2567.1680000000001</c:v>
                      </c:pt>
                      <c:pt idx="246">
                        <c:v>2575.8960000000002</c:v>
                      </c:pt>
                      <c:pt idx="247">
                        <c:v>2584.6239999999998</c:v>
                      </c:pt>
                      <c:pt idx="248">
                        <c:v>2593.3519999999999</c:v>
                      </c:pt>
                      <c:pt idx="249">
                        <c:v>2602.08</c:v>
                      </c:pt>
                      <c:pt idx="250">
                        <c:v>2610.808</c:v>
                      </c:pt>
                      <c:pt idx="251">
                        <c:v>2619.5360000000001</c:v>
                      </c:pt>
                      <c:pt idx="252">
                        <c:v>2628.2640000000001</c:v>
                      </c:pt>
                      <c:pt idx="253">
                        <c:v>2636.9920000000002</c:v>
                      </c:pt>
                      <c:pt idx="254">
                        <c:v>2645.72</c:v>
                      </c:pt>
                      <c:pt idx="255">
                        <c:v>2654.4479999999999</c:v>
                      </c:pt>
                      <c:pt idx="256">
                        <c:v>2663.1759999999999</c:v>
                      </c:pt>
                      <c:pt idx="257">
                        <c:v>2671.904</c:v>
                      </c:pt>
                      <c:pt idx="258">
                        <c:v>2680.6320000000001</c:v>
                      </c:pt>
                      <c:pt idx="259">
                        <c:v>2689.36</c:v>
                      </c:pt>
                      <c:pt idx="260">
                        <c:v>2698.0880000000002</c:v>
                      </c:pt>
                      <c:pt idx="261">
                        <c:v>2706.8159999999998</c:v>
                      </c:pt>
                      <c:pt idx="262">
                        <c:v>2715.5439999999999</c:v>
                      </c:pt>
                      <c:pt idx="263">
                        <c:v>2724.2719999999999</c:v>
                      </c:pt>
                      <c:pt idx="264">
                        <c:v>2733</c:v>
                      </c:pt>
                      <c:pt idx="265">
                        <c:v>2744.49707602339</c:v>
                      </c:pt>
                      <c:pt idx="266">
                        <c:v>2755.9941520467801</c:v>
                      </c:pt>
                      <c:pt idx="267">
                        <c:v>2767.4912280701801</c:v>
                      </c:pt>
                      <c:pt idx="268">
                        <c:v>2778.9883040935702</c:v>
                      </c:pt>
                      <c:pt idx="269">
                        <c:v>2790.4853801169602</c:v>
                      </c:pt>
                      <c:pt idx="270">
                        <c:v>2801.9824561403502</c:v>
                      </c:pt>
                      <c:pt idx="271">
                        <c:v>2813.4795321637398</c:v>
                      </c:pt>
                      <c:pt idx="272">
                        <c:v>2824.9766081871398</c:v>
                      </c:pt>
                      <c:pt idx="273">
                        <c:v>2836.4736842105299</c:v>
                      </c:pt>
                      <c:pt idx="274">
                        <c:v>2847.9707602339199</c:v>
                      </c:pt>
                      <c:pt idx="275">
                        <c:v>2859.46783625731</c:v>
                      </c:pt>
                      <c:pt idx="276">
                        <c:v>2870.9649122807</c:v>
                      </c:pt>
                      <c:pt idx="277">
                        <c:v>2882.46198830409</c:v>
                      </c:pt>
                      <c:pt idx="278">
                        <c:v>2893.9590643274901</c:v>
                      </c:pt>
                      <c:pt idx="279">
                        <c:v>2905.4561403508801</c:v>
                      </c:pt>
                      <c:pt idx="280">
                        <c:v>2916.9532163742701</c:v>
                      </c:pt>
                      <c:pt idx="281">
                        <c:v>2928.4502923976602</c:v>
                      </c:pt>
                      <c:pt idx="282">
                        <c:v>2939.9473684210502</c:v>
                      </c:pt>
                      <c:pt idx="283">
                        <c:v>2951.4444444444398</c:v>
                      </c:pt>
                      <c:pt idx="284">
                        <c:v>2962.9415204678398</c:v>
                      </c:pt>
                      <c:pt idx="285">
                        <c:v>2974.4385964912299</c:v>
                      </c:pt>
                      <c:pt idx="286">
                        <c:v>2985.9356725146199</c:v>
                      </c:pt>
                      <c:pt idx="287">
                        <c:v>2997.4327485380099</c:v>
                      </c:pt>
                      <c:pt idx="288">
                        <c:v>3008.9298245614</c:v>
                      </c:pt>
                      <c:pt idx="289">
                        <c:v>3020.4269005848</c:v>
                      </c:pt>
                      <c:pt idx="290">
                        <c:v>3031.9239766081901</c:v>
                      </c:pt>
                      <c:pt idx="291">
                        <c:v>3043.4210526315801</c:v>
                      </c:pt>
                      <c:pt idx="292">
                        <c:v>3054.9181286549701</c:v>
                      </c:pt>
                      <c:pt idx="293">
                        <c:v>3066.4152046783602</c:v>
                      </c:pt>
                      <c:pt idx="294">
                        <c:v>3077.9122807017502</c:v>
                      </c:pt>
                      <c:pt idx="295">
                        <c:v>3089.4093567251498</c:v>
                      </c:pt>
                      <c:pt idx="296">
                        <c:v>3100.9064327485398</c:v>
                      </c:pt>
                      <c:pt idx="297">
                        <c:v>3112.4035087719299</c:v>
                      </c:pt>
                      <c:pt idx="298">
                        <c:v>3123.9005847953199</c:v>
                      </c:pt>
                      <c:pt idx="299">
                        <c:v>3135.3976608187099</c:v>
                      </c:pt>
                      <c:pt idx="300">
                        <c:v>3146.89473684211</c:v>
                      </c:pt>
                      <c:pt idx="301">
                        <c:v>3158.3918128655</c:v>
                      </c:pt>
                      <c:pt idx="302">
                        <c:v>3169.8888888888901</c:v>
                      </c:pt>
                      <c:pt idx="303">
                        <c:v>3181.3859649122801</c:v>
                      </c:pt>
                      <c:pt idx="304">
                        <c:v>3192.8830409356701</c:v>
                      </c:pt>
                      <c:pt idx="305">
                        <c:v>3204.3801169590602</c:v>
                      </c:pt>
                      <c:pt idx="306">
                        <c:v>3215.8771929824602</c:v>
                      </c:pt>
                      <c:pt idx="307">
                        <c:v>3227.3742690058498</c:v>
                      </c:pt>
                      <c:pt idx="308">
                        <c:v>3238.8713450292398</c:v>
                      </c:pt>
                      <c:pt idx="309">
                        <c:v>3250.3684210526299</c:v>
                      </c:pt>
                      <c:pt idx="310">
                        <c:v>3261.8654970760199</c:v>
                      </c:pt>
                      <c:pt idx="311">
                        <c:v>3273.3625730994199</c:v>
                      </c:pt>
                      <c:pt idx="312">
                        <c:v>3284.85964912281</c:v>
                      </c:pt>
                      <c:pt idx="313">
                        <c:v>3296.3567251462</c:v>
                      </c:pt>
                      <c:pt idx="314">
                        <c:v>3307.85380116959</c:v>
                      </c:pt>
                      <c:pt idx="315">
                        <c:v>3319.3508771929801</c:v>
                      </c:pt>
                      <c:pt idx="316">
                        <c:v>3330.8479532163701</c:v>
                      </c:pt>
                      <c:pt idx="317">
                        <c:v>3342.3450292397702</c:v>
                      </c:pt>
                      <c:pt idx="318">
                        <c:v>3353.8421052631602</c:v>
                      </c:pt>
                      <c:pt idx="319">
                        <c:v>3365.3391812865498</c:v>
                      </c:pt>
                      <c:pt idx="320">
                        <c:v>3376.8362573099398</c:v>
                      </c:pt>
                      <c:pt idx="321">
                        <c:v>3388.3333333333298</c:v>
                      </c:pt>
                      <c:pt idx="322">
                        <c:v>3399.8304093567299</c:v>
                      </c:pt>
                      <c:pt idx="323">
                        <c:v>3411.3274853801199</c:v>
                      </c:pt>
                      <c:pt idx="324">
                        <c:v>3422.82456140351</c:v>
                      </c:pt>
                      <c:pt idx="325">
                        <c:v>3434.3216374269</c:v>
                      </c:pt>
                      <c:pt idx="326">
                        <c:v>3445.81871345029</c:v>
                      </c:pt>
                      <c:pt idx="327">
                        <c:v>3457.3157894736801</c:v>
                      </c:pt>
                      <c:pt idx="328">
                        <c:v>3468.8128654970801</c:v>
                      </c:pt>
                      <c:pt idx="329">
                        <c:v>3480.3099415204701</c:v>
                      </c:pt>
                      <c:pt idx="330">
                        <c:v>3491.8070175438602</c:v>
                      </c:pt>
                      <c:pt idx="331">
                        <c:v>3503.3040935672502</c:v>
                      </c:pt>
                      <c:pt idx="332">
                        <c:v>3514.8011695906398</c:v>
                      </c:pt>
                      <c:pt idx="333">
                        <c:v>3526.2982456140398</c:v>
                      </c:pt>
                      <c:pt idx="334">
                        <c:v>3537.7953216374299</c:v>
                      </c:pt>
                      <c:pt idx="335">
                        <c:v>3549.2923976608199</c:v>
                      </c:pt>
                      <c:pt idx="336">
                        <c:v>3560.78947368421</c:v>
                      </c:pt>
                      <c:pt idx="337">
                        <c:v>3572.2865497076</c:v>
                      </c:pt>
                      <c:pt idx="338">
                        <c:v>3583.78362573099</c:v>
                      </c:pt>
                      <c:pt idx="339">
                        <c:v>3595.2807017543901</c:v>
                      </c:pt>
                      <c:pt idx="340">
                        <c:v>3606.7777777777801</c:v>
                      </c:pt>
                      <c:pt idx="341">
                        <c:v>3618.2748538011701</c:v>
                      </c:pt>
                      <c:pt idx="342">
                        <c:v>3629.7719298245602</c:v>
                      </c:pt>
                      <c:pt idx="343">
                        <c:v>3641.2690058479502</c:v>
                      </c:pt>
                      <c:pt idx="344">
                        <c:v>3652.7660818713498</c:v>
                      </c:pt>
                      <c:pt idx="345">
                        <c:v>3664.2631578947398</c:v>
                      </c:pt>
                      <c:pt idx="346">
                        <c:v>3675.7602339181299</c:v>
                      </c:pt>
                      <c:pt idx="347">
                        <c:v>3687.2573099415199</c:v>
                      </c:pt>
                      <c:pt idx="348">
                        <c:v>3698.7543859649099</c:v>
                      </c:pt>
                      <c:pt idx="349">
                        <c:v>3710.2514619883</c:v>
                      </c:pt>
                      <c:pt idx="350">
                        <c:v>3721.7485380117</c:v>
                      </c:pt>
                      <c:pt idx="351">
                        <c:v>3733.2456140350901</c:v>
                      </c:pt>
                      <c:pt idx="352">
                        <c:v>3744.7426900584801</c:v>
                      </c:pt>
                      <c:pt idx="353">
                        <c:v>3756.2397660818701</c:v>
                      </c:pt>
                      <c:pt idx="354">
                        <c:v>3767.7368421052602</c:v>
                      </c:pt>
                      <c:pt idx="355">
                        <c:v>3779.2339181286602</c:v>
                      </c:pt>
                      <c:pt idx="356">
                        <c:v>3790.7309941520498</c:v>
                      </c:pt>
                      <c:pt idx="357">
                        <c:v>3802.2280701754398</c:v>
                      </c:pt>
                      <c:pt idx="358">
                        <c:v>3813.7251461988299</c:v>
                      </c:pt>
                      <c:pt idx="359">
                        <c:v>3825.2222222222199</c:v>
                      </c:pt>
                      <c:pt idx="360">
                        <c:v>3836.7192982456099</c:v>
                      </c:pt>
                      <c:pt idx="361">
                        <c:v>3848.21637426901</c:v>
                      </c:pt>
                      <c:pt idx="362">
                        <c:v>3859.7134502924</c:v>
                      </c:pt>
                      <c:pt idx="363">
                        <c:v>3871.21052631579</c:v>
                      </c:pt>
                      <c:pt idx="364">
                        <c:v>3882.7076023391801</c:v>
                      </c:pt>
                      <c:pt idx="365">
                        <c:v>3905.7017543859602</c:v>
                      </c:pt>
                      <c:pt idx="366">
                        <c:v>3917.1988304093602</c:v>
                      </c:pt>
                      <c:pt idx="367">
                        <c:v>3928.6959064327498</c:v>
                      </c:pt>
                      <c:pt idx="368">
                        <c:v>3940.1929824561398</c:v>
                      </c:pt>
                      <c:pt idx="369">
                        <c:v>3951.6900584795299</c:v>
                      </c:pt>
                      <c:pt idx="370">
                        <c:v>3963.1871345029199</c:v>
                      </c:pt>
                      <c:pt idx="371">
                        <c:v>3974.6842105263199</c:v>
                      </c:pt>
                      <c:pt idx="372">
                        <c:v>3986.18128654971</c:v>
                      </c:pt>
                      <c:pt idx="373">
                        <c:v>3997.6783625731</c:v>
                      </c:pt>
                      <c:pt idx="374">
                        <c:v>4009.17543859649</c:v>
                      </c:pt>
                      <c:pt idx="375">
                        <c:v>4020.6725146198801</c:v>
                      </c:pt>
                      <c:pt idx="376">
                        <c:v>4032.1695906432701</c:v>
                      </c:pt>
                      <c:pt idx="377">
                        <c:v>4043.6666666666702</c:v>
                      </c:pt>
                      <c:pt idx="378">
                        <c:v>4055.1637426900602</c:v>
                      </c:pt>
                      <c:pt idx="379">
                        <c:v>4066.6608187134502</c:v>
                      </c:pt>
                      <c:pt idx="380">
                        <c:v>4078.1578947368398</c:v>
                      </c:pt>
                      <c:pt idx="381">
                        <c:v>4089.6549707602298</c:v>
                      </c:pt>
                      <c:pt idx="382">
                        <c:v>4101.1520467836299</c:v>
                      </c:pt>
                      <c:pt idx="383">
                        <c:v>4112.6491228070199</c:v>
                      </c:pt>
                      <c:pt idx="384">
                        <c:v>4124.14619883041</c:v>
                      </c:pt>
                      <c:pt idx="385">
                        <c:v>4135.6432748538</c:v>
                      </c:pt>
                      <c:pt idx="386">
                        <c:v>4147.14035087719</c:v>
                      </c:pt>
                      <c:pt idx="387">
                        <c:v>4158.6374269005901</c:v>
                      </c:pt>
                      <c:pt idx="388">
                        <c:v>4170.1345029239801</c:v>
                      </c:pt>
                      <c:pt idx="389">
                        <c:v>4181.6315789473701</c:v>
                      </c:pt>
                      <c:pt idx="390">
                        <c:v>4193.1286549707602</c:v>
                      </c:pt>
                      <c:pt idx="391">
                        <c:v>4204.6257309941502</c:v>
                      </c:pt>
                      <c:pt idx="392">
                        <c:v>4216.1228070175403</c:v>
                      </c:pt>
                      <c:pt idx="393">
                        <c:v>4227.6198830409403</c:v>
                      </c:pt>
                      <c:pt idx="394">
                        <c:v>4239.1169590643303</c:v>
                      </c:pt>
                      <c:pt idx="395">
                        <c:v>4250.6140350877204</c:v>
                      </c:pt>
                      <c:pt idx="396">
                        <c:v>4262.1111111111104</c:v>
                      </c:pt>
                      <c:pt idx="397">
                        <c:v>4273.6081871345004</c:v>
                      </c:pt>
                      <c:pt idx="398">
                        <c:v>4285.1052631578996</c:v>
                      </c:pt>
                      <c:pt idx="399">
                        <c:v>4296.6023391812896</c:v>
                      </c:pt>
                      <c:pt idx="400">
                        <c:v>4308.0994152046796</c:v>
                      </c:pt>
                      <c:pt idx="401">
                        <c:v>4319.5964912280697</c:v>
                      </c:pt>
                      <c:pt idx="402">
                        <c:v>4331.0935672514597</c:v>
                      </c:pt>
                      <c:pt idx="403">
                        <c:v>4342.5906432748498</c:v>
                      </c:pt>
                      <c:pt idx="404">
                        <c:v>4354.0877192982498</c:v>
                      </c:pt>
                      <c:pt idx="405">
                        <c:v>4365.5847953216398</c:v>
                      </c:pt>
                      <c:pt idx="406">
                        <c:v>4377.0818713450299</c:v>
                      </c:pt>
                      <c:pt idx="407">
                        <c:v>4388.5789473684199</c:v>
                      </c:pt>
                      <c:pt idx="408">
                        <c:v>4400.0760233918099</c:v>
                      </c:pt>
                      <c:pt idx="409">
                        <c:v>4411.5730994152</c:v>
                      </c:pt>
                      <c:pt idx="410">
                        <c:v>4423.0701754386</c:v>
                      </c:pt>
                      <c:pt idx="411">
                        <c:v>4434.5672514619901</c:v>
                      </c:pt>
                      <c:pt idx="412">
                        <c:v>4446.0643274853801</c:v>
                      </c:pt>
                      <c:pt idx="413">
                        <c:v>4457.5614035087701</c:v>
                      </c:pt>
                      <c:pt idx="414">
                        <c:v>4469.0584795321602</c:v>
                      </c:pt>
                      <c:pt idx="415">
                        <c:v>4480.5555555555602</c:v>
                      </c:pt>
                      <c:pt idx="416">
                        <c:v>4503.5497076023403</c:v>
                      </c:pt>
                      <c:pt idx="417">
                        <c:v>4515.0467836257303</c:v>
                      </c:pt>
                      <c:pt idx="418">
                        <c:v>4526.5438596491203</c:v>
                      </c:pt>
                      <c:pt idx="419">
                        <c:v>4538.0409356725204</c:v>
                      </c:pt>
                      <c:pt idx="420">
                        <c:v>4549.5380116959104</c:v>
                      </c:pt>
                      <c:pt idx="421">
                        <c:v>4561.0350877192996</c:v>
                      </c:pt>
                      <c:pt idx="422">
                        <c:v>4572.5321637426896</c:v>
                      </c:pt>
                      <c:pt idx="423">
                        <c:v>4584.0292397660796</c:v>
                      </c:pt>
                      <c:pt idx="424">
                        <c:v>4595.5263157894697</c:v>
                      </c:pt>
                      <c:pt idx="425">
                        <c:v>4607.0233918128697</c:v>
                      </c:pt>
                      <c:pt idx="426">
                        <c:v>4618.5204678362597</c:v>
                      </c:pt>
                      <c:pt idx="427">
                        <c:v>4630.0175438596498</c:v>
                      </c:pt>
                      <c:pt idx="428">
                        <c:v>4641.5146198830398</c:v>
                      </c:pt>
                      <c:pt idx="429">
                        <c:v>4653.0116959064298</c:v>
                      </c:pt>
                      <c:pt idx="430">
                        <c:v>4664.5087719298199</c:v>
                      </c:pt>
                      <c:pt idx="431">
                        <c:v>4676.0058479532199</c:v>
                      </c:pt>
                      <c:pt idx="432">
                        <c:v>4687.50292397661</c:v>
                      </c:pt>
                      <c:pt idx="433">
                        <c:v>4699</c:v>
                      </c:pt>
                      <c:pt idx="434">
                        <c:v>4710.49707602339</c:v>
                      </c:pt>
                      <c:pt idx="435">
                        <c:v>4721.9941520467801</c:v>
                      </c:pt>
                      <c:pt idx="436">
                        <c:v>4733.4912280701701</c:v>
                      </c:pt>
                      <c:pt idx="437">
                        <c:v>4744.9883040935601</c:v>
                      </c:pt>
                      <c:pt idx="438">
                        <c:v>4756.4853801169502</c:v>
                      </c:pt>
                      <c:pt idx="439">
                        <c:v>4767.9824561403402</c:v>
                      </c:pt>
                      <c:pt idx="440">
                        <c:v>4779.4795321637303</c:v>
                      </c:pt>
                      <c:pt idx="441">
                        <c:v>4790.9766081871203</c:v>
                      </c:pt>
                      <c:pt idx="442">
                        <c:v>4802.4736842105103</c:v>
                      </c:pt>
                      <c:pt idx="443">
                        <c:v>4813.9707602339004</c:v>
                      </c:pt>
                      <c:pt idx="444">
                        <c:v>4825.4678362572904</c:v>
                      </c:pt>
                      <c:pt idx="445">
                        <c:v>4836.9649122806804</c:v>
                      </c:pt>
                      <c:pt idx="446">
                        <c:v>4848.4619883040705</c:v>
                      </c:pt>
                      <c:pt idx="447">
                        <c:v>4859.9590643274605</c:v>
                      </c:pt>
                      <c:pt idx="448">
                        <c:v>4871.4561403508505</c:v>
                      </c:pt>
                      <c:pt idx="449">
                        <c:v>4882.9532163742406</c:v>
                      </c:pt>
                      <c:pt idx="450">
                        <c:v>4894.4502923976306</c:v>
                      </c:pt>
                      <c:pt idx="451">
                        <c:v>4905.9473684210207</c:v>
                      </c:pt>
                      <c:pt idx="452">
                        <c:v>4917.4444444444107</c:v>
                      </c:pt>
                      <c:pt idx="453">
                        <c:v>4928.9415204678007</c:v>
                      </c:pt>
                      <c:pt idx="454">
                        <c:v>4940.4385964911908</c:v>
                      </c:pt>
                      <c:pt idx="455">
                        <c:v>4951.9356725145808</c:v>
                      </c:pt>
                      <c:pt idx="456">
                        <c:v>4963.4327485379708</c:v>
                      </c:pt>
                      <c:pt idx="457">
                        <c:v>4974.9298245613609</c:v>
                      </c:pt>
                      <c:pt idx="458">
                        <c:v>4986.4269005847509</c:v>
                      </c:pt>
                      <c:pt idx="459">
                        <c:v>4997.9239766081409</c:v>
                      </c:pt>
                      <c:pt idx="460">
                        <c:v>5009.421052631531</c:v>
                      </c:pt>
                      <c:pt idx="461">
                        <c:v>5020.918128654921</c:v>
                      </c:pt>
                      <c:pt idx="462">
                        <c:v>5032.4152046783111</c:v>
                      </c:pt>
                      <c:pt idx="463">
                        <c:v>5043.9122807017011</c:v>
                      </c:pt>
                      <c:pt idx="464">
                        <c:v>5055.4093567250911</c:v>
                      </c:pt>
                      <c:pt idx="465">
                        <c:v>5066.9064327484812</c:v>
                      </c:pt>
                      <c:pt idx="466">
                        <c:v>5078.4035087718712</c:v>
                      </c:pt>
                    </c:numCache>
                  </c:numRef>
                </c:xVal>
                <c:yVal>
                  <c:numRef>
                    <c:extLst>
                      <c:ext uri="{02D57815-91ED-43cb-92C2-25804820EDAC}">
                        <c15:formulaRef>
                          <c15:sqref>Composite!$B$2:$B$468</c15:sqref>
                        </c15:formulaRef>
                      </c:ext>
                    </c:extLst>
                    <c:numCache>
                      <c:formatCode>0.00</c:formatCode>
                      <c:ptCount val="467"/>
                      <c:pt idx="0">
                        <c:v>-3.1532086835106554</c:v>
                      </c:pt>
                      <c:pt idx="1">
                        <c:v>-3.4830407992674228</c:v>
                      </c:pt>
                      <c:pt idx="2">
                        <c:v>-3.331364652314317</c:v>
                      </c:pt>
                      <c:pt idx="3">
                        <c:v>-3.7071701530716483</c:v>
                      </c:pt>
                      <c:pt idx="4">
                        <c:v>-3.6875633525368379</c:v>
                      </c:pt>
                      <c:pt idx="5">
                        <c:v>-3.7916998979251604</c:v>
                      </c:pt>
                      <c:pt idx="6">
                        <c:v>-3.8337691776946237</c:v>
                      </c:pt>
                      <c:pt idx="7">
                        <c:v>-4.0440077494459103</c:v>
                      </c:pt>
                      <c:pt idx="8">
                        <c:v>-4.0550702191965993</c:v>
                      </c:pt>
                      <c:pt idx="9">
                        <c:v>-4.1000479803975365</c:v>
                      </c:pt>
                      <c:pt idx="10">
                        <c:v>-3.823330509149514</c:v>
                      </c:pt>
                      <c:pt idx="11">
                        <c:v>-3.7891944873412742</c:v>
                      </c:pt>
                      <c:pt idx="12">
                        <c:v>-3.8305091495100001</c:v>
                      </c:pt>
                      <c:pt idx="13">
                        <c:v>-3.93277126526137</c:v>
                      </c:pt>
                      <c:pt idx="14">
                        <c:v>-3.9212994497846987</c:v>
                      </c:pt>
                      <c:pt idx="15">
                        <c:v>-3.6437507454587514</c:v>
                      </c:pt>
                      <c:pt idx="16">
                        <c:v>-3.7739911257043124</c:v>
                      </c:pt>
                      <c:pt idx="17">
                        <c:v>-3.588477047625438</c:v>
                      </c:pt>
                      <c:pt idx="18">
                        <c:v>-3.6293937597609016</c:v>
                      </c:pt>
                      <c:pt idx="19">
                        <c:v>-3.5314331171883984</c:v>
                      </c:pt>
                      <c:pt idx="20">
                        <c:v>-3.6287553615049761</c:v>
                      </c:pt>
                      <c:pt idx="21">
                        <c:v>-3.5417751622408566</c:v>
                      </c:pt>
                      <c:pt idx="22">
                        <c:v>-3.5127586659564614</c:v>
                      </c:pt>
                      <c:pt idx="23">
                        <c:v>-3.4177736307324791</c:v>
                      </c:pt>
                      <c:pt idx="24">
                        <c:v>-3.3236643233050902</c:v>
                      </c:pt>
                      <c:pt idx="25">
                        <c:v>-3.3209534104794436</c:v>
                      </c:pt>
                      <c:pt idx="26">
                        <c:v>-3.514606561662581</c:v>
                      </c:pt>
                      <c:pt idx="27">
                        <c:v>-3.4714031216079855</c:v>
                      </c:pt>
                      <c:pt idx="28">
                        <c:v>-3.3379563051719741</c:v>
                      </c:pt>
                      <c:pt idx="29">
                        <c:v>-3.4215597808417986</c:v>
                      </c:pt>
                      <c:pt idx="30">
                        <c:v>-3.6932540033580707</c:v>
                      </c:pt>
                      <c:pt idx="31">
                        <c:v>-3.5073577004055556</c:v>
                      </c:pt>
                      <c:pt idx="32">
                        <c:v>-3.7248009419112993</c:v>
                      </c:pt>
                      <c:pt idx="33">
                        <c:v>-3.7821850389048173</c:v>
                      </c:pt>
                      <c:pt idx="34">
                        <c:v>-3.8433909564159485</c:v>
                      </c:pt>
                      <c:pt idx="35">
                        <c:v>-3.6375896540805641</c:v>
                      </c:pt>
                      <c:pt idx="36">
                        <c:v>-3.6848436779258753</c:v>
                      </c:pt>
                      <c:pt idx="37">
                        <c:v>-3.8223297358696007</c:v>
                      </c:pt>
                      <c:pt idx="38">
                        <c:v>-3.8704117469688937</c:v>
                      </c:pt>
                      <c:pt idx="39">
                        <c:v>-3.6207928546455603</c:v>
                      </c:pt>
                      <c:pt idx="40">
                        <c:v>-3.5933649684276592</c:v>
                      </c:pt>
                      <c:pt idx="41">
                        <c:v>-3.4730135254451566</c:v>
                      </c:pt>
                      <c:pt idx="42">
                        <c:v>-3.5703529413484425</c:v>
                      </c:pt>
                      <c:pt idx="43">
                        <c:v>-3.8838147670325895</c:v>
                      </c:pt>
                      <c:pt idx="44">
                        <c:v>-3.7424504036214223</c:v>
                      </c:pt>
                      <c:pt idx="45">
                        <c:v>-3.9187978081217656</c:v>
                      </c:pt>
                      <c:pt idx="46">
                        <c:v>-3.6998911594161576</c:v>
                      </c:pt>
                      <c:pt idx="47">
                        <c:v>-3.8282702803943414</c:v>
                      </c:pt>
                      <c:pt idx="48">
                        <c:v>-3.8207065197051193</c:v>
                      </c:pt>
                      <c:pt idx="49">
                        <c:v>-3.7431809240084934</c:v>
                      </c:pt>
                      <c:pt idx="50">
                        <c:v>-3.8584527656404521</c:v>
                      </c:pt>
                      <c:pt idx="51">
                        <c:v>-4.246197685541353</c:v>
                      </c:pt>
                      <c:pt idx="52">
                        <c:v>-3.6640239773806371</c:v>
                      </c:pt>
                      <c:pt idx="53">
                        <c:v>-3.8416332531691078</c:v>
                      </c:pt>
                      <c:pt idx="54">
                        <c:v>-4.0402722213754849</c:v>
                      </c:pt>
                      <c:pt idx="55">
                        <c:v>-3.7400165244703132</c:v>
                      </c:pt>
                      <c:pt idx="56">
                        <c:v>-4.0253701471461012</c:v>
                      </c:pt>
                      <c:pt idx="57">
                        <c:v>-4.1787501460132797</c:v>
                      </c:pt>
                      <c:pt idx="58">
                        <c:v>-4.0443379649603983</c:v>
                      </c:pt>
                      <c:pt idx="59">
                        <c:v>-3.9532287194103954</c:v>
                      </c:pt>
                      <c:pt idx="60">
                        <c:v>-4.0544361759961012</c:v>
                      </c:pt>
                      <c:pt idx="61">
                        <c:v>-4.272925137254413</c:v>
                      </c:pt>
                      <c:pt idx="62">
                        <c:v>-3.6632492967842989</c:v>
                      </c:pt>
                      <c:pt idx="63">
                        <c:v>-3.6550033252162883</c:v>
                      </c:pt>
                      <c:pt idx="64">
                        <c:v>-3.8606687521467453</c:v>
                      </c:pt>
                      <c:pt idx="65">
                        <c:v>-3.7319702786102749</c:v>
                      </c:pt>
                      <c:pt idx="66">
                        <c:v>-3.7781601734843129</c:v>
                      </c:pt>
                      <c:pt idx="67">
                        <c:v>-3.3704833778578358</c:v>
                      </c:pt>
                      <c:pt idx="68">
                        <c:v>-3.2454033089555079</c:v>
                      </c:pt>
                      <c:pt idx="69">
                        <c:v>-3.3206065439999999</c:v>
                      </c:pt>
                      <c:pt idx="70">
                        <c:v>-3.4796111752898318</c:v>
                      </c:pt>
                      <c:pt idx="71">
                        <c:v>-3.2817132881187705</c:v>
                      </c:pt>
                      <c:pt idx="72">
                        <c:v>-3.2009313738362577</c:v>
                      </c:pt>
                      <c:pt idx="73">
                        <c:v>-3.3099712131994252</c:v>
                      </c:pt>
                      <c:pt idx="74">
                        <c:v>-3.0524657238774067</c:v>
                      </c:pt>
                      <c:pt idx="75">
                        <c:v>-2.9318383006365911</c:v>
                      </c:pt>
                      <c:pt idx="76">
                        <c:v>-3.0078228199587054</c:v>
                      </c:pt>
                      <c:pt idx="77">
                        <c:v>-3.4420901602471021</c:v>
                      </c:pt>
                      <c:pt idx="78">
                        <c:v>-3.1649191056236647</c:v>
                      </c:pt>
                      <c:pt idx="79">
                        <c:v>-3.2779153514231885</c:v>
                      </c:pt>
                      <c:pt idx="80">
                        <c:v>-2.9757372306910002</c:v>
                      </c:pt>
                      <c:pt idx="81">
                        <c:v>-2.7638580609783414</c:v>
                      </c:pt>
                      <c:pt idx="82">
                        <c:v>-2.8715390395926965</c:v>
                      </c:pt>
                      <c:pt idx="83">
                        <c:v>-2.7491750970868312</c:v>
                      </c:pt>
                      <c:pt idx="84">
                        <c:v>-2.8574040179345506</c:v>
                      </c:pt>
                      <c:pt idx="85">
                        <c:v>-2.8030893693368197</c:v>
                      </c:pt>
                      <c:pt idx="86">
                        <c:v>-2.9654823060000002</c:v>
                      </c:pt>
                      <c:pt idx="87">
                        <c:v>-3.0066254655365388</c:v>
                      </c:pt>
                      <c:pt idx="88">
                        <c:v>-3.0235955769243317</c:v>
                      </c:pt>
                      <c:pt idx="89">
                        <c:v>-3.1464308908562</c:v>
                      </c:pt>
                      <c:pt idx="90">
                        <c:v>-3.1551399299999998</c:v>
                      </c:pt>
                      <c:pt idx="91">
                        <c:v>-3.0550886012704614</c:v>
                      </c:pt>
                      <c:pt idx="92">
                        <c:v>-2.7494340263872763</c:v>
                      </c:pt>
                      <c:pt idx="93">
                        <c:v>-3.1322263957150875</c:v>
                      </c:pt>
                      <c:pt idx="94">
                        <c:v>-3.2632642330000001</c:v>
                      </c:pt>
                      <c:pt idx="95">
                        <c:v>-3.2552826882854546</c:v>
                      </c:pt>
                      <c:pt idx="96">
                        <c:v>-3.2846142195899208</c:v>
                      </c:pt>
                      <c:pt idx="97">
                        <c:v>-3.1180917954095611</c:v>
                      </c:pt>
                      <c:pt idx="98">
                        <c:v>-2.7920980835275389</c:v>
                      </c:pt>
                      <c:pt idx="99">
                        <c:v>-3.0255714695364144</c:v>
                      </c:pt>
                      <c:pt idx="100">
                        <c:v>-3.1516658361830929</c:v>
                      </c:pt>
                      <c:pt idx="101">
                        <c:v>-2.9684187409949603</c:v>
                      </c:pt>
                      <c:pt idx="102">
                        <c:v>-3.0220124304120022</c:v>
                      </c:pt>
                      <c:pt idx="103">
                        <c:v>-2.8993194357773699</c:v>
                      </c:pt>
                      <c:pt idx="104">
                        <c:v>-3.1207500142104161</c:v>
                      </c:pt>
                      <c:pt idx="105">
                        <c:v>-2.9378136869296911</c:v>
                      </c:pt>
                      <c:pt idx="106">
                        <c:v>-3.026036441</c:v>
                      </c:pt>
                      <c:pt idx="107">
                        <c:v>-3.0286271116760632</c:v>
                      </c:pt>
                      <c:pt idx="108">
                        <c:v>-3.1930151465638934</c:v>
                      </c:pt>
                      <c:pt idx="109">
                        <c:v>-3.2906247204800287</c:v>
                      </c:pt>
                      <c:pt idx="110">
                        <c:v>-3.208154380933359</c:v>
                      </c:pt>
                      <c:pt idx="111">
                        <c:v>-3.5372587068585037</c:v>
                      </c:pt>
                      <c:pt idx="112">
                        <c:v>-3.3280844664962395</c:v>
                      </c:pt>
                      <c:pt idx="113">
                        <c:v>-3.4666688281782543</c:v>
                      </c:pt>
                      <c:pt idx="114">
                        <c:v>-3.4777597982015296</c:v>
                      </c:pt>
                      <c:pt idx="115">
                        <c:v>-3.5921864196393205</c:v>
                      </c:pt>
                      <c:pt idx="116">
                        <c:v>-3.42239747239792</c:v>
                      </c:pt>
                      <c:pt idx="117">
                        <c:v>-3.5557870172585604</c:v>
                      </c:pt>
                      <c:pt idx="118">
                        <c:v>-3.5104573333673006</c:v>
                      </c:pt>
                      <c:pt idx="119">
                        <c:v>-3.5323515596240584</c:v>
                      </c:pt>
                      <c:pt idx="120">
                        <c:v>-3.3945777303355795</c:v>
                      </c:pt>
                      <c:pt idx="121">
                        <c:v>-3.2501561519058253</c:v>
                      </c:pt>
                      <c:pt idx="122">
                        <c:v>-3.6716310263223972</c:v>
                      </c:pt>
                      <c:pt idx="123">
                        <c:v>-3.6239264904759372</c:v>
                      </c:pt>
                      <c:pt idx="124">
                        <c:v>-3.5762219546294798</c:v>
                      </c:pt>
                      <c:pt idx="125">
                        <c:v>-3.5285174187830202</c:v>
                      </c:pt>
                      <c:pt idx="126">
                        <c:v>-3.6688844646940444</c:v>
                      </c:pt>
                      <c:pt idx="127">
                        <c:v>-3.6498438463756777</c:v>
                      </c:pt>
                      <c:pt idx="128">
                        <c:v>-3.642477856279136</c:v>
                      </c:pt>
                      <c:pt idx="129">
                        <c:v>-3.4740810533876454</c:v>
                      </c:pt>
                      <c:pt idx="130">
                        <c:v>-3.5972111488210556</c:v>
                      </c:pt>
                      <c:pt idx="131">
                        <c:v>-3.5203412442544701</c:v>
                      </c:pt>
                      <c:pt idx="132">
                        <c:v>-3.4814512081804416</c:v>
                      </c:pt>
                      <c:pt idx="133">
                        <c:v>-3.5881804399999999</c:v>
                      </c:pt>
                      <c:pt idx="134">
                        <c:v>-3.7310711176382627</c:v>
                      </c:pt>
                      <c:pt idx="135">
                        <c:v>-3.6009172627309294</c:v>
                      </c:pt>
                      <c:pt idx="136">
                        <c:v>-3.7015547742641486</c:v>
                      </c:pt>
                      <c:pt idx="137">
                        <c:v>-3.80219228579737</c:v>
                      </c:pt>
                      <c:pt idx="138">
                        <c:v>-4.0611584160237246</c:v>
                      </c:pt>
                      <c:pt idx="139">
                        <c:v>-3.7617088085597494</c:v>
                      </c:pt>
                      <c:pt idx="140">
                        <c:v>-3.7084713866337715</c:v>
                      </c:pt>
                      <c:pt idx="141">
                        <c:v>-3.4718974386633699</c:v>
                      </c:pt>
                      <c:pt idx="142">
                        <c:v>-3.656455957853133</c:v>
                      </c:pt>
                      <c:pt idx="143">
                        <c:v>-3.5574967821706549</c:v>
                      </c:pt>
                      <c:pt idx="144">
                        <c:v>-3.9440288443819416</c:v>
                      </c:pt>
                      <c:pt idx="145">
                        <c:v>-3.7496798464999999</c:v>
                      </c:pt>
                      <c:pt idx="146">
                        <c:v>-3.953563297492857</c:v>
                      </c:pt>
                      <c:pt idx="147">
                        <c:v>-3.9881729821045209</c:v>
                      </c:pt>
                      <c:pt idx="148">
                        <c:v>-3.9450618373106927</c:v>
                      </c:pt>
                      <c:pt idx="149">
                        <c:v>-4.5431456171021178</c:v>
                      </c:pt>
                      <c:pt idx="150">
                        <c:v>-3.9764068516595641</c:v>
                      </c:pt>
                      <c:pt idx="151">
                        <c:v>-4.9718166800463148</c:v>
                      </c:pt>
                      <c:pt idx="152">
                        <c:v>-4.7396135430071151</c:v>
                      </c:pt>
                      <c:pt idx="153">
                        <c:v>-3.9635636421782028</c:v>
                      </c:pt>
                      <c:pt idx="154">
                        <c:v>-3.8270328651115459</c:v>
                      </c:pt>
                      <c:pt idx="155">
                        <c:v>-3.9865731961785666</c:v>
                      </c:pt>
                      <c:pt idx="156">
                        <c:v>-3.9376797365479055</c:v>
                      </c:pt>
                      <c:pt idx="157">
                        <c:v>-3.8630599700996138</c:v>
                      </c:pt>
                      <c:pt idx="158">
                        <c:v>-3.643931011192425</c:v>
                      </c:pt>
                      <c:pt idx="159">
                        <c:v>-3.4583307127203922</c:v>
                      </c:pt>
                      <c:pt idx="160">
                        <c:v>-3.7926309717323248</c:v>
                      </c:pt>
                      <c:pt idx="161">
                        <c:v>-3.4846092217921676</c:v>
                      </c:pt>
                      <c:pt idx="162">
                        <c:v>-3.63302779465835</c:v>
                      </c:pt>
                      <c:pt idx="163">
                        <c:v>-3.945462799906263</c:v>
                      </c:pt>
                      <c:pt idx="164">
                        <c:v>-3.832130759175767</c:v>
                      </c:pt>
                      <c:pt idx="165">
                        <c:v>-3.7585439253861042</c:v>
                      </c:pt>
                      <c:pt idx="166">
                        <c:v>-4.0794383099939102</c:v>
                      </c:pt>
                      <c:pt idx="167">
                        <c:v>-3.8178681544589477</c:v>
                      </c:pt>
                      <c:pt idx="168">
                        <c:v>-3.6531398526880032</c:v>
                      </c:pt>
                      <c:pt idx="169">
                        <c:v>-3.6365929124291263</c:v>
                      </c:pt>
                      <c:pt idx="170">
                        <c:v>-3.6285199513023114</c:v>
                      </c:pt>
                      <c:pt idx="171">
                        <c:v>-4.048893254607</c:v>
                      </c:pt>
                      <c:pt idx="172">
                        <c:v>-3.7586426008231477</c:v>
                      </c:pt>
                      <c:pt idx="173">
                        <c:v>-3.647132900274408</c:v>
                      </c:pt>
                      <c:pt idx="174">
                        <c:v>-3.7665560384463337</c:v>
                      </c:pt>
                      <c:pt idx="175">
                        <c:v>-3.8104652538716999</c:v>
                      </c:pt>
                      <c:pt idx="176">
                        <c:v>-3.9469892705601417</c:v>
                      </c:pt>
                      <c:pt idx="177">
                        <c:v>-3.9834278710602078</c:v>
                      </c:pt>
                      <c:pt idx="178">
                        <c:v>-3.7853579245870073</c:v>
                      </c:pt>
                      <c:pt idx="179">
                        <c:v>-3.6290847475688448</c:v>
                      </c:pt>
                      <c:pt idx="180">
                        <c:v>-3.9627236264397903</c:v>
                      </c:pt>
                      <c:pt idx="181">
                        <c:v>-3.9636250531074002</c:v>
                      </c:pt>
                      <c:pt idx="182">
                        <c:v>-3.823683957079993</c:v>
                      </c:pt>
                      <c:pt idx="183">
                        <c:v>-3.8818219504236362</c:v>
                      </c:pt>
                      <c:pt idx="184">
                        <c:v>-3.7810537759860319</c:v>
                      </c:pt>
                      <c:pt idx="185">
                        <c:v>-3.9471320215223038</c:v>
                      </c:pt>
                      <c:pt idx="186">
                        <c:v>-3.8512748323770163</c:v>
                      </c:pt>
                      <c:pt idx="187">
                        <c:v>-3.860781835861915</c:v>
                      </c:pt>
                      <c:pt idx="188">
                        <c:v>-3.8814502500159609</c:v>
                      </c:pt>
                      <c:pt idx="189">
                        <c:v>-3.7173707718183291</c:v>
                      </c:pt>
                      <c:pt idx="190">
                        <c:v>-3.6781481792077519</c:v>
                      </c:pt>
                      <c:pt idx="191">
                        <c:v>-3.6892558659716999</c:v>
                      </c:pt>
                      <c:pt idx="192">
                        <c:v>-3.7184352646516539</c:v>
                      </c:pt>
                      <c:pt idx="193">
                        <c:v>-4.02847238866888</c:v>
                      </c:pt>
                      <c:pt idx="194">
                        <c:v>-3.8752836571698257</c:v>
                      </c:pt>
                      <c:pt idx="195">
                        <c:v>-3.8230162576242677</c:v>
                      </c:pt>
                      <c:pt idx="196">
                        <c:v>-3.6670580901422278</c:v>
                      </c:pt>
                      <c:pt idx="197">
                        <c:v>-3.4846092217921676</c:v>
                      </c:pt>
                      <c:pt idx="198">
                        <c:v>-3.9814605517476398</c:v>
                      </c:pt>
                      <c:pt idx="199">
                        <c:v>-3.6149355420564966</c:v>
                      </c:pt>
                      <c:pt idx="200">
                        <c:v>-3.6067114195464933</c:v>
                      </c:pt>
                      <c:pt idx="201">
                        <c:v>-3.6548174281699763</c:v>
                      </c:pt>
                      <c:pt idx="202">
                        <c:v>-3.7586257489419239</c:v>
                      </c:pt>
                      <c:pt idx="203">
                        <c:v>-3.455351466571388</c:v>
                      </c:pt>
                      <c:pt idx="204">
                        <c:v>-3.6359420413826227</c:v>
                      </c:pt>
                      <c:pt idx="205">
                        <c:v>-3.6431058689750939</c:v>
                      </c:pt>
                      <c:pt idx="206">
                        <c:v>-3.5913507561838864</c:v>
                      </c:pt>
                      <c:pt idx="207">
                        <c:v>-3.4940091795380157</c:v>
                      </c:pt>
                      <c:pt idx="208">
                        <c:v>-3.5956633428904095</c:v>
                      </c:pt>
                      <c:pt idx="209">
                        <c:v>-3.5646081786456785</c:v>
                      </c:pt>
                      <c:pt idx="210">
                        <c:v>-3.63726688576127</c:v>
                      </c:pt>
                      <c:pt idx="211">
                        <c:v>-3.5801683059593081</c:v>
                      </c:pt>
                      <c:pt idx="212">
                        <c:v>-3.4385105547969363</c:v>
                      </c:pt>
                      <c:pt idx="213">
                        <c:v>-3.44471900956278</c:v>
                      </c:pt>
                      <c:pt idx="214">
                        <c:v>-3.6304977804654248</c:v>
                      </c:pt>
                      <c:pt idx="215">
                        <c:v>-3.601922274763858</c:v>
                      </c:pt>
                      <c:pt idx="216">
                        <c:v>-3.3743704402833252</c:v>
                      </c:pt>
                      <c:pt idx="217">
                        <c:v>-3.5513407568987798</c:v>
                      </c:pt>
                      <c:pt idx="218">
                        <c:v>-3.4412910289909338</c:v>
                      </c:pt>
                      <c:pt idx="219">
                        <c:v>-3.4038504463058672</c:v>
                      </c:pt>
                      <c:pt idx="220">
                        <c:v>-3.7764799324614406</c:v>
                      </c:pt>
                      <c:pt idx="221">
                        <c:v>-3.8963675602006198</c:v>
                      </c:pt>
                      <c:pt idx="222">
                        <c:v>-3.6882164740817958</c:v>
                      </c:pt>
                      <c:pt idx="223">
                        <c:v>-3.8278934283333399</c:v>
                      </c:pt>
                      <c:pt idx="224">
                        <c:v>-3.5839454819392991</c:v>
                      </c:pt>
                      <c:pt idx="225">
                        <c:v>-3.7220936179083175</c:v>
                      </c:pt>
                      <c:pt idx="226">
                        <c:v>-3.7202163277171296</c:v>
                      </c:pt>
                      <c:pt idx="227">
                        <c:v>-3.5452428469960884</c:v>
                      </c:pt>
                      <c:pt idx="228">
                        <c:v>-3.5247040699327714</c:v>
                      </c:pt>
                      <c:pt idx="229">
                        <c:v>-3.5587638062254401</c:v>
                      </c:pt>
                      <c:pt idx="230">
                        <c:v>-3.7903181798047969</c:v>
                      </c:pt>
                      <c:pt idx="231">
                        <c:v>-3.5322866302294198</c:v>
                      </c:pt>
                      <c:pt idx="232">
                        <c:v>-3.9749594384337339</c:v>
                      </c:pt>
                      <c:pt idx="233">
                        <c:v>-3.6405053240274876</c:v>
                      </c:pt>
                      <c:pt idx="234">
                        <c:v>-3.692239795072938</c:v>
                      </c:pt>
                      <c:pt idx="235">
                        <c:v>-3.4087746298494537</c:v>
                      </c:pt>
                      <c:pt idx="236">
                        <c:v>-3.5641416612944998</c:v>
                      </c:pt>
                      <c:pt idx="237">
                        <c:v>-3.7323534651899637</c:v>
                      </c:pt>
                      <c:pt idx="238">
                        <c:v>-3.6144292940601952</c:v>
                      </c:pt>
                      <c:pt idx="239">
                        <c:v>-3.5737169952849701</c:v>
                      </c:pt>
                      <c:pt idx="240">
                        <c:v>-3.9145818364336726</c:v>
                      </c:pt>
                      <c:pt idx="241">
                        <c:v>-3.4751597872103579</c:v>
                      </c:pt>
                      <c:pt idx="242">
                        <c:v>-3.7660815361471034</c:v>
                      </c:pt>
                      <c:pt idx="243">
                        <c:v>-3.6991439852874786</c:v>
                      </c:pt>
                      <c:pt idx="244">
                        <c:v>-3.7641538577743994</c:v>
                      </c:pt>
                      <c:pt idx="245">
                        <c:v>-3.7800686571870523</c:v>
                      </c:pt>
                      <c:pt idx="246">
                        <c:v>-3.7800686571870523</c:v>
                      </c:pt>
                      <c:pt idx="247">
                        <c:v>-4.0169458365217903</c:v>
                      </c:pt>
                      <c:pt idx="248">
                        <c:v>-3.709993955398061</c:v>
                      </c:pt>
                      <c:pt idx="249">
                        <c:v>-4.1342634456243976</c:v>
                      </c:pt>
                      <c:pt idx="250">
                        <c:v>-3.4840548094801083</c:v>
                      </c:pt>
                      <c:pt idx="251">
                        <c:v>-3.6283368066412081</c:v>
                      </c:pt>
                      <c:pt idx="252">
                        <c:v>-3.5192006340329929</c:v>
                      </c:pt>
                      <c:pt idx="253">
                        <c:v>-3.5501916279048196</c:v>
                      </c:pt>
                      <c:pt idx="254">
                        <c:v>-3.9273327191825524</c:v>
                      </c:pt>
                      <c:pt idx="255">
                        <c:v>-3.8644711038996471</c:v>
                      </c:pt>
                      <c:pt idx="256">
                        <c:v>-3.9075791749256794</c:v>
                      </c:pt>
                      <c:pt idx="257">
                        <c:v>-3.974465960333351</c:v>
                      </c:pt>
                      <c:pt idx="258">
                        <c:v>-3.95573808803212</c:v>
                      </c:pt>
                      <c:pt idx="259">
                        <c:v>-4.0913520434667783</c:v>
                      </c:pt>
                      <c:pt idx="260">
                        <c:v>-4.3284898549225126</c:v>
                      </c:pt>
                      <c:pt idx="261">
                        <c:v>-4.135108925067299</c:v>
                      </c:pt>
                      <c:pt idx="262">
                        <c:v>-4.5181081614312779</c:v>
                      </c:pt>
                      <c:pt idx="263">
                        <c:v>-4.2787906615352478</c:v>
                      </c:pt>
                      <c:pt idx="264">
                        <c:v>-4.161893829361496</c:v>
                      </c:pt>
                      <c:pt idx="265">
                        <c:v>-4.1526512813520045</c:v>
                      </c:pt>
                      <c:pt idx="266">
                        <c:v>-4.1973952587349705</c:v>
                      </c:pt>
                      <c:pt idx="267">
                        <c:v>-4.0894620916872571</c:v>
                      </c:pt>
                      <c:pt idx="268">
                        <c:v>-3.7920326549230055</c:v>
                      </c:pt>
                      <c:pt idx="269">
                        <c:v>-3.5880233152538743</c:v>
                      </c:pt>
                      <c:pt idx="270">
                        <c:v>-3.6520125684756932</c:v>
                      </c:pt>
                      <c:pt idx="271">
                        <c:v>-3.6585215257490811</c:v>
                      </c:pt>
                      <c:pt idx="272">
                        <c:v>-3.8222089573231033</c:v>
                      </c:pt>
                      <c:pt idx="273">
                        <c:v>-3.8294485295592429</c:v>
                      </c:pt>
                      <c:pt idx="274">
                        <c:v>-3.7589701730971798</c:v>
                      </c:pt>
                      <c:pt idx="275">
                        <c:v>-3.812619797756045</c:v>
                      </c:pt>
                      <c:pt idx="276">
                        <c:v>-3.9266250888716492</c:v>
                      </c:pt>
                      <c:pt idx="277">
                        <c:v>-3.6429483445069577</c:v>
                      </c:pt>
                      <c:pt idx="278">
                        <c:v>-3.4762920001869535</c:v>
                      </c:pt>
                      <c:pt idx="279">
                        <c:v>-3.5355905847823665</c:v>
                      </c:pt>
                      <c:pt idx="280">
                        <c:v>-3.4343743612180733</c:v>
                      </c:pt>
                      <c:pt idx="281">
                        <c:v>-3.497572055493503</c:v>
                      </c:pt>
                      <c:pt idx="282">
                        <c:v>-3.5113164024069832</c:v>
                      </c:pt>
                      <c:pt idx="283">
                        <c:v>-3.4752904604260504</c:v>
                      </c:pt>
                      <c:pt idx="284">
                        <c:v>-3.7211586228680371</c:v>
                      </c:pt>
                      <c:pt idx="285">
                        <c:v>-3.988317558937915</c:v>
                      </c:pt>
                      <c:pt idx="286">
                        <c:v>-3.9091812707174878</c:v>
                      </c:pt>
                      <c:pt idx="287">
                        <c:v>-3.63004498249706</c:v>
                      </c:pt>
                      <c:pt idx="288">
                        <c:v>-3.4808544967714905</c:v>
                      </c:pt>
                      <c:pt idx="289">
                        <c:v>-3.5847457449499354</c:v>
                      </c:pt>
                      <c:pt idx="290">
                        <c:v>-3.9092841373836729</c:v>
                      </c:pt>
                      <c:pt idx="291">
                        <c:v>-3.6547253703949067</c:v>
                      </c:pt>
                      <c:pt idx="292">
                        <c:v>-3.9448587434036675</c:v>
                      </c:pt>
                      <c:pt idx="293">
                        <c:v>-4.3879965455565495</c:v>
                      </c:pt>
                      <c:pt idx="294">
                        <c:v>-3.7601430891531784</c:v>
                      </c:pt>
                      <c:pt idx="295">
                        <c:v>-3.9049644063739999</c:v>
                      </c:pt>
                      <c:pt idx="296">
                        <c:v>-3.8699196390590274</c:v>
                      </c:pt>
                      <c:pt idx="297">
                        <c:v>-3.8868932207839491</c:v>
                      </c:pt>
                      <c:pt idx="298">
                        <c:v>-3.8486185778288107</c:v>
                      </c:pt>
                      <c:pt idx="299">
                        <c:v>-4.4250281661286639</c:v>
                      </c:pt>
                      <c:pt idx="300">
                        <c:v>-3.7806483672183644</c:v>
                      </c:pt>
                      <c:pt idx="301">
                        <c:v>-4.1122332823935182</c:v>
                      </c:pt>
                      <c:pt idx="302">
                        <c:v>-3.8541344270631717</c:v>
                      </c:pt>
                      <c:pt idx="303">
                        <c:v>-3.9346837002736113</c:v>
                      </c:pt>
                      <c:pt idx="304">
                        <c:v>-3.795314486816026</c:v>
                      </c:pt>
                      <c:pt idx="305">
                        <c:v>-4.0095176565478896</c:v>
                      </c:pt>
                      <c:pt idx="306">
                        <c:v>-3.416126141361886</c:v>
                      </c:pt>
                      <c:pt idx="307">
                        <c:v>-3.610521188362803</c:v>
                      </c:pt>
                      <c:pt idx="308">
                        <c:v>-3.5658634883857232</c:v>
                      </c:pt>
                      <c:pt idx="309">
                        <c:v>-3.7756363991863218</c:v>
                      </c:pt>
                      <c:pt idx="310">
                        <c:v>-3.4816272122495384</c:v>
                      </c:pt>
                      <c:pt idx="311">
                        <c:v>-3.861730888092163</c:v>
                      </c:pt>
                      <c:pt idx="312">
                        <c:v>-3.730871651979828</c:v>
                      </c:pt>
                      <c:pt idx="313">
                        <c:v>-4.0052113440760539</c:v>
                      </c:pt>
                      <c:pt idx="314">
                        <c:v>-4.0203583741396098</c:v>
                      </c:pt>
                      <c:pt idx="315">
                        <c:v>-4.1481204021376339</c:v>
                      </c:pt>
                      <c:pt idx="316">
                        <c:v>-3.9414404131485892</c:v>
                      </c:pt>
                      <c:pt idx="317">
                        <c:v>-4.0175372968380803</c:v>
                      </c:pt>
                      <c:pt idx="318">
                        <c:v>-4.0258425474022363</c:v>
                      </c:pt>
                      <c:pt idx="319">
                        <c:v>-3.9542692971282767</c:v>
                      </c:pt>
                      <c:pt idx="320">
                        <c:v>-3.8575568042492625</c:v>
                      </c:pt>
                      <c:pt idx="321">
                        <c:v>-4.1113469478735176</c:v>
                      </c:pt>
                      <c:pt idx="322">
                        <c:v>-3.7526346792714493</c:v>
                      </c:pt>
                      <c:pt idx="323">
                        <c:v>-3.4376040433390376</c:v>
                      </c:pt>
                      <c:pt idx="324">
                        <c:v>-3.5551749392879195</c:v>
                      </c:pt>
                      <c:pt idx="325">
                        <c:v>-3.5031671093591621</c:v>
                      </c:pt>
                      <c:pt idx="326">
                        <c:v>-3.5601350512357577</c:v>
                      </c:pt>
                      <c:pt idx="327">
                        <c:v>-3.3445775330851468</c:v>
                      </c:pt>
                      <c:pt idx="328">
                        <c:v>-3.6000386145995655</c:v>
                      </c:pt>
                      <c:pt idx="329">
                        <c:v>-3.5601539489619194</c:v>
                      </c:pt>
                      <c:pt idx="330">
                        <c:v>-3.7235671795186054</c:v>
                      </c:pt>
                      <c:pt idx="331">
                        <c:v>-3.6490036205003573</c:v>
                      </c:pt>
                      <c:pt idx="332">
                        <c:v>-3.8285384044179915</c:v>
                      </c:pt>
                      <c:pt idx="333">
                        <c:v>-3.5153784530742582</c:v>
                      </c:pt>
                      <c:pt idx="334">
                        <c:v>-3.7952306774644562</c:v>
                      </c:pt>
                      <c:pt idx="335">
                        <c:v>-3.5390387544017576</c:v>
                      </c:pt>
                      <c:pt idx="336">
                        <c:v>-3.7063935968950634</c:v>
                      </c:pt>
                      <c:pt idx="337">
                        <c:v>-3.2319583363626947</c:v>
                      </c:pt>
                      <c:pt idx="338">
                        <c:v>-4.0424663764998536</c:v>
                      </c:pt>
                      <c:pt idx="339">
                        <c:v>-3.8482381232228802</c:v>
                      </c:pt>
                      <c:pt idx="340">
                        <c:v>-3.6001959713301002</c:v>
                      </c:pt>
                      <c:pt idx="341">
                        <c:v>-3.5266047467233941</c:v>
                      </c:pt>
                      <c:pt idx="342">
                        <c:v>-3.5987217374078284</c:v>
                      </c:pt>
                      <c:pt idx="343">
                        <c:v>-3.6015988160430501</c:v>
                      </c:pt>
                      <c:pt idx="344">
                        <c:v>-3.7842498074062147</c:v>
                      </c:pt>
                      <c:pt idx="345">
                        <c:v>-3.7776495728767401</c:v>
                      </c:pt>
                      <c:pt idx="346">
                        <c:v>-3.6757550129269401</c:v>
                      </c:pt>
                      <c:pt idx="347">
                        <c:v>-3.7288275194697906</c:v>
                      </c:pt>
                      <c:pt idx="348">
                        <c:v>-3.561915737945065</c:v>
                      </c:pt>
                      <c:pt idx="349">
                        <c:v>-3.5197946400832292</c:v>
                      </c:pt>
                      <c:pt idx="350">
                        <c:v>-3.5238076659968032</c:v>
                      </c:pt>
                      <c:pt idx="351">
                        <c:v>-3.4061359728754237</c:v>
                      </c:pt>
                      <c:pt idx="352">
                        <c:v>-3.4138743520000236</c:v>
                      </c:pt>
                      <c:pt idx="353">
                        <c:v>-3.4731543691183253</c:v>
                      </c:pt>
                      <c:pt idx="354">
                        <c:v>-3.3349638809223592</c:v>
                      </c:pt>
                      <c:pt idx="355">
                        <c:v>-3.5167098026730459</c:v>
                      </c:pt>
                      <c:pt idx="356">
                        <c:v>-3.3549849720343472</c:v>
                      </c:pt>
                      <c:pt idx="357">
                        <c:v>-3.5737826237863812</c:v>
                      </c:pt>
                      <c:pt idx="358">
                        <c:v>-3.5357060555480935</c:v>
                      </c:pt>
                      <c:pt idx="359">
                        <c:v>-3.880153957432797</c:v>
                      </c:pt>
                      <c:pt idx="360">
                        <c:v>-3.9562766765288693</c:v>
                      </c:pt>
                      <c:pt idx="361">
                        <c:v>-3.8234475077649765</c:v>
                      </c:pt>
                      <c:pt idx="362">
                        <c:v>-3.9231342334310471</c:v>
                      </c:pt>
                      <c:pt idx="363">
                        <c:v>-3.7004434088580007</c:v>
                      </c:pt>
                      <c:pt idx="364">
                        <c:v>-3.6646060086437116</c:v>
                      </c:pt>
                      <c:pt idx="365">
                        <c:v>-3.7108428327657927</c:v>
                      </c:pt>
                      <c:pt idx="366">
                        <c:v>-3.6684462144799257</c:v>
                      </c:pt>
                      <c:pt idx="367">
                        <c:v>-3.697298185401543</c:v>
                      </c:pt>
                      <c:pt idx="368">
                        <c:v>-3.556267734673435</c:v>
                      </c:pt>
                      <c:pt idx="369">
                        <c:v>-3.2148163127888596</c:v>
                      </c:pt>
                      <c:pt idx="370">
                        <c:v>-3.444250939988458</c:v>
                      </c:pt>
                      <c:pt idx="371">
                        <c:v>-3.4312301602434925</c:v>
                      </c:pt>
                      <c:pt idx="372">
                        <c:v>-3.5154301275224231</c:v>
                      </c:pt>
                      <c:pt idx="373">
                        <c:v>-3.5520968736062475</c:v>
                      </c:pt>
                      <c:pt idx="374">
                        <c:v>-3.568451827816399</c:v>
                      </c:pt>
                      <c:pt idx="375">
                        <c:v>-3.3619133580680138</c:v>
                      </c:pt>
                      <c:pt idx="376">
                        <c:v>-3.1848303327325356</c:v>
                      </c:pt>
                      <c:pt idx="377">
                        <c:v>-3.4481446489533774</c:v>
                      </c:pt>
                      <c:pt idx="378">
                        <c:v>-3.3693091793057794</c:v>
                      </c:pt>
                      <c:pt idx="379">
                        <c:v>-3.1700479533547377</c:v>
                      </c:pt>
                      <c:pt idx="380">
                        <c:v>-3.2618758204906451</c:v>
                      </c:pt>
                      <c:pt idx="381">
                        <c:v>-3.2311385217205224</c:v>
                      </c:pt>
                      <c:pt idx="382">
                        <c:v>-3.2148695989501208</c:v>
                      </c:pt>
                      <c:pt idx="383">
                        <c:v>-3.4379424081834</c:v>
                      </c:pt>
                      <c:pt idx="384">
                        <c:v>-3.3261661200427728</c:v>
                      </c:pt>
                      <c:pt idx="385">
                        <c:v>-3.5195989810622441</c:v>
                      </c:pt>
                      <c:pt idx="386">
                        <c:v>-3.5104435261763545</c:v>
                      </c:pt>
                      <c:pt idx="387">
                        <c:v>-3.488299926729721</c:v>
                      </c:pt>
                      <c:pt idx="388">
                        <c:v>-3.477649565608365</c:v>
                      </c:pt>
                      <c:pt idx="389">
                        <c:v>-3.4363721608701159</c:v>
                      </c:pt>
                      <c:pt idx="390">
                        <c:v>-3.231975147655386</c:v>
                      </c:pt>
                      <c:pt idx="391">
                        <c:v>-3.3442658760901578</c:v>
                      </c:pt>
                      <c:pt idx="392">
                        <c:v>-3.0689983418332734</c:v>
                      </c:pt>
                      <c:pt idx="393">
                        <c:v>-3.22363012673621</c:v>
                      </c:pt>
                      <c:pt idx="394">
                        <c:v>-3.0452827115959868</c:v>
                      </c:pt>
                      <c:pt idx="395">
                        <c:v>-3.1713650271411042</c:v>
                      </c:pt>
                      <c:pt idx="396">
                        <c:v>-3.2974473426862199</c:v>
                      </c:pt>
                      <c:pt idx="397">
                        <c:v>-3.458724103194144</c:v>
                      </c:pt>
                      <c:pt idx="398">
                        <c:v>-3.4304717938793416</c:v>
                      </c:pt>
                      <c:pt idx="399">
                        <c:v>-3.4026309948907985</c:v>
                      </c:pt>
                      <c:pt idx="400">
                        <c:v>-3.5307229197610868</c:v>
                      </c:pt>
                      <c:pt idx="401">
                        <c:v>-3.5161232613393212</c:v>
                      </c:pt>
                      <c:pt idx="402">
                        <c:v>-3.2494763531784043</c:v>
                      </c:pt>
                      <c:pt idx="403">
                        <c:v>-3.578387552674811</c:v>
                      </c:pt>
                      <c:pt idx="404">
                        <c:v>-3.558578397239387</c:v>
                      </c:pt>
                      <c:pt idx="405">
                        <c:v>-3.4942668179096525</c:v>
                      </c:pt>
                      <c:pt idx="406">
                        <c:v>-3.6646165281823961</c:v>
                      </c:pt>
                      <c:pt idx="407">
                        <c:v>-3.6348250518590808</c:v>
                      </c:pt>
                      <c:pt idx="408">
                        <c:v>-3.3043747435342885</c:v>
                      </c:pt>
                      <c:pt idx="409">
                        <c:v>-3.4283867528817069</c:v>
                      </c:pt>
                      <c:pt idx="410">
                        <c:v>-3.625604887565248</c:v>
                      </c:pt>
                      <c:pt idx="411">
                        <c:v>-3.8264136934216264</c:v>
                      </c:pt>
                      <c:pt idx="412">
                        <c:v>-3.6182830500408603</c:v>
                      </c:pt>
                      <c:pt idx="413">
                        <c:v>-3.6264007096874495</c:v>
                      </c:pt>
                      <c:pt idx="414">
                        <c:v>-3.0833369936393851</c:v>
                      </c:pt>
                      <c:pt idx="415">
                        <c:v>-3.3000975790192788</c:v>
                      </c:pt>
                      <c:pt idx="416">
                        <c:v>-3.6728222754184303</c:v>
                      </c:pt>
                      <c:pt idx="417">
                        <c:v>-3.6435872890620002</c:v>
                      </c:pt>
                      <c:pt idx="418">
                        <c:v>-3.6862586708367173</c:v>
                      </c:pt>
                      <c:pt idx="419">
                        <c:v>-3.4289300526114301</c:v>
                      </c:pt>
                      <c:pt idx="420">
                        <c:v>-3.2731470389163464</c:v>
                      </c:pt>
                      <c:pt idx="421">
                        <c:v>-3.6757157499337501</c:v>
                      </c:pt>
                      <c:pt idx="422">
                        <c:v>-3.3009835804351795</c:v>
                      </c:pt>
                      <c:pt idx="423">
                        <c:v>-3.2974854098780648</c:v>
                      </c:pt>
                      <c:pt idx="424">
                        <c:v>-3.3762033960521576</c:v>
                      </c:pt>
                      <c:pt idx="425">
                        <c:v>-3.2336125887921785</c:v>
                      </c:pt>
                      <c:pt idx="426">
                        <c:v>-3.2355423938977834</c:v>
                      </c:pt>
                      <c:pt idx="427">
                        <c:v>-3.4632197067159254</c:v>
                      </c:pt>
                      <c:pt idx="428">
                        <c:v>-3.4679756710330745</c:v>
                      </c:pt>
                      <c:pt idx="429">
                        <c:v>-3.3347372710306189</c:v>
                      </c:pt>
                      <c:pt idx="430">
                        <c:v>-3.2799649751324989</c:v>
                      </c:pt>
                      <c:pt idx="431">
                        <c:v>-2.7570800176467403</c:v>
                      </c:pt>
                      <c:pt idx="432">
                        <c:v>-3.1748403793615543</c:v>
                      </c:pt>
                      <c:pt idx="433">
                        <c:v>-2.9597219349819515</c:v>
                      </c:pt>
                      <c:pt idx="434">
                        <c:v>-2.9963039480939146</c:v>
                      </c:pt>
                      <c:pt idx="435">
                        <c:v>-3.1222139512322444</c:v>
                      </c:pt>
                      <c:pt idx="436">
                        <c:v>-3.254528749759289</c:v>
                      </c:pt>
                      <c:pt idx="437">
                        <c:v>-2.9153939044975763</c:v>
                      </c:pt>
                      <c:pt idx="438">
                        <c:v>-2.7220982837077301</c:v>
                      </c:pt>
                      <c:pt idx="439">
                        <c:v>-3.1887428181148758</c:v>
                      </c:pt>
                      <c:pt idx="440">
                        <c:v>-3.5459356900706673</c:v>
                      </c:pt>
                      <c:pt idx="441">
                        <c:v>-3.0272332184205775</c:v>
                      </c:pt>
                      <c:pt idx="442">
                        <c:v>-3.3441673616851908</c:v>
                      </c:pt>
                      <c:pt idx="443">
                        <c:v>-2.9956024541882842</c:v>
                      </c:pt>
                      <c:pt idx="444">
                        <c:v>-2.8118774071453911</c:v>
                      </c:pt>
                      <c:pt idx="445">
                        <c:v>-2.960861895692779</c:v>
                      </c:pt>
                      <c:pt idx="446">
                        <c:v>-2.9114562714783743</c:v>
                      </c:pt>
                      <c:pt idx="447">
                        <c:v>-2.8637141310755565</c:v>
                      </c:pt>
                      <c:pt idx="448">
                        <c:v>-2.9421718200678404</c:v>
                      </c:pt>
                      <c:pt idx="449">
                        <c:v>-3.2711984570853447</c:v>
                      </c:pt>
                      <c:pt idx="450">
                        <c:v>-3.1541177512444118</c:v>
                      </c:pt>
                      <c:pt idx="451">
                        <c:v>-3.3940682075831452</c:v>
                      </c:pt>
                      <c:pt idx="452">
                        <c:v>-3.201093733986804</c:v>
                      </c:pt>
                      <c:pt idx="453">
                        <c:v>-3.1782084714183645</c:v>
                      </c:pt>
                      <c:pt idx="454">
                        <c:v>-3.5006920878091208</c:v>
                      </c:pt>
                      <c:pt idx="455">
                        <c:v>-3.0933527366990843</c:v>
                      </c:pt>
                      <c:pt idx="456">
                        <c:v>-3.1600118016150702</c:v>
                      </c:pt>
                      <c:pt idx="457">
                        <c:v>-2.9726374099773301</c:v>
                      </c:pt>
                      <c:pt idx="458">
                        <c:v>-2.7748101808919845</c:v>
                      </c:pt>
                      <c:pt idx="459">
                        <c:v>-3.1035533009052818</c:v>
                      </c:pt>
                      <c:pt idx="460">
                        <c:v>-2.9873229524158829</c:v>
                      </c:pt>
                      <c:pt idx="461">
                        <c:v>-3.2884667992472139</c:v>
                      </c:pt>
                      <c:pt idx="462">
                        <c:v>-3.4925156113254641</c:v>
                      </c:pt>
                      <c:pt idx="463">
                        <c:v>-3.4449496638437882</c:v>
                      </c:pt>
                      <c:pt idx="464">
                        <c:v>-2.9862961530117138</c:v>
                      </c:pt>
                      <c:pt idx="465">
                        <c:v>-2.9395847321533886</c:v>
                      </c:pt>
                      <c:pt idx="466">
                        <c:v>-2.8069005904819422</c:v>
                      </c:pt>
                    </c:numCache>
                  </c:numRef>
                </c:yVal>
                <c:smooth val="0"/>
                <c:extLst>
                  <c:ext xmlns:c16="http://schemas.microsoft.com/office/drawing/2014/chart" uri="{C3380CC4-5D6E-409C-BE32-E72D297353CC}">
                    <c16:uniqueId val="{00000001-6490-41B8-8D8F-7957C7B55871}"/>
                  </c:ext>
                </c:extLst>
              </c15:ser>
            </c15:filteredScatterSeries>
          </c:ext>
        </c:extLst>
      </c:scatterChart>
      <c:valAx>
        <c:axId val="-2118599672"/>
        <c:scaling>
          <c:orientation val="minMax"/>
          <c:max val="5100"/>
          <c:min val="400"/>
        </c:scaling>
        <c:delete val="1"/>
        <c:axPos val="t"/>
        <c:numFmt formatCode="General" sourceLinked="1"/>
        <c:majorTickMark val="out"/>
        <c:minorTickMark val="none"/>
        <c:tickLblPos val="nextTo"/>
        <c:crossAx val="-2118596648"/>
        <c:crosses val="autoZero"/>
        <c:crossBetween val="midCat"/>
      </c:valAx>
      <c:valAx>
        <c:axId val="-2118596648"/>
        <c:scaling>
          <c:orientation val="maxMin"/>
          <c:max val="-7"/>
          <c:min val="-9"/>
        </c:scaling>
        <c:delete val="0"/>
        <c:axPos val="l"/>
        <c:title>
          <c:tx>
            <c:rich>
              <a:bodyPr/>
              <a:lstStyle/>
              <a:p>
                <a:pPr>
                  <a:defRPr/>
                </a:pPr>
                <a:r>
                  <a:rPr lang="el-GR" sz="1000" b="1" i="0" u="none" strike="noStrike" baseline="0">
                    <a:effectLst/>
                  </a:rPr>
                  <a:t>δ</a:t>
                </a:r>
                <a:r>
                  <a:rPr lang="en-US" sz="1000" b="1" i="0" u="none" strike="noStrike" baseline="0">
                    <a:effectLst/>
                  </a:rPr>
                  <a:t>18O</a:t>
                </a:r>
                <a:endParaRPr lang="en-US"/>
              </a:p>
            </c:rich>
          </c:tx>
          <c:layout/>
          <c:overlay val="0"/>
        </c:title>
        <c:numFmt formatCode="General" sourceLinked="1"/>
        <c:majorTickMark val="out"/>
        <c:minorTickMark val="none"/>
        <c:tickLblPos val="nextTo"/>
        <c:crossAx val="-2118599672"/>
        <c:crosses val="autoZero"/>
        <c:crossBetween val="midCat"/>
      </c:valAx>
      <c:valAx>
        <c:axId val="-2118590792"/>
        <c:scaling>
          <c:orientation val="maxMin"/>
          <c:max val="-2"/>
        </c:scaling>
        <c:delete val="1"/>
        <c:axPos val="r"/>
        <c:numFmt formatCode="0.00" sourceLinked="1"/>
        <c:majorTickMark val="out"/>
        <c:minorTickMark val="none"/>
        <c:tickLblPos val="nextTo"/>
        <c:crossAx val="-2118587720"/>
        <c:crosses val="max"/>
        <c:crossBetween val="midCat"/>
      </c:valAx>
      <c:valAx>
        <c:axId val="-2118587720"/>
        <c:scaling>
          <c:orientation val="minMax"/>
        </c:scaling>
        <c:delete val="1"/>
        <c:axPos val="t"/>
        <c:numFmt formatCode="0" sourceLinked="1"/>
        <c:majorTickMark val="out"/>
        <c:minorTickMark val="none"/>
        <c:tickLblPos val="nextTo"/>
        <c:crossAx val="-2118590792"/>
        <c:crosses val="autoZero"/>
        <c:crossBetween val="midCat"/>
      </c:valAx>
      <c:spPr>
        <a:solidFill>
          <a:srgbClr val="000000"/>
        </a:solidFill>
        <a:ln w="25400">
          <a:noFill/>
        </a:ln>
      </c:spPr>
    </c:plotArea>
    <c:legend>
      <c:legendPos val="r"/>
      <c:layout>
        <c:manualLayout>
          <c:xMode val="edge"/>
          <c:yMode val="edge"/>
          <c:x val="0.76961032548323804"/>
          <c:y val="0.14128296362736301"/>
          <c:w val="0.20441730565107399"/>
          <c:h val="0.32364538689028099"/>
        </c:manualLayout>
      </c:layout>
      <c:overlay val="0"/>
      <c:txPr>
        <a:bodyPr/>
        <a:lstStyle/>
        <a:p>
          <a:pPr>
            <a:defRPr sz="1400"/>
          </a:pPr>
          <a:endParaRPr lang="en-US"/>
        </a:p>
      </c:txPr>
    </c:legend>
    <c:plotVisOnly val="1"/>
    <c:dispBlanksAs val="gap"/>
    <c:showDLblsOverMax val="0"/>
  </c:chart>
  <c:spPr>
    <a:solidFill>
      <a:srgbClr val="000000"/>
    </a:solidFill>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58616055848595E-2"/>
          <c:y val="4.4707103919702403E-2"/>
          <c:w val="0.90001949881827203"/>
          <c:h val="0.83732571890052199"/>
        </c:manualLayout>
      </c:layout>
      <c:scatterChart>
        <c:scatterStyle val="lineMarker"/>
        <c:varyColors val="0"/>
        <c:ser>
          <c:idx val="0"/>
          <c:order val="0"/>
          <c:tx>
            <c:v>Tzabnah Cave</c:v>
          </c:tx>
          <c:spPr>
            <a:ln w="12700" cmpd="sng">
              <a:solidFill>
                <a:schemeClr val="accent5"/>
              </a:solidFill>
            </a:ln>
          </c:spPr>
          <c:marker>
            <c:symbol val="none"/>
          </c:marker>
          <c:xVal>
            <c:numRef>
              <c:f>Composite!$F$2:$F$2006</c:f>
              <c:numCache>
                <c:formatCode>General</c:formatCode>
                <c:ptCount val="2005"/>
                <c:pt idx="0">
                  <c:v>-54</c:v>
                </c:pt>
                <c:pt idx="1">
                  <c:v>-51.670000000000073</c:v>
                </c:pt>
                <c:pt idx="2">
                  <c:v>-50.5</c:v>
                </c:pt>
                <c:pt idx="3">
                  <c:v>-50.1099999999999</c:v>
                </c:pt>
                <c:pt idx="4">
                  <c:v>-49.329999999999927</c:v>
                </c:pt>
                <c:pt idx="5">
                  <c:v>-48.160000000000082</c:v>
                </c:pt>
                <c:pt idx="6">
                  <c:v>-46.220000000000027</c:v>
                </c:pt>
                <c:pt idx="7">
                  <c:v>-45.829999999999927</c:v>
                </c:pt>
                <c:pt idx="8">
                  <c:v>-44.269999999999982</c:v>
                </c:pt>
                <c:pt idx="9">
                  <c:v>-43.490000000000009</c:v>
                </c:pt>
                <c:pt idx="10">
                  <c:v>-42.329999999999927</c:v>
                </c:pt>
                <c:pt idx="11">
                  <c:v>-41.160000000000082</c:v>
                </c:pt>
                <c:pt idx="12">
                  <c:v>-40.380000000000088</c:v>
                </c:pt>
                <c:pt idx="13">
                  <c:v>-39.990000000000009</c:v>
                </c:pt>
                <c:pt idx="14">
                  <c:v>-38.819999999999943</c:v>
                </c:pt>
                <c:pt idx="15">
                  <c:v>-38.430000000000057</c:v>
                </c:pt>
                <c:pt idx="16">
                  <c:v>-37.650000000000098</c:v>
                </c:pt>
                <c:pt idx="17">
                  <c:v>-36.490000000000009</c:v>
                </c:pt>
                <c:pt idx="18">
                  <c:v>-35.319999999999943</c:v>
                </c:pt>
                <c:pt idx="19">
                  <c:v>-34.539999999999971</c:v>
                </c:pt>
                <c:pt idx="20">
                  <c:v>-34.150000000000098</c:v>
                </c:pt>
                <c:pt idx="21">
                  <c:v>-32.990000000000009</c:v>
                </c:pt>
                <c:pt idx="22">
                  <c:v>-32.599999999999909</c:v>
                </c:pt>
                <c:pt idx="23">
                  <c:v>-31.81999999999994</c:v>
                </c:pt>
                <c:pt idx="24">
                  <c:v>-30.650000000000102</c:v>
                </c:pt>
                <c:pt idx="25">
                  <c:v>-29.490000000000009</c:v>
                </c:pt>
                <c:pt idx="26">
                  <c:v>-28.71000000000004</c:v>
                </c:pt>
                <c:pt idx="27">
                  <c:v>-28.31999999999994</c:v>
                </c:pt>
                <c:pt idx="28">
                  <c:v>-27.150000000000102</c:v>
                </c:pt>
                <c:pt idx="29">
                  <c:v>-26.759999999999991</c:v>
                </c:pt>
                <c:pt idx="30">
                  <c:v>-25.980000000000011</c:v>
                </c:pt>
                <c:pt idx="31">
                  <c:v>-24.809999999999938</c:v>
                </c:pt>
                <c:pt idx="32">
                  <c:v>-23.650000000000102</c:v>
                </c:pt>
                <c:pt idx="33">
                  <c:v>-22.869999999999891</c:v>
                </c:pt>
                <c:pt idx="34">
                  <c:v>-22.480000000000011</c:v>
                </c:pt>
                <c:pt idx="35">
                  <c:v>-21.309999999999938</c:v>
                </c:pt>
                <c:pt idx="36">
                  <c:v>-20.920000000000069</c:v>
                </c:pt>
                <c:pt idx="37">
                  <c:v>-20.1400000000001</c:v>
                </c:pt>
                <c:pt idx="38">
                  <c:v>-18.980000000000011</c:v>
                </c:pt>
                <c:pt idx="39">
                  <c:v>-17.809999999999938</c:v>
                </c:pt>
                <c:pt idx="40">
                  <c:v>-17.029999999999969</c:v>
                </c:pt>
                <c:pt idx="41">
                  <c:v>-16.6400000000001</c:v>
                </c:pt>
                <c:pt idx="42">
                  <c:v>-15.48000000000002</c:v>
                </c:pt>
                <c:pt idx="43">
                  <c:v>-15.08999999999992</c:v>
                </c:pt>
                <c:pt idx="44">
                  <c:v>-14.309999999999951</c:v>
                </c:pt>
                <c:pt idx="45">
                  <c:v>-13.1400000000001</c:v>
                </c:pt>
                <c:pt idx="46">
                  <c:v>-11.970000000000031</c:v>
                </c:pt>
                <c:pt idx="47">
                  <c:v>-11.190000000000049</c:v>
                </c:pt>
                <c:pt idx="48">
                  <c:v>-10.79999999999996</c:v>
                </c:pt>
                <c:pt idx="49">
                  <c:v>-9.6400000000000983</c:v>
                </c:pt>
                <c:pt idx="50">
                  <c:v>-9.25</c:v>
                </c:pt>
                <c:pt idx="51">
                  <c:v>-8.4700000000000273</c:v>
                </c:pt>
                <c:pt idx="52">
                  <c:v>-7.2999999999999554</c:v>
                </c:pt>
                <c:pt idx="53">
                  <c:v>-6.1400000000001</c:v>
                </c:pt>
                <c:pt idx="54">
                  <c:v>-5.3599999999999</c:v>
                </c:pt>
                <c:pt idx="55">
                  <c:v>-4.9700000000000299</c:v>
                </c:pt>
                <c:pt idx="56">
                  <c:v>-3.7999999999999541</c:v>
                </c:pt>
                <c:pt idx="57">
                  <c:v>-3.4100000000000801</c:v>
                </c:pt>
                <c:pt idx="58">
                  <c:v>-2.6300000000001091</c:v>
                </c:pt>
                <c:pt idx="59">
                  <c:v>-1.4700000000000271</c:v>
                </c:pt>
                <c:pt idx="60">
                  <c:v>-0.29999999999995502</c:v>
                </c:pt>
                <c:pt idx="61">
                  <c:v>0.48000000000001802</c:v>
                </c:pt>
                <c:pt idx="62">
                  <c:v>2.4300000000000641</c:v>
                </c:pt>
                <c:pt idx="63">
                  <c:v>3.2100000000000368</c:v>
                </c:pt>
                <c:pt idx="64">
                  <c:v>4.3699999999998909</c:v>
                </c:pt>
                <c:pt idx="65">
                  <c:v>5.5399999999999681</c:v>
                </c:pt>
                <c:pt idx="66">
                  <c:v>6.3199999999999363</c:v>
                </c:pt>
                <c:pt idx="67">
                  <c:v>6.7100000000000364</c:v>
                </c:pt>
                <c:pt idx="68">
                  <c:v>7.8699999999998909</c:v>
                </c:pt>
                <c:pt idx="69">
                  <c:v>8.26</c:v>
                </c:pt>
                <c:pt idx="70">
                  <c:v>9.0399999999999707</c:v>
                </c:pt>
                <c:pt idx="71">
                  <c:v>10.210000000000029</c:v>
                </c:pt>
                <c:pt idx="72">
                  <c:v>11.3699999999999</c:v>
                </c:pt>
                <c:pt idx="73">
                  <c:v>12.1500000000001</c:v>
                </c:pt>
                <c:pt idx="74">
                  <c:v>12.539999999999971</c:v>
                </c:pt>
                <c:pt idx="75">
                  <c:v>13.710000000000029</c:v>
                </c:pt>
                <c:pt idx="76">
                  <c:v>14.099999999999911</c:v>
                </c:pt>
                <c:pt idx="77">
                  <c:v>14.880000000000109</c:v>
                </c:pt>
                <c:pt idx="78">
                  <c:v>16.049999999999951</c:v>
                </c:pt>
                <c:pt idx="79">
                  <c:v>17.21000000000004</c:v>
                </c:pt>
                <c:pt idx="80">
                  <c:v>17.990000000000009</c:v>
                </c:pt>
                <c:pt idx="81">
                  <c:v>18.380000000000109</c:v>
                </c:pt>
                <c:pt idx="82">
                  <c:v>19.549999999999951</c:v>
                </c:pt>
                <c:pt idx="83">
                  <c:v>19.940000000000051</c:v>
                </c:pt>
                <c:pt idx="84">
                  <c:v>20.720000000000031</c:v>
                </c:pt>
                <c:pt idx="85">
                  <c:v>21.880000000000109</c:v>
                </c:pt>
                <c:pt idx="86">
                  <c:v>23.049999999999951</c:v>
                </c:pt>
                <c:pt idx="87">
                  <c:v>23.829999999999931</c:v>
                </c:pt>
                <c:pt idx="88">
                  <c:v>24.220000000000031</c:v>
                </c:pt>
                <c:pt idx="89">
                  <c:v>25.380000000000109</c:v>
                </c:pt>
                <c:pt idx="90">
                  <c:v>25.769999999999978</c:v>
                </c:pt>
                <c:pt idx="91">
                  <c:v>27.720000000000031</c:v>
                </c:pt>
                <c:pt idx="92">
                  <c:v>28.8900000000001</c:v>
                </c:pt>
                <c:pt idx="93">
                  <c:v>29.67000000000008</c:v>
                </c:pt>
                <c:pt idx="94">
                  <c:v>30.059999999999938</c:v>
                </c:pt>
                <c:pt idx="95">
                  <c:v>31.220000000000031</c:v>
                </c:pt>
                <c:pt idx="96">
                  <c:v>31.6099999999999</c:v>
                </c:pt>
                <c:pt idx="97">
                  <c:v>32.3900000000001</c:v>
                </c:pt>
                <c:pt idx="98">
                  <c:v>33.559999999999953</c:v>
                </c:pt>
                <c:pt idx="99">
                  <c:v>34.720000000000027</c:v>
                </c:pt>
                <c:pt idx="100">
                  <c:v>35.5</c:v>
                </c:pt>
                <c:pt idx="101">
                  <c:v>35.8900000000001</c:v>
                </c:pt>
                <c:pt idx="102">
                  <c:v>37.059999999999953</c:v>
                </c:pt>
                <c:pt idx="103">
                  <c:v>37.450000000000053</c:v>
                </c:pt>
                <c:pt idx="104">
                  <c:v>38.230000000000018</c:v>
                </c:pt>
                <c:pt idx="105">
                  <c:v>39.3900000000001</c:v>
                </c:pt>
                <c:pt idx="106">
                  <c:v>40.559999999999953</c:v>
                </c:pt>
                <c:pt idx="107">
                  <c:v>41.339999999999918</c:v>
                </c:pt>
                <c:pt idx="108">
                  <c:v>41.730000000000018</c:v>
                </c:pt>
                <c:pt idx="109">
                  <c:v>42.8900000000001</c:v>
                </c:pt>
                <c:pt idx="110">
                  <c:v>43.279999999999973</c:v>
                </c:pt>
                <c:pt idx="111">
                  <c:v>44.059999999999953</c:v>
                </c:pt>
                <c:pt idx="112">
                  <c:v>45.230000000000018</c:v>
                </c:pt>
                <c:pt idx="113">
                  <c:v>46.400000000000098</c:v>
                </c:pt>
                <c:pt idx="114">
                  <c:v>47.180000000000057</c:v>
                </c:pt>
                <c:pt idx="115">
                  <c:v>47.569999999999951</c:v>
                </c:pt>
                <c:pt idx="116">
                  <c:v>48.730000000000018</c:v>
                </c:pt>
                <c:pt idx="117">
                  <c:v>49.119999999999898</c:v>
                </c:pt>
                <c:pt idx="118">
                  <c:v>49.900000000000098</c:v>
                </c:pt>
                <c:pt idx="119">
                  <c:v>51.069999999999951</c:v>
                </c:pt>
                <c:pt idx="120">
                  <c:v>52.230000000000018</c:v>
                </c:pt>
                <c:pt idx="121">
                  <c:v>53.01</c:v>
                </c:pt>
                <c:pt idx="122">
                  <c:v>53.400000000000098</c:v>
                </c:pt>
                <c:pt idx="123">
                  <c:v>54.569999999999951</c:v>
                </c:pt>
                <c:pt idx="124">
                  <c:v>54.960000000000043</c:v>
                </c:pt>
                <c:pt idx="125">
                  <c:v>55.740000000000009</c:v>
                </c:pt>
                <c:pt idx="126">
                  <c:v>56.900000000000098</c:v>
                </c:pt>
                <c:pt idx="127">
                  <c:v>58.069999999999951</c:v>
                </c:pt>
                <c:pt idx="128">
                  <c:v>58.849999999999909</c:v>
                </c:pt>
                <c:pt idx="129">
                  <c:v>59.240000000000009</c:v>
                </c:pt>
                <c:pt idx="130">
                  <c:v>60.410000000000068</c:v>
                </c:pt>
                <c:pt idx="131">
                  <c:v>60.799999999999962</c:v>
                </c:pt>
                <c:pt idx="132">
                  <c:v>61.579999999999927</c:v>
                </c:pt>
                <c:pt idx="133">
                  <c:v>62.740000000000009</c:v>
                </c:pt>
                <c:pt idx="134">
                  <c:v>63.910000000000068</c:v>
                </c:pt>
                <c:pt idx="135">
                  <c:v>64.690000000000055</c:v>
                </c:pt>
                <c:pt idx="136">
                  <c:v>65.079999999999913</c:v>
                </c:pt>
                <c:pt idx="137">
                  <c:v>66.240000000000023</c:v>
                </c:pt>
                <c:pt idx="138">
                  <c:v>66.630000000000109</c:v>
                </c:pt>
                <c:pt idx="139">
                  <c:v>67.410000000000096</c:v>
                </c:pt>
                <c:pt idx="140">
                  <c:v>68.579999999999913</c:v>
                </c:pt>
                <c:pt idx="141">
                  <c:v>69.740000000000023</c:v>
                </c:pt>
                <c:pt idx="142">
                  <c:v>70.52</c:v>
                </c:pt>
                <c:pt idx="143">
                  <c:v>72.470000000000013</c:v>
                </c:pt>
                <c:pt idx="144">
                  <c:v>74.420000000000073</c:v>
                </c:pt>
                <c:pt idx="145">
                  <c:v>76.3599999999999</c:v>
                </c:pt>
                <c:pt idx="146">
                  <c:v>78.309999999999945</c:v>
                </c:pt>
                <c:pt idx="147">
                  <c:v>80.25</c:v>
                </c:pt>
                <c:pt idx="148">
                  <c:v>82.200000000000045</c:v>
                </c:pt>
                <c:pt idx="149">
                  <c:v>84.1400000000001</c:v>
                </c:pt>
                <c:pt idx="150">
                  <c:v>86.089999999999932</c:v>
                </c:pt>
                <c:pt idx="151">
                  <c:v>88.039999999999964</c:v>
                </c:pt>
                <c:pt idx="152">
                  <c:v>89.980000000000032</c:v>
                </c:pt>
                <c:pt idx="153">
                  <c:v>91.930000000000064</c:v>
                </c:pt>
                <c:pt idx="154">
                  <c:v>93.869999999999905</c:v>
                </c:pt>
                <c:pt idx="155">
                  <c:v>95.819999999999936</c:v>
                </c:pt>
                <c:pt idx="156">
                  <c:v>97.76</c:v>
                </c:pt>
                <c:pt idx="157">
                  <c:v>101.6600000000001</c:v>
                </c:pt>
                <c:pt idx="158">
                  <c:v>105.55</c:v>
                </c:pt>
                <c:pt idx="159">
                  <c:v>107.49</c:v>
                </c:pt>
                <c:pt idx="160">
                  <c:v>109.4400000000001</c:v>
                </c:pt>
                <c:pt idx="161">
                  <c:v>111.38000000000009</c:v>
                </c:pt>
                <c:pt idx="162">
                  <c:v>113.3299999999999</c:v>
                </c:pt>
                <c:pt idx="163">
                  <c:v>117.22</c:v>
                </c:pt>
                <c:pt idx="164">
                  <c:v>121.1099999999999</c:v>
                </c:pt>
                <c:pt idx="165">
                  <c:v>125</c:v>
                </c:pt>
                <c:pt idx="166">
                  <c:v>128.90000000000009</c:v>
                </c:pt>
                <c:pt idx="167">
                  <c:v>132.79</c:v>
                </c:pt>
                <c:pt idx="168">
                  <c:v>134.72999999999999</c:v>
                </c:pt>
                <c:pt idx="169">
                  <c:v>136.68000000000009</c:v>
                </c:pt>
                <c:pt idx="170">
                  <c:v>138.61999999999989</c:v>
                </c:pt>
                <c:pt idx="171">
                  <c:v>140.57</c:v>
                </c:pt>
                <c:pt idx="172">
                  <c:v>144.46</c:v>
                </c:pt>
                <c:pt idx="173">
                  <c:v>148.35</c:v>
                </c:pt>
                <c:pt idx="174">
                  <c:v>152.24</c:v>
                </c:pt>
                <c:pt idx="175">
                  <c:v>156.1400000000001</c:v>
                </c:pt>
                <c:pt idx="176">
                  <c:v>160.03</c:v>
                </c:pt>
                <c:pt idx="177">
                  <c:v>161.97</c:v>
                </c:pt>
                <c:pt idx="178">
                  <c:v>163.9200000000001</c:v>
                </c:pt>
                <c:pt idx="179">
                  <c:v>165.86</c:v>
                </c:pt>
                <c:pt idx="180">
                  <c:v>167.81</c:v>
                </c:pt>
                <c:pt idx="181">
                  <c:v>169.76</c:v>
                </c:pt>
                <c:pt idx="182">
                  <c:v>171.7</c:v>
                </c:pt>
                <c:pt idx="183">
                  <c:v>173.65000000000009</c:v>
                </c:pt>
                <c:pt idx="184">
                  <c:v>175.59</c:v>
                </c:pt>
                <c:pt idx="185">
                  <c:v>177.54</c:v>
                </c:pt>
                <c:pt idx="186">
                  <c:v>179.48</c:v>
                </c:pt>
                <c:pt idx="187">
                  <c:v>181.43000000000009</c:v>
                </c:pt>
                <c:pt idx="188">
                  <c:v>183.38000000000011</c:v>
                </c:pt>
                <c:pt idx="189">
                  <c:v>185.32</c:v>
                </c:pt>
                <c:pt idx="190">
                  <c:v>187.27</c:v>
                </c:pt>
                <c:pt idx="191">
                  <c:v>189.21</c:v>
                </c:pt>
                <c:pt idx="192">
                  <c:v>191.16000000000011</c:v>
                </c:pt>
                <c:pt idx="193">
                  <c:v>195.05</c:v>
                </c:pt>
                <c:pt idx="194">
                  <c:v>198.94000000000011</c:v>
                </c:pt>
                <c:pt idx="195">
                  <c:v>202.83</c:v>
                </c:pt>
                <c:pt idx="196">
                  <c:v>206.72</c:v>
                </c:pt>
                <c:pt idx="197">
                  <c:v>210.61999999999989</c:v>
                </c:pt>
                <c:pt idx="198">
                  <c:v>218.40000000000009</c:v>
                </c:pt>
                <c:pt idx="199">
                  <c:v>222.29</c:v>
                </c:pt>
                <c:pt idx="200">
                  <c:v>226.18000000000009</c:v>
                </c:pt>
                <c:pt idx="201">
                  <c:v>230.07</c:v>
                </c:pt>
                <c:pt idx="202">
                  <c:v>233.96</c:v>
                </c:pt>
                <c:pt idx="203">
                  <c:v>241.75</c:v>
                </c:pt>
                <c:pt idx="204">
                  <c:v>245.6400000000001</c:v>
                </c:pt>
                <c:pt idx="205">
                  <c:v>249.53</c:v>
                </c:pt>
                <c:pt idx="206">
                  <c:v>253.4200000000001</c:v>
                </c:pt>
                <c:pt idx="207">
                  <c:v>257.30999999999989</c:v>
                </c:pt>
                <c:pt idx="208">
                  <c:v>265.08999999999992</c:v>
                </c:pt>
                <c:pt idx="209">
                  <c:v>268.99</c:v>
                </c:pt>
                <c:pt idx="210">
                  <c:v>272.88000000000011</c:v>
                </c:pt>
                <c:pt idx="211">
                  <c:v>280.66000000000008</c:v>
                </c:pt>
                <c:pt idx="212">
                  <c:v>284.55</c:v>
                </c:pt>
                <c:pt idx="213">
                  <c:v>288.44000000000011</c:v>
                </c:pt>
                <c:pt idx="214">
                  <c:v>292.32999999999993</c:v>
                </c:pt>
                <c:pt idx="215">
                  <c:v>296.23</c:v>
                </c:pt>
                <c:pt idx="216">
                  <c:v>300.11999999999989</c:v>
                </c:pt>
                <c:pt idx="217">
                  <c:v>304.01</c:v>
                </c:pt>
                <c:pt idx="218">
                  <c:v>307.90000000000009</c:v>
                </c:pt>
                <c:pt idx="219">
                  <c:v>311.78999999999962</c:v>
                </c:pt>
                <c:pt idx="220">
                  <c:v>315.68000000000012</c:v>
                </c:pt>
                <c:pt idx="221">
                  <c:v>319.56999999999988</c:v>
                </c:pt>
                <c:pt idx="222">
                  <c:v>323.47000000000003</c:v>
                </c:pt>
                <c:pt idx="223">
                  <c:v>327.3599999999999</c:v>
                </c:pt>
                <c:pt idx="224">
                  <c:v>331.25</c:v>
                </c:pt>
                <c:pt idx="225">
                  <c:v>335.1400000000001</c:v>
                </c:pt>
                <c:pt idx="226">
                  <c:v>339.03</c:v>
                </c:pt>
                <c:pt idx="227">
                  <c:v>342.92</c:v>
                </c:pt>
                <c:pt idx="228">
                  <c:v>346.80999999999989</c:v>
                </c:pt>
                <c:pt idx="229">
                  <c:v>350.71</c:v>
                </c:pt>
                <c:pt idx="230">
                  <c:v>354.59999999999991</c:v>
                </c:pt>
                <c:pt idx="231">
                  <c:v>358.49</c:v>
                </c:pt>
                <c:pt idx="232">
                  <c:v>362.38000000000011</c:v>
                </c:pt>
                <c:pt idx="233">
                  <c:v>366.27</c:v>
                </c:pt>
                <c:pt idx="234">
                  <c:v>370.16000000000008</c:v>
                </c:pt>
                <c:pt idx="235">
                  <c:v>374.05</c:v>
                </c:pt>
                <c:pt idx="236">
                  <c:v>377.95</c:v>
                </c:pt>
                <c:pt idx="237">
                  <c:v>381.83999999999992</c:v>
                </c:pt>
                <c:pt idx="238">
                  <c:v>382.97</c:v>
                </c:pt>
                <c:pt idx="239">
                  <c:v>387.03</c:v>
                </c:pt>
                <c:pt idx="240">
                  <c:v>391.08999999999992</c:v>
                </c:pt>
                <c:pt idx="241">
                  <c:v>395.16000000000008</c:v>
                </c:pt>
                <c:pt idx="242">
                  <c:v>399.22</c:v>
                </c:pt>
                <c:pt idx="243">
                  <c:v>403.28999999999962</c:v>
                </c:pt>
                <c:pt idx="244">
                  <c:v>407.35</c:v>
                </c:pt>
                <c:pt idx="245">
                  <c:v>411.42</c:v>
                </c:pt>
                <c:pt idx="246">
                  <c:v>415.48</c:v>
                </c:pt>
                <c:pt idx="247">
                  <c:v>419.53999999999962</c:v>
                </c:pt>
                <c:pt idx="248">
                  <c:v>427.67000000000007</c:v>
                </c:pt>
                <c:pt idx="249">
                  <c:v>431.74</c:v>
                </c:pt>
                <c:pt idx="250">
                  <c:v>435.79999999999961</c:v>
                </c:pt>
                <c:pt idx="251">
                  <c:v>439.86999999999989</c:v>
                </c:pt>
                <c:pt idx="252">
                  <c:v>443.92999999999961</c:v>
                </c:pt>
                <c:pt idx="253">
                  <c:v>447.99</c:v>
                </c:pt>
                <c:pt idx="254">
                  <c:v>452.05999999999989</c:v>
                </c:pt>
                <c:pt idx="255">
                  <c:v>456.11999999999989</c:v>
                </c:pt>
                <c:pt idx="256">
                  <c:v>460.19000000000011</c:v>
                </c:pt>
                <c:pt idx="257">
                  <c:v>464.25</c:v>
                </c:pt>
                <c:pt idx="258">
                  <c:v>468.31999999999988</c:v>
                </c:pt>
                <c:pt idx="259">
                  <c:v>472.38000000000011</c:v>
                </c:pt>
                <c:pt idx="260">
                  <c:v>476.44000000000011</c:v>
                </c:pt>
                <c:pt idx="261">
                  <c:v>480.51</c:v>
                </c:pt>
                <c:pt idx="262">
                  <c:v>484.56999999999988</c:v>
                </c:pt>
                <c:pt idx="263">
                  <c:v>492.7</c:v>
                </c:pt>
                <c:pt idx="264">
                  <c:v>496.77</c:v>
                </c:pt>
                <c:pt idx="265">
                  <c:v>500.82999999999993</c:v>
                </c:pt>
                <c:pt idx="266">
                  <c:v>504.8900000000001</c:v>
                </c:pt>
                <c:pt idx="267">
                  <c:v>508.96</c:v>
                </c:pt>
                <c:pt idx="268">
                  <c:v>513.02</c:v>
                </c:pt>
                <c:pt idx="269">
                  <c:v>517.09</c:v>
                </c:pt>
                <c:pt idx="270">
                  <c:v>521.15000000000009</c:v>
                </c:pt>
                <c:pt idx="271">
                  <c:v>525.22</c:v>
                </c:pt>
                <c:pt idx="272">
                  <c:v>529.28</c:v>
                </c:pt>
                <c:pt idx="273">
                  <c:v>533.33999999999901</c:v>
                </c:pt>
                <c:pt idx="274">
                  <c:v>537.41000000000008</c:v>
                </c:pt>
                <c:pt idx="275">
                  <c:v>541.47</c:v>
                </c:pt>
                <c:pt idx="276">
                  <c:v>545.54</c:v>
                </c:pt>
                <c:pt idx="277">
                  <c:v>549.6</c:v>
                </c:pt>
                <c:pt idx="278">
                  <c:v>553.67000000000007</c:v>
                </c:pt>
                <c:pt idx="279">
                  <c:v>557.73</c:v>
                </c:pt>
                <c:pt idx="280">
                  <c:v>561.79999999999995</c:v>
                </c:pt>
                <c:pt idx="281">
                  <c:v>565.85999999999899</c:v>
                </c:pt>
                <c:pt idx="282">
                  <c:v>569.92000000000007</c:v>
                </c:pt>
                <c:pt idx="283">
                  <c:v>573.99</c:v>
                </c:pt>
                <c:pt idx="284">
                  <c:v>578.04999999999939</c:v>
                </c:pt>
                <c:pt idx="285">
                  <c:v>582.11999999999989</c:v>
                </c:pt>
                <c:pt idx="286">
                  <c:v>586.18000000000006</c:v>
                </c:pt>
                <c:pt idx="287">
                  <c:v>590.25</c:v>
                </c:pt>
                <c:pt idx="288">
                  <c:v>594.30999999999938</c:v>
                </c:pt>
                <c:pt idx="289">
                  <c:v>598.36999999999887</c:v>
                </c:pt>
                <c:pt idx="290">
                  <c:v>602.43999999999937</c:v>
                </c:pt>
                <c:pt idx="291">
                  <c:v>606.5</c:v>
                </c:pt>
                <c:pt idx="292">
                  <c:v>609.52</c:v>
                </c:pt>
                <c:pt idx="293">
                  <c:v>613.47</c:v>
                </c:pt>
                <c:pt idx="294">
                  <c:v>617.42000000000007</c:v>
                </c:pt>
                <c:pt idx="295">
                  <c:v>621.35999999999899</c:v>
                </c:pt>
                <c:pt idx="296">
                  <c:v>625.30999999999938</c:v>
                </c:pt>
                <c:pt idx="297">
                  <c:v>629.26</c:v>
                </c:pt>
                <c:pt idx="298">
                  <c:v>633.20000000000005</c:v>
                </c:pt>
                <c:pt idx="299">
                  <c:v>637.15000000000009</c:v>
                </c:pt>
                <c:pt idx="300">
                  <c:v>641.1</c:v>
                </c:pt>
                <c:pt idx="301">
                  <c:v>645.04</c:v>
                </c:pt>
                <c:pt idx="302">
                  <c:v>648.99</c:v>
                </c:pt>
                <c:pt idx="303">
                  <c:v>652.93000000000006</c:v>
                </c:pt>
                <c:pt idx="304">
                  <c:v>656.88000000000011</c:v>
                </c:pt>
                <c:pt idx="305">
                  <c:v>660.82999999999936</c:v>
                </c:pt>
                <c:pt idx="306">
                  <c:v>664.77</c:v>
                </c:pt>
                <c:pt idx="307">
                  <c:v>668.72</c:v>
                </c:pt>
                <c:pt idx="308">
                  <c:v>672.67000000000007</c:v>
                </c:pt>
                <c:pt idx="309">
                  <c:v>676.6099999999999</c:v>
                </c:pt>
                <c:pt idx="310">
                  <c:v>680.55999999999938</c:v>
                </c:pt>
                <c:pt idx="311">
                  <c:v>684.5</c:v>
                </c:pt>
                <c:pt idx="312">
                  <c:v>688.44999999999936</c:v>
                </c:pt>
                <c:pt idx="313">
                  <c:v>692.40000000000009</c:v>
                </c:pt>
                <c:pt idx="314">
                  <c:v>696.33999999999901</c:v>
                </c:pt>
                <c:pt idx="315">
                  <c:v>700.29</c:v>
                </c:pt>
                <c:pt idx="316">
                  <c:v>704.24</c:v>
                </c:pt>
                <c:pt idx="317">
                  <c:v>708.18000000000006</c:v>
                </c:pt>
                <c:pt idx="318">
                  <c:v>712.13000000000011</c:v>
                </c:pt>
                <c:pt idx="319">
                  <c:v>716.06999999999937</c:v>
                </c:pt>
                <c:pt idx="320">
                  <c:v>720.02</c:v>
                </c:pt>
                <c:pt idx="321">
                  <c:v>723.97</c:v>
                </c:pt>
                <c:pt idx="322">
                  <c:v>727.91000000000008</c:v>
                </c:pt>
                <c:pt idx="323">
                  <c:v>731.85999999999899</c:v>
                </c:pt>
                <c:pt idx="324">
                  <c:v>735.80999999999938</c:v>
                </c:pt>
                <c:pt idx="325">
                  <c:v>739.75</c:v>
                </c:pt>
                <c:pt idx="326">
                  <c:v>743.7</c:v>
                </c:pt>
                <c:pt idx="327">
                  <c:v>747.65000000000009</c:v>
                </c:pt>
                <c:pt idx="328">
                  <c:v>751.59</c:v>
                </c:pt>
                <c:pt idx="329">
                  <c:v>755.54</c:v>
                </c:pt>
                <c:pt idx="330">
                  <c:v>759.48</c:v>
                </c:pt>
                <c:pt idx="331">
                  <c:v>763.43000000000006</c:v>
                </c:pt>
                <c:pt idx="332">
                  <c:v>767.38000000000011</c:v>
                </c:pt>
                <c:pt idx="333">
                  <c:v>771.31999999999937</c:v>
                </c:pt>
                <c:pt idx="334">
                  <c:v>775.27</c:v>
                </c:pt>
                <c:pt idx="335">
                  <c:v>779.22</c:v>
                </c:pt>
                <c:pt idx="336">
                  <c:v>783.16000000000008</c:v>
                </c:pt>
                <c:pt idx="337">
                  <c:v>787.1099999999999</c:v>
                </c:pt>
                <c:pt idx="338">
                  <c:v>791.05</c:v>
                </c:pt>
                <c:pt idx="339">
                  <c:v>795</c:v>
                </c:pt>
                <c:pt idx="340">
                  <c:v>798.94999999999936</c:v>
                </c:pt>
                <c:pt idx="341">
                  <c:v>802.8900000000001</c:v>
                </c:pt>
                <c:pt idx="342">
                  <c:v>806.83999999999901</c:v>
                </c:pt>
                <c:pt idx="343">
                  <c:v>810.79</c:v>
                </c:pt>
                <c:pt idx="344">
                  <c:v>814.73</c:v>
                </c:pt>
                <c:pt idx="345">
                  <c:v>818.68000000000006</c:v>
                </c:pt>
                <c:pt idx="346">
                  <c:v>822.61999999999989</c:v>
                </c:pt>
                <c:pt idx="347">
                  <c:v>826.56999999999937</c:v>
                </c:pt>
                <c:pt idx="348">
                  <c:v>830.52</c:v>
                </c:pt>
                <c:pt idx="349">
                  <c:v>834.45999999999935</c:v>
                </c:pt>
                <c:pt idx="350">
                  <c:v>838.41000000000008</c:v>
                </c:pt>
                <c:pt idx="351">
                  <c:v>842.35999999999899</c:v>
                </c:pt>
                <c:pt idx="352">
                  <c:v>846.3</c:v>
                </c:pt>
                <c:pt idx="353">
                  <c:v>850.25</c:v>
                </c:pt>
                <c:pt idx="354">
                  <c:v>854.2</c:v>
                </c:pt>
                <c:pt idx="355">
                  <c:v>858.1400000000001</c:v>
                </c:pt>
                <c:pt idx="356">
                  <c:v>862.09</c:v>
                </c:pt>
                <c:pt idx="357">
                  <c:v>866.03</c:v>
                </c:pt>
                <c:pt idx="358">
                  <c:v>869.98</c:v>
                </c:pt>
                <c:pt idx="359">
                  <c:v>873.93000000000006</c:v>
                </c:pt>
                <c:pt idx="360">
                  <c:v>877.86999999999887</c:v>
                </c:pt>
                <c:pt idx="361">
                  <c:v>881.81999999999937</c:v>
                </c:pt>
                <c:pt idx="362">
                  <c:v>885.77</c:v>
                </c:pt>
                <c:pt idx="363">
                  <c:v>889.71</c:v>
                </c:pt>
                <c:pt idx="364">
                  <c:v>893.66000000000008</c:v>
                </c:pt>
                <c:pt idx="365">
                  <c:v>897.6</c:v>
                </c:pt>
                <c:pt idx="366">
                  <c:v>901.55</c:v>
                </c:pt>
                <c:pt idx="367">
                  <c:v>905.5</c:v>
                </c:pt>
                <c:pt idx="368">
                  <c:v>909.43999999999937</c:v>
                </c:pt>
                <c:pt idx="369">
                  <c:v>913.3900000000001</c:v>
                </c:pt>
                <c:pt idx="370">
                  <c:v>917.33999999999901</c:v>
                </c:pt>
                <c:pt idx="371">
                  <c:v>921.28</c:v>
                </c:pt>
                <c:pt idx="372">
                  <c:v>925.23</c:v>
                </c:pt>
                <c:pt idx="373">
                  <c:v>929.17</c:v>
                </c:pt>
                <c:pt idx="374">
                  <c:v>933.12</c:v>
                </c:pt>
                <c:pt idx="375">
                  <c:v>937.07</c:v>
                </c:pt>
                <c:pt idx="376">
                  <c:v>941.01</c:v>
                </c:pt>
                <c:pt idx="377">
                  <c:v>944.03</c:v>
                </c:pt>
                <c:pt idx="378">
                  <c:v>946.94999999999936</c:v>
                </c:pt>
                <c:pt idx="379">
                  <c:v>949.88</c:v>
                </c:pt>
                <c:pt idx="380">
                  <c:v>952.8</c:v>
                </c:pt>
                <c:pt idx="381">
                  <c:v>955.72</c:v>
                </c:pt>
                <c:pt idx="382">
                  <c:v>958.64</c:v>
                </c:pt>
                <c:pt idx="383">
                  <c:v>961.55999999999938</c:v>
                </c:pt>
                <c:pt idx="384">
                  <c:v>964.48</c:v>
                </c:pt>
                <c:pt idx="385">
                  <c:v>967.4</c:v>
                </c:pt>
                <c:pt idx="386">
                  <c:v>970.31999999999937</c:v>
                </c:pt>
                <c:pt idx="387">
                  <c:v>973.24</c:v>
                </c:pt>
                <c:pt idx="388">
                  <c:v>976.16</c:v>
                </c:pt>
                <c:pt idx="389">
                  <c:v>979.09</c:v>
                </c:pt>
                <c:pt idx="390">
                  <c:v>982.01</c:v>
                </c:pt>
                <c:pt idx="391">
                  <c:v>984.92999999999938</c:v>
                </c:pt>
                <c:pt idx="392">
                  <c:v>987.84999999999911</c:v>
                </c:pt>
                <c:pt idx="393">
                  <c:v>990.77</c:v>
                </c:pt>
                <c:pt idx="394">
                  <c:v>993.69</c:v>
                </c:pt>
                <c:pt idx="395">
                  <c:v>996.61</c:v>
                </c:pt>
                <c:pt idx="396">
                  <c:v>999.53</c:v>
                </c:pt>
                <c:pt idx="397">
                  <c:v>1000.41</c:v>
                </c:pt>
                <c:pt idx="398">
                  <c:v>1001.28</c:v>
                </c:pt>
                <c:pt idx="399">
                  <c:v>1002.45</c:v>
                </c:pt>
                <c:pt idx="400">
                  <c:v>1003.91</c:v>
                </c:pt>
                <c:pt idx="401">
                  <c:v>1004.79</c:v>
                </c:pt>
                <c:pt idx="402">
                  <c:v>1005.37</c:v>
                </c:pt>
                <c:pt idx="403">
                  <c:v>1005.66</c:v>
                </c:pt>
                <c:pt idx="404">
                  <c:v>1006.54</c:v>
                </c:pt>
                <c:pt idx="405">
                  <c:v>1007.42</c:v>
                </c:pt>
                <c:pt idx="406">
                  <c:v>1008.3</c:v>
                </c:pt>
                <c:pt idx="407">
                  <c:v>1009.18</c:v>
                </c:pt>
                <c:pt idx="408">
                  <c:v>1010.05</c:v>
                </c:pt>
                <c:pt idx="409">
                  <c:v>1010.93</c:v>
                </c:pt>
                <c:pt idx="410">
                  <c:v>1011.22</c:v>
                </c:pt>
                <c:pt idx="411">
                  <c:v>1011.8</c:v>
                </c:pt>
                <c:pt idx="412">
                  <c:v>1012.68</c:v>
                </c:pt>
                <c:pt idx="413">
                  <c:v>1013.56</c:v>
                </c:pt>
                <c:pt idx="414">
                  <c:v>1014.14</c:v>
                </c:pt>
                <c:pt idx="415">
                  <c:v>1014.43</c:v>
                </c:pt>
                <c:pt idx="416">
                  <c:v>1015.31</c:v>
                </c:pt>
                <c:pt idx="417">
                  <c:v>1016.18</c:v>
                </c:pt>
                <c:pt idx="418">
                  <c:v>1017.06</c:v>
                </c:pt>
                <c:pt idx="419">
                  <c:v>1017.94</c:v>
                </c:pt>
                <c:pt idx="420">
                  <c:v>1018.81</c:v>
                </c:pt>
                <c:pt idx="421">
                  <c:v>1019.69</c:v>
                </c:pt>
                <c:pt idx="422">
                  <c:v>1019.98</c:v>
                </c:pt>
                <c:pt idx="423">
                  <c:v>1020.56</c:v>
                </c:pt>
                <c:pt idx="424">
                  <c:v>1021.44</c:v>
                </c:pt>
                <c:pt idx="425">
                  <c:v>1022.32</c:v>
                </c:pt>
                <c:pt idx="426">
                  <c:v>1022.9</c:v>
                </c:pt>
                <c:pt idx="427">
                  <c:v>1023.19</c:v>
                </c:pt>
                <c:pt idx="428">
                  <c:v>1024.07</c:v>
                </c:pt>
                <c:pt idx="429">
                  <c:v>1024.94</c:v>
                </c:pt>
                <c:pt idx="430">
                  <c:v>1025.82</c:v>
                </c:pt>
                <c:pt idx="431">
                  <c:v>1026.7</c:v>
                </c:pt>
                <c:pt idx="432">
                  <c:v>1027.57</c:v>
                </c:pt>
                <c:pt idx="433">
                  <c:v>1028.45</c:v>
                </c:pt>
                <c:pt idx="434">
                  <c:v>1028.74</c:v>
                </c:pt>
                <c:pt idx="435">
                  <c:v>1029.32</c:v>
                </c:pt>
                <c:pt idx="436">
                  <c:v>1030.2</c:v>
                </c:pt>
                <c:pt idx="437">
                  <c:v>1031.08</c:v>
                </c:pt>
                <c:pt idx="438">
                  <c:v>1031.6600000000001</c:v>
                </c:pt>
                <c:pt idx="439">
                  <c:v>1031.95</c:v>
                </c:pt>
                <c:pt idx="440">
                  <c:v>1032.83</c:v>
                </c:pt>
                <c:pt idx="441">
                  <c:v>1033.7</c:v>
                </c:pt>
                <c:pt idx="442">
                  <c:v>1034.58</c:v>
                </c:pt>
                <c:pt idx="443">
                  <c:v>1035.46</c:v>
                </c:pt>
                <c:pt idx="444">
                  <c:v>1036.3399999999999</c:v>
                </c:pt>
                <c:pt idx="445">
                  <c:v>1037.22</c:v>
                </c:pt>
                <c:pt idx="446">
                  <c:v>1037.51</c:v>
                </c:pt>
                <c:pt idx="447">
                  <c:v>1038.0899999999999</c:v>
                </c:pt>
                <c:pt idx="448">
                  <c:v>1038.97</c:v>
                </c:pt>
                <c:pt idx="449">
                  <c:v>1039.8499999999999</c:v>
                </c:pt>
                <c:pt idx="450">
                  <c:v>1040.43</c:v>
                </c:pt>
                <c:pt idx="451">
                  <c:v>1040.72</c:v>
                </c:pt>
                <c:pt idx="452">
                  <c:v>1041.5999999999999</c:v>
                </c:pt>
                <c:pt idx="453">
                  <c:v>1042.47</c:v>
                </c:pt>
                <c:pt idx="454">
                  <c:v>1043.3499999999999</c:v>
                </c:pt>
                <c:pt idx="455">
                  <c:v>1044.23</c:v>
                </c:pt>
                <c:pt idx="456">
                  <c:v>1045.98</c:v>
                </c:pt>
                <c:pt idx="457">
                  <c:v>1046.27</c:v>
                </c:pt>
                <c:pt idx="458">
                  <c:v>1046.8499999999999</c:v>
                </c:pt>
                <c:pt idx="459">
                  <c:v>1047.73</c:v>
                </c:pt>
                <c:pt idx="460">
                  <c:v>1049.19</c:v>
                </c:pt>
                <c:pt idx="461">
                  <c:v>1049.48</c:v>
                </c:pt>
                <c:pt idx="462">
                  <c:v>1050.3599999999999</c:v>
                </c:pt>
                <c:pt idx="463">
                  <c:v>1051.23</c:v>
                </c:pt>
                <c:pt idx="464">
                  <c:v>1052.1099999999999</c:v>
                </c:pt>
                <c:pt idx="465">
                  <c:v>1052.99</c:v>
                </c:pt>
                <c:pt idx="466">
                  <c:v>1053.8599999999999</c:v>
                </c:pt>
                <c:pt idx="467">
                  <c:v>1054.74</c:v>
                </c:pt>
                <c:pt idx="468">
                  <c:v>1055.03</c:v>
                </c:pt>
                <c:pt idx="469">
                  <c:v>1055.6099999999999</c:v>
                </c:pt>
                <c:pt idx="470">
                  <c:v>1056.49</c:v>
                </c:pt>
                <c:pt idx="471">
                  <c:v>1057.95</c:v>
                </c:pt>
                <c:pt idx="472">
                  <c:v>1058.24</c:v>
                </c:pt>
                <c:pt idx="473">
                  <c:v>1059.1199999999999</c:v>
                </c:pt>
                <c:pt idx="474">
                  <c:v>1060.8699999999999</c:v>
                </c:pt>
                <c:pt idx="475">
                  <c:v>1062.6199999999999</c:v>
                </c:pt>
                <c:pt idx="476">
                  <c:v>1063.79</c:v>
                </c:pt>
                <c:pt idx="477">
                  <c:v>1064.3800000000001</c:v>
                </c:pt>
                <c:pt idx="478">
                  <c:v>1066.1300000000001</c:v>
                </c:pt>
                <c:pt idx="479">
                  <c:v>1066.72</c:v>
                </c:pt>
                <c:pt idx="480">
                  <c:v>1067.8900000000001</c:v>
                </c:pt>
                <c:pt idx="481">
                  <c:v>1068.76</c:v>
                </c:pt>
                <c:pt idx="482">
                  <c:v>1069.6400000000001</c:v>
                </c:pt>
                <c:pt idx="483">
                  <c:v>1070.52</c:v>
                </c:pt>
                <c:pt idx="484">
                  <c:v>1071.3900000000001</c:v>
                </c:pt>
                <c:pt idx="485">
                  <c:v>1072.27</c:v>
                </c:pt>
                <c:pt idx="486">
                  <c:v>1072.56</c:v>
                </c:pt>
                <c:pt idx="487">
                  <c:v>1075.48</c:v>
                </c:pt>
                <c:pt idx="488">
                  <c:v>1078.4000000000001</c:v>
                </c:pt>
                <c:pt idx="489">
                  <c:v>1079.28</c:v>
                </c:pt>
                <c:pt idx="490">
                  <c:v>1080.1500000000001</c:v>
                </c:pt>
                <c:pt idx="491">
                  <c:v>1081.03</c:v>
                </c:pt>
                <c:pt idx="492">
                  <c:v>1081.32</c:v>
                </c:pt>
                <c:pt idx="493">
                  <c:v>1081.9000000000001</c:v>
                </c:pt>
                <c:pt idx="494">
                  <c:v>1082.78</c:v>
                </c:pt>
                <c:pt idx="495">
                  <c:v>1083.6600000000001</c:v>
                </c:pt>
                <c:pt idx="496">
                  <c:v>1084.24</c:v>
                </c:pt>
                <c:pt idx="497">
                  <c:v>1084.53</c:v>
                </c:pt>
                <c:pt idx="498">
                  <c:v>1085.4100000000001</c:v>
                </c:pt>
                <c:pt idx="499">
                  <c:v>1086.28</c:v>
                </c:pt>
                <c:pt idx="500">
                  <c:v>1087.1600000000001</c:v>
                </c:pt>
                <c:pt idx="501">
                  <c:v>1088.04</c:v>
                </c:pt>
                <c:pt idx="502">
                  <c:v>1088.9100000000001</c:v>
                </c:pt>
                <c:pt idx="503">
                  <c:v>1089.79</c:v>
                </c:pt>
                <c:pt idx="504">
                  <c:v>1090.08</c:v>
                </c:pt>
                <c:pt idx="505">
                  <c:v>1090.6600000000001</c:v>
                </c:pt>
                <c:pt idx="506">
                  <c:v>1091.54</c:v>
                </c:pt>
                <c:pt idx="507">
                  <c:v>1092.42</c:v>
                </c:pt>
                <c:pt idx="508">
                  <c:v>1093</c:v>
                </c:pt>
                <c:pt idx="509">
                  <c:v>1093.29</c:v>
                </c:pt>
                <c:pt idx="510">
                  <c:v>1094.17</c:v>
                </c:pt>
                <c:pt idx="511">
                  <c:v>1095.05</c:v>
                </c:pt>
                <c:pt idx="512">
                  <c:v>1095.93</c:v>
                </c:pt>
                <c:pt idx="513">
                  <c:v>1096.81</c:v>
                </c:pt>
                <c:pt idx="514">
                  <c:v>1097.68</c:v>
                </c:pt>
                <c:pt idx="515">
                  <c:v>1098.56</c:v>
                </c:pt>
                <c:pt idx="516">
                  <c:v>1098.8499999999999</c:v>
                </c:pt>
                <c:pt idx="517">
                  <c:v>1099.43</c:v>
                </c:pt>
                <c:pt idx="518">
                  <c:v>1100.31</c:v>
                </c:pt>
                <c:pt idx="519">
                  <c:v>1101.19</c:v>
                </c:pt>
                <c:pt idx="520">
                  <c:v>1101.77</c:v>
                </c:pt>
                <c:pt idx="521">
                  <c:v>1102.06</c:v>
                </c:pt>
                <c:pt idx="522">
                  <c:v>1102.94</c:v>
                </c:pt>
                <c:pt idx="523">
                  <c:v>1103.81</c:v>
                </c:pt>
                <c:pt idx="524">
                  <c:v>1104.69</c:v>
                </c:pt>
                <c:pt idx="525">
                  <c:v>1105.57</c:v>
                </c:pt>
                <c:pt idx="526">
                  <c:v>1106.44</c:v>
                </c:pt>
                <c:pt idx="527">
                  <c:v>1107.6099999999999</c:v>
                </c:pt>
                <c:pt idx="528">
                  <c:v>1109.07</c:v>
                </c:pt>
                <c:pt idx="529">
                  <c:v>1109.95</c:v>
                </c:pt>
                <c:pt idx="530">
                  <c:v>1110.53</c:v>
                </c:pt>
                <c:pt idx="531">
                  <c:v>1110.82</c:v>
                </c:pt>
                <c:pt idx="532">
                  <c:v>1111.7</c:v>
                </c:pt>
                <c:pt idx="533">
                  <c:v>1112.57</c:v>
                </c:pt>
                <c:pt idx="534">
                  <c:v>1113.45</c:v>
                </c:pt>
                <c:pt idx="535">
                  <c:v>1115.2</c:v>
                </c:pt>
                <c:pt idx="536">
                  <c:v>1116.08</c:v>
                </c:pt>
                <c:pt idx="537">
                  <c:v>1116.3699999999999</c:v>
                </c:pt>
                <c:pt idx="538">
                  <c:v>1116.95</c:v>
                </c:pt>
                <c:pt idx="539">
                  <c:v>1117.83</c:v>
                </c:pt>
                <c:pt idx="540">
                  <c:v>1118.71</c:v>
                </c:pt>
                <c:pt idx="541">
                  <c:v>1119.29</c:v>
                </c:pt>
                <c:pt idx="542">
                  <c:v>1119.58</c:v>
                </c:pt>
                <c:pt idx="543">
                  <c:v>1120.46</c:v>
                </c:pt>
                <c:pt idx="544">
                  <c:v>1121.33</c:v>
                </c:pt>
                <c:pt idx="545">
                  <c:v>1122.21</c:v>
                </c:pt>
                <c:pt idx="546">
                  <c:v>1123.0899999999999</c:v>
                </c:pt>
                <c:pt idx="547">
                  <c:v>1123.97</c:v>
                </c:pt>
                <c:pt idx="548">
                  <c:v>1124.8499999999999</c:v>
                </c:pt>
                <c:pt idx="549">
                  <c:v>1125.1400000000001</c:v>
                </c:pt>
                <c:pt idx="550">
                  <c:v>1125.72</c:v>
                </c:pt>
                <c:pt idx="551">
                  <c:v>1126.5999999999999</c:v>
                </c:pt>
                <c:pt idx="552">
                  <c:v>1127.48</c:v>
                </c:pt>
                <c:pt idx="553">
                  <c:v>1128.06</c:v>
                </c:pt>
                <c:pt idx="554">
                  <c:v>1128.3499999999999</c:v>
                </c:pt>
                <c:pt idx="555">
                  <c:v>1129.23</c:v>
                </c:pt>
                <c:pt idx="556">
                  <c:v>1130.0999999999999</c:v>
                </c:pt>
                <c:pt idx="557">
                  <c:v>1130.98</c:v>
                </c:pt>
                <c:pt idx="558">
                  <c:v>1131.8599999999999</c:v>
                </c:pt>
                <c:pt idx="559">
                  <c:v>1132.73</c:v>
                </c:pt>
                <c:pt idx="560">
                  <c:v>1133.6099999999999</c:v>
                </c:pt>
                <c:pt idx="561">
                  <c:v>1133.9000000000001</c:v>
                </c:pt>
                <c:pt idx="562">
                  <c:v>1134.48</c:v>
                </c:pt>
                <c:pt idx="563">
                  <c:v>1135.3599999999999</c:v>
                </c:pt>
                <c:pt idx="564">
                  <c:v>1136.24</c:v>
                </c:pt>
                <c:pt idx="565">
                  <c:v>1136.82</c:v>
                </c:pt>
                <c:pt idx="566">
                  <c:v>1137.1099999999999</c:v>
                </c:pt>
                <c:pt idx="567">
                  <c:v>1137.99</c:v>
                </c:pt>
                <c:pt idx="568">
                  <c:v>1138.8599999999999</c:v>
                </c:pt>
                <c:pt idx="569">
                  <c:v>1139.74</c:v>
                </c:pt>
                <c:pt idx="570">
                  <c:v>1140.6199999999999</c:v>
                </c:pt>
                <c:pt idx="571">
                  <c:v>1141.49</c:v>
                </c:pt>
                <c:pt idx="572">
                  <c:v>1142.3699999999999</c:v>
                </c:pt>
                <c:pt idx="573">
                  <c:v>1142.6600000000001</c:v>
                </c:pt>
                <c:pt idx="574">
                  <c:v>1143.24</c:v>
                </c:pt>
                <c:pt idx="575">
                  <c:v>1144.1199999999999</c:v>
                </c:pt>
                <c:pt idx="576">
                  <c:v>1145.58</c:v>
                </c:pt>
                <c:pt idx="577">
                  <c:v>1148.5</c:v>
                </c:pt>
                <c:pt idx="578">
                  <c:v>1151.42</c:v>
                </c:pt>
                <c:pt idx="579">
                  <c:v>1154.3499999999999</c:v>
                </c:pt>
                <c:pt idx="580">
                  <c:v>1157.27</c:v>
                </c:pt>
                <c:pt idx="581">
                  <c:v>1160.19</c:v>
                </c:pt>
                <c:pt idx="582">
                  <c:v>1163.1099999999999</c:v>
                </c:pt>
                <c:pt idx="583">
                  <c:v>1166.03</c:v>
                </c:pt>
                <c:pt idx="584">
                  <c:v>1169.05</c:v>
                </c:pt>
                <c:pt idx="585">
                  <c:v>1171.4100000000001</c:v>
                </c:pt>
                <c:pt idx="586">
                  <c:v>1173.78</c:v>
                </c:pt>
                <c:pt idx="587">
                  <c:v>1176.1400000000001</c:v>
                </c:pt>
                <c:pt idx="588">
                  <c:v>1178.51</c:v>
                </c:pt>
                <c:pt idx="589">
                  <c:v>1180.8699999999999</c:v>
                </c:pt>
                <c:pt idx="590">
                  <c:v>1183.24</c:v>
                </c:pt>
                <c:pt idx="591">
                  <c:v>1185.5999999999999</c:v>
                </c:pt>
                <c:pt idx="592">
                  <c:v>1187.96</c:v>
                </c:pt>
                <c:pt idx="593">
                  <c:v>1190.33</c:v>
                </c:pt>
                <c:pt idx="594">
                  <c:v>1192.69</c:v>
                </c:pt>
                <c:pt idx="595">
                  <c:v>1195.06</c:v>
                </c:pt>
                <c:pt idx="596">
                  <c:v>1197.42</c:v>
                </c:pt>
                <c:pt idx="597">
                  <c:v>1199.78</c:v>
                </c:pt>
                <c:pt idx="598">
                  <c:v>1202.1500000000001</c:v>
                </c:pt>
                <c:pt idx="599">
                  <c:v>1204.51</c:v>
                </c:pt>
                <c:pt idx="600">
                  <c:v>1206.8800000000001</c:v>
                </c:pt>
                <c:pt idx="601">
                  <c:v>1209.24</c:v>
                </c:pt>
                <c:pt idx="602">
                  <c:v>1211.6099999999999</c:v>
                </c:pt>
                <c:pt idx="603">
                  <c:v>1213.97</c:v>
                </c:pt>
                <c:pt idx="604">
                  <c:v>1216.33</c:v>
                </c:pt>
                <c:pt idx="605">
                  <c:v>1218.7</c:v>
                </c:pt>
                <c:pt idx="606">
                  <c:v>1221.06</c:v>
                </c:pt>
                <c:pt idx="607">
                  <c:v>1223.43</c:v>
                </c:pt>
                <c:pt idx="608">
                  <c:v>1225.79</c:v>
                </c:pt>
                <c:pt idx="609">
                  <c:v>1228.1600000000001</c:v>
                </c:pt>
                <c:pt idx="610">
                  <c:v>1230.52</c:v>
                </c:pt>
                <c:pt idx="611">
                  <c:v>1232.8800000000001</c:v>
                </c:pt>
                <c:pt idx="612">
                  <c:v>1235.25</c:v>
                </c:pt>
                <c:pt idx="613">
                  <c:v>1237.6099999999999</c:v>
                </c:pt>
                <c:pt idx="614">
                  <c:v>1239.98</c:v>
                </c:pt>
                <c:pt idx="615">
                  <c:v>1242.3399999999999</c:v>
                </c:pt>
                <c:pt idx="616">
                  <c:v>1244.7</c:v>
                </c:pt>
                <c:pt idx="617">
                  <c:v>1247.07</c:v>
                </c:pt>
                <c:pt idx="618">
                  <c:v>1251.8</c:v>
                </c:pt>
                <c:pt idx="619">
                  <c:v>1254.1600000000001</c:v>
                </c:pt>
                <c:pt idx="620">
                  <c:v>1256.53</c:v>
                </c:pt>
                <c:pt idx="621">
                  <c:v>1258.8900000000001</c:v>
                </c:pt>
                <c:pt idx="622">
                  <c:v>1261.25</c:v>
                </c:pt>
                <c:pt idx="623">
                  <c:v>1265.98</c:v>
                </c:pt>
                <c:pt idx="624">
                  <c:v>1268.3499999999999</c:v>
                </c:pt>
                <c:pt idx="625">
                  <c:v>1270.71</c:v>
                </c:pt>
                <c:pt idx="626">
                  <c:v>1273.07</c:v>
                </c:pt>
                <c:pt idx="627">
                  <c:v>1275.44</c:v>
                </c:pt>
                <c:pt idx="628">
                  <c:v>1277.8</c:v>
                </c:pt>
                <c:pt idx="629">
                  <c:v>1280.17</c:v>
                </c:pt>
                <c:pt idx="630">
                  <c:v>1281.3499999999999</c:v>
                </c:pt>
                <c:pt idx="631">
                  <c:v>1282.53</c:v>
                </c:pt>
                <c:pt idx="632">
                  <c:v>1283.71</c:v>
                </c:pt>
                <c:pt idx="633">
                  <c:v>1284.9000000000001</c:v>
                </c:pt>
                <c:pt idx="634">
                  <c:v>1286.08</c:v>
                </c:pt>
                <c:pt idx="635">
                  <c:v>1287.26</c:v>
                </c:pt>
                <c:pt idx="636">
                  <c:v>1288.44</c:v>
                </c:pt>
                <c:pt idx="637">
                  <c:v>1289.6199999999999</c:v>
                </c:pt>
                <c:pt idx="638">
                  <c:v>1290.81</c:v>
                </c:pt>
                <c:pt idx="639">
                  <c:v>1291.99</c:v>
                </c:pt>
                <c:pt idx="640">
                  <c:v>1293.17</c:v>
                </c:pt>
                <c:pt idx="641">
                  <c:v>1294.3499999999999</c:v>
                </c:pt>
                <c:pt idx="642">
                  <c:v>1295.53</c:v>
                </c:pt>
                <c:pt idx="643">
                  <c:v>1296.72</c:v>
                </c:pt>
                <c:pt idx="644">
                  <c:v>1297.9000000000001</c:v>
                </c:pt>
                <c:pt idx="645">
                  <c:v>1299.08</c:v>
                </c:pt>
                <c:pt idx="646">
                  <c:v>1300.26</c:v>
                </c:pt>
                <c:pt idx="647">
                  <c:v>1301.45</c:v>
                </c:pt>
                <c:pt idx="648">
                  <c:v>1302.6300000000001</c:v>
                </c:pt>
                <c:pt idx="649">
                  <c:v>1303.81</c:v>
                </c:pt>
                <c:pt idx="650">
                  <c:v>1306.17</c:v>
                </c:pt>
                <c:pt idx="651">
                  <c:v>1308.54</c:v>
                </c:pt>
                <c:pt idx="652">
                  <c:v>1310.9</c:v>
                </c:pt>
                <c:pt idx="653">
                  <c:v>1313.27</c:v>
                </c:pt>
                <c:pt idx="654">
                  <c:v>1315.63</c:v>
                </c:pt>
                <c:pt idx="655">
                  <c:v>1320.36</c:v>
                </c:pt>
                <c:pt idx="656">
                  <c:v>1322.72</c:v>
                </c:pt>
                <c:pt idx="657">
                  <c:v>1325.09</c:v>
                </c:pt>
                <c:pt idx="658">
                  <c:v>1327.45</c:v>
                </c:pt>
                <c:pt idx="659">
                  <c:v>1329.82</c:v>
                </c:pt>
                <c:pt idx="660">
                  <c:v>1332.18</c:v>
                </c:pt>
                <c:pt idx="661">
                  <c:v>1334.54</c:v>
                </c:pt>
                <c:pt idx="662">
                  <c:v>1336.91</c:v>
                </c:pt>
                <c:pt idx="663">
                  <c:v>1339.27</c:v>
                </c:pt>
                <c:pt idx="664">
                  <c:v>1341.64</c:v>
                </c:pt>
                <c:pt idx="665">
                  <c:v>1344</c:v>
                </c:pt>
                <c:pt idx="666">
                  <c:v>1346.37</c:v>
                </c:pt>
                <c:pt idx="667">
                  <c:v>1348.73</c:v>
                </c:pt>
                <c:pt idx="668">
                  <c:v>1351.09</c:v>
                </c:pt>
                <c:pt idx="669">
                  <c:v>1353.46</c:v>
                </c:pt>
                <c:pt idx="670">
                  <c:v>1355.82</c:v>
                </c:pt>
                <c:pt idx="671">
                  <c:v>1358.19</c:v>
                </c:pt>
                <c:pt idx="672">
                  <c:v>1360.55</c:v>
                </c:pt>
                <c:pt idx="673">
                  <c:v>1362.91</c:v>
                </c:pt>
                <c:pt idx="674">
                  <c:v>1365.28</c:v>
                </c:pt>
                <c:pt idx="675">
                  <c:v>1367.64</c:v>
                </c:pt>
                <c:pt idx="676">
                  <c:v>1370.01</c:v>
                </c:pt>
                <c:pt idx="677">
                  <c:v>1372.37</c:v>
                </c:pt>
                <c:pt idx="678">
                  <c:v>1377.1</c:v>
                </c:pt>
                <c:pt idx="679">
                  <c:v>1379.46</c:v>
                </c:pt>
                <c:pt idx="680">
                  <c:v>1381.83</c:v>
                </c:pt>
                <c:pt idx="681">
                  <c:v>1384.19</c:v>
                </c:pt>
                <c:pt idx="682">
                  <c:v>1386.56</c:v>
                </c:pt>
                <c:pt idx="683">
                  <c:v>1388.92</c:v>
                </c:pt>
                <c:pt idx="684">
                  <c:v>1391.28</c:v>
                </c:pt>
                <c:pt idx="685">
                  <c:v>1393.65</c:v>
                </c:pt>
                <c:pt idx="686">
                  <c:v>1396.01</c:v>
                </c:pt>
                <c:pt idx="687">
                  <c:v>1398.38</c:v>
                </c:pt>
                <c:pt idx="688">
                  <c:v>1400.74</c:v>
                </c:pt>
                <c:pt idx="689">
                  <c:v>1403.11</c:v>
                </c:pt>
                <c:pt idx="690">
                  <c:v>1405.47</c:v>
                </c:pt>
                <c:pt idx="691">
                  <c:v>1407.83</c:v>
                </c:pt>
                <c:pt idx="692">
                  <c:v>1410.2</c:v>
                </c:pt>
                <c:pt idx="693">
                  <c:v>1412.56</c:v>
                </c:pt>
                <c:pt idx="694">
                  <c:v>1414.93</c:v>
                </c:pt>
                <c:pt idx="695">
                  <c:v>1417.29</c:v>
                </c:pt>
                <c:pt idx="696">
                  <c:v>1419.66</c:v>
                </c:pt>
                <c:pt idx="697">
                  <c:v>1422.02</c:v>
                </c:pt>
                <c:pt idx="698">
                  <c:v>1424.38</c:v>
                </c:pt>
                <c:pt idx="699">
                  <c:v>1426.75</c:v>
                </c:pt>
                <c:pt idx="700">
                  <c:v>1429.11</c:v>
                </c:pt>
                <c:pt idx="701">
                  <c:v>1433.84</c:v>
                </c:pt>
                <c:pt idx="702">
                  <c:v>1436.2</c:v>
                </c:pt>
                <c:pt idx="703">
                  <c:v>1438.57</c:v>
                </c:pt>
                <c:pt idx="704">
                  <c:v>1440.93</c:v>
                </c:pt>
                <c:pt idx="705">
                  <c:v>1443.3</c:v>
                </c:pt>
                <c:pt idx="706">
                  <c:v>1445.66</c:v>
                </c:pt>
                <c:pt idx="707">
                  <c:v>1448.03</c:v>
                </c:pt>
                <c:pt idx="708">
                  <c:v>1450.39</c:v>
                </c:pt>
                <c:pt idx="709">
                  <c:v>1452.75</c:v>
                </c:pt>
                <c:pt idx="710">
                  <c:v>1455.12</c:v>
                </c:pt>
                <c:pt idx="711">
                  <c:v>1457.48</c:v>
                </c:pt>
                <c:pt idx="712">
                  <c:v>1459.85</c:v>
                </c:pt>
                <c:pt idx="713">
                  <c:v>1462.21</c:v>
                </c:pt>
                <c:pt idx="714">
                  <c:v>1462.92</c:v>
                </c:pt>
              </c:numCache>
            </c:numRef>
          </c:xVal>
          <c:yVal>
            <c:numRef>
              <c:f>Composite!$G$2:$G$2006</c:f>
              <c:numCache>
                <c:formatCode>General</c:formatCode>
                <c:ptCount val="2005"/>
                <c:pt idx="0">
                  <c:v>-4.6499999999999977</c:v>
                </c:pt>
                <c:pt idx="1">
                  <c:v>-5.31</c:v>
                </c:pt>
                <c:pt idx="2">
                  <c:v>-6.1099999999999994</c:v>
                </c:pt>
                <c:pt idx="3">
                  <c:v>-6.17</c:v>
                </c:pt>
                <c:pt idx="4">
                  <c:v>-6.1899999999999986</c:v>
                </c:pt>
                <c:pt idx="5">
                  <c:v>-5.6899999999999986</c:v>
                </c:pt>
                <c:pt idx="6">
                  <c:v>-4.91</c:v>
                </c:pt>
                <c:pt idx="7">
                  <c:v>-5.25</c:v>
                </c:pt>
                <c:pt idx="8">
                  <c:v>-5.13</c:v>
                </c:pt>
                <c:pt idx="9">
                  <c:v>-5.1599999999999966</c:v>
                </c:pt>
                <c:pt idx="10">
                  <c:v>-4.8599999999999977</c:v>
                </c:pt>
                <c:pt idx="11">
                  <c:v>-5.08</c:v>
                </c:pt>
                <c:pt idx="12">
                  <c:v>-4.84</c:v>
                </c:pt>
                <c:pt idx="13">
                  <c:v>-5.04</c:v>
                </c:pt>
                <c:pt idx="14">
                  <c:v>-4.92</c:v>
                </c:pt>
                <c:pt idx="15">
                  <c:v>-4.8199999999999976</c:v>
                </c:pt>
                <c:pt idx="16">
                  <c:v>-4.97</c:v>
                </c:pt>
                <c:pt idx="17">
                  <c:v>-5.1199999999999974</c:v>
                </c:pt>
                <c:pt idx="18">
                  <c:v>-4.95</c:v>
                </c:pt>
                <c:pt idx="19">
                  <c:v>-5.24</c:v>
                </c:pt>
                <c:pt idx="20">
                  <c:v>-5.33</c:v>
                </c:pt>
                <c:pt idx="21">
                  <c:v>-5.39</c:v>
                </c:pt>
                <c:pt idx="22">
                  <c:v>-5.42</c:v>
                </c:pt>
                <c:pt idx="23">
                  <c:v>-5.39</c:v>
                </c:pt>
                <c:pt idx="24">
                  <c:v>-5.24</c:v>
                </c:pt>
                <c:pt idx="25">
                  <c:v>-5.27</c:v>
                </c:pt>
                <c:pt idx="26">
                  <c:v>-5.51</c:v>
                </c:pt>
                <c:pt idx="27">
                  <c:v>-5.29</c:v>
                </c:pt>
                <c:pt idx="28">
                  <c:v>-5.4</c:v>
                </c:pt>
                <c:pt idx="29">
                  <c:v>-5.3599999999999977</c:v>
                </c:pt>
                <c:pt idx="30">
                  <c:v>-5.42</c:v>
                </c:pt>
                <c:pt idx="31">
                  <c:v>-5.91</c:v>
                </c:pt>
                <c:pt idx="32">
                  <c:v>-5.59</c:v>
                </c:pt>
                <c:pt idx="33">
                  <c:v>-5.74</c:v>
                </c:pt>
                <c:pt idx="34">
                  <c:v>-5.83</c:v>
                </c:pt>
                <c:pt idx="35">
                  <c:v>-6.02</c:v>
                </c:pt>
                <c:pt idx="36">
                  <c:v>-5.81</c:v>
                </c:pt>
                <c:pt idx="37">
                  <c:v>-6.02</c:v>
                </c:pt>
                <c:pt idx="38">
                  <c:v>-5.98</c:v>
                </c:pt>
                <c:pt idx="39">
                  <c:v>-5.94</c:v>
                </c:pt>
                <c:pt idx="40">
                  <c:v>-5.92</c:v>
                </c:pt>
                <c:pt idx="41">
                  <c:v>-5.96</c:v>
                </c:pt>
                <c:pt idx="42">
                  <c:v>-5.83</c:v>
                </c:pt>
                <c:pt idx="43">
                  <c:v>-5.2</c:v>
                </c:pt>
                <c:pt idx="44">
                  <c:v>-6.03</c:v>
                </c:pt>
                <c:pt idx="45">
                  <c:v>-5.33</c:v>
                </c:pt>
                <c:pt idx="46">
                  <c:v>-5.59</c:v>
                </c:pt>
                <c:pt idx="47">
                  <c:v>-4.78</c:v>
                </c:pt>
                <c:pt idx="48">
                  <c:v>-4.8099999999999996</c:v>
                </c:pt>
                <c:pt idx="49">
                  <c:v>-5.1099999999999994</c:v>
                </c:pt>
                <c:pt idx="50">
                  <c:v>-4.5199999999999996</c:v>
                </c:pt>
                <c:pt idx="51">
                  <c:v>-4.79</c:v>
                </c:pt>
                <c:pt idx="52">
                  <c:v>-4.93</c:v>
                </c:pt>
                <c:pt idx="53">
                  <c:v>-4.6499999999999977</c:v>
                </c:pt>
                <c:pt idx="54">
                  <c:v>-5.46</c:v>
                </c:pt>
                <c:pt idx="55">
                  <c:v>-4.79</c:v>
                </c:pt>
                <c:pt idx="56">
                  <c:v>-4.8899999999999997</c:v>
                </c:pt>
                <c:pt idx="57">
                  <c:v>-5.3599999999999977</c:v>
                </c:pt>
                <c:pt idx="58">
                  <c:v>-4.9000000000000004</c:v>
                </c:pt>
                <c:pt idx="59">
                  <c:v>-5.55</c:v>
                </c:pt>
                <c:pt idx="60">
                  <c:v>-5.38</c:v>
                </c:pt>
                <c:pt idx="61">
                  <c:v>-4.9000000000000004</c:v>
                </c:pt>
                <c:pt idx="62">
                  <c:v>-4.68</c:v>
                </c:pt>
                <c:pt idx="63">
                  <c:v>-4.97</c:v>
                </c:pt>
                <c:pt idx="64">
                  <c:v>-4.88</c:v>
                </c:pt>
                <c:pt idx="65">
                  <c:v>-4.7</c:v>
                </c:pt>
                <c:pt idx="66">
                  <c:v>-4.97</c:v>
                </c:pt>
                <c:pt idx="67">
                  <c:v>-5.0199999999999996</c:v>
                </c:pt>
                <c:pt idx="68">
                  <c:v>-4.83</c:v>
                </c:pt>
                <c:pt idx="69">
                  <c:v>-4.6099999999999977</c:v>
                </c:pt>
                <c:pt idx="70">
                  <c:v>-4.84</c:v>
                </c:pt>
                <c:pt idx="71">
                  <c:v>-4.76</c:v>
                </c:pt>
                <c:pt idx="72">
                  <c:v>-4.97</c:v>
                </c:pt>
                <c:pt idx="73">
                  <c:v>-5.1199999999999974</c:v>
                </c:pt>
                <c:pt idx="74">
                  <c:v>-5.03</c:v>
                </c:pt>
                <c:pt idx="75">
                  <c:v>-5.0599999999999996</c:v>
                </c:pt>
                <c:pt idx="76">
                  <c:v>-4.88</c:v>
                </c:pt>
                <c:pt idx="77">
                  <c:v>-5.1199999999999974</c:v>
                </c:pt>
                <c:pt idx="78">
                  <c:v>-5.6199999999999957</c:v>
                </c:pt>
                <c:pt idx="79">
                  <c:v>-5.68</c:v>
                </c:pt>
                <c:pt idx="80">
                  <c:v>-5.31</c:v>
                </c:pt>
                <c:pt idx="81">
                  <c:v>-5.55</c:v>
                </c:pt>
                <c:pt idx="82">
                  <c:v>-5.74</c:v>
                </c:pt>
                <c:pt idx="83">
                  <c:v>-4.76</c:v>
                </c:pt>
                <c:pt idx="84">
                  <c:v>-5.3</c:v>
                </c:pt>
                <c:pt idx="85">
                  <c:v>-5.0199999999999996</c:v>
                </c:pt>
                <c:pt idx="86">
                  <c:v>-4.99</c:v>
                </c:pt>
                <c:pt idx="87">
                  <c:v>-4.76</c:v>
                </c:pt>
                <c:pt idx="88">
                  <c:v>-4.96</c:v>
                </c:pt>
                <c:pt idx="89">
                  <c:v>-4.97</c:v>
                </c:pt>
                <c:pt idx="90">
                  <c:v>-4.83</c:v>
                </c:pt>
                <c:pt idx="91">
                  <c:v>-4.8899999999999997</c:v>
                </c:pt>
                <c:pt idx="92">
                  <c:v>-4.96</c:v>
                </c:pt>
                <c:pt idx="93">
                  <c:v>-5.01</c:v>
                </c:pt>
                <c:pt idx="94">
                  <c:v>-4.95</c:v>
                </c:pt>
                <c:pt idx="95">
                  <c:v>-5.1599999999999966</c:v>
                </c:pt>
                <c:pt idx="96">
                  <c:v>-5.6099999999999977</c:v>
                </c:pt>
                <c:pt idx="97">
                  <c:v>-4.84</c:v>
                </c:pt>
                <c:pt idx="98">
                  <c:v>-5.0999999999999996</c:v>
                </c:pt>
                <c:pt idx="99">
                  <c:v>-6</c:v>
                </c:pt>
                <c:pt idx="100">
                  <c:v>-4.5199999999999996</c:v>
                </c:pt>
                <c:pt idx="101">
                  <c:v>-5.13</c:v>
                </c:pt>
                <c:pt idx="102">
                  <c:v>-5.01</c:v>
                </c:pt>
                <c:pt idx="103">
                  <c:v>-3.84</c:v>
                </c:pt>
                <c:pt idx="104">
                  <c:v>-3.9</c:v>
                </c:pt>
                <c:pt idx="105">
                  <c:v>-4.67</c:v>
                </c:pt>
                <c:pt idx="106">
                  <c:v>-4.3599999999999977</c:v>
                </c:pt>
                <c:pt idx="107">
                  <c:v>-5.08</c:v>
                </c:pt>
                <c:pt idx="108">
                  <c:v>-5.94</c:v>
                </c:pt>
                <c:pt idx="109">
                  <c:v>-5.35</c:v>
                </c:pt>
                <c:pt idx="110">
                  <c:v>-5.5</c:v>
                </c:pt>
                <c:pt idx="111">
                  <c:v>-6.49</c:v>
                </c:pt>
                <c:pt idx="112">
                  <c:v>-5.6499999999999977</c:v>
                </c:pt>
                <c:pt idx="113">
                  <c:v>-5.41</c:v>
                </c:pt>
                <c:pt idx="114">
                  <c:v>-5.59</c:v>
                </c:pt>
                <c:pt idx="115">
                  <c:v>-5.8</c:v>
                </c:pt>
                <c:pt idx="116">
                  <c:v>-6.78</c:v>
                </c:pt>
                <c:pt idx="117">
                  <c:v>-5.77</c:v>
                </c:pt>
                <c:pt idx="118">
                  <c:v>-5.6</c:v>
                </c:pt>
                <c:pt idx="119">
                  <c:v>-5.99</c:v>
                </c:pt>
                <c:pt idx="120">
                  <c:v>-5.47</c:v>
                </c:pt>
                <c:pt idx="121">
                  <c:v>-5.27</c:v>
                </c:pt>
                <c:pt idx="122">
                  <c:v>-6.1899999999999986</c:v>
                </c:pt>
                <c:pt idx="123">
                  <c:v>-5.1499999999999986</c:v>
                </c:pt>
                <c:pt idx="124">
                  <c:v>-5.1499999999999986</c:v>
                </c:pt>
                <c:pt idx="125">
                  <c:v>-5.53</c:v>
                </c:pt>
                <c:pt idx="126">
                  <c:v>-5.26</c:v>
                </c:pt>
                <c:pt idx="127">
                  <c:v>-5.58</c:v>
                </c:pt>
                <c:pt idx="128">
                  <c:v>-5.48</c:v>
                </c:pt>
                <c:pt idx="129">
                  <c:v>-5.27</c:v>
                </c:pt>
                <c:pt idx="130">
                  <c:v>-5.38</c:v>
                </c:pt>
                <c:pt idx="131">
                  <c:v>-5.79</c:v>
                </c:pt>
                <c:pt idx="132">
                  <c:v>-5.44</c:v>
                </c:pt>
                <c:pt idx="133">
                  <c:v>-5.96</c:v>
                </c:pt>
                <c:pt idx="134">
                  <c:v>-6.22</c:v>
                </c:pt>
                <c:pt idx="135">
                  <c:v>-4.9400000000000004</c:v>
                </c:pt>
                <c:pt idx="136">
                  <c:v>-5.72</c:v>
                </c:pt>
                <c:pt idx="137">
                  <c:v>-4.7699999999999987</c:v>
                </c:pt>
                <c:pt idx="138">
                  <c:v>-4.72</c:v>
                </c:pt>
                <c:pt idx="139">
                  <c:v>-5.1099999999999994</c:v>
                </c:pt>
                <c:pt idx="140">
                  <c:v>-4.8199999999999976</c:v>
                </c:pt>
                <c:pt idx="141">
                  <c:v>-4.75</c:v>
                </c:pt>
                <c:pt idx="142">
                  <c:v>-5.23</c:v>
                </c:pt>
                <c:pt idx="143">
                  <c:v>-5.21</c:v>
                </c:pt>
                <c:pt idx="144">
                  <c:v>-5.1199999999999974</c:v>
                </c:pt>
                <c:pt idx="145">
                  <c:v>-5.1099999999999994</c:v>
                </c:pt>
                <c:pt idx="146">
                  <c:v>-4.72</c:v>
                </c:pt>
                <c:pt idx="147">
                  <c:v>-4.08</c:v>
                </c:pt>
                <c:pt idx="148">
                  <c:v>-4.04</c:v>
                </c:pt>
                <c:pt idx="149">
                  <c:v>-4.4000000000000004</c:v>
                </c:pt>
                <c:pt idx="150">
                  <c:v>-4.53</c:v>
                </c:pt>
                <c:pt idx="151">
                  <c:v>-4.75</c:v>
                </c:pt>
                <c:pt idx="152">
                  <c:v>-4.93</c:v>
                </c:pt>
                <c:pt idx="153">
                  <c:v>-5.07</c:v>
                </c:pt>
                <c:pt idx="154">
                  <c:v>-5.42</c:v>
                </c:pt>
                <c:pt idx="155">
                  <c:v>-5.35</c:v>
                </c:pt>
                <c:pt idx="156">
                  <c:v>-5.7</c:v>
                </c:pt>
                <c:pt idx="157">
                  <c:v>-5.21</c:v>
                </c:pt>
                <c:pt idx="158">
                  <c:v>-5.09</c:v>
                </c:pt>
                <c:pt idx="159">
                  <c:v>-5.01</c:v>
                </c:pt>
                <c:pt idx="160">
                  <c:v>-5.23</c:v>
                </c:pt>
                <c:pt idx="161">
                  <c:v>-5.18</c:v>
                </c:pt>
                <c:pt idx="162">
                  <c:v>-6</c:v>
                </c:pt>
                <c:pt idx="163">
                  <c:v>-6.05</c:v>
                </c:pt>
                <c:pt idx="164">
                  <c:v>-5.5</c:v>
                </c:pt>
                <c:pt idx="165">
                  <c:v>-5.3599999999999977</c:v>
                </c:pt>
                <c:pt idx="166">
                  <c:v>-6.26</c:v>
                </c:pt>
                <c:pt idx="167">
                  <c:v>-6.51</c:v>
                </c:pt>
                <c:pt idx="168">
                  <c:v>-5.79</c:v>
                </c:pt>
                <c:pt idx="169">
                  <c:v>-5.17</c:v>
                </c:pt>
                <c:pt idx="170">
                  <c:v>-5.35</c:v>
                </c:pt>
                <c:pt idx="171">
                  <c:v>-5.76</c:v>
                </c:pt>
                <c:pt idx="172">
                  <c:v>-6.3</c:v>
                </c:pt>
                <c:pt idx="173">
                  <c:v>-6.67</c:v>
                </c:pt>
                <c:pt idx="174">
                  <c:v>-5.85</c:v>
                </c:pt>
                <c:pt idx="175">
                  <c:v>-5.44</c:v>
                </c:pt>
                <c:pt idx="176">
                  <c:v>-6.2</c:v>
                </c:pt>
                <c:pt idx="177">
                  <c:v>-6.22</c:v>
                </c:pt>
                <c:pt idx="178">
                  <c:v>-6.3</c:v>
                </c:pt>
                <c:pt idx="179">
                  <c:v>-6.42</c:v>
                </c:pt>
                <c:pt idx="180">
                  <c:v>-6.81</c:v>
                </c:pt>
                <c:pt idx="181">
                  <c:v>-6.94</c:v>
                </c:pt>
                <c:pt idx="182">
                  <c:v>-6.91</c:v>
                </c:pt>
                <c:pt idx="183">
                  <c:v>-6.6499999999999977</c:v>
                </c:pt>
                <c:pt idx="184">
                  <c:v>-6.1599999999999966</c:v>
                </c:pt>
                <c:pt idx="185">
                  <c:v>-6.1499999999999986</c:v>
                </c:pt>
                <c:pt idx="186">
                  <c:v>-6.41</c:v>
                </c:pt>
                <c:pt idx="187">
                  <c:v>-5.96</c:v>
                </c:pt>
                <c:pt idx="188">
                  <c:v>-5.3</c:v>
                </c:pt>
                <c:pt idx="189">
                  <c:v>-6.33</c:v>
                </c:pt>
                <c:pt idx="190">
                  <c:v>-6.68</c:v>
                </c:pt>
                <c:pt idx="191">
                  <c:v>-4.92</c:v>
                </c:pt>
                <c:pt idx="192">
                  <c:v>-4.8</c:v>
                </c:pt>
                <c:pt idx="193">
                  <c:v>-5.1499999999999986</c:v>
                </c:pt>
                <c:pt idx="194">
                  <c:v>-5.3199999999999976</c:v>
                </c:pt>
                <c:pt idx="195">
                  <c:v>-5.3199999999999976</c:v>
                </c:pt>
                <c:pt idx="196">
                  <c:v>-4.7699999999999987</c:v>
                </c:pt>
                <c:pt idx="197">
                  <c:v>-4.4000000000000004</c:v>
                </c:pt>
                <c:pt idx="198">
                  <c:v>-4.99</c:v>
                </c:pt>
                <c:pt idx="199">
                  <c:v>-5.1899999999999986</c:v>
                </c:pt>
                <c:pt idx="200">
                  <c:v>-5.28</c:v>
                </c:pt>
                <c:pt idx="201">
                  <c:v>-5.41</c:v>
                </c:pt>
                <c:pt idx="202">
                  <c:v>-4.9800000000000004</c:v>
                </c:pt>
                <c:pt idx="203">
                  <c:v>-4.38</c:v>
                </c:pt>
                <c:pt idx="204">
                  <c:v>-4.96</c:v>
                </c:pt>
                <c:pt idx="205">
                  <c:v>-5.47</c:v>
                </c:pt>
                <c:pt idx="206">
                  <c:v>-5.71</c:v>
                </c:pt>
                <c:pt idx="207">
                  <c:v>-5.4</c:v>
                </c:pt>
                <c:pt idx="208">
                  <c:v>-4.4000000000000004</c:v>
                </c:pt>
                <c:pt idx="209">
                  <c:v>-4.75</c:v>
                </c:pt>
                <c:pt idx="210">
                  <c:v>-4.71</c:v>
                </c:pt>
                <c:pt idx="211">
                  <c:v>-4.18</c:v>
                </c:pt>
                <c:pt idx="212">
                  <c:v>-4.84</c:v>
                </c:pt>
                <c:pt idx="213">
                  <c:v>-4.9000000000000004</c:v>
                </c:pt>
                <c:pt idx="214">
                  <c:v>-5.49</c:v>
                </c:pt>
                <c:pt idx="215">
                  <c:v>-6.08</c:v>
                </c:pt>
                <c:pt idx="216">
                  <c:v>-5.08</c:v>
                </c:pt>
                <c:pt idx="217">
                  <c:v>-4.24</c:v>
                </c:pt>
                <c:pt idx="218">
                  <c:v>-4.87</c:v>
                </c:pt>
                <c:pt idx="219">
                  <c:v>-4.0199999999999996</c:v>
                </c:pt>
                <c:pt idx="220">
                  <c:v>-4.92</c:v>
                </c:pt>
                <c:pt idx="221">
                  <c:v>-4.47</c:v>
                </c:pt>
                <c:pt idx="222">
                  <c:v>-3.73</c:v>
                </c:pt>
                <c:pt idx="223">
                  <c:v>-4.68</c:v>
                </c:pt>
                <c:pt idx="224">
                  <c:v>-4.6099999999999977</c:v>
                </c:pt>
                <c:pt idx="225">
                  <c:v>-4.78</c:v>
                </c:pt>
                <c:pt idx="226">
                  <c:v>-4.8099999999999996</c:v>
                </c:pt>
                <c:pt idx="227">
                  <c:v>-4.05</c:v>
                </c:pt>
                <c:pt idx="228">
                  <c:v>-5.26</c:v>
                </c:pt>
                <c:pt idx="229">
                  <c:v>-4.2699999999999996</c:v>
                </c:pt>
                <c:pt idx="230">
                  <c:v>-5.1199999999999974</c:v>
                </c:pt>
                <c:pt idx="231">
                  <c:v>-4.7300000000000004</c:v>
                </c:pt>
                <c:pt idx="232">
                  <c:v>-5.24</c:v>
                </c:pt>
                <c:pt idx="233">
                  <c:v>-4.9400000000000004</c:v>
                </c:pt>
                <c:pt idx="234">
                  <c:v>-5.58</c:v>
                </c:pt>
                <c:pt idx="235">
                  <c:v>-5.78</c:v>
                </c:pt>
                <c:pt idx="236">
                  <c:v>-5.1199999999999974</c:v>
                </c:pt>
                <c:pt idx="237">
                  <c:v>-5.35</c:v>
                </c:pt>
                <c:pt idx="238">
                  <c:v>-5.44</c:v>
                </c:pt>
                <c:pt idx="239">
                  <c:v>-5.33</c:v>
                </c:pt>
                <c:pt idx="240">
                  <c:v>-5.1099999999999994</c:v>
                </c:pt>
                <c:pt idx="241">
                  <c:v>-5.53</c:v>
                </c:pt>
                <c:pt idx="242">
                  <c:v>-5.6499999999999977</c:v>
                </c:pt>
                <c:pt idx="243">
                  <c:v>-5.34</c:v>
                </c:pt>
                <c:pt idx="244">
                  <c:v>-5.47</c:v>
                </c:pt>
                <c:pt idx="245">
                  <c:v>-5.8599999999999977</c:v>
                </c:pt>
                <c:pt idx="246">
                  <c:v>-6.37</c:v>
                </c:pt>
                <c:pt idx="247">
                  <c:v>-5.52</c:v>
                </c:pt>
                <c:pt idx="248">
                  <c:v>-5.92</c:v>
                </c:pt>
                <c:pt idx="249">
                  <c:v>-5.58</c:v>
                </c:pt>
                <c:pt idx="250">
                  <c:v>-5.18</c:v>
                </c:pt>
                <c:pt idx="251">
                  <c:v>-5.49</c:v>
                </c:pt>
                <c:pt idx="252">
                  <c:v>-5.48</c:v>
                </c:pt>
                <c:pt idx="253">
                  <c:v>-5.56</c:v>
                </c:pt>
                <c:pt idx="254">
                  <c:v>-5.25</c:v>
                </c:pt>
                <c:pt idx="255">
                  <c:v>-5</c:v>
                </c:pt>
                <c:pt idx="256">
                  <c:v>-5.48</c:v>
                </c:pt>
                <c:pt idx="257">
                  <c:v>-4.43</c:v>
                </c:pt>
                <c:pt idx="258">
                  <c:v>-4.2699999999999996</c:v>
                </c:pt>
                <c:pt idx="259">
                  <c:v>-4.87</c:v>
                </c:pt>
                <c:pt idx="260">
                  <c:v>-5.29</c:v>
                </c:pt>
                <c:pt idx="261">
                  <c:v>-5.46</c:v>
                </c:pt>
                <c:pt idx="262">
                  <c:v>-5.27</c:v>
                </c:pt>
                <c:pt idx="263">
                  <c:v>-4.59</c:v>
                </c:pt>
                <c:pt idx="264">
                  <c:v>-4.72</c:v>
                </c:pt>
                <c:pt idx="265">
                  <c:v>-4.53</c:v>
                </c:pt>
                <c:pt idx="266">
                  <c:v>-4.53</c:v>
                </c:pt>
                <c:pt idx="267">
                  <c:v>-4.84</c:v>
                </c:pt>
                <c:pt idx="268">
                  <c:v>-4.91</c:v>
                </c:pt>
                <c:pt idx="269">
                  <c:v>-4.9000000000000004</c:v>
                </c:pt>
                <c:pt idx="270">
                  <c:v>-5.2</c:v>
                </c:pt>
                <c:pt idx="271">
                  <c:v>-5.04</c:v>
                </c:pt>
                <c:pt idx="272">
                  <c:v>-5.01</c:v>
                </c:pt>
                <c:pt idx="273">
                  <c:v>-5.0999999999999996</c:v>
                </c:pt>
                <c:pt idx="274">
                  <c:v>-5</c:v>
                </c:pt>
                <c:pt idx="275">
                  <c:v>-4.97</c:v>
                </c:pt>
                <c:pt idx="276">
                  <c:v>-4.25</c:v>
                </c:pt>
                <c:pt idx="277">
                  <c:v>-4.84</c:v>
                </c:pt>
                <c:pt idx="278">
                  <c:v>-4.8199999999999976</c:v>
                </c:pt>
                <c:pt idx="279">
                  <c:v>-5.27</c:v>
                </c:pt>
                <c:pt idx="280">
                  <c:v>-5.76</c:v>
                </c:pt>
                <c:pt idx="281">
                  <c:v>-4.24</c:v>
                </c:pt>
                <c:pt idx="282">
                  <c:v>-4.7300000000000004</c:v>
                </c:pt>
                <c:pt idx="283">
                  <c:v>-4.8899999999999997</c:v>
                </c:pt>
                <c:pt idx="284">
                  <c:v>-5.29</c:v>
                </c:pt>
                <c:pt idx="285">
                  <c:v>-5.0599999999999996</c:v>
                </c:pt>
                <c:pt idx="286">
                  <c:v>-5.31</c:v>
                </c:pt>
                <c:pt idx="287">
                  <c:v>-5.18</c:v>
                </c:pt>
                <c:pt idx="288">
                  <c:v>-5.13</c:v>
                </c:pt>
                <c:pt idx="289">
                  <c:v>-4.9800000000000004</c:v>
                </c:pt>
                <c:pt idx="290">
                  <c:v>-4.2699999999999996</c:v>
                </c:pt>
                <c:pt idx="291">
                  <c:v>-4.55</c:v>
                </c:pt>
                <c:pt idx="292">
                  <c:v>-4.91</c:v>
                </c:pt>
                <c:pt idx="293">
                  <c:v>-5.77</c:v>
                </c:pt>
                <c:pt idx="294">
                  <c:v>-4.63</c:v>
                </c:pt>
                <c:pt idx="295">
                  <c:v>-5.17</c:v>
                </c:pt>
                <c:pt idx="296">
                  <c:v>-5.84</c:v>
                </c:pt>
                <c:pt idx="297">
                  <c:v>-5.94</c:v>
                </c:pt>
                <c:pt idx="298">
                  <c:v>-5.71</c:v>
                </c:pt>
                <c:pt idx="299">
                  <c:v>-6.03</c:v>
                </c:pt>
                <c:pt idx="300">
                  <c:v>-4.97</c:v>
                </c:pt>
                <c:pt idx="301">
                  <c:v>-4.5599999999999996</c:v>
                </c:pt>
                <c:pt idx="302">
                  <c:v>-4.8899999999999997</c:v>
                </c:pt>
                <c:pt idx="303">
                  <c:v>-5.2</c:v>
                </c:pt>
                <c:pt idx="304">
                  <c:v>-5.48</c:v>
                </c:pt>
                <c:pt idx="305">
                  <c:v>-5.67</c:v>
                </c:pt>
                <c:pt idx="306">
                  <c:v>-4.8099999999999996</c:v>
                </c:pt>
                <c:pt idx="307">
                  <c:v>-5.43</c:v>
                </c:pt>
                <c:pt idx="308">
                  <c:v>-4.9000000000000004</c:v>
                </c:pt>
                <c:pt idx="309">
                  <c:v>-4.8599999999999977</c:v>
                </c:pt>
                <c:pt idx="310">
                  <c:v>-6.3</c:v>
                </c:pt>
                <c:pt idx="311">
                  <c:v>-5.51</c:v>
                </c:pt>
                <c:pt idx="312">
                  <c:v>-5.59</c:v>
                </c:pt>
                <c:pt idx="313">
                  <c:v>-4.87</c:v>
                </c:pt>
                <c:pt idx="314">
                  <c:v>-5.7</c:v>
                </c:pt>
                <c:pt idx="315">
                  <c:v>-5.18</c:v>
                </c:pt>
                <c:pt idx="316">
                  <c:v>-5</c:v>
                </c:pt>
                <c:pt idx="317">
                  <c:v>-5</c:v>
                </c:pt>
                <c:pt idx="318">
                  <c:v>-5.54</c:v>
                </c:pt>
                <c:pt idx="319">
                  <c:v>-5.03</c:v>
                </c:pt>
                <c:pt idx="320">
                  <c:v>-5.38</c:v>
                </c:pt>
                <c:pt idx="321">
                  <c:v>-4.7</c:v>
                </c:pt>
                <c:pt idx="322">
                  <c:v>-5.49</c:v>
                </c:pt>
                <c:pt idx="323">
                  <c:v>-5.1599999999999966</c:v>
                </c:pt>
                <c:pt idx="324">
                  <c:v>-5.44</c:v>
                </c:pt>
                <c:pt idx="325">
                  <c:v>-5.3</c:v>
                </c:pt>
                <c:pt idx="326">
                  <c:v>-6.25</c:v>
                </c:pt>
                <c:pt idx="327">
                  <c:v>-5.31</c:v>
                </c:pt>
                <c:pt idx="328">
                  <c:v>-5.52</c:v>
                </c:pt>
                <c:pt idx="329">
                  <c:v>-5</c:v>
                </c:pt>
                <c:pt idx="330">
                  <c:v>-5.41</c:v>
                </c:pt>
                <c:pt idx="331">
                  <c:v>-4.54</c:v>
                </c:pt>
                <c:pt idx="332">
                  <c:v>-4.4800000000000004</c:v>
                </c:pt>
                <c:pt idx="333">
                  <c:v>-5.56</c:v>
                </c:pt>
                <c:pt idx="334">
                  <c:v>-4.6899999999999986</c:v>
                </c:pt>
                <c:pt idx="335">
                  <c:v>-4.51</c:v>
                </c:pt>
                <c:pt idx="336">
                  <c:v>-3.77</c:v>
                </c:pt>
                <c:pt idx="337">
                  <c:v>-4.46</c:v>
                </c:pt>
                <c:pt idx="338">
                  <c:v>-4.4400000000000004</c:v>
                </c:pt>
                <c:pt idx="339">
                  <c:v>-5.22</c:v>
                </c:pt>
                <c:pt idx="340">
                  <c:v>-4.5199999999999996</c:v>
                </c:pt>
                <c:pt idx="341">
                  <c:v>-5.83</c:v>
                </c:pt>
                <c:pt idx="342">
                  <c:v>-5.8</c:v>
                </c:pt>
                <c:pt idx="343">
                  <c:v>-5.24</c:v>
                </c:pt>
                <c:pt idx="344">
                  <c:v>-4.99</c:v>
                </c:pt>
                <c:pt idx="345">
                  <c:v>-5.48</c:v>
                </c:pt>
                <c:pt idx="346">
                  <c:v>-5.6499999999999977</c:v>
                </c:pt>
                <c:pt idx="347">
                  <c:v>-5.07</c:v>
                </c:pt>
                <c:pt idx="348">
                  <c:v>-5.0999999999999996</c:v>
                </c:pt>
                <c:pt idx="349">
                  <c:v>-5.18</c:v>
                </c:pt>
                <c:pt idx="350">
                  <c:v>-5.78</c:v>
                </c:pt>
                <c:pt idx="351">
                  <c:v>-5.93</c:v>
                </c:pt>
                <c:pt idx="352">
                  <c:v>-5.84</c:v>
                </c:pt>
                <c:pt idx="353">
                  <c:v>-6.09</c:v>
                </c:pt>
                <c:pt idx="354">
                  <c:v>-5.75</c:v>
                </c:pt>
                <c:pt idx="355">
                  <c:v>-4.6499999999999977</c:v>
                </c:pt>
                <c:pt idx="356">
                  <c:v>-4.45</c:v>
                </c:pt>
                <c:pt idx="357">
                  <c:v>-5.04</c:v>
                </c:pt>
                <c:pt idx="358">
                  <c:v>-5.53</c:v>
                </c:pt>
                <c:pt idx="359">
                  <c:v>-4.79</c:v>
                </c:pt>
                <c:pt idx="360">
                  <c:v>-4.8899999999999997</c:v>
                </c:pt>
                <c:pt idx="361">
                  <c:v>-5.31</c:v>
                </c:pt>
                <c:pt idx="362">
                  <c:v>-4.0999999999999996</c:v>
                </c:pt>
                <c:pt idx="363">
                  <c:v>-4.96</c:v>
                </c:pt>
                <c:pt idx="364">
                  <c:v>-4.5999999999999996</c:v>
                </c:pt>
                <c:pt idx="365">
                  <c:v>-4.18</c:v>
                </c:pt>
                <c:pt idx="366">
                  <c:v>-4.78</c:v>
                </c:pt>
                <c:pt idx="367">
                  <c:v>-4.54</c:v>
                </c:pt>
                <c:pt idx="368">
                  <c:v>-5.72</c:v>
                </c:pt>
                <c:pt idx="369">
                  <c:v>-5.27</c:v>
                </c:pt>
                <c:pt idx="370">
                  <c:v>-4.2699999999999996</c:v>
                </c:pt>
                <c:pt idx="371">
                  <c:v>-4.88</c:v>
                </c:pt>
                <c:pt idx="372">
                  <c:v>-4.68</c:v>
                </c:pt>
                <c:pt idx="373">
                  <c:v>-4.1399999999999997</c:v>
                </c:pt>
                <c:pt idx="374">
                  <c:v>-4.5</c:v>
                </c:pt>
                <c:pt idx="375">
                  <c:v>-4.5199999999999996</c:v>
                </c:pt>
                <c:pt idx="376">
                  <c:v>-4.79</c:v>
                </c:pt>
                <c:pt idx="377">
                  <c:v>-4.8499999999999996</c:v>
                </c:pt>
                <c:pt idx="378">
                  <c:v>-5.45</c:v>
                </c:pt>
                <c:pt idx="379">
                  <c:v>-5.55</c:v>
                </c:pt>
                <c:pt idx="380">
                  <c:v>-5.56</c:v>
                </c:pt>
                <c:pt idx="381">
                  <c:v>-5.76</c:v>
                </c:pt>
                <c:pt idx="382">
                  <c:v>-5.78</c:v>
                </c:pt>
                <c:pt idx="383">
                  <c:v>-5.49</c:v>
                </c:pt>
                <c:pt idx="384">
                  <c:v>-5.42</c:v>
                </c:pt>
                <c:pt idx="385">
                  <c:v>-5.26</c:v>
                </c:pt>
                <c:pt idx="386">
                  <c:v>-5.3599999999999977</c:v>
                </c:pt>
                <c:pt idx="387">
                  <c:v>-4.9000000000000004</c:v>
                </c:pt>
                <c:pt idx="388">
                  <c:v>-4.91</c:v>
                </c:pt>
                <c:pt idx="389">
                  <c:v>-4.8899999999999997</c:v>
                </c:pt>
                <c:pt idx="390">
                  <c:v>-5.39</c:v>
                </c:pt>
                <c:pt idx="391">
                  <c:v>-5.1599999999999966</c:v>
                </c:pt>
                <c:pt idx="392">
                  <c:v>-5.5</c:v>
                </c:pt>
                <c:pt idx="393">
                  <c:v>-5.6499999999999977</c:v>
                </c:pt>
                <c:pt idx="394">
                  <c:v>-5.6599999999999957</c:v>
                </c:pt>
                <c:pt idx="395">
                  <c:v>-6</c:v>
                </c:pt>
                <c:pt idx="396">
                  <c:v>-6.06</c:v>
                </c:pt>
                <c:pt idx="397">
                  <c:v>-6.17</c:v>
                </c:pt>
                <c:pt idx="398">
                  <c:v>-6.09</c:v>
                </c:pt>
                <c:pt idx="399">
                  <c:v>-5.13</c:v>
                </c:pt>
                <c:pt idx="400">
                  <c:v>-4.95</c:v>
                </c:pt>
                <c:pt idx="401">
                  <c:v>-5.1599999999999966</c:v>
                </c:pt>
                <c:pt idx="402">
                  <c:v>-5.18</c:v>
                </c:pt>
                <c:pt idx="403">
                  <c:v>-5.1099999999999994</c:v>
                </c:pt>
                <c:pt idx="404">
                  <c:v>-4.84</c:v>
                </c:pt>
                <c:pt idx="405">
                  <c:v>-4.6399999999999997</c:v>
                </c:pt>
                <c:pt idx="406">
                  <c:v>-5.0199999999999996</c:v>
                </c:pt>
                <c:pt idx="407">
                  <c:v>-4.95</c:v>
                </c:pt>
                <c:pt idx="408">
                  <c:v>-4.75</c:v>
                </c:pt>
                <c:pt idx="409">
                  <c:v>-4.68</c:v>
                </c:pt>
                <c:pt idx="410">
                  <c:v>-4.45</c:v>
                </c:pt>
                <c:pt idx="411">
                  <c:v>-3.71</c:v>
                </c:pt>
                <c:pt idx="412">
                  <c:v>-3.17</c:v>
                </c:pt>
                <c:pt idx="413">
                  <c:v>-3.18</c:v>
                </c:pt>
                <c:pt idx="414">
                  <c:v>-3.37</c:v>
                </c:pt>
                <c:pt idx="415">
                  <c:v>-3.27</c:v>
                </c:pt>
                <c:pt idx="416">
                  <c:v>-3.08</c:v>
                </c:pt>
                <c:pt idx="417">
                  <c:v>-3.32</c:v>
                </c:pt>
                <c:pt idx="418">
                  <c:v>-3.6</c:v>
                </c:pt>
                <c:pt idx="419">
                  <c:v>-3.89</c:v>
                </c:pt>
                <c:pt idx="420">
                  <c:v>-4.08</c:v>
                </c:pt>
                <c:pt idx="421">
                  <c:v>-3.64</c:v>
                </c:pt>
                <c:pt idx="422">
                  <c:v>-3.92</c:v>
                </c:pt>
                <c:pt idx="423">
                  <c:v>-4.04</c:v>
                </c:pt>
                <c:pt idx="424">
                  <c:v>-4.38</c:v>
                </c:pt>
                <c:pt idx="425">
                  <c:v>-3.78</c:v>
                </c:pt>
                <c:pt idx="426">
                  <c:v>-4.13</c:v>
                </c:pt>
                <c:pt idx="427">
                  <c:v>-4.7300000000000004</c:v>
                </c:pt>
                <c:pt idx="428">
                  <c:v>-4.3</c:v>
                </c:pt>
                <c:pt idx="429">
                  <c:v>-3.48</c:v>
                </c:pt>
                <c:pt idx="430">
                  <c:v>-3.67</c:v>
                </c:pt>
                <c:pt idx="431">
                  <c:v>-4.09</c:v>
                </c:pt>
                <c:pt idx="432">
                  <c:v>-4.0199999999999996</c:v>
                </c:pt>
                <c:pt idx="433">
                  <c:v>-3.77</c:v>
                </c:pt>
                <c:pt idx="434">
                  <c:v>-3.98</c:v>
                </c:pt>
                <c:pt idx="435">
                  <c:v>-4.04</c:v>
                </c:pt>
                <c:pt idx="436">
                  <c:v>-3.67</c:v>
                </c:pt>
                <c:pt idx="437">
                  <c:v>-5.14</c:v>
                </c:pt>
                <c:pt idx="438">
                  <c:v>-4.51</c:v>
                </c:pt>
                <c:pt idx="439">
                  <c:v>-4.72</c:v>
                </c:pt>
                <c:pt idx="440">
                  <c:v>-4.1399999999999997</c:v>
                </c:pt>
                <c:pt idx="441">
                  <c:v>-4.76</c:v>
                </c:pt>
                <c:pt idx="442">
                  <c:v>-5.33</c:v>
                </c:pt>
                <c:pt idx="443">
                  <c:v>-5.6599999999999957</c:v>
                </c:pt>
                <c:pt idx="444">
                  <c:v>-5.04</c:v>
                </c:pt>
                <c:pt idx="445">
                  <c:v>-4.8599999999999977</c:v>
                </c:pt>
                <c:pt idx="446">
                  <c:v>-4.09</c:v>
                </c:pt>
                <c:pt idx="447">
                  <c:v>-4.5</c:v>
                </c:pt>
                <c:pt idx="448">
                  <c:v>-3.94</c:v>
                </c:pt>
                <c:pt idx="449">
                  <c:v>-3.57</c:v>
                </c:pt>
                <c:pt idx="450">
                  <c:v>-3.39</c:v>
                </c:pt>
                <c:pt idx="451">
                  <c:v>-3.67</c:v>
                </c:pt>
                <c:pt idx="452">
                  <c:v>-4.3099999999999996</c:v>
                </c:pt>
                <c:pt idx="453">
                  <c:v>-4.88</c:v>
                </c:pt>
                <c:pt idx="454">
                  <c:v>-4.93</c:v>
                </c:pt>
                <c:pt idx="455">
                  <c:v>-4.92</c:v>
                </c:pt>
                <c:pt idx="456">
                  <c:v>-4.6499999999999977</c:v>
                </c:pt>
                <c:pt idx="457">
                  <c:v>-5.01</c:v>
                </c:pt>
                <c:pt idx="458">
                  <c:v>-5.03</c:v>
                </c:pt>
                <c:pt idx="459">
                  <c:v>-4.59</c:v>
                </c:pt>
                <c:pt idx="460">
                  <c:v>-4.18</c:v>
                </c:pt>
                <c:pt idx="461">
                  <c:v>-3.71</c:v>
                </c:pt>
                <c:pt idx="462">
                  <c:v>#N/A</c:v>
                </c:pt>
                <c:pt idx="463">
                  <c:v>-3.73</c:v>
                </c:pt>
                <c:pt idx="464">
                  <c:v>-4.05</c:v>
                </c:pt>
                <c:pt idx="465">
                  <c:v>-3.66</c:v>
                </c:pt>
                <c:pt idx="466">
                  <c:v>-3.7</c:v>
                </c:pt>
                <c:pt idx="467">
                  <c:v>-3.2</c:v>
                </c:pt>
                <c:pt idx="468">
                  <c:v>-3.68</c:v>
                </c:pt>
                <c:pt idx="469">
                  <c:v>-3.26</c:v>
                </c:pt>
                <c:pt idx="470">
                  <c:v>-3.94</c:v>
                </c:pt>
                <c:pt idx="471">
                  <c:v>-3.86</c:v>
                </c:pt>
                <c:pt idx="472">
                  <c:v>-4.3499999999999996</c:v>
                </c:pt>
                <c:pt idx="473">
                  <c:v>#N/A</c:v>
                </c:pt>
                <c:pt idx="474">
                  <c:v>-4.9800000000000004</c:v>
                </c:pt>
                <c:pt idx="475">
                  <c:v>-4.2300000000000004</c:v>
                </c:pt>
                <c:pt idx="476">
                  <c:v>-4.74</c:v>
                </c:pt>
                <c:pt idx="477">
                  <c:v>-5</c:v>
                </c:pt>
                <c:pt idx="478">
                  <c:v>-4.74</c:v>
                </c:pt>
                <c:pt idx="479">
                  <c:v>-4.3099999999999996</c:v>
                </c:pt>
                <c:pt idx="480">
                  <c:v>-4.42</c:v>
                </c:pt>
                <c:pt idx="481">
                  <c:v>-5.3199999999999976</c:v>
                </c:pt>
                <c:pt idx="482">
                  <c:v>-5.09</c:v>
                </c:pt>
                <c:pt idx="483">
                  <c:v>-5.38</c:v>
                </c:pt>
                <c:pt idx="484">
                  <c:v>-5.64</c:v>
                </c:pt>
                <c:pt idx="485">
                  <c:v>-6.6</c:v>
                </c:pt>
                <c:pt idx="486">
                  <c:v>-5.88</c:v>
                </c:pt>
                <c:pt idx="487">
                  <c:v>-5.52</c:v>
                </c:pt>
                <c:pt idx="488">
                  <c:v>-5.18</c:v>
                </c:pt>
                <c:pt idx="489">
                  <c:v>-5.0599999999999996</c:v>
                </c:pt>
                <c:pt idx="490">
                  <c:v>-4.8</c:v>
                </c:pt>
                <c:pt idx="491">
                  <c:v>-4.5199999999999996</c:v>
                </c:pt>
                <c:pt idx="492">
                  <c:v>-4.46</c:v>
                </c:pt>
                <c:pt idx="493">
                  <c:v>-4.8199999999999976</c:v>
                </c:pt>
                <c:pt idx="494">
                  <c:v>-4.42</c:v>
                </c:pt>
                <c:pt idx="495">
                  <c:v>-4.7300000000000004</c:v>
                </c:pt>
                <c:pt idx="496">
                  <c:v>-4.72</c:v>
                </c:pt>
                <c:pt idx="497">
                  <c:v>-4.6099999999999977</c:v>
                </c:pt>
                <c:pt idx="498">
                  <c:v>-4.46</c:v>
                </c:pt>
                <c:pt idx="499">
                  <c:v>-4.3</c:v>
                </c:pt>
                <c:pt idx="500">
                  <c:v>-4.24</c:v>
                </c:pt>
                <c:pt idx="501">
                  <c:v>-4.5199999999999996</c:v>
                </c:pt>
                <c:pt idx="502">
                  <c:v>-4.63</c:v>
                </c:pt>
                <c:pt idx="503">
                  <c:v>-4.6899999999999986</c:v>
                </c:pt>
                <c:pt idx="504">
                  <c:v>-4.63</c:v>
                </c:pt>
                <c:pt idx="505">
                  <c:v>#N/A</c:v>
                </c:pt>
                <c:pt idx="506">
                  <c:v>-4.1399999999999997</c:v>
                </c:pt>
                <c:pt idx="507">
                  <c:v>-4.0199999999999996</c:v>
                </c:pt>
                <c:pt idx="508">
                  <c:v>-3.65</c:v>
                </c:pt>
                <c:pt idx="509">
                  <c:v>-3.94</c:v>
                </c:pt>
                <c:pt idx="510">
                  <c:v>-3.77</c:v>
                </c:pt>
                <c:pt idx="511">
                  <c:v>-4.03</c:v>
                </c:pt>
                <c:pt idx="512">
                  <c:v>-4.8599999999999977</c:v>
                </c:pt>
                <c:pt idx="513">
                  <c:v>-5.01</c:v>
                </c:pt>
                <c:pt idx="514">
                  <c:v>-4.74</c:v>
                </c:pt>
                <c:pt idx="515">
                  <c:v>-4.68</c:v>
                </c:pt>
                <c:pt idx="516">
                  <c:v>#N/A</c:v>
                </c:pt>
                <c:pt idx="517">
                  <c:v>-4.78</c:v>
                </c:pt>
                <c:pt idx="518">
                  <c:v>#N/A</c:v>
                </c:pt>
                <c:pt idx="519">
                  <c:v>-5.3</c:v>
                </c:pt>
                <c:pt idx="520">
                  <c:v>-4.7</c:v>
                </c:pt>
                <c:pt idx="521">
                  <c:v>-5.73</c:v>
                </c:pt>
                <c:pt idx="522">
                  <c:v>-5.39</c:v>
                </c:pt>
                <c:pt idx="523">
                  <c:v>-4.95</c:v>
                </c:pt>
                <c:pt idx="524">
                  <c:v>-4.83</c:v>
                </c:pt>
                <c:pt idx="525">
                  <c:v>-5.0999999999999996</c:v>
                </c:pt>
                <c:pt idx="526">
                  <c:v>-4.8599999999999977</c:v>
                </c:pt>
                <c:pt idx="527">
                  <c:v>-3.53</c:v>
                </c:pt>
                <c:pt idx="528">
                  <c:v>-4.22</c:v>
                </c:pt>
                <c:pt idx="529">
                  <c:v>-4.34</c:v>
                </c:pt>
                <c:pt idx="530">
                  <c:v>-4.96</c:v>
                </c:pt>
                <c:pt idx="531">
                  <c:v>-4.8099999999999996</c:v>
                </c:pt>
                <c:pt idx="532">
                  <c:v>-5.23</c:v>
                </c:pt>
                <c:pt idx="533">
                  <c:v>-4.3</c:v>
                </c:pt>
                <c:pt idx="534">
                  <c:v>-4.29</c:v>
                </c:pt>
                <c:pt idx="535">
                  <c:v>-3.36</c:v>
                </c:pt>
                <c:pt idx="536">
                  <c:v>-3.72</c:v>
                </c:pt>
                <c:pt idx="537">
                  <c:v>-4.1399999999999997</c:v>
                </c:pt>
                <c:pt idx="538">
                  <c:v>-3.69</c:v>
                </c:pt>
                <c:pt idx="539">
                  <c:v>-3.3</c:v>
                </c:pt>
                <c:pt idx="540">
                  <c:v>-3.38</c:v>
                </c:pt>
                <c:pt idx="541">
                  <c:v>-3.64</c:v>
                </c:pt>
                <c:pt idx="542">
                  <c:v>-3.51</c:v>
                </c:pt>
                <c:pt idx="543">
                  <c:v>-3.13</c:v>
                </c:pt>
                <c:pt idx="544">
                  <c:v>-3.75</c:v>
                </c:pt>
                <c:pt idx="545">
                  <c:v>-3.53</c:v>
                </c:pt>
                <c:pt idx="546">
                  <c:v>-3.23</c:v>
                </c:pt>
                <c:pt idx="547">
                  <c:v>-3.48</c:v>
                </c:pt>
                <c:pt idx="548">
                  <c:v>-3.94</c:v>
                </c:pt>
                <c:pt idx="549">
                  <c:v>-4.38</c:v>
                </c:pt>
                <c:pt idx="550">
                  <c:v>-4.7</c:v>
                </c:pt>
                <c:pt idx="551">
                  <c:v>-3.87</c:v>
                </c:pt>
                <c:pt idx="552">
                  <c:v>-4.1899999999999986</c:v>
                </c:pt>
                <c:pt idx="553">
                  <c:v>-3.93</c:v>
                </c:pt>
                <c:pt idx="554">
                  <c:v>-4.0999999999999996</c:v>
                </c:pt>
                <c:pt idx="555">
                  <c:v>-4.4800000000000004</c:v>
                </c:pt>
                <c:pt idx="556">
                  <c:v>-4.42</c:v>
                </c:pt>
                <c:pt idx="557">
                  <c:v>-4.07</c:v>
                </c:pt>
                <c:pt idx="558">
                  <c:v>-4.68</c:v>
                </c:pt>
                <c:pt idx="559">
                  <c:v>-4.6399999999999997</c:v>
                </c:pt>
                <c:pt idx="560">
                  <c:v>-5.03</c:v>
                </c:pt>
                <c:pt idx="561">
                  <c:v>-5.2</c:v>
                </c:pt>
                <c:pt idx="562">
                  <c:v>-5.31</c:v>
                </c:pt>
                <c:pt idx="563">
                  <c:v>-4.8899999999999997</c:v>
                </c:pt>
                <c:pt idx="564">
                  <c:v>-5.27</c:v>
                </c:pt>
                <c:pt idx="565">
                  <c:v>-4.97</c:v>
                </c:pt>
                <c:pt idx="566">
                  <c:v>-5.14</c:v>
                </c:pt>
                <c:pt idx="567">
                  <c:v>-5.24</c:v>
                </c:pt>
                <c:pt idx="568">
                  <c:v>-4.42</c:v>
                </c:pt>
                <c:pt idx="569">
                  <c:v>-4.47</c:v>
                </c:pt>
                <c:pt idx="570">
                  <c:v>-4.5199999999999996</c:v>
                </c:pt>
                <c:pt idx="571">
                  <c:v>-4.0199999999999996</c:v>
                </c:pt>
                <c:pt idx="572">
                  <c:v>-4.1499999999999986</c:v>
                </c:pt>
                <c:pt idx="573">
                  <c:v>-3.95</c:v>
                </c:pt>
                <c:pt idx="574">
                  <c:v>-4.0999999999999996</c:v>
                </c:pt>
                <c:pt idx="575">
                  <c:v>#N/A</c:v>
                </c:pt>
                <c:pt idx="576">
                  <c:v>-4.5999999999999996</c:v>
                </c:pt>
                <c:pt idx="577">
                  <c:v>-4.6399999999999997</c:v>
                </c:pt>
                <c:pt idx="578">
                  <c:v>-5.24</c:v>
                </c:pt>
                <c:pt idx="579">
                  <c:v>-5.3199999999999976</c:v>
                </c:pt>
                <c:pt idx="580">
                  <c:v>-4.29</c:v>
                </c:pt>
                <c:pt idx="581">
                  <c:v>-5.43</c:v>
                </c:pt>
                <c:pt idx="582">
                  <c:v>-4.3599999999999977</c:v>
                </c:pt>
                <c:pt idx="583">
                  <c:v>-4.84</c:v>
                </c:pt>
                <c:pt idx="584">
                  <c:v>-5.21</c:v>
                </c:pt>
                <c:pt idx="585">
                  <c:v>-5.1099999999999994</c:v>
                </c:pt>
                <c:pt idx="586">
                  <c:v>-5.1199999999999974</c:v>
                </c:pt>
                <c:pt idx="587">
                  <c:v>-5.1599999999999966</c:v>
                </c:pt>
                <c:pt idx="588">
                  <c:v>-4.0199999999999996</c:v>
                </c:pt>
                <c:pt idx="589">
                  <c:v>-4.42</c:v>
                </c:pt>
                <c:pt idx="590">
                  <c:v>-4.91</c:v>
                </c:pt>
                <c:pt idx="591">
                  <c:v>-4.71</c:v>
                </c:pt>
                <c:pt idx="592">
                  <c:v>-4.92</c:v>
                </c:pt>
                <c:pt idx="593">
                  <c:v>-5.24</c:v>
                </c:pt>
                <c:pt idx="594">
                  <c:v>-4.5199999999999996</c:v>
                </c:pt>
                <c:pt idx="595">
                  <c:v>-4.8099999999999996</c:v>
                </c:pt>
                <c:pt idx="596">
                  <c:v>-5.0999999999999996</c:v>
                </c:pt>
                <c:pt idx="597">
                  <c:v>-5.3599999999999977</c:v>
                </c:pt>
                <c:pt idx="598">
                  <c:v>-4.3899999999999997</c:v>
                </c:pt>
                <c:pt idx="599">
                  <c:v>-4.88</c:v>
                </c:pt>
                <c:pt idx="600">
                  <c:v>-4.71</c:v>
                </c:pt>
                <c:pt idx="601">
                  <c:v>-5.1899999999999986</c:v>
                </c:pt>
                <c:pt idx="602">
                  <c:v>-4.21</c:v>
                </c:pt>
                <c:pt idx="603">
                  <c:v>-4.5599999999999996</c:v>
                </c:pt>
                <c:pt idx="604">
                  <c:v>-5.35</c:v>
                </c:pt>
                <c:pt idx="605">
                  <c:v>-4.21</c:v>
                </c:pt>
                <c:pt idx="606">
                  <c:v>-5.39</c:v>
                </c:pt>
                <c:pt idx="607">
                  <c:v>-5.84</c:v>
                </c:pt>
                <c:pt idx="608">
                  <c:v>-6.06</c:v>
                </c:pt>
                <c:pt idx="609">
                  <c:v>-5.51</c:v>
                </c:pt>
                <c:pt idx="610">
                  <c:v>-5.6499999999999977</c:v>
                </c:pt>
                <c:pt idx="611">
                  <c:v>-4.6199999999999957</c:v>
                </c:pt>
                <c:pt idx="612">
                  <c:v>-3.97</c:v>
                </c:pt>
                <c:pt idx="613">
                  <c:v>-4.6199999999999957</c:v>
                </c:pt>
                <c:pt idx="614">
                  <c:v>-5.33</c:v>
                </c:pt>
                <c:pt idx="615">
                  <c:v>-4.38</c:v>
                </c:pt>
                <c:pt idx="616">
                  <c:v>-5.09</c:v>
                </c:pt>
                <c:pt idx="617">
                  <c:v>-5.35</c:v>
                </c:pt>
                <c:pt idx="618">
                  <c:v>-4.33</c:v>
                </c:pt>
                <c:pt idx="619">
                  <c:v>-4.95</c:v>
                </c:pt>
                <c:pt idx="620">
                  <c:v>-5.21</c:v>
                </c:pt>
                <c:pt idx="621">
                  <c:v>-4.78</c:v>
                </c:pt>
                <c:pt idx="622">
                  <c:v>-5.6599999999999957</c:v>
                </c:pt>
                <c:pt idx="623">
                  <c:v>-5.03</c:v>
                </c:pt>
                <c:pt idx="624">
                  <c:v>-4.4400000000000004</c:v>
                </c:pt>
                <c:pt idx="625">
                  <c:v>-5.04</c:v>
                </c:pt>
                <c:pt idx="626">
                  <c:v>-6.24</c:v>
                </c:pt>
                <c:pt idx="627">
                  <c:v>-5.39</c:v>
                </c:pt>
                <c:pt idx="628">
                  <c:v>-4.5599999999999996</c:v>
                </c:pt>
                <c:pt idx="629">
                  <c:v>-5.13</c:v>
                </c:pt>
                <c:pt idx="630">
                  <c:v>-4.2699999999999996</c:v>
                </c:pt>
                <c:pt idx="631">
                  <c:v>-3.64</c:v>
                </c:pt>
                <c:pt idx="632">
                  <c:v>-2.46</c:v>
                </c:pt>
                <c:pt idx="633">
                  <c:v>-2.7</c:v>
                </c:pt>
                <c:pt idx="634">
                  <c:v>-2.93</c:v>
                </c:pt>
                <c:pt idx="635">
                  <c:v>-3.19</c:v>
                </c:pt>
                <c:pt idx="636">
                  <c:v>-3.31</c:v>
                </c:pt>
                <c:pt idx="637">
                  <c:v>-3.79</c:v>
                </c:pt>
                <c:pt idx="638">
                  <c:v>-4.51</c:v>
                </c:pt>
                <c:pt idx="639">
                  <c:v>-5.05</c:v>
                </c:pt>
                <c:pt idx="640">
                  <c:v>-3.54</c:v>
                </c:pt>
                <c:pt idx="641">
                  <c:v>-4.95</c:v>
                </c:pt>
                <c:pt idx="642">
                  <c:v>-5.0999999999999996</c:v>
                </c:pt>
                <c:pt idx="643">
                  <c:v>-4.8</c:v>
                </c:pt>
                <c:pt idx="644">
                  <c:v>-5.0199999999999996</c:v>
                </c:pt>
                <c:pt idx="645">
                  <c:v>-3.93</c:v>
                </c:pt>
                <c:pt idx="646">
                  <c:v>-4.08</c:v>
                </c:pt>
                <c:pt idx="647">
                  <c:v>-4.8599999999999977</c:v>
                </c:pt>
                <c:pt idx="648">
                  <c:v>-5.6</c:v>
                </c:pt>
                <c:pt idx="649">
                  <c:v>-5.1499999999999986</c:v>
                </c:pt>
                <c:pt idx="650">
                  <c:v>-4.8499999999999996</c:v>
                </c:pt>
                <c:pt idx="651">
                  <c:v>-5.09</c:v>
                </c:pt>
                <c:pt idx="652">
                  <c:v>-4.24</c:v>
                </c:pt>
                <c:pt idx="653">
                  <c:v>-5.0599999999999996</c:v>
                </c:pt>
                <c:pt idx="654">
                  <c:v>-4.1199999999999974</c:v>
                </c:pt>
                <c:pt idx="655">
                  <c:v>-5.05</c:v>
                </c:pt>
                <c:pt idx="656">
                  <c:v>-4.99</c:v>
                </c:pt>
                <c:pt idx="657">
                  <c:v>-5.43</c:v>
                </c:pt>
                <c:pt idx="658">
                  <c:v>-5.1099999999999994</c:v>
                </c:pt>
                <c:pt idx="659">
                  <c:v>-4.3599999999999977</c:v>
                </c:pt>
                <c:pt idx="660">
                  <c:v>-4.51</c:v>
                </c:pt>
                <c:pt idx="661">
                  <c:v>-4.63</c:v>
                </c:pt>
                <c:pt idx="662">
                  <c:v>-4.34</c:v>
                </c:pt>
                <c:pt idx="663">
                  <c:v>-4.29</c:v>
                </c:pt>
                <c:pt idx="664">
                  <c:v>-5.37</c:v>
                </c:pt>
                <c:pt idx="665">
                  <c:v>-4.8499999999999996</c:v>
                </c:pt>
                <c:pt idx="666">
                  <c:v>-4.25</c:v>
                </c:pt>
                <c:pt idx="667">
                  <c:v>-5.3599999999999977</c:v>
                </c:pt>
                <c:pt idx="668">
                  <c:v>-4.93</c:v>
                </c:pt>
                <c:pt idx="669">
                  <c:v>-4.6599999999999957</c:v>
                </c:pt>
                <c:pt idx="670">
                  <c:v>-5.45</c:v>
                </c:pt>
                <c:pt idx="671">
                  <c:v>-4.34</c:v>
                </c:pt>
                <c:pt idx="672">
                  <c:v>-5.3199999999999976</c:v>
                </c:pt>
                <c:pt idx="673">
                  <c:v>-6.39</c:v>
                </c:pt>
                <c:pt idx="674">
                  <c:v>-6.23</c:v>
                </c:pt>
                <c:pt idx="675">
                  <c:v>-5.27</c:v>
                </c:pt>
                <c:pt idx="676">
                  <c:v>-5.6499999999999977</c:v>
                </c:pt>
                <c:pt idx="677">
                  <c:v>-5.1199999999999974</c:v>
                </c:pt>
                <c:pt idx="678">
                  <c:v>-6.31</c:v>
                </c:pt>
                <c:pt idx="679">
                  <c:v>-6.1599999999999966</c:v>
                </c:pt>
                <c:pt idx="680">
                  <c:v>-4.4000000000000004</c:v>
                </c:pt>
                <c:pt idx="681">
                  <c:v>-5.6599999999999957</c:v>
                </c:pt>
                <c:pt idx="682">
                  <c:v>-5.37</c:v>
                </c:pt>
                <c:pt idx="683">
                  <c:v>-4.75</c:v>
                </c:pt>
                <c:pt idx="684">
                  <c:v>-4.43</c:v>
                </c:pt>
                <c:pt idx="685">
                  <c:v>-5.1499999999999986</c:v>
                </c:pt>
                <c:pt idx="686">
                  <c:v>-5.3</c:v>
                </c:pt>
                <c:pt idx="687">
                  <c:v>-5.8</c:v>
                </c:pt>
                <c:pt idx="688">
                  <c:v>-6.6</c:v>
                </c:pt>
                <c:pt idx="689">
                  <c:v>-5.92</c:v>
                </c:pt>
                <c:pt idx="690">
                  <c:v>-6.03</c:v>
                </c:pt>
                <c:pt idx="691">
                  <c:v>-4.4800000000000004</c:v>
                </c:pt>
                <c:pt idx="692">
                  <c:v>-4.41</c:v>
                </c:pt>
                <c:pt idx="693">
                  <c:v>-3.98</c:v>
                </c:pt>
                <c:pt idx="694">
                  <c:v>-3.18</c:v>
                </c:pt>
                <c:pt idx="695">
                  <c:v>-4.09</c:v>
                </c:pt>
                <c:pt idx="696">
                  <c:v>-4.2300000000000004</c:v>
                </c:pt>
                <c:pt idx="697">
                  <c:v>-4.13</c:v>
                </c:pt>
                <c:pt idx="698">
                  <c:v>-4.6399999999999997</c:v>
                </c:pt>
                <c:pt idx="699">
                  <c:v>-5.48</c:v>
                </c:pt>
                <c:pt idx="700">
                  <c:v>-4.51</c:v>
                </c:pt>
                <c:pt idx="701">
                  <c:v>-4.55</c:v>
                </c:pt>
                <c:pt idx="702">
                  <c:v>-3.69</c:v>
                </c:pt>
                <c:pt idx="703">
                  <c:v>-3.54</c:v>
                </c:pt>
                <c:pt idx="704">
                  <c:v>-2.5499999999999998</c:v>
                </c:pt>
                <c:pt idx="705">
                  <c:v>-3.54</c:v>
                </c:pt>
                <c:pt idx="706">
                  <c:v>-3.64</c:v>
                </c:pt>
                <c:pt idx="707">
                  <c:v>-4.2699999999999996</c:v>
                </c:pt>
                <c:pt idx="708">
                  <c:v>-5.09</c:v>
                </c:pt>
                <c:pt idx="709">
                  <c:v>-4.92</c:v>
                </c:pt>
                <c:pt idx="710">
                  <c:v>-4.6199999999999957</c:v>
                </c:pt>
                <c:pt idx="711">
                  <c:v>-5.17</c:v>
                </c:pt>
                <c:pt idx="712">
                  <c:v>-4.47</c:v>
                </c:pt>
                <c:pt idx="713">
                  <c:v>-3.72</c:v>
                </c:pt>
                <c:pt idx="714">
                  <c:v>-3.15</c:v>
                </c:pt>
              </c:numCache>
            </c:numRef>
          </c:yVal>
          <c:smooth val="0"/>
          <c:extLst>
            <c:ext xmlns:c16="http://schemas.microsoft.com/office/drawing/2014/chart" uri="{C3380CC4-5D6E-409C-BE32-E72D297353CC}">
              <c16:uniqueId val="{00000000-5BF1-4B7F-ADA8-CB4BEA945EA7}"/>
            </c:ext>
          </c:extLst>
        </c:ser>
        <c:dLbls>
          <c:showLegendKey val="0"/>
          <c:showVal val="0"/>
          <c:showCatName val="0"/>
          <c:showSerName val="0"/>
          <c:showPercent val="0"/>
          <c:showBubbleSize val="0"/>
        </c:dLbls>
        <c:axId val="-2118562072"/>
        <c:axId val="-2118559048"/>
      </c:scatterChart>
      <c:scatterChart>
        <c:scatterStyle val="lineMarker"/>
        <c:varyColors val="0"/>
        <c:dLbls>
          <c:showLegendKey val="0"/>
          <c:showVal val="0"/>
          <c:showCatName val="0"/>
          <c:showSerName val="0"/>
          <c:showPercent val="0"/>
          <c:showBubbleSize val="0"/>
        </c:dLbls>
        <c:axId val="-2118550088"/>
        <c:axId val="-2118553160"/>
        <c:extLst>
          <c:ext xmlns:c15="http://schemas.microsoft.com/office/drawing/2012/chart" uri="{02D57815-91ED-43cb-92C2-25804820EDAC}">
            <c15:filteredScatterSeries>
              <c15:ser>
                <c:idx val="1"/>
                <c:order val="1"/>
                <c:spPr>
                  <a:ln w="28575" cmpd="sng"/>
                </c:spPr>
                <c:marker>
                  <c:symbol val="none"/>
                </c:marker>
                <c:xVal>
                  <c:numRef>
                    <c:extLst>
                      <c:ext uri="{02D57815-91ED-43cb-92C2-25804820EDAC}">
                        <c15:formulaRef>
                          <c15:sqref>Composite!$A$2:$A$468</c15:sqref>
                        </c15:formulaRef>
                      </c:ext>
                    </c:extLst>
                    <c:numCache>
                      <c:formatCode>0</c:formatCode>
                      <c:ptCount val="467"/>
                      <c:pt idx="0">
                        <c:v>443.05263157894791</c:v>
                      </c:pt>
                      <c:pt idx="1">
                        <c:v>451.61654135338392</c:v>
                      </c:pt>
                      <c:pt idx="2">
                        <c:v>460.18045112781994</c:v>
                      </c:pt>
                      <c:pt idx="3">
                        <c:v>468.74436090225595</c:v>
                      </c:pt>
                      <c:pt idx="4">
                        <c:v>477.30827067669196</c:v>
                      </c:pt>
                      <c:pt idx="5">
                        <c:v>485.87218045112797</c:v>
                      </c:pt>
                      <c:pt idx="6">
                        <c:v>494.43609022556399</c:v>
                      </c:pt>
                      <c:pt idx="7">
                        <c:v>503</c:v>
                      </c:pt>
                      <c:pt idx="8">
                        <c:v>511.56390977443601</c:v>
                      </c:pt>
                      <c:pt idx="9">
                        <c:v>520.12781954887203</c:v>
                      </c:pt>
                      <c:pt idx="10">
                        <c:v>528.69172932330798</c:v>
                      </c:pt>
                      <c:pt idx="11">
                        <c:v>537.25563909774405</c:v>
                      </c:pt>
                      <c:pt idx="12">
                        <c:v>545.81954887218103</c:v>
                      </c:pt>
                      <c:pt idx="13">
                        <c:v>554.38345864661699</c:v>
                      </c:pt>
                      <c:pt idx="14">
                        <c:v>562.94736842105306</c:v>
                      </c:pt>
                      <c:pt idx="15">
                        <c:v>571.51127819548901</c:v>
                      </c:pt>
                      <c:pt idx="16">
                        <c:v>580.07518796992497</c:v>
                      </c:pt>
                      <c:pt idx="17">
                        <c:v>588.63909774436104</c:v>
                      </c:pt>
                      <c:pt idx="18">
                        <c:v>597.20300751879699</c:v>
                      </c:pt>
                      <c:pt idx="19">
                        <c:v>605.76691729323295</c:v>
                      </c:pt>
                      <c:pt idx="20">
                        <c:v>614.33082706766902</c:v>
                      </c:pt>
                      <c:pt idx="21">
                        <c:v>622.89473684210498</c:v>
                      </c:pt>
                      <c:pt idx="22">
                        <c:v>631.45864661654105</c:v>
                      </c:pt>
                      <c:pt idx="23">
                        <c:v>640.02255639097802</c:v>
                      </c:pt>
                      <c:pt idx="24">
                        <c:v>648.58646616541398</c:v>
                      </c:pt>
                      <c:pt idx="25">
                        <c:v>657.15037593985005</c:v>
                      </c:pt>
                      <c:pt idx="26">
                        <c:v>665.71428571428601</c:v>
                      </c:pt>
                      <c:pt idx="27">
                        <c:v>674.27819548872196</c:v>
                      </c:pt>
                      <c:pt idx="28">
                        <c:v>682.84210526315803</c:v>
                      </c:pt>
                      <c:pt idx="29">
                        <c:v>691.40601503759399</c:v>
                      </c:pt>
                      <c:pt idx="30">
                        <c:v>699.96992481202994</c:v>
                      </c:pt>
                      <c:pt idx="31">
                        <c:v>708.53383458646601</c:v>
                      </c:pt>
                      <c:pt idx="32">
                        <c:v>717.09774436090197</c:v>
                      </c:pt>
                      <c:pt idx="33">
                        <c:v>725.66165413533804</c:v>
                      </c:pt>
                      <c:pt idx="34">
                        <c:v>734.22556390977502</c:v>
                      </c:pt>
                      <c:pt idx="35">
                        <c:v>742.78947368421098</c:v>
                      </c:pt>
                      <c:pt idx="36">
                        <c:v>751.35338345864704</c:v>
                      </c:pt>
                      <c:pt idx="37">
                        <c:v>759.917293233083</c:v>
                      </c:pt>
                      <c:pt idx="38">
                        <c:v>768.48120300751896</c:v>
                      </c:pt>
                      <c:pt idx="39">
                        <c:v>777.04511278195503</c:v>
                      </c:pt>
                      <c:pt idx="40">
                        <c:v>785.60902255639098</c:v>
                      </c:pt>
                      <c:pt idx="41">
                        <c:v>794.17293233082705</c:v>
                      </c:pt>
                      <c:pt idx="42">
                        <c:v>802.73684210526301</c:v>
                      </c:pt>
                      <c:pt idx="43">
                        <c:v>811.30075187969896</c:v>
                      </c:pt>
                      <c:pt idx="44">
                        <c:v>819.86466165413503</c:v>
                      </c:pt>
                      <c:pt idx="45">
                        <c:v>828.42857142857099</c:v>
                      </c:pt>
                      <c:pt idx="46">
                        <c:v>836.99248120300797</c:v>
                      </c:pt>
                      <c:pt idx="47">
                        <c:v>845.55639097744404</c:v>
                      </c:pt>
                      <c:pt idx="48">
                        <c:v>854.12030075188</c:v>
                      </c:pt>
                      <c:pt idx="49">
                        <c:v>862.68421052631595</c:v>
                      </c:pt>
                      <c:pt idx="50">
                        <c:v>871.24812030075202</c:v>
                      </c:pt>
                      <c:pt idx="51">
                        <c:v>879.81203007518798</c:v>
                      </c:pt>
                      <c:pt idx="52">
                        <c:v>888.37593984962405</c:v>
                      </c:pt>
                      <c:pt idx="53">
                        <c:v>896.93984962406</c:v>
                      </c:pt>
                      <c:pt idx="54">
                        <c:v>905.50375939849596</c:v>
                      </c:pt>
                      <c:pt idx="55">
                        <c:v>914.06766917293203</c:v>
                      </c:pt>
                      <c:pt idx="56">
                        <c:v>922.63157894736798</c:v>
                      </c:pt>
                      <c:pt idx="57">
                        <c:v>931.19548872180405</c:v>
                      </c:pt>
                      <c:pt idx="58">
                        <c:v>939.75939849624103</c:v>
                      </c:pt>
                      <c:pt idx="59">
                        <c:v>948.32330827067699</c:v>
                      </c:pt>
                      <c:pt idx="60">
                        <c:v>956.88721804511295</c:v>
                      </c:pt>
                      <c:pt idx="61">
                        <c:v>965.45112781954901</c:v>
                      </c:pt>
                      <c:pt idx="62">
                        <c:v>974.01503759398497</c:v>
                      </c:pt>
                      <c:pt idx="63">
                        <c:v>982.57894736842104</c:v>
                      </c:pt>
                      <c:pt idx="64">
                        <c:v>991.142857142857</c:v>
                      </c:pt>
                      <c:pt idx="65">
                        <c:v>999.70676691729295</c:v>
                      </c:pt>
                      <c:pt idx="66">
                        <c:v>1008.27067669173</c:v>
                      </c:pt>
                      <c:pt idx="67">
                        <c:v>1016.83458646617</c:v>
                      </c:pt>
                      <c:pt idx="68">
                        <c:v>1025.3984962406</c:v>
                      </c:pt>
                      <c:pt idx="69">
                        <c:v>1033.96240601504</c:v>
                      </c:pt>
                      <c:pt idx="70">
                        <c:v>1042.5263157894699</c:v>
                      </c:pt>
                      <c:pt idx="71">
                        <c:v>1051.0902255639101</c:v>
                      </c:pt>
                      <c:pt idx="72">
                        <c:v>1059.65413533835</c:v>
                      </c:pt>
                      <c:pt idx="73">
                        <c:v>1068.2180451127799</c:v>
                      </c:pt>
                      <c:pt idx="74">
                        <c:v>1076.7819548872201</c:v>
                      </c:pt>
                      <c:pt idx="75">
                        <c:v>1085.34586466165</c:v>
                      </c:pt>
                      <c:pt idx="76">
                        <c:v>1093.9097744360899</c:v>
                      </c:pt>
                      <c:pt idx="77">
                        <c:v>1102.4736842105301</c:v>
                      </c:pt>
                      <c:pt idx="78">
                        <c:v>1111.03759398496</c:v>
                      </c:pt>
                      <c:pt idx="79">
                        <c:v>1119.6015037594</c:v>
                      </c:pt>
                      <c:pt idx="80">
                        <c:v>1128.1654135338299</c:v>
                      </c:pt>
                      <c:pt idx="81">
                        <c:v>1136.7293233082701</c:v>
                      </c:pt>
                      <c:pt idx="82">
                        <c:v>1145.29323308271</c:v>
                      </c:pt>
                      <c:pt idx="83">
                        <c:v>1153.8571428571399</c:v>
                      </c:pt>
                      <c:pt idx="84">
                        <c:v>1162.4210526315801</c:v>
                      </c:pt>
                      <c:pt idx="85">
                        <c:v>1170.98496240602</c:v>
                      </c:pt>
                      <c:pt idx="86">
                        <c:v>1179.54887218045</c:v>
                      </c:pt>
                      <c:pt idx="87">
                        <c:v>1188.1127819548899</c:v>
                      </c:pt>
                      <c:pt idx="88">
                        <c:v>1196.6766917293201</c:v>
                      </c:pt>
                      <c:pt idx="89">
                        <c:v>1205.24060150376</c:v>
                      </c:pt>
                      <c:pt idx="90">
                        <c:v>1213.8045112781999</c:v>
                      </c:pt>
                      <c:pt idx="91">
                        <c:v>1222.3684210526301</c:v>
                      </c:pt>
                      <c:pt idx="92">
                        <c:v>1230.93233082707</c:v>
                      </c:pt>
                      <c:pt idx="93">
                        <c:v>1239.4962406014999</c:v>
                      </c:pt>
                      <c:pt idx="94">
                        <c:v>1248.0601503759401</c:v>
                      </c:pt>
                      <c:pt idx="95">
                        <c:v>1256.62406015038</c:v>
                      </c:pt>
                      <c:pt idx="96">
                        <c:v>1265.18796992481</c:v>
                      </c:pt>
                      <c:pt idx="97">
                        <c:v>1273.7518796992499</c:v>
                      </c:pt>
                      <c:pt idx="98">
                        <c:v>1282.3157894736801</c:v>
                      </c:pt>
                      <c:pt idx="99">
                        <c:v>1290.87969924812</c:v>
                      </c:pt>
                      <c:pt idx="100">
                        <c:v>1299.4436090225599</c:v>
                      </c:pt>
                      <c:pt idx="101">
                        <c:v>1308.0075187969901</c:v>
                      </c:pt>
                      <c:pt idx="102">
                        <c:v>1316.57142857143</c:v>
                      </c:pt>
                      <c:pt idx="103">
                        <c:v>1325.13533834586</c:v>
                      </c:pt>
                      <c:pt idx="104">
                        <c:v>1333.6992481202999</c:v>
                      </c:pt>
                      <c:pt idx="105">
                        <c:v>1342.2631578947401</c:v>
                      </c:pt>
                      <c:pt idx="106">
                        <c:v>1350.82706766917</c:v>
                      </c:pt>
                      <c:pt idx="107">
                        <c:v>1359.3909774436099</c:v>
                      </c:pt>
                      <c:pt idx="108">
                        <c:v>1367.9548872180501</c:v>
                      </c:pt>
                      <c:pt idx="109">
                        <c:v>1376.51879699248</c:v>
                      </c:pt>
                      <c:pt idx="110">
                        <c:v>1385.08270676692</c:v>
                      </c:pt>
                      <c:pt idx="111">
                        <c:v>1393.6466165413501</c:v>
                      </c:pt>
                      <c:pt idx="112">
                        <c:v>1402.21052631579</c:v>
                      </c:pt>
                      <c:pt idx="113">
                        <c:v>1410.77443609023</c:v>
                      </c:pt>
                      <c:pt idx="114">
                        <c:v>1419.3383458646599</c:v>
                      </c:pt>
                      <c:pt idx="115">
                        <c:v>1427.9022556391001</c:v>
                      </c:pt>
                      <c:pt idx="116">
                        <c:v>1436.46616541353</c:v>
                      </c:pt>
                      <c:pt idx="117">
                        <c:v>1445.0300751879699</c:v>
                      </c:pt>
                      <c:pt idx="118">
                        <c:v>1453.5939849624101</c:v>
                      </c:pt>
                      <c:pt idx="119">
                        <c:v>1462.15789473684</c:v>
                      </c:pt>
                      <c:pt idx="120">
                        <c:v>1479.2857142857099</c:v>
                      </c:pt>
                      <c:pt idx="121">
                        <c:v>1487.8496240601501</c:v>
                      </c:pt>
                      <c:pt idx="122">
                        <c:v>1496.41353383459</c:v>
                      </c:pt>
                      <c:pt idx="123">
                        <c:v>1504.9774436090199</c:v>
                      </c:pt>
                      <c:pt idx="124">
                        <c:v>1513.5413533834601</c:v>
                      </c:pt>
                      <c:pt idx="125">
                        <c:v>1522.10526315789</c:v>
                      </c:pt>
                      <c:pt idx="126">
                        <c:v>1530.66917293233</c:v>
                      </c:pt>
                      <c:pt idx="127">
                        <c:v>1539.2330827067699</c:v>
                      </c:pt>
                      <c:pt idx="128">
                        <c:v>1547.7969924812</c:v>
                      </c:pt>
                      <c:pt idx="129">
                        <c:v>1556.36090225564</c:v>
                      </c:pt>
                      <c:pt idx="130">
                        <c:v>1564.9248120300799</c:v>
                      </c:pt>
                      <c:pt idx="131">
                        <c:v>1573.4887218045101</c:v>
                      </c:pt>
                      <c:pt idx="132">
                        <c:v>1582.05263157895</c:v>
                      </c:pt>
                      <c:pt idx="133">
                        <c:v>1590.6165413533799</c:v>
                      </c:pt>
                      <c:pt idx="134">
                        <c:v>1599.1804511278201</c:v>
                      </c:pt>
                      <c:pt idx="135">
                        <c:v>1607.74436090226</c:v>
                      </c:pt>
                      <c:pt idx="136">
                        <c:v>1616.30827067669</c:v>
                      </c:pt>
                      <c:pt idx="137">
                        <c:v>1624.8721804511299</c:v>
                      </c:pt>
                      <c:pt idx="138">
                        <c:v>1633.4360902255601</c:v>
                      </c:pt>
                      <c:pt idx="139">
                        <c:v>1642</c:v>
                      </c:pt>
                      <c:pt idx="140">
                        <c:v>1650.7280000000001</c:v>
                      </c:pt>
                      <c:pt idx="141">
                        <c:v>1659.4559999999999</c:v>
                      </c:pt>
                      <c:pt idx="142">
                        <c:v>1668.184</c:v>
                      </c:pt>
                      <c:pt idx="143">
                        <c:v>1676.912</c:v>
                      </c:pt>
                      <c:pt idx="144">
                        <c:v>1685.64</c:v>
                      </c:pt>
                      <c:pt idx="145">
                        <c:v>1694.3679999999999</c:v>
                      </c:pt>
                      <c:pt idx="146">
                        <c:v>1703.096</c:v>
                      </c:pt>
                      <c:pt idx="147">
                        <c:v>1711.8240000000001</c:v>
                      </c:pt>
                      <c:pt idx="148">
                        <c:v>1720.5519999999999</c:v>
                      </c:pt>
                      <c:pt idx="149">
                        <c:v>1729.28</c:v>
                      </c:pt>
                      <c:pt idx="150">
                        <c:v>1738.008</c:v>
                      </c:pt>
                      <c:pt idx="151">
                        <c:v>1746.7360000000001</c:v>
                      </c:pt>
                      <c:pt idx="152">
                        <c:v>1755.4639999999999</c:v>
                      </c:pt>
                      <c:pt idx="153">
                        <c:v>1764.192</c:v>
                      </c:pt>
                      <c:pt idx="154">
                        <c:v>1772.92</c:v>
                      </c:pt>
                      <c:pt idx="155">
                        <c:v>1781.6479999999999</c:v>
                      </c:pt>
                      <c:pt idx="156">
                        <c:v>1790.376</c:v>
                      </c:pt>
                      <c:pt idx="157">
                        <c:v>1799.104</c:v>
                      </c:pt>
                      <c:pt idx="158">
                        <c:v>1807.8320000000001</c:v>
                      </c:pt>
                      <c:pt idx="159">
                        <c:v>1816.56</c:v>
                      </c:pt>
                      <c:pt idx="160">
                        <c:v>1825.288</c:v>
                      </c:pt>
                      <c:pt idx="161">
                        <c:v>1834.0160000000001</c:v>
                      </c:pt>
                      <c:pt idx="162">
                        <c:v>1842.7439999999999</c:v>
                      </c:pt>
                      <c:pt idx="163">
                        <c:v>1851.472</c:v>
                      </c:pt>
                      <c:pt idx="164">
                        <c:v>1860.2</c:v>
                      </c:pt>
                      <c:pt idx="165">
                        <c:v>1868.9280000000001</c:v>
                      </c:pt>
                      <c:pt idx="166">
                        <c:v>1877.6559999999999</c:v>
                      </c:pt>
                      <c:pt idx="167">
                        <c:v>1886.384</c:v>
                      </c:pt>
                      <c:pt idx="168">
                        <c:v>1895.1120000000001</c:v>
                      </c:pt>
                      <c:pt idx="169">
                        <c:v>1903.84</c:v>
                      </c:pt>
                      <c:pt idx="170">
                        <c:v>1912.568</c:v>
                      </c:pt>
                      <c:pt idx="171">
                        <c:v>1921.296</c:v>
                      </c:pt>
                      <c:pt idx="172">
                        <c:v>1930.0239999999999</c:v>
                      </c:pt>
                      <c:pt idx="173">
                        <c:v>1938.752</c:v>
                      </c:pt>
                      <c:pt idx="174">
                        <c:v>1947.48</c:v>
                      </c:pt>
                      <c:pt idx="175">
                        <c:v>1956.2080000000001</c:v>
                      </c:pt>
                      <c:pt idx="176">
                        <c:v>1964.9359999999999</c:v>
                      </c:pt>
                      <c:pt idx="177">
                        <c:v>1973.664</c:v>
                      </c:pt>
                      <c:pt idx="178">
                        <c:v>1982.3920000000001</c:v>
                      </c:pt>
                      <c:pt idx="179">
                        <c:v>1991.12</c:v>
                      </c:pt>
                      <c:pt idx="180">
                        <c:v>1999.848</c:v>
                      </c:pt>
                      <c:pt idx="181">
                        <c:v>2008.576</c:v>
                      </c:pt>
                      <c:pt idx="182">
                        <c:v>2017.3040000000001</c:v>
                      </c:pt>
                      <c:pt idx="183">
                        <c:v>2026.0319999999999</c:v>
                      </c:pt>
                      <c:pt idx="184">
                        <c:v>2034.76</c:v>
                      </c:pt>
                      <c:pt idx="185">
                        <c:v>2043.4880000000001</c:v>
                      </c:pt>
                      <c:pt idx="186">
                        <c:v>2052.2159999999999</c:v>
                      </c:pt>
                      <c:pt idx="187">
                        <c:v>2060.944</c:v>
                      </c:pt>
                      <c:pt idx="188">
                        <c:v>2069.672</c:v>
                      </c:pt>
                      <c:pt idx="189">
                        <c:v>2078.4</c:v>
                      </c:pt>
                      <c:pt idx="190">
                        <c:v>2087.1280000000002</c:v>
                      </c:pt>
                      <c:pt idx="191">
                        <c:v>2095.8560000000002</c:v>
                      </c:pt>
                      <c:pt idx="192">
                        <c:v>2104.5839999999998</c:v>
                      </c:pt>
                      <c:pt idx="193">
                        <c:v>2113.3119999999999</c:v>
                      </c:pt>
                      <c:pt idx="194">
                        <c:v>2122.04</c:v>
                      </c:pt>
                      <c:pt idx="195">
                        <c:v>2130.768</c:v>
                      </c:pt>
                      <c:pt idx="196">
                        <c:v>2139.4960000000001</c:v>
                      </c:pt>
                      <c:pt idx="197">
                        <c:v>2148.2240000000002</c:v>
                      </c:pt>
                      <c:pt idx="198">
                        <c:v>2156.9520000000002</c:v>
                      </c:pt>
                      <c:pt idx="199">
                        <c:v>2165.6799999999998</c:v>
                      </c:pt>
                      <c:pt idx="200">
                        <c:v>2174.4079999999999</c:v>
                      </c:pt>
                      <c:pt idx="201">
                        <c:v>2183.136</c:v>
                      </c:pt>
                      <c:pt idx="202">
                        <c:v>2191.864</c:v>
                      </c:pt>
                      <c:pt idx="203">
                        <c:v>2200.5920000000001</c:v>
                      </c:pt>
                      <c:pt idx="204">
                        <c:v>2209.3200000000002</c:v>
                      </c:pt>
                      <c:pt idx="205">
                        <c:v>2218.0479999999998</c:v>
                      </c:pt>
                      <c:pt idx="206">
                        <c:v>2226.7759999999998</c:v>
                      </c:pt>
                      <c:pt idx="207">
                        <c:v>2235.5039999999999</c:v>
                      </c:pt>
                      <c:pt idx="208">
                        <c:v>2244.232</c:v>
                      </c:pt>
                      <c:pt idx="209">
                        <c:v>2252.96</c:v>
                      </c:pt>
                      <c:pt idx="210">
                        <c:v>2261.6880000000001</c:v>
                      </c:pt>
                      <c:pt idx="211">
                        <c:v>2270.4160000000002</c:v>
                      </c:pt>
                      <c:pt idx="212">
                        <c:v>2279.1439999999998</c:v>
                      </c:pt>
                      <c:pt idx="213">
                        <c:v>2287.8719999999998</c:v>
                      </c:pt>
                      <c:pt idx="214">
                        <c:v>2296.6</c:v>
                      </c:pt>
                      <c:pt idx="215">
                        <c:v>2305.328</c:v>
                      </c:pt>
                      <c:pt idx="216">
                        <c:v>2314.056</c:v>
                      </c:pt>
                      <c:pt idx="217">
                        <c:v>2322.7840000000001</c:v>
                      </c:pt>
                      <c:pt idx="218">
                        <c:v>2331.5120000000002</c:v>
                      </c:pt>
                      <c:pt idx="219">
                        <c:v>2340.2399999999998</c:v>
                      </c:pt>
                      <c:pt idx="220">
                        <c:v>2348.9679999999998</c:v>
                      </c:pt>
                      <c:pt idx="221">
                        <c:v>2357.6959999999999</c:v>
                      </c:pt>
                      <c:pt idx="222">
                        <c:v>2366.424</c:v>
                      </c:pt>
                      <c:pt idx="223">
                        <c:v>2375.152</c:v>
                      </c:pt>
                      <c:pt idx="224">
                        <c:v>2383.88</c:v>
                      </c:pt>
                      <c:pt idx="225">
                        <c:v>2392.6080000000002</c:v>
                      </c:pt>
                      <c:pt idx="226">
                        <c:v>2401.3359999999998</c:v>
                      </c:pt>
                      <c:pt idx="227">
                        <c:v>2410.0639999999999</c:v>
                      </c:pt>
                      <c:pt idx="228">
                        <c:v>2418.7919999999999</c:v>
                      </c:pt>
                      <c:pt idx="229">
                        <c:v>2427.52</c:v>
                      </c:pt>
                      <c:pt idx="230">
                        <c:v>2436.248</c:v>
                      </c:pt>
                      <c:pt idx="231">
                        <c:v>2444.9760000000001</c:v>
                      </c:pt>
                      <c:pt idx="232">
                        <c:v>2453.7040000000002</c:v>
                      </c:pt>
                      <c:pt idx="233">
                        <c:v>2462.4319999999998</c:v>
                      </c:pt>
                      <c:pt idx="234">
                        <c:v>2471.16</c:v>
                      </c:pt>
                      <c:pt idx="235">
                        <c:v>2479.8879999999999</c:v>
                      </c:pt>
                      <c:pt idx="236">
                        <c:v>2488.616</c:v>
                      </c:pt>
                      <c:pt idx="237">
                        <c:v>2497.3440000000001</c:v>
                      </c:pt>
                      <c:pt idx="238">
                        <c:v>2506.0720000000001</c:v>
                      </c:pt>
                      <c:pt idx="239">
                        <c:v>2514.8000000000002</c:v>
                      </c:pt>
                      <c:pt idx="240">
                        <c:v>2523.5279999999998</c:v>
                      </c:pt>
                      <c:pt idx="241">
                        <c:v>2532.2559999999999</c:v>
                      </c:pt>
                      <c:pt idx="242">
                        <c:v>2540.9839999999999</c:v>
                      </c:pt>
                      <c:pt idx="243">
                        <c:v>2549.712</c:v>
                      </c:pt>
                      <c:pt idx="244">
                        <c:v>2558.44</c:v>
                      </c:pt>
                      <c:pt idx="245">
                        <c:v>2567.1680000000001</c:v>
                      </c:pt>
                      <c:pt idx="246">
                        <c:v>2575.8960000000002</c:v>
                      </c:pt>
                      <c:pt idx="247">
                        <c:v>2584.6239999999998</c:v>
                      </c:pt>
                      <c:pt idx="248">
                        <c:v>2593.3519999999999</c:v>
                      </c:pt>
                      <c:pt idx="249">
                        <c:v>2602.08</c:v>
                      </c:pt>
                      <c:pt idx="250">
                        <c:v>2610.808</c:v>
                      </c:pt>
                      <c:pt idx="251">
                        <c:v>2619.5360000000001</c:v>
                      </c:pt>
                      <c:pt idx="252">
                        <c:v>2628.2640000000001</c:v>
                      </c:pt>
                      <c:pt idx="253">
                        <c:v>2636.9920000000002</c:v>
                      </c:pt>
                      <c:pt idx="254">
                        <c:v>2645.72</c:v>
                      </c:pt>
                      <c:pt idx="255">
                        <c:v>2654.4479999999999</c:v>
                      </c:pt>
                      <c:pt idx="256">
                        <c:v>2663.1759999999999</c:v>
                      </c:pt>
                      <c:pt idx="257">
                        <c:v>2671.904</c:v>
                      </c:pt>
                      <c:pt idx="258">
                        <c:v>2680.6320000000001</c:v>
                      </c:pt>
                      <c:pt idx="259">
                        <c:v>2689.36</c:v>
                      </c:pt>
                      <c:pt idx="260">
                        <c:v>2698.0880000000002</c:v>
                      </c:pt>
                      <c:pt idx="261">
                        <c:v>2706.8159999999998</c:v>
                      </c:pt>
                      <c:pt idx="262">
                        <c:v>2715.5439999999999</c:v>
                      </c:pt>
                      <c:pt idx="263">
                        <c:v>2724.2719999999999</c:v>
                      </c:pt>
                      <c:pt idx="264">
                        <c:v>2733</c:v>
                      </c:pt>
                      <c:pt idx="265">
                        <c:v>2744.49707602339</c:v>
                      </c:pt>
                      <c:pt idx="266">
                        <c:v>2755.9941520467801</c:v>
                      </c:pt>
                      <c:pt idx="267">
                        <c:v>2767.4912280701801</c:v>
                      </c:pt>
                      <c:pt idx="268">
                        <c:v>2778.9883040935702</c:v>
                      </c:pt>
                      <c:pt idx="269">
                        <c:v>2790.4853801169602</c:v>
                      </c:pt>
                      <c:pt idx="270">
                        <c:v>2801.9824561403502</c:v>
                      </c:pt>
                      <c:pt idx="271">
                        <c:v>2813.4795321637398</c:v>
                      </c:pt>
                      <c:pt idx="272">
                        <c:v>2824.9766081871398</c:v>
                      </c:pt>
                      <c:pt idx="273">
                        <c:v>2836.4736842105299</c:v>
                      </c:pt>
                      <c:pt idx="274">
                        <c:v>2847.9707602339199</c:v>
                      </c:pt>
                      <c:pt idx="275">
                        <c:v>2859.46783625731</c:v>
                      </c:pt>
                      <c:pt idx="276">
                        <c:v>2870.9649122807</c:v>
                      </c:pt>
                      <c:pt idx="277">
                        <c:v>2882.46198830409</c:v>
                      </c:pt>
                      <c:pt idx="278">
                        <c:v>2893.9590643274901</c:v>
                      </c:pt>
                      <c:pt idx="279">
                        <c:v>2905.4561403508801</c:v>
                      </c:pt>
                      <c:pt idx="280">
                        <c:v>2916.9532163742701</c:v>
                      </c:pt>
                      <c:pt idx="281">
                        <c:v>2928.4502923976602</c:v>
                      </c:pt>
                      <c:pt idx="282">
                        <c:v>2939.9473684210502</c:v>
                      </c:pt>
                      <c:pt idx="283">
                        <c:v>2951.4444444444398</c:v>
                      </c:pt>
                      <c:pt idx="284">
                        <c:v>2962.9415204678398</c:v>
                      </c:pt>
                      <c:pt idx="285">
                        <c:v>2974.4385964912299</c:v>
                      </c:pt>
                      <c:pt idx="286">
                        <c:v>2985.9356725146199</c:v>
                      </c:pt>
                      <c:pt idx="287">
                        <c:v>2997.4327485380099</c:v>
                      </c:pt>
                      <c:pt idx="288">
                        <c:v>3008.9298245614</c:v>
                      </c:pt>
                      <c:pt idx="289">
                        <c:v>3020.4269005848</c:v>
                      </c:pt>
                      <c:pt idx="290">
                        <c:v>3031.9239766081901</c:v>
                      </c:pt>
                      <c:pt idx="291">
                        <c:v>3043.4210526315801</c:v>
                      </c:pt>
                      <c:pt idx="292">
                        <c:v>3054.9181286549701</c:v>
                      </c:pt>
                      <c:pt idx="293">
                        <c:v>3066.4152046783602</c:v>
                      </c:pt>
                      <c:pt idx="294">
                        <c:v>3077.9122807017502</c:v>
                      </c:pt>
                      <c:pt idx="295">
                        <c:v>3089.4093567251498</c:v>
                      </c:pt>
                      <c:pt idx="296">
                        <c:v>3100.9064327485398</c:v>
                      </c:pt>
                      <c:pt idx="297">
                        <c:v>3112.4035087719299</c:v>
                      </c:pt>
                      <c:pt idx="298">
                        <c:v>3123.9005847953199</c:v>
                      </c:pt>
                      <c:pt idx="299">
                        <c:v>3135.3976608187099</c:v>
                      </c:pt>
                      <c:pt idx="300">
                        <c:v>3146.89473684211</c:v>
                      </c:pt>
                      <c:pt idx="301">
                        <c:v>3158.3918128655</c:v>
                      </c:pt>
                      <c:pt idx="302">
                        <c:v>3169.8888888888901</c:v>
                      </c:pt>
                      <c:pt idx="303">
                        <c:v>3181.3859649122801</c:v>
                      </c:pt>
                      <c:pt idx="304">
                        <c:v>3192.8830409356701</c:v>
                      </c:pt>
                      <c:pt idx="305">
                        <c:v>3204.3801169590602</c:v>
                      </c:pt>
                      <c:pt idx="306">
                        <c:v>3215.8771929824602</c:v>
                      </c:pt>
                      <c:pt idx="307">
                        <c:v>3227.3742690058498</c:v>
                      </c:pt>
                      <c:pt idx="308">
                        <c:v>3238.8713450292398</c:v>
                      </c:pt>
                      <c:pt idx="309">
                        <c:v>3250.3684210526299</c:v>
                      </c:pt>
                      <c:pt idx="310">
                        <c:v>3261.8654970760199</c:v>
                      </c:pt>
                      <c:pt idx="311">
                        <c:v>3273.3625730994199</c:v>
                      </c:pt>
                      <c:pt idx="312">
                        <c:v>3284.85964912281</c:v>
                      </c:pt>
                      <c:pt idx="313">
                        <c:v>3296.3567251462</c:v>
                      </c:pt>
                      <c:pt idx="314">
                        <c:v>3307.85380116959</c:v>
                      </c:pt>
                      <c:pt idx="315">
                        <c:v>3319.3508771929801</c:v>
                      </c:pt>
                      <c:pt idx="316">
                        <c:v>3330.8479532163701</c:v>
                      </c:pt>
                      <c:pt idx="317">
                        <c:v>3342.3450292397702</c:v>
                      </c:pt>
                      <c:pt idx="318">
                        <c:v>3353.8421052631602</c:v>
                      </c:pt>
                      <c:pt idx="319">
                        <c:v>3365.3391812865498</c:v>
                      </c:pt>
                      <c:pt idx="320">
                        <c:v>3376.8362573099398</c:v>
                      </c:pt>
                      <c:pt idx="321">
                        <c:v>3388.3333333333298</c:v>
                      </c:pt>
                      <c:pt idx="322">
                        <c:v>3399.8304093567299</c:v>
                      </c:pt>
                      <c:pt idx="323">
                        <c:v>3411.3274853801199</c:v>
                      </c:pt>
                      <c:pt idx="324">
                        <c:v>3422.82456140351</c:v>
                      </c:pt>
                      <c:pt idx="325">
                        <c:v>3434.3216374269</c:v>
                      </c:pt>
                      <c:pt idx="326">
                        <c:v>3445.81871345029</c:v>
                      </c:pt>
                      <c:pt idx="327">
                        <c:v>3457.3157894736801</c:v>
                      </c:pt>
                      <c:pt idx="328">
                        <c:v>3468.8128654970801</c:v>
                      </c:pt>
                      <c:pt idx="329">
                        <c:v>3480.3099415204701</c:v>
                      </c:pt>
                      <c:pt idx="330">
                        <c:v>3491.8070175438602</c:v>
                      </c:pt>
                      <c:pt idx="331">
                        <c:v>3503.3040935672502</c:v>
                      </c:pt>
                      <c:pt idx="332">
                        <c:v>3514.8011695906398</c:v>
                      </c:pt>
                      <c:pt idx="333">
                        <c:v>3526.2982456140398</c:v>
                      </c:pt>
                      <c:pt idx="334">
                        <c:v>3537.7953216374299</c:v>
                      </c:pt>
                      <c:pt idx="335">
                        <c:v>3549.2923976608199</c:v>
                      </c:pt>
                      <c:pt idx="336">
                        <c:v>3560.78947368421</c:v>
                      </c:pt>
                      <c:pt idx="337">
                        <c:v>3572.2865497076</c:v>
                      </c:pt>
                      <c:pt idx="338">
                        <c:v>3583.78362573099</c:v>
                      </c:pt>
                      <c:pt idx="339">
                        <c:v>3595.2807017543901</c:v>
                      </c:pt>
                      <c:pt idx="340">
                        <c:v>3606.7777777777801</c:v>
                      </c:pt>
                      <c:pt idx="341">
                        <c:v>3618.2748538011701</c:v>
                      </c:pt>
                      <c:pt idx="342">
                        <c:v>3629.7719298245602</c:v>
                      </c:pt>
                      <c:pt idx="343">
                        <c:v>3641.2690058479502</c:v>
                      </c:pt>
                      <c:pt idx="344">
                        <c:v>3652.7660818713498</c:v>
                      </c:pt>
                      <c:pt idx="345">
                        <c:v>3664.2631578947398</c:v>
                      </c:pt>
                      <c:pt idx="346">
                        <c:v>3675.7602339181299</c:v>
                      </c:pt>
                      <c:pt idx="347">
                        <c:v>3687.2573099415199</c:v>
                      </c:pt>
                      <c:pt idx="348">
                        <c:v>3698.7543859649099</c:v>
                      </c:pt>
                      <c:pt idx="349">
                        <c:v>3710.2514619883</c:v>
                      </c:pt>
                      <c:pt idx="350">
                        <c:v>3721.7485380117</c:v>
                      </c:pt>
                      <c:pt idx="351">
                        <c:v>3733.2456140350901</c:v>
                      </c:pt>
                      <c:pt idx="352">
                        <c:v>3744.7426900584801</c:v>
                      </c:pt>
                      <c:pt idx="353">
                        <c:v>3756.2397660818701</c:v>
                      </c:pt>
                      <c:pt idx="354">
                        <c:v>3767.7368421052602</c:v>
                      </c:pt>
                      <c:pt idx="355">
                        <c:v>3779.2339181286602</c:v>
                      </c:pt>
                      <c:pt idx="356">
                        <c:v>3790.7309941520498</c:v>
                      </c:pt>
                      <c:pt idx="357">
                        <c:v>3802.2280701754398</c:v>
                      </c:pt>
                      <c:pt idx="358">
                        <c:v>3813.7251461988299</c:v>
                      </c:pt>
                      <c:pt idx="359">
                        <c:v>3825.2222222222199</c:v>
                      </c:pt>
                      <c:pt idx="360">
                        <c:v>3836.7192982456099</c:v>
                      </c:pt>
                      <c:pt idx="361">
                        <c:v>3848.21637426901</c:v>
                      </c:pt>
                      <c:pt idx="362">
                        <c:v>3859.7134502924</c:v>
                      </c:pt>
                      <c:pt idx="363">
                        <c:v>3871.21052631579</c:v>
                      </c:pt>
                      <c:pt idx="364">
                        <c:v>3882.7076023391801</c:v>
                      </c:pt>
                      <c:pt idx="365">
                        <c:v>3905.7017543859602</c:v>
                      </c:pt>
                      <c:pt idx="366">
                        <c:v>3917.1988304093602</c:v>
                      </c:pt>
                      <c:pt idx="367">
                        <c:v>3928.6959064327498</c:v>
                      </c:pt>
                      <c:pt idx="368">
                        <c:v>3940.1929824561398</c:v>
                      </c:pt>
                      <c:pt idx="369">
                        <c:v>3951.6900584795299</c:v>
                      </c:pt>
                      <c:pt idx="370">
                        <c:v>3963.1871345029199</c:v>
                      </c:pt>
                      <c:pt idx="371">
                        <c:v>3974.6842105263199</c:v>
                      </c:pt>
                      <c:pt idx="372">
                        <c:v>3986.18128654971</c:v>
                      </c:pt>
                      <c:pt idx="373">
                        <c:v>3997.6783625731</c:v>
                      </c:pt>
                      <c:pt idx="374">
                        <c:v>4009.17543859649</c:v>
                      </c:pt>
                      <c:pt idx="375">
                        <c:v>4020.6725146198801</c:v>
                      </c:pt>
                      <c:pt idx="376">
                        <c:v>4032.1695906432701</c:v>
                      </c:pt>
                      <c:pt idx="377">
                        <c:v>4043.6666666666702</c:v>
                      </c:pt>
                      <c:pt idx="378">
                        <c:v>4055.1637426900602</c:v>
                      </c:pt>
                      <c:pt idx="379">
                        <c:v>4066.6608187134502</c:v>
                      </c:pt>
                      <c:pt idx="380">
                        <c:v>4078.1578947368398</c:v>
                      </c:pt>
                      <c:pt idx="381">
                        <c:v>4089.6549707602298</c:v>
                      </c:pt>
                      <c:pt idx="382">
                        <c:v>4101.1520467836299</c:v>
                      </c:pt>
                      <c:pt idx="383">
                        <c:v>4112.6491228070199</c:v>
                      </c:pt>
                      <c:pt idx="384">
                        <c:v>4124.14619883041</c:v>
                      </c:pt>
                      <c:pt idx="385">
                        <c:v>4135.6432748538</c:v>
                      </c:pt>
                      <c:pt idx="386">
                        <c:v>4147.14035087719</c:v>
                      </c:pt>
                      <c:pt idx="387">
                        <c:v>4158.6374269005901</c:v>
                      </c:pt>
                      <c:pt idx="388">
                        <c:v>4170.1345029239801</c:v>
                      </c:pt>
                      <c:pt idx="389">
                        <c:v>4181.6315789473701</c:v>
                      </c:pt>
                      <c:pt idx="390">
                        <c:v>4193.1286549707602</c:v>
                      </c:pt>
                      <c:pt idx="391">
                        <c:v>4204.6257309941502</c:v>
                      </c:pt>
                      <c:pt idx="392">
                        <c:v>4216.1228070175403</c:v>
                      </c:pt>
                      <c:pt idx="393">
                        <c:v>4227.6198830409403</c:v>
                      </c:pt>
                      <c:pt idx="394">
                        <c:v>4239.1169590643303</c:v>
                      </c:pt>
                      <c:pt idx="395">
                        <c:v>4250.6140350877204</c:v>
                      </c:pt>
                      <c:pt idx="396">
                        <c:v>4262.1111111111104</c:v>
                      </c:pt>
                      <c:pt idx="397">
                        <c:v>4273.6081871345004</c:v>
                      </c:pt>
                      <c:pt idx="398">
                        <c:v>4285.1052631578996</c:v>
                      </c:pt>
                      <c:pt idx="399">
                        <c:v>4296.6023391812896</c:v>
                      </c:pt>
                      <c:pt idx="400">
                        <c:v>4308.0994152046796</c:v>
                      </c:pt>
                      <c:pt idx="401">
                        <c:v>4319.5964912280697</c:v>
                      </c:pt>
                      <c:pt idx="402">
                        <c:v>4331.0935672514597</c:v>
                      </c:pt>
                      <c:pt idx="403">
                        <c:v>4342.5906432748498</c:v>
                      </c:pt>
                      <c:pt idx="404">
                        <c:v>4354.0877192982498</c:v>
                      </c:pt>
                      <c:pt idx="405">
                        <c:v>4365.5847953216398</c:v>
                      </c:pt>
                      <c:pt idx="406">
                        <c:v>4377.0818713450299</c:v>
                      </c:pt>
                      <c:pt idx="407">
                        <c:v>4388.5789473684199</c:v>
                      </c:pt>
                      <c:pt idx="408">
                        <c:v>4400.0760233918099</c:v>
                      </c:pt>
                      <c:pt idx="409">
                        <c:v>4411.5730994152</c:v>
                      </c:pt>
                      <c:pt idx="410">
                        <c:v>4423.0701754386</c:v>
                      </c:pt>
                      <c:pt idx="411">
                        <c:v>4434.5672514619901</c:v>
                      </c:pt>
                      <c:pt idx="412">
                        <c:v>4446.0643274853801</c:v>
                      </c:pt>
                      <c:pt idx="413">
                        <c:v>4457.5614035087701</c:v>
                      </c:pt>
                      <c:pt idx="414">
                        <c:v>4469.0584795321602</c:v>
                      </c:pt>
                      <c:pt idx="415">
                        <c:v>4480.5555555555602</c:v>
                      </c:pt>
                      <c:pt idx="416">
                        <c:v>4503.5497076023403</c:v>
                      </c:pt>
                      <c:pt idx="417">
                        <c:v>4515.0467836257303</c:v>
                      </c:pt>
                      <c:pt idx="418">
                        <c:v>4526.5438596491203</c:v>
                      </c:pt>
                      <c:pt idx="419">
                        <c:v>4538.0409356725204</c:v>
                      </c:pt>
                      <c:pt idx="420">
                        <c:v>4549.5380116959104</c:v>
                      </c:pt>
                      <c:pt idx="421">
                        <c:v>4561.0350877192996</c:v>
                      </c:pt>
                      <c:pt idx="422">
                        <c:v>4572.5321637426896</c:v>
                      </c:pt>
                      <c:pt idx="423">
                        <c:v>4584.0292397660796</c:v>
                      </c:pt>
                      <c:pt idx="424">
                        <c:v>4595.5263157894697</c:v>
                      </c:pt>
                      <c:pt idx="425">
                        <c:v>4607.0233918128697</c:v>
                      </c:pt>
                      <c:pt idx="426">
                        <c:v>4618.5204678362597</c:v>
                      </c:pt>
                      <c:pt idx="427">
                        <c:v>4630.0175438596498</c:v>
                      </c:pt>
                      <c:pt idx="428">
                        <c:v>4641.5146198830398</c:v>
                      </c:pt>
                      <c:pt idx="429">
                        <c:v>4653.0116959064298</c:v>
                      </c:pt>
                      <c:pt idx="430">
                        <c:v>4664.5087719298199</c:v>
                      </c:pt>
                      <c:pt idx="431">
                        <c:v>4676.0058479532199</c:v>
                      </c:pt>
                      <c:pt idx="432">
                        <c:v>4687.50292397661</c:v>
                      </c:pt>
                      <c:pt idx="433">
                        <c:v>4699</c:v>
                      </c:pt>
                      <c:pt idx="434">
                        <c:v>4710.49707602339</c:v>
                      </c:pt>
                      <c:pt idx="435">
                        <c:v>4721.9941520467801</c:v>
                      </c:pt>
                      <c:pt idx="436">
                        <c:v>4733.4912280701701</c:v>
                      </c:pt>
                      <c:pt idx="437">
                        <c:v>4744.9883040935601</c:v>
                      </c:pt>
                      <c:pt idx="438">
                        <c:v>4756.4853801169502</c:v>
                      </c:pt>
                      <c:pt idx="439">
                        <c:v>4767.9824561403402</c:v>
                      </c:pt>
                      <c:pt idx="440">
                        <c:v>4779.4795321637303</c:v>
                      </c:pt>
                      <c:pt idx="441">
                        <c:v>4790.9766081871203</c:v>
                      </c:pt>
                      <c:pt idx="442">
                        <c:v>4802.4736842105103</c:v>
                      </c:pt>
                      <c:pt idx="443">
                        <c:v>4813.9707602339004</c:v>
                      </c:pt>
                      <c:pt idx="444">
                        <c:v>4825.4678362572904</c:v>
                      </c:pt>
                      <c:pt idx="445">
                        <c:v>4836.9649122806804</c:v>
                      </c:pt>
                      <c:pt idx="446">
                        <c:v>4848.4619883040705</c:v>
                      </c:pt>
                      <c:pt idx="447">
                        <c:v>4859.9590643274605</c:v>
                      </c:pt>
                      <c:pt idx="448">
                        <c:v>4871.4561403508505</c:v>
                      </c:pt>
                      <c:pt idx="449">
                        <c:v>4882.9532163742406</c:v>
                      </c:pt>
                      <c:pt idx="450">
                        <c:v>4894.4502923976306</c:v>
                      </c:pt>
                      <c:pt idx="451">
                        <c:v>4905.9473684210207</c:v>
                      </c:pt>
                      <c:pt idx="452">
                        <c:v>4917.4444444444107</c:v>
                      </c:pt>
                      <c:pt idx="453">
                        <c:v>4928.9415204678007</c:v>
                      </c:pt>
                      <c:pt idx="454">
                        <c:v>4940.4385964911908</c:v>
                      </c:pt>
                      <c:pt idx="455">
                        <c:v>4951.9356725145808</c:v>
                      </c:pt>
                      <c:pt idx="456">
                        <c:v>4963.4327485379708</c:v>
                      </c:pt>
                      <c:pt idx="457">
                        <c:v>4974.9298245613609</c:v>
                      </c:pt>
                      <c:pt idx="458">
                        <c:v>4986.4269005847509</c:v>
                      </c:pt>
                      <c:pt idx="459">
                        <c:v>4997.9239766081409</c:v>
                      </c:pt>
                      <c:pt idx="460">
                        <c:v>5009.421052631531</c:v>
                      </c:pt>
                      <c:pt idx="461">
                        <c:v>5020.918128654921</c:v>
                      </c:pt>
                      <c:pt idx="462">
                        <c:v>5032.4152046783111</c:v>
                      </c:pt>
                      <c:pt idx="463">
                        <c:v>5043.9122807017011</c:v>
                      </c:pt>
                      <c:pt idx="464">
                        <c:v>5055.4093567250911</c:v>
                      </c:pt>
                      <c:pt idx="465">
                        <c:v>5066.9064327484812</c:v>
                      </c:pt>
                      <c:pt idx="466">
                        <c:v>5078.4035087718712</c:v>
                      </c:pt>
                    </c:numCache>
                  </c:numRef>
                </c:xVal>
                <c:yVal>
                  <c:numRef>
                    <c:extLst>
                      <c:ext uri="{02D57815-91ED-43cb-92C2-25804820EDAC}">
                        <c15:formulaRef>
                          <c15:sqref>Composite!$B$2:$B$468</c15:sqref>
                        </c15:formulaRef>
                      </c:ext>
                    </c:extLst>
                    <c:numCache>
                      <c:formatCode>0.00</c:formatCode>
                      <c:ptCount val="467"/>
                      <c:pt idx="0">
                        <c:v>-3.1532086835106554</c:v>
                      </c:pt>
                      <c:pt idx="1">
                        <c:v>-3.4830407992674228</c:v>
                      </c:pt>
                      <c:pt idx="2">
                        <c:v>-3.331364652314317</c:v>
                      </c:pt>
                      <c:pt idx="3">
                        <c:v>-3.7071701530716483</c:v>
                      </c:pt>
                      <c:pt idx="4">
                        <c:v>-3.6875633525368379</c:v>
                      </c:pt>
                      <c:pt idx="5">
                        <c:v>-3.7916998979251604</c:v>
                      </c:pt>
                      <c:pt idx="6">
                        <c:v>-3.8337691776946237</c:v>
                      </c:pt>
                      <c:pt idx="7">
                        <c:v>-4.0440077494459103</c:v>
                      </c:pt>
                      <c:pt idx="8">
                        <c:v>-4.0550702191965993</c:v>
                      </c:pt>
                      <c:pt idx="9">
                        <c:v>-4.1000479803975365</c:v>
                      </c:pt>
                      <c:pt idx="10">
                        <c:v>-3.823330509149514</c:v>
                      </c:pt>
                      <c:pt idx="11">
                        <c:v>-3.7891944873412742</c:v>
                      </c:pt>
                      <c:pt idx="12">
                        <c:v>-3.8305091495100001</c:v>
                      </c:pt>
                      <c:pt idx="13">
                        <c:v>-3.93277126526137</c:v>
                      </c:pt>
                      <c:pt idx="14">
                        <c:v>-3.9212994497846987</c:v>
                      </c:pt>
                      <c:pt idx="15">
                        <c:v>-3.6437507454587514</c:v>
                      </c:pt>
                      <c:pt idx="16">
                        <c:v>-3.7739911257043124</c:v>
                      </c:pt>
                      <c:pt idx="17">
                        <c:v>-3.588477047625438</c:v>
                      </c:pt>
                      <c:pt idx="18">
                        <c:v>-3.6293937597609016</c:v>
                      </c:pt>
                      <c:pt idx="19">
                        <c:v>-3.5314331171883984</c:v>
                      </c:pt>
                      <c:pt idx="20">
                        <c:v>-3.6287553615049761</c:v>
                      </c:pt>
                      <c:pt idx="21">
                        <c:v>-3.5417751622408566</c:v>
                      </c:pt>
                      <c:pt idx="22">
                        <c:v>-3.5127586659564614</c:v>
                      </c:pt>
                      <c:pt idx="23">
                        <c:v>-3.4177736307324791</c:v>
                      </c:pt>
                      <c:pt idx="24">
                        <c:v>-3.3236643233050902</c:v>
                      </c:pt>
                      <c:pt idx="25">
                        <c:v>-3.3209534104794436</c:v>
                      </c:pt>
                      <c:pt idx="26">
                        <c:v>-3.514606561662581</c:v>
                      </c:pt>
                      <c:pt idx="27">
                        <c:v>-3.4714031216079855</c:v>
                      </c:pt>
                      <c:pt idx="28">
                        <c:v>-3.3379563051719741</c:v>
                      </c:pt>
                      <c:pt idx="29">
                        <c:v>-3.4215597808417986</c:v>
                      </c:pt>
                      <c:pt idx="30">
                        <c:v>-3.6932540033580707</c:v>
                      </c:pt>
                      <c:pt idx="31">
                        <c:v>-3.5073577004055556</c:v>
                      </c:pt>
                      <c:pt idx="32">
                        <c:v>-3.7248009419112993</c:v>
                      </c:pt>
                      <c:pt idx="33">
                        <c:v>-3.7821850389048173</c:v>
                      </c:pt>
                      <c:pt idx="34">
                        <c:v>-3.8433909564159485</c:v>
                      </c:pt>
                      <c:pt idx="35">
                        <c:v>-3.6375896540805641</c:v>
                      </c:pt>
                      <c:pt idx="36">
                        <c:v>-3.6848436779258753</c:v>
                      </c:pt>
                      <c:pt idx="37">
                        <c:v>-3.8223297358696007</c:v>
                      </c:pt>
                      <c:pt idx="38">
                        <c:v>-3.8704117469688937</c:v>
                      </c:pt>
                      <c:pt idx="39">
                        <c:v>-3.6207928546455603</c:v>
                      </c:pt>
                      <c:pt idx="40">
                        <c:v>-3.5933649684276592</c:v>
                      </c:pt>
                      <c:pt idx="41">
                        <c:v>-3.4730135254451566</c:v>
                      </c:pt>
                      <c:pt idx="42">
                        <c:v>-3.5703529413484425</c:v>
                      </c:pt>
                      <c:pt idx="43">
                        <c:v>-3.8838147670325895</c:v>
                      </c:pt>
                      <c:pt idx="44">
                        <c:v>-3.7424504036214223</c:v>
                      </c:pt>
                      <c:pt idx="45">
                        <c:v>-3.9187978081217656</c:v>
                      </c:pt>
                      <c:pt idx="46">
                        <c:v>-3.6998911594161576</c:v>
                      </c:pt>
                      <c:pt idx="47">
                        <c:v>-3.8282702803943414</c:v>
                      </c:pt>
                      <c:pt idx="48">
                        <c:v>-3.8207065197051193</c:v>
                      </c:pt>
                      <c:pt idx="49">
                        <c:v>-3.7431809240084934</c:v>
                      </c:pt>
                      <c:pt idx="50">
                        <c:v>-3.8584527656404521</c:v>
                      </c:pt>
                      <c:pt idx="51">
                        <c:v>-4.246197685541353</c:v>
                      </c:pt>
                      <c:pt idx="52">
                        <c:v>-3.6640239773806371</c:v>
                      </c:pt>
                      <c:pt idx="53">
                        <c:v>-3.8416332531691078</c:v>
                      </c:pt>
                      <c:pt idx="54">
                        <c:v>-4.0402722213754849</c:v>
                      </c:pt>
                      <c:pt idx="55">
                        <c:v>-3.7400165244703132</c:v>
                      </c:pt>
                      <c:pt idx="56">
                        <c:v>-4.0253701471461012</c:v>
                      </c:pt>
                      <c:pt idx="57">
                        <c:v>-4.1787501460132797</c:v>
                      </c:pt>
                      <c:pt idx="58">
                        <c:v>-4.0443379649603983</c:v>
                      </c:pt>
                      <c:pt idx="59">
                        <c:v>-3.9532287194103954</c:v>
                      </c:pt>
                      <c:pt idx="60">
                        <c:v>-4.0544361759961012</c:v>
                      </c:pt>
                      <c:pt idx="61">
                        <c:v>-4.272925137254413</c:v>
                      </c:pt>
                      <c:pt idx="62">
                        <c:v>-3.6632492967842989</c:v>
                      </c:pt>
                      <c:pt idx="63">
                        <c:v>-3.6550033252162883</c:v>
                      </c:pt>
                      <c:pt idx="64">
                        <c:v>-3.8606687521467453</c:v>
                      </c:pt>
                      <c:pt idx="65">
                        <c:v>-3.7319702786102749</c:v>
                      </c:pt>
                      <c:pt idx="66">
                        <c:v>-3.7781601734843129</c:v>
                      </c:pt>
                      <c:pt idx="67">
                        <c:v>-3.3704833778578358</c:v>
                      </c:pt>
                      <c:pt idx="68">
                        <c:v>-3.2454033089555079</c:v>
                      </c:pt>
                      <c:pt idx="69">
                        <c:v>-3.3206065439999999</c:v>
                      </c:pt>
                      <c:pt idx="70">
                        <c:v>-3.4796111752898318</c:v>
                      </c:pt>
                      <c:pt idx="71">
                        <c:v>-3.2817132881187705</c:v>
                      </c:pt>
                      <c:pt idx="72">
                        <c:v>-3.2009313738362577</c:v>
                      </c:pt>
                      <c:pt idx="73">
                        <c:v>-3.3099712131994252</c:v>
                      </c:pt>
                      <c:pt idx="74">
                        <c:v>-3.0524657238774067</c:v>
                      </c:pt>
                      <c:pt idx="75">
                        <c:v>-2.9318383006365911</c:v>
                      </c:pt>
                      <c:pt idx="76">
                        <c:v>-3.0078228199587054</c:v>
                      </c:pt>
                      <c:pt idx="77">
                        <c:v>-3.4420901602471021</c:v>
                      </c:pt>
                      <c:pt idx="78">
                        <c:v>-3.1649191056236647</c:v>
                      </c:pt>
                      <c:pt idx="79">
                        <c:v>-3.2779153514231885</c:v>
                      </c:pt>
                      <c:pt idx="80">
                        <c:v>-2.9757372306910002</c:v>
                      </c:pt>
                      <c:pt idx="81">
                        <c:v>-2.7638580609783414</c:v>
                      </c:pt>
                      <c:pt idx="82">
                        <c:v>-2.8715390395926965</c:v>
                      </c:pt>
                      <c:pt idx="83">
                        <c:v>-2.7491750970868312</c:v>
                      </c:pt>
                      <c:pt idx="84">
                        <c:v>-2.8574040179345506</c:v>
                      </c:pt>
                      <c:pt idx="85">
                        <c:v>-2.8030893693368197</c:v>
                      </c:pt>
                      <c:pt idx="86">
                        <c:v>-2.9654823060000002</c:v>
                      </c:pt>
                      <c:pt idx="87">
                        <c:v>-3.0066254655365388</c:v>
                      </c:pt>
                      <c:pt idx="88">
                        <c:v>-3.0235955769243317</c:v>
                      </c:pt>
                      <c:pt idx="89">
                        <c:v>-3.1464308908562</c:v>
                      </c:pt>
                      <c:pt idx="90">
                        <c:v>-3.1551399299999998</c:v>
                      </c:pt>
                      <c:pt idx="91">
                        <c:v>-3.0550886012704614</c:v>
                      </c:pt>
                      <c:pt idx="92">
                        <c:v>-2.7494340263872763</c:v>
                      </c:pt>
                      <c:pt idx="93">
                        <c:v>-3.1322263957150875</c:v>
                      </c:pt>
                      <c:pt idx="94">
                        <c:v>-3.2632642330000001</c:v>
                      </c:pt>
                      <c:pt idx="95">
                        <c:v>-3.2552826882854546</c:v>
                      </c:pt>
                      <c:pt idx="96">
                        <c:v>-3.2846142195899208</c:v>
                      </c:pt>
                      <c:pt idx="97">
                        <c:v>-3.1180917954095611</c:v>
                      </c:pt>
                      <c:pt idx="98">
                        <c:v>-2.7920980835275389</c:v>
                      </c:pt>
                      <c:pt idx="99">
                        <c:v>-3.0255714695364144</c:v>
                      </c:pt>
                      <c:pt idx="100">
                        <c:v>-3.1516658361830929</c:v>
                      </c:pt>
                      <c:pt idx="101">
                        <c:v>-2.9684187409949603</c:v>
                      </c:pt>
                      <c:pt idx="102">
                        <c:v>-3.0220124304120022</c:v>
                      </c:pt>
                      <c:pt idx="103">
                        <c:v>-2.8993194357773699</c:v>
                      </c:pt>
                      <c:pt idx="104">
                        <c:v>-3.1207500142104161</c:v>
                      </c:pt>
                      <c:pt idx="105">
                        <c:v>-2.9378136869296911</c:v>
                      </c:pt>
                      <c:pt idx="106">
                        <c:v>-3.026036441</c:v>
                      </c:pt>
                      <c:pt idx="107">
                        <c:v>-3.0286271116760632</c:v>
                      </c:pt>
                      <c:pt idx="108">
                        <c:v>-3.1930151465638934</c:v>
                      </c:pt>
                      <c:pt idx="109">
                        <c:v>-3.2906247204800287</c:v>
                      </c:pt>
                      <c:pt idx="110">
                        <c:v>-3.208154380933359</c:v>
                      </c:pt>
                      <c:pt idx="111">
                        <c:v>-3.5372587068585037</c:v>
                      </c:pt>
                      <c:pt idx="112">
                        <c:v>-3.3280844664962395</c:v>
                      </c:pt>
                      <c:pt idx="113">
                        <c:v>-3.4666688281782543</c:v>
                      </c:pt>
                      <c:pt idx="114">
                        <c:v>-3.4777597982015296</c:v>
                      </c:pt>
                      <c:pt idx="115">
                        <c:v>-3.5921864196393205</c:v>
                      </c:pt>
                      <c:pt idx="116">
                        <c:v>-3.42239747239792</c:v>
                      </c:pt>
                      <c:pt idx="117">
                        <c:v>-3.5557870172585604</c:v>
                      </c:pt>
                      <c:pt idx="118">
                        <c:v>-3.5104573333673006</c:v>
                      </c:pt>
                      <c:pt idx="119">
                        <c:v>-3.5323515596240584</c:v>
                      </c:pt>
                      <c:pt idx="120">
                        <c:v>-3.3945777303355795</c:v>
                      </c:pt>
                      <c:pt idx="121">
                        <c:v>-3.2501561519058253</c:v>
                      </c:pt>
                      <c:pt idx="122">
                        <c:v>-3.6716310263223972</c:v>
                      </c:pt>
                      <c:pt idx="123">
                        <c:v>-3.6239264904759372</c:v>
                      </c:pt>
                      <c:pt idx="124">
                        <c:v>-3.5762219546294798</c:v>
                      </c:pt>
                      <c:pt idx="125">
                        <c:v>-3.5285174187830202</c:v>
                      </c:pt>
                      <c:pt idx="126">
                        <c:v>-3.6688844646940444</c:v>
                      </c:pt>
                      <c:pt idx="127">
                        <c:v>-3.6498438463756777</c:v>
                      </c:pt>
                      <c:pt idx="128">
                        <c:v>-3.642477856279136</c:v>
                      </c:pt>
                      <c:pt idx="129">
                        <c:v>-3.4740810533876454</c:v>
                      </c:pt>
                      <c:pt idx="130">
                        <c:v>-3.5972111488210556</c:v>
                      </c:pt>
                      <c:pt idx="131">
                        <c:v>-3.5203412442544701</c:v>
                      </c:pt>
                      <c:pt idx="132">
                        <c:v>-3.4814512081804416</c:v>
                      </c:pt>
                      <c:pt idx="133">
                        <c:v>-3.5881804399999999</c:v>
                      </c:pt>
                      <c:pt idx="134">
                        <c:v>-3.7310711176382627</c:v>
                      </c:pt>
                      <c:pt idx="135">
                        <c:v>-3.6009172627309294</c:v>
                      </c:pt>
                      <c:pt idx="136">
                        <c:v>-3.7015547742641486</c:v>
                      </c:pt>
                      <c:pt idx="137">
                        <c:v>-3.80219228579737</c:v>
                      </c:pt>
                      <c:pt idx="138">
                        <c:v>-4.0611584160237246</c:v>
                      </c:pt>
                      <c:pt idx="139">
                        <c:v>-3.7617088085597494</c:v>
                      </c:pt>
                      <c:pt idx="140">
                        <c:v>-3.7084713866337715</c:v>
                      </c:pt>
                      <c:pt idx="141">
                        <c:v>-3.4718974386633699</c:v>
                      </c:pt>
                      <c:pt idx="142">
                        <c:v>-3.656455957853133</c:v>
                      </c:pt>
                      <c:pt idx="143">
                        <c:v>-3.5574967821706549</c:v>
                      </c:pt>
                      <c:pt idx="144">
                        <c:v>-3.9440288443819416</c:v>
                      </c:pt>
                      <c:pt idx="145">
                        <c:v>-3.7496798464999999</c:v>
                      </c:pt>
                      <c:pt idx="146">
                        <c:v>-3.953563297492857</c:v>
                      </c:pt>
                      <c:pt idx="147">
                        <c:v>-3.9881729821045209</c:v>
                      </c:pt>
                      <c:pt idx="148">
                        <c:v>-3.9450618373106927</c:v>
                      </c:pt>
                      <c:pt idx="149">
                        <c:v>-4.5431456171021178</c:v>
                      </c:pt>
                      <c:pt idx="150">
                        <c:v>-3.9764068516595641</c:v>
                      </c:pt>
                      <c:pt idx="151">
                        <c:v>-4.9718166800463148</c:v>
                      </c:pt>
                      <c:pt idx="152">
                        <c:v>-4.7396135430071151</c:v>
                      </c:pt>
                      <c:pt idx="153">
                        <c:v>-3.9635636421782028</c:v>
                      </c:pt>
                      <c:pt idx="154">
                        <c:v>-3.8270328651115459</c:v>
                      </c:pt>
                      <c:pt idx="155">
                        <c:v>-3.9865731961785666</c:v>
                      </c:pt>
                      <c:pt idx="156">
                        <c:v>-3.9376797365479055</c:v>
                      </c:pt>
                      <c:pt idx="157">
                        <c:v>-3.8630599700996138</c:v>
                      </c:pt>
                      <c:pt idx="158">
                        <c:v>-3.643931011192425</c:v>
                      </c:pt>
                      <c:pt idx="159">
                        <c:v>-3.4583307127203922</c:v>
                      </c:pt>
                      <c:pt idx="160">
                        <c:v>-3.7926309717323248</c:v>
                      </c:pt>
                      <c:pt idx="161">
                        <c:v>-3.4846092217921676</c:v>
                      </c:pt>
                      <c:pt idx="162">
                        <c:v>-3.63302779465835</c:v>
                      </c:pt>
                      <c:pt idx="163">
                        <c:v>-3.945462799906263</c:v>
                      </c:pt>
                      <c:pt idx="164">
                        <c:v>-3.832130759175767</c:v>
                      </c:pt>
                      <c:pt idx="165">
                        <c:v>-3.7585439253861042</c:v>
                      </c:pt>
                      <c:pt idx="166">
                        <c:v>-4.0794383099939102</c:v>
                      </c:pt>
                      <c:pt idx="167">
                        <c:v>-3.8178681544589477</c:v>
                      </c:pt>
                      <c:pt idx="168">
                        <c:v>-3.6531398526880032</c:v>
                      </c:pt>
                      <c:pt idx="169">
                        <c:v>-3.6365929124291263</c:v>
                      </c:pt>
                      <c:pt idx="170">
                        <c:v>-3.6285199513023114</c:v>
                      </c:pt>
                      <c:pt idx="171">
                        <c:v>-4.048893254607</c:v>
                      </c:pt>
                      <c:pt idx="172">
                        <c:v>-3.7586426008231477</c:v>
                      </c:pt>
                      <c:pt idx="173">
                        <c:v>-3.647132900274408</c:v>
                      </c:pt>
                      <c:pt idx="174">
                        <c:v>-3.7665560384463337</c:v>
                      </c:pt>
                      <c:pt idx="175">
                        <c:v>-3.8104652538716999</c:v>
                      </c:pt>
                      <c:pt idx="176">
                        <c:v>-3.9469892705601417</c:v>
                      </c:pt>
                      <c:pt idx="177">
                        <c:v>-3.9834278710602078</c:v>
                      </c:pt>
                      <c:pt idx="178">
                        <c:v>-3.7853579245870073</c:v>
                      </c:pt>
                      <c:pt idx="179">
                        <c:v>-3.6290847475688448</c:v>
                      </c:pt>
                      <c:pt idx="180">
                        <c:v>-3.9627236264397903</c:v>
                      </c:pt>
                      <c:pt idx="181">
                        <c:v>-3.9636250531074002</c:v>
                      </c:pt>
                      <c:pt idx="182">
                        <c:v>-3.823683957079993</c:v>
                      </c:pt>
                      <c:pt idx="183">
                        <c:v>-3.8818219504236362</c:v>
                      </c:pt>
                      <c:pt idx="184">
                        <c:v>-3.7810537759860319</c:v>
                      </c:pt>
                      <c:pt idx="185">
                        <c:v>-3.9471320215223038</c:v>
                      </c:pt>
                      <c:pt idx="186">
                        <c:v>-3.8512748323770163</c:v>
                      </c:pt>
                      <c:pt idx="187">
                        <c:v>-3.860781835861915</c:v>
                      </c:pt>
                      <c:pt idx="188">
                        <c:v>-3.8814502500159609</c:v>
                      </c:pt>
                      <c:pt idx="189">
                        <c:v>-3.7173707718183291</c:v>
                      </c:pt>
                      <c:pt idx="190">
                        <c:v>-3.6781481792077519</c:v>
                      </c:pt>
                      <c:pt idx="191">
                        <c:v>-3.6892558659716999</c:v>
                      </c:pt>
                      <c:pt idx="192">
                        <c:v>-3.7184352646516539</c:v>
                      </c:pt>
                      <c:pt idx="193">
                        <c:v>-4.02847238866888</c:v>
                      </c:pt>
                      <c:pt idx="194">
                        <c:v>-3.8752836571698257</c:v>
                      </c:pt>
                      <c:pt idx="195">
                        <c:v>-3.8230162576242677</c:v>
                      </c:pt>
                      <c:pt idx="196">
                        <c:v>-3.6670580901422278</c:v>
                      </c:pt>
                      <c:pt idx="197">
                        <c:v>-3.4846092217921676</c:v>
                      </c:pt>
                      <c:pt idx="198">
                        <c:v>-3.9814605517476398</c:v>
                      </c:pt>
                      <c:pt idx="199">
                        <c:v>-3.6149355420564966</c:v>
                      </c:pt>
                      <c:pt idx="200">
                        <c:v>-3.6067114195464933</c:v>
                      </c:pt>
                      <c:pt idx="201">
                        <c:v>-3.6548174281699763</c:v>
                      </c:pt>
                      <c:pt idx="202">
                        <c:v>-3.7586257489419239</c:v>
                      </c:pt>
                      <c:pt idx="203">
                        <c:v>-3.455351466571388</c:v>
                      </c:pt>
                      <c:pt idx="204">
                        <c:v>-3.6359420413826227</c:v>
                      </c:pt>
                      <c:pt idx="205">
                        <c:v>-3.6431058689750939</c:v>
                      </c:pt>
                      <c:pt idx="206">
                        <c:v>-3.5913507561838864</c:v>
                      </c:pt>
                      <c:pt idx="207">
                        <c:v>-3.4940091795380157</c:v>
                      </c:pt>
                      <c:pt idx="208">
                        <c:v>-3.5956633428904095</c:v>
                      </c:pt>
                      <c:pt idx="209">
                        <c:v>-3.5646081786456785</c:v>
                      </c:pt>
                      <c:pt idx="210">
                        <c:v>-3.63726688576127</c:v>
                      </c:pt>
                      <c:pt idx="211">
                        <c:v>-3.5801683059593081</c:v>
                      </c:pt>
                      <c:pt idx="212">
                        <c:v>-3.4385105547969363</c:v>
                      </c:pt>
                      <c:pt idx="213">
                        <c:v>-3.44471900956278</c:v>
                      </c:pt>
                      <c:pt idx="214">
                        <c:v>-3.6304977804654248</c:v>
                      </c:pt>
                      <c:pt idx="215">
                        <c:v>-3.601922274763858</c:v>
                      </c:pt>
                      <c:pt idx="216">
                        <c:v>-3.3743704402833252</c:v>
                      </c:pt>
                      <c:pt idx="217">
                        <c:v>-3.5513407568987798</c:v>
                      </c:pt>
                      <c:pt idx="218">
                        <c:v>-3.4412910289909338</c:v>
                      </c:pt>
                      <c:pt idx="219">
                        <c:v>-3.4038504463058672</c:v>
                      </c:pt>
                      <c:pt idx="220">
                        <c:v>-3.7764799324614406</c:v>
                      </c:pt>
                      <c:pt idx="221">
                        <c:v>-3.8963675602006198</c:v>
                      </c:pt>
                      <c:pt idx="222">
                        <c:v>-3.6882164740817958</c:v>
                      </c:pt>
                      <c:pt idx="223">
                        <c:v>-3.8278934283333399</c:v>
                      </c:pt>
                      <c:pt idx="224">
                        <c:v>-3.5839454819392991</c:v>
                      </c:pt>
                      <c:pt idx="225">
                        <c:v>-3.7220936179083175</c:v>
                      </c:pt>
                      <c:pt idx="226">
                        <c:v>-3.7202163277171296</c:v>
                      </c:pt>
                      <c:pt idx="227">
                        <c:v>-3.5452428469960884</c:v>
                      </c:pt>
                      <c:pt idx="228">
                        <c:v>-3.5247040699327714</c:v>
                      </c:pt>
                      <c:pt idx="229">
                        <c:v>-3.5587638062254401</c:v>
                      </c:pt>
                      <c:pt idx="230">
                        <c:v>-3.7903181798047969</c:v>
                      </c:pt>
                      <c:pt idx="231">
                        <c:v>-3.5322866302294198</c:v>
                      </c:pt>
                      <c:pt idx="232">
                        <c:v>-3.9749594384337339</c:v>
                      </c:pt>
                      <c:pt idx="233">
                        <c:v>-3.6405053240274876</c:v>
                      </c:pt>
                      <c:pt idx="234">
                        <c:v>-3.692239795072938</c:v>
                      </c:pt>
                      <c:pt idx="235">
                        <c:v>-3.4087746298494537</c:v>
                      </c:pt>
                      <c:pt idx="236">
                        <c:v>-3.5641416612944998</c:v>
                      </c:pt>
                      <c:pt idx="237">
                        <c:v>-3.7323534651899637</c:v>
                      </c:pt>
                      <c:pt idx="238">
                        <c:v>-3.6144292940601952</c:v>
                      </c:pt>
                      <c:pt idx="239">
                        <c:v>-3.5737169952849701</c:v>
                      </c:pt>
                      <c:pt idx="240">
                        <c:v>-3.9145818364336726</c:v>
                      </c:pt>
                      <c:pt idx="241">
                        <c:v>-3.4751597872103579</c:v>
                      </c:pt>
                      <c:pt idx="242">
                        <c:v>-3.7660815361471034</c:v>
                      </c:pt>
                      <c:pt idx="243">
                        <c:v>-3.6991439852874786</c:v>
                      </c:pt>
                      <c:pt idx="244">
                        <c:v>-3.7641538577743994</c:v>
                      </c:pt>
                      <c:pt idx="245">
                        <c:v>-3.7800686571870523</c:v>
                      </c:pt>
                      <c:pt idx="246">
                        <c:v>-3.7800686571870523</c:v>
                      </c:pt>
                      <c:pt idx="247">
                        <c:v>-4.0169458365217903</c:v>
                      </c:pt>
                      <c:pt idx="248">
                        <c:v>-3.709993955398061</c:v>
                      </c:pt>
                      <c:pt idx="249">
                        <c:v>-4.1342634456243976</c:v>
                      </c:pt>
                      <c:pt idx="250">
                        <c:v>-3.4840548094801083</c:v>
                      </c:pt>
                      <c:pt idx="251">
                        <c:v>-3.6283368066412081</c:v>
                      </c:pt>
                      <c:pt idx="252">
                        <c:v>-3.5192006340329929</c:v>
                      </c:pt>
                      <c:pt idx="253">
                        <c:v>-3.5501916279048196</c:v>
                      </c:pt>
                      <c:pt idx="254">
                        <c:v>-3.9273327191825524</c:v>
                      </c:pt>
                      <c:pt idx="255">
                        <c:v>-3.8644711038996471</c:v>
                      </c:pt>
                      <c:pt idx="256">
                        <c:v>-3.9075791749256794</c:v>
                      </c:pt>
                      <c:pt idx="257">
                        <c:v>-3.974465960333351</c:v>
                      </c:pt>
                      <c:pt idx="258">
                        <c:v>-3.95573808803212</c:v>
                      </c:pt>
                      <c:pt idx="259">
                        <c:v>-4.0913520434667783</c:v>
                      </c:pt>
                      <c:pt idx="260">
                        <c:v>-4.3284898549225126</c:v>
                      </c:pt>
                      <c:pt idx="261">
                        <c:v>-4.135108925067299</c:v>
                      </c:pt>
                      <c:pt idx="262">
                        <c:v>-4.5181081614312779</c:v>
                      </c:pt>
                      <c:pt idx="263">
                        <c:v>-4.2787906615352478</c:v>
                      </c:pt>
                      <c:pt idx="264">
                        <c:v>-4.161893829361496</c:v>
                      </c:pt>
                      <c:pt idx="265">
                        <c:v>-4.1526512813520045</c:v>
                      </c:pt>
                      <c:pt idx="266">
                        <c:v>-4.1973952587349705</c:v>
                      </c:pt>
                      <c:pt idx="267">
                        <c:v>-4.0894620916872571</c:v>
                      </c:pt>
                      <c:pt idx="268">
                        <c:v>-3.7920326549230055</c:v>
                      </c:pt>
                      <c:pt idx="269">
                        <c:v>-3.5880233152538743</c:v>
                      </c:pt>
                      <c:pt idx="270">
                        <c:v>-3.6520125684756932</c:v>
                      </c:pt>
                      <c:pt idx="271">
                        <c:v>-3.6585215257490811</c:v>
                      </c:pt>
                      <c:pt idx="272">
                        <c:v>-3.8222089573231033</c:v>
                      </c:pt>
                      <c:pt idx="273">
                        <c:v>-3.8294485295592429</c:v>
                      </c:pt>
                      <c:pt idx="274">
                        <c:v>-3.7589701730971798</c:v>
                      </c:pt>
                      <c:pt idx="275">
                        <c:v>-3.812619797756045</c:v>
                      </c:pt>
                      <c:pt idx="276">
                        <c:v>-3.9266250888716492</c:v>
                      </c:pt>
                      <c:pt idx="277">
                        <c:v>-3.6429483445069577</c:v>
                      </c:pt>
                      <c:pt idx="278">
                        <c:v>-3.4762920001869535</c:v>
                      </c:pt>
                      <c:pt idx="279">
                        <c:v>-3.5355905847823665</c:v>
                      </c:pt>
                      <c:pt idx="280">
                        <c:v>-3.4343743612180733</c:v>
                      </c:pt>
                      <c:pt idx="281">
                        <c:v>-3.497572055493503</c:v>
                      </c:pt>
                      <c:pt idx="282">
                        <c:v>-3.5113164024069832</c:v>
                      </c:pt>
                      <c:pt idx="283">
                        <c:v>-3.4752904604260504</c:v>
                      </c:pt>
                      <c:pt idx="284">
                        <c:v>-3.7211586228680371</c:v>
                      </c:pt>
                      <c:pt idx="285">
                        <c:v>-3.988317558937915</c:v>
                      </c:pt>
                      <c:pt idx="286">
                        <c:v>-3.9091812707174878</c:v>
                      </c:pt>
                      <c:pt idx="287">
                        <c:v>-3.63004498249706</c:v>
                      </c:pt>
                      <c:pt idx="288">
                        <c:v>-3.4808544967714905</c:v>
                      </c:pt>
                      <c:pt idx="289">
                        <c:v>-3.5847457449499354</c:v>
                      </c:pt>
                      <c:pt idx="290">
                        <c:v>-3.9092841373836729</c:v>
                      </c:pt>
                      <c:pt idx="291">
                        <c:v>-3.6547253703949067</c:v>
                      </c:pt>
                      <c:pt idx="292">
                        <c:v>-3.9448587434036675</c:v>
                      </c:pt>
                      <c:pt idx="293">
                        <c:v>-4.3879965455565495</c:v>
                      </c:pt>
                      <c:pt idx="294">
                        <c:v>-3.7601430891531784</c:v>
                      </c:pt>
                      <c:pt idx="295">
                        <c:v>-3.9049644063739999</c:v>
                      </c:pt>
                      <c:pt idx="296">
                        <c:v>-3.8699196390590274</c:v>
                      </c:pt>
                      <c:pt idx="297">
                        <c:v>-3.8868932207839491</c:v>
                      </c:pt>
                      <c:pt idx="298">
                        <c:v>-3.8486185778288107</c:v>
                      </c:pt>
                      <c:pt idx="299">
                        <c:v>-4.4250281661286639</c:v>
                      </c:pt>
                      <c:pt idx="300">
                        <c:v>-3.7806483672183644</c:v>
                      </c:pt>
                      <c:pt idx="301">
                        <c:v>-4.1122332823935182</c:v>
                      </c:pt>
                      <c:pt idx="302">
                        <c:v>-3.8541344270631717</c:v>
                      </c:pt>
                      <c:pt idx="303">
                        <c:v>-3.9346837002736113</c:v>
                      </c:pt>
                      <c:pt idx="304">
                        <c:v>-3.795314486816026</c:v>
                      </c:pt>
                      <c:pt idx="305">
                        <c:v>-4.0095176565478896</c:v>
                      </c:pt>
                      <c:pt idx="306">
                        <c:v>-3.416126141361886</c:v>
                      </c:pt>
                      <c:pt idx="307">
                        <c:v>-3.610521188362803</c:v>
                      </c:pt>
                      <c:pt idx="308">
                        <c:v>-3.5658634883857232</c:v>
                      </c:pt>
                      <c:pt idx="309">
                        <c:v>-3.7756363991863218</c:v>
                      </c:pt>
                      <c:pt idx="310">
                        <c:v>-3.4816272122495384</c:v>
                      </c:pt>
                      <c:pt idx="311">
                        <c:v>-3.861730888092163</c:v>
                      </c:pt>
                      <c:pt idx="312">
                        <c:v>-3.730871651979828</c:v>
                      </c:pt>
                      <c:pt idx="313">
                        <c:v>-4.0052113440760539</c:v>
                      </c:pt>
                      <c:pt idx="314">
                        <c:v>-4.0203583741396098</c:v>
                      </c:pt>
                      <c:pt idx="315">
                        <c:v>-4.1481204021376339</c:v>
                      </c:pt>
                      <c:pt idx="316">
                        <c:v>-3.9414404131485892</c:v>
                      </c:pt>
                      <c:pt idx="317">
                        <c:v>-4.0175372968380803</c:v>
                      </c:pt>
                      <c:pt idx="318">
                        <c:v>-4.0258425474022363</c:v>
                      </c:pt>
                      <c:pt idx="319">
                        <c:v>-3.9542692971282767</c:v>
                      </c:pt>
                      <c:pt idx="320">
                        <c:v>-3.8575568042492625</c:v>
                      </c:pt>
                      <c:pt idx="321">
                        <c:v>-4.1113469478735176</c:v>
                      </c:pt>
                      <c:pt idx="322">
                        <c:v>-3.7526346792714493</c:v>
                      </c:pt>
                      <c:pt idx="323">
                        <c:v>-3.4376040433390376</c:v>
                      </c:pt>
                      <c:pt idx="324">
                        <c:v>-3.5551749392879195</c:v>
                      </c:pt>
                      <c:pt idx="325">
                        <c:v>-3.5031671093591621</c:v>
                      </c:pt>
                      <c:pt idx="326">
                        <c:v>-3.5601350512357577</c:v>
                      </c:pt>
                      <c:pt idx="327">
                        <c:v>-3.3445775330851468</c:v>
                      </c:pt>
                      <c:pt idx="328">
                        <c:v>-3.6000386145995655</c:v>
                      </c:pt>
                      <c:pt idx="329">
                        <c:v>-3.5601539489619194</c:v>
                      </c:pt>
                      <c:pt idx="330">
                        <c:v>-3.7235671795186054</c:v>
                      </c:pt>
                      <c:pt idx="331">
                        <c:v>-3.6490036205003573</c:v>
                      </c:pt>
                      <c:pt idx="332">
                        <c:v>-3.8285384044179915</c:v>
                      </c:pt>
                      <c:pt idx="333">
                        <c:v>-3.5153784530742582</c:v>
                      </c:pt>
                      <c:pt idx="334">
                        <c:v>-3.7952306774644562</c:v>
                      </c:pt>
                      <c:pt idx="335">
                        <c:v>-3.5390387544017576</c:v>
                      </c:pt>
                      <c:pt idx="336">
                        <c:v>-3.7063935968950634</c:v>
                      </c:pt>
                      <c:pt idx="337">
                        <c:v>-3.2319583363626947</c:v>
                      </c:pt>
                      <c:pt idx="338">
                        <c:v>-4.0424663764998536</c:v>
                      </c:pt>
                      <c:pt idx="339">
                        <c:v>-3.8482381232228802</c:v>
                      </c:pt>
                      <c:pt idx="340">
                        <c:v>-3.6001959713301002</c:v>
                      </c:pt>
                      <c:pt idx="341">
                        <c:v>-3.5266047467233941</c:v>
                      </c:pt>
                      <c:pt idx="342">
                        <c:v>-3.5987217374078284</c:v>
                      </c:pt>
                      <c:pt idx="343">
                        <c:v>-3.6015988160430501</c:v>
                      </c:pt>
                      <c:pt idx="344">
                        <c:v>-3.7842498074062147</c:v>
                      </c:pt>
                      <c:pt idx="345">
                        <c:v>-3.7776495728767401</c:v>
                      </c:pt>
                      <c:pt idx="346">
                        <c:v>-3.6757550129269401</c:v>
                      </c:pt>
                      <c:pt idx="347">
                        <c:v>-3.7288275194697906</c:v>
                      </c:pt>
                      <c:pt idx="348">
                        <c:v>-3.561915737945065</c:v>
                      </c:pt>
                      <c:pt idx="349">
                        <c:v>-3.5197946400832292</c:v>
                      </c:pt>
                      <c:pt idx="350">
                        <c:v>-3.5238076659968032</c:v>
                      </c:pt>
                      <c:pt idx="351">
                        <c:v>-3.4061359728754237</c:v>
                      </c:pt>
                      <c:pt idx="352">
                        <c:v>-3.4138743520000236</c:v>
                      </c:pt>
                      <c:pt idx="353">
                        <c:v>-3.4731543691183253</c:v>
                      </c:pt>
                      <c:pt idx="354">
                        <c:v>-3.3349638809223592</c:v>
                      </c:pt>
                      <c:pt idx="355">
                        <c:v>-3.5167098026730459</c:v>
                      </c:pt>
                      <c:pt idx="356">
                        <c:v>-3.3549849720343472</c:v>
                      </c:pt>
                      <c:pt idx="357">
                        <c:v>-3.5737826237863812</c:v>
                      </c:pt>
                      <c:pt idx="358">
                        <c:v>-3.5357060555480935</c:v>
                      </c:pt>
                      <c:pt idx="359">
                        <c:v>-3.880153957432797</c:v>
                      </c:pt>
                      <c:pt idx="360">
                        <c:v>-3.9562766765288693</c:v>
                      </c:pt>
                      <c:pt idx="361">
                        <c:v>-3.8234475077649765</c:v>
                      </c:pt>
                      <c:pt idx="362">
                        <c:v>-3.9231342334310471</c:v>
                      </c:pt>
                      <c:pt idx="363">
                        <c:v>-3.7004434088580007</c:v>
                      </c:pt>
                      <c:pt idx="364">
                        <c:v>-3.6646060086437116</c:v>
                      </c:pt>
                      <c:pt idx="365">
                        <c:v>-3.7108428327657927</c:v>
                      </c:pt>
                      <c:pt idx="366">
                        <c:v>-3.6684462144799257</c:v>
                      </c:pt>
                      <c:pt idx="367">
                        <c:v>-3.697298185401543</c:v>
                      </c:pt>
                      <c:pt idx="368">
                        <c:v>-3.556267734673435</c:v>
                      </c:pt>
                      <c:pt idx="369">
                        <c:v>-3.2148163127888596</c:v>
                      </c:pt>
                      <c:pt idx="370">
                        <c:v>-3.444250939988458</c:v>
                      </c:pt>
                      <c:pt idx="371">
                        <c:v>-3.4312301602434925</c:v>
                      </c:pt>
                      <c:pt idx="372">
                        <c:v>-3.5154301275224231</c:v>
                      </c:pt>
                      <c:pt idx="373">
                        <c:v>-3.5520968736062475</c:v>
                      </c:pt>
                      <c:pt idx="374">
                        <c:v>-3.568451827816399</c:v>
                      </c:pt>
                      <c:pt idx="375">
                        <c:v>-3.3619133580680138</c:v>
                      </c:pt>
                      <c:pt idx="376">
                        <c:v>-3.1848303327325356</c:v>
                      </c:pt>
                      <c:pt idx="377">
                        <c:v>-3.4481446489533774</c:v>
                      </c:pt>
                      <c:pt idx="378">
                        <c:v>-3.3693091793057794</c:v>
                      </c:pt>
                      <c:pt idx="379">
                        <c:v>-3.1700479533547377</c:v>
                      </c:pt>
                      <c:pt idx="380">
                        <c:v>-3.2618758204906451</c:v>
                      </c:pt>
                      <c:pt idx="381">
                        <c:v>-3.2311385217205224</c:v>
                      </c:pt>
                      <c:pt idx="382">
                        <c:v>-3.2148695989501208</c:v>
                      </c:pt>
                      <c:pt idx="383">
                        <c:v>-3.4379424081834</c:v>
                      </c:pt>
                      <c:pt idx="384">
                        <c:v>-3.3261661200427728</c:v>
                      </c:pt>
                      <c:pt idx="385">
                        <c:v>-3.5195989810622441</c:v>
                      </c:pt>
                      <c:pt idx="386">
                        <c:v>-3.5104435261763545</c:v>
                      </c:pt>
                      <c:pt idx="387">
                        <c:v>-3.488299926729721</c:v>
                      </c:pt>
                      <c:pt idx="388">
                        <c:v>-3.477649565608365</c:v>
                      </c:pt>
                      <c:pt idx="389">
                        <c:v>-3.4363721608701159</c:v>
                      </c:pt>
                      <c:pt idx="390">
                        <c:v>-3.231975147655386</c:v>
                      </c:pt>
                      <c:pt idx="391">
                        <c:v>-3.3442658760901578</c:v>
                      </c:pt>
                      <c:pt idx="392">
                        <c:v>-3.0689983418332734</c:v>
                      </c:pt>
                      <c:pt idx="393">
                        <c:v>-3.22363012673621</c:v>
                      </c:pt>
                      <c:pt idx="394">
                        <c:v>-3.0452827115959868</c:v>
                      </c:pt>
                      <c:pt idx="395">
                        <c:v>-3.1713650271411042</c:v>
                      </c:pt>
                      <c:pt idx="396">
                        <c:v>-3.2974473426862199</c:v>
                      </c:pt>
                      <c:pt idx="397">
                        <c:v>-3.458724103194144</c:v>
                      </c:pt>
                      <c:pt idx="398">
                        <c:v>-3.4304717938793416</c:v>
                      </c:pt>
                      <c:pt idx="399">
                        <c:v>-3.4026309948907985</c:v>
                      </c:pt>
                      <c:pt idx="400">
                        <c:v>-3.5307229197610868</c:v>
                      </c:pt>
                      <c:pt idx="401">
                        <c:v>-3.5161232613393212</c:v>
                      </c:pt>
                      <c:pt idx="402">
                        <c:v>-3.2494763531784043</c:v>
                      </c:pt>
                      <c:pt idx="403">
                        <c:v>-3.578387552674811</c:v>
                      </c:pt>
                      <c:pt idx="404">
                        <c:v>-3.558578397239387</c:v>
                      </c:pt>
                      <c:pt idx="405">
                        <c:v>-3.4942668179096525</c:v>
                      </c:pt>
                      <c:pt idx="406">
                        <c:v>-3.6646165281823961</c:v>
                      </c:pt>
                      <c:pt idx="407">
                        <c:v>-3.6348250518590808</c:v>
                      </c:pt>
                      <c:pt idx="408">
                        <c:v>-3.3043747435342885</c:v>
                      </c:pt>
                      <c:pt idx="409">
                        <c:v>-3.4283867528817069</c:v>
                      </c:pt>
                      <c:pt idx="410">
                        <c:v>-3.625604887565248</c:v>
                      </c:pt>
                      <c:pt idx="411">
                        <c:v>-3.8264136934216264</c:v>
                      </c:pt>
                      <c:pt idx="412">
                        <c:v>-3.6182830500408603</c:v>
                      </c:pt>
                      <c:pt idx="413">
                        <c:v>-3.6264007096874495</c:v>
                      </c:pt>
                      <c:pt idx="414">
                        <c:v>-3.0833369936393851</c:v>
                      </c:pt>
                      <c:pt idx="415">
                        <c:v>-3.3000975790192788</c:v>
                      </c:pt>
                      <c:pt idx="416">
                        <c:v>-3.6728222754184303</c:v>
                      </c:pt>
                      <c:pt idx="417">
                        <c:v>-3.6435872890620002</c:v>
                      </c:pt>
                      <c:pt idx="418">
                        <c:v>-3.6862586708367173</c:v>
                      </c:pt>
                      <c:pt idx="419">
                        <c:v>-3.4289300526114301</c:v>
                      </c:pt>
                      <c:pt idx="420">
                        <c:v>-3.2731470389163464</c:v>
                      </c:pt>
                      <c:pt idx="421">
                        <c:v>-3.6757157499337501</c:v>
                      </c:pt>
                      <c:pt idx="422">
                        <c:v>-3.3009835804351795</c:v>
                      </c:pt>
                      <c:pt idx="423">
                        <c:v>-3.2974854098780648</c:v>
                      </c:pt>
                      <c:pt idx="424">
                        <c:v>-3.3762033960521576</c:v>
                      </c:pt>
                      <c:pt idx="425">
                        <c:v>-3.2336125887921785</c:v>
                      </c:pt>
                      <c:pt idx="426">
                        <c:v>-3.2355423938977834</c:v>
                      </c:pt>
                      <c:pt idx="427">
                        <c:v>-3.4632197067159254</c:v>
                      </c:pt>
                      <c:pt idx="428">
                        <c:v>-3.4679756710330745</c:v>
                      </c:pt>
                      <c:pt idx="429">
                        <c:v>-3.3347372710306189</c:v>
                      </c:pt>
                      <c:pt idx="430">
                        <c:v>-3.2799649751324989</c:v>
                      </c:pt>
                      <c:pt idx="431">
                        <c:v>-2.7570800176467403</c:v>
                      </c:pt>
                      <c:pt idx="432">
                        <c:v>-3.1748403793615543</c:v>
                      </c:pt>
                      <c:pt idx="433">
                        <c:v>-2.9597219349819515</c:v>
                      </c:pt>
                      <c:pt idx="434">
                        <c:v>-2.9963039480939146</c:v>
                      </c:pt>
                      <c:pt idx="435">
                        <c:v>-3.1222139512322444</c:v>
                      </c:pt>
                      <c:pt idx="436">
                        <c:v>-3.254528749759289</c:v>
                      </c:pt>
                      <c:pt idx="437">
                        <c:v>-2.9153939044975763</c:v>
                      </c:pt>
                      <c:pt idx="438">
                        <c:v>-2.7220982837077301</c:v>
                      </c:pt>
                      <c:pt idx="439">
                        <c:v>-3.1887428181148758</c:v>
                      </c:pt>
                      <c:pt idx="440">
                        <c:v>-3.5459356900706673</c:v>
                      </c:pt>
                      <c:pt idx="441">
                        <c:v>-3.0272332184205775</c:v>
                      </c:pt>
                      <c:pt idx="442">
                        <c:v>-3.3441673616851908</c:v>
                      </c:pt>
                      <c:pt idx="443">
                        <c:v>-2.9956024541882842</c:v>
                      </c:pt>
                      <c:pt idx="444">
                        <c:v>-2.8118774071453911</c:v>
                      </c:pt>
                      <c:pt idx="445">
                        <c:v>-2.960861895692779</c:v>
                      </c:pt>
                      <c:pt idx="446">
                        <c:v>-2.9114562714783743</c:v>
                      </c:pt>
                      <c:pt idx="447">
                        <c:v>-2.8637141310755565</c:v>
                      </c:pt>
                      <c:pt idx="448">
                        <c:v>-2.9421718200678404</c:v>
                      </c:pt>
                      <c:pt idx="449">
                        <c:v>-3.2711984570853447</c:v>
                      </c:pt>
                      <c:pt idx="450">
                        <c:v>-3.1541177512444118</c:v>
                      </c:pt>
                      <c:pt idx="451">
                        <c:v>-3.3940682075831452</c:v>
                      </c:pt>
                      <c:pt idx="452">
                        <c:v>-3.201093733986804</c:v>
                      </c:pt>
                      <c:pt idx="453">
                        <c:v>-3.1782084714183645</c:v>
                      </c:pt>
                      <c:pt idx="454">
                        <c:v>-3.5006920878091208</c:v>
                      </c:pt>
                      <c:pt idx="455">
                        <c:v>-3.0933527366990843</c:v>
                      </c:pt>
                      <c:pt idx="456">
                        <c:v>-3.1600118016150702</c:v>
                      </c:pt>
                      <c:pt idx="457">
                        <c:v>-2.9726374099773301</c:v>
                      </c:pt>
                      <c:pt idx="458">
                        <c:v>-2.7748101808919845</c:v>
                      </c:pt>
                      <c:pt idx="459">
                        <c:v>-3.1035533009052818</c:v>
                      </c:pt>
                      <c:pt idx="460">
                        <c:v>-2.9873229524158829</c:v>
                      </c:pt>
                      <c:pt idx="461">
                        <c:v>-3.2884667992472139</c:v>
                      </c:pt>
                      <c:pt idx="462">
                        <c:v>-3.4925156113254641</c:v>
                      </c:pt>
                      <c:pt idx="463">
                        <c:v>-3.4449496638437882</c:v>
                      </c:pt>
                      <c:pt idx="464">
                        <c:v>-2.9862961530117138</c:v>
                      </c:pt>
                      <c:pt idx="465">
                        <c:v>-2.9395847321533886</c:v>
                      </c:pt>
                      <c:pt idx="466">
                        <c:v>-2.8069005904819422</c:v>
                      </c:pt>
                    </c:numCache>
                  </c:numRef>
                </c:yVal>
                <c:smooth val="0"/>
                <c:extLst>
                  <c:ext xmlns:c16="http://schemas.microsoft.com/office/drawing/2014/chart" uri="{C3380CC4-5D6E-409C-BE32-E72D297353CC}">
                    <c16:uniqueId val="{00000001-5BF1-4B7F-ADA8-CB4BEA945EA7}"/>
                  </c:ext>
                </c:extLst>
              </c15:ser>
            </c15:filteredScatterSeries>
          </c:ext>
        </c:extLst>
      </c:scatterChart>
      <c:valAx>
        <c:axId val="-2118562072"/>
        <c:scaling>
          <c:orientation val="minMax"/>
          <c:max val="5100"/>
          <c:min val="400"/>
        </c:scaling>
        <c:delete val="1"/>
        <c:axPos val="t"/>
        <c:numFmt formatCode="General" sourceLinked="1"/>
        <c:majorTickMark val="out"/>
        <c:minorTickMark val="none"/>
        <c:tickLblPos val="nextTo"/>
        <c:crossAx val="-2118559048"/>
        <c:crosses val="autoZero"/>
        <c:crossBetween val="midCat"/>
      </c:valAx>
      <c:valAx>
        <c:axId val="-2118559048"/>
        <c:scaling>
          <c:orientation val="maxMin"/>
          <c:max val="-2"/>
          <c:min val="-7"/>
        </c:scaling>
        <c:delete val="0"/>
        <c:axPos val="l"/>
        <c:title>
          <c:tx>
            <c:rich>
              <a:bodyPr/>
              <a:lstStyle/>
              <a:p>
                <a:pPr>
                  <a:defRPr/>
                </a:pPr>
                <a:r>
                  <a:rPr lang="el-GR" sz="1000" b="1" i="0" u="none" strike="noStrike" baseline="0">
                    <a:effectLst/>
                  </a:rPr>
                  <a:t>δ</a:t>
                </a:r>
                <a:r>
                  <a:rPr lang="en-US" sz="1000" b="1" i="0" u="none" strike="noStrike" baseline="0">
                    <a:effectLst/>
                  </a:rPr>
                  <a:t>18O</a:t>
                </a:r>
                <a:endParaRPr lang="en-US"/>
              </a:p>
            </c:rich>
          </c:tx>
          <c:layout/>
          <c:overlay val="0"/>
        </c:title>
        <c:numFmt formatCode="General" sourceLinked="1"/>
        <c:majorTickMark val="out"/>
        <c:minorTickMark val="none"/>
        <c:tickLblPos val="nextTo"/>
        <c:crossAx val="-2118562072"/>
        <c:crosses val="autoZero"/>
        <c:crossBetween val="midCat"/>
      </c:valAx>
      <c:valAx>
        <c:axId val="-2118553160"/>
        <c:scaling>
          <c:orientation val="maxMin"/>
          <c:max val="-2"/>
          <c:min val="-5.5"/>
        </c:scaling>
        <c:delete val="1"/>
        <c:axPos val="r"/>
        <c:numFmt formatCode="0.00" sourceLinked="1"/>
        <c:majorTickMark val="out"/>
        <c:minorTickMark val="none"/>
        <c:tickLblPos val="nextTo"/>
        <c:crossAx val="-2118550088"/>
        <c:crosses val="max"/>
        <c:crossBetween val="midCat"/>
      </c:valAx>
      <c:valAx>
        <c:axId val="-2118550088"/>
        <c:scaling>
          <c:orientation val="minMax"/>
        </c:scaling>
        <c:delete val="1"/>
        <c:axPos val="t"/>
        <c:numFmt formatCode="0" sourceLinked="1"/>
        <c:majorTickMark val="out"/>
        <c:minorTickMark val="none"/>
        <c:tickLblPos val="nextTo"/>
        <c:crossAx val="-2118553160"/>
        <c:crosses val="autoZero"/>
        <c:crossBetween val="midCat"/>
      </c:valAx>
      <c:spPr>
        <a:solidFill>
          <a:srgbClr val="000000"/>
        </a:solidFill>
        <a:ln w="25400">
          <a:noFill/>
        </a:ln>
      </c:spPr>
    </c:plotArea>
    <c:legend>
      <c:legendPos val="r"/>
      <c:layout>
        <c:manualLayout>
          <c:xMode val="edge"/>
          <c:yMode val="edge"/>
          <c:x val="0.795395512063649"/>
          <c:y val="0.12804696159752099"/>
          <c:w val="0.18742600380295599"/>
          <c:h val="0.33645195711833098"/>
        </c:manualLayout>
      </c:layout>
      <c:overlay val="0"/>
      <c:txPr>
        <a:bodyPr/>
        <a:lstStyle/>
        <a:p>
          <a:pPr>
            <a:defRPr sz="1400"/>
          </a:pPr>
          <a:endParaRPr lang="en-US"/>
        </a:p>
      </c:txPr>
    </c:legend>
    <c:plotVisOnly val="1"/>
    <c:dispBlanksAs val="gap"/>
    <c:showDLblsOverMax val="0"/>
  </c:chart>
  <c:spPr>
    <a:solidFill>
      <a:srgbClr val="000000"/>
    </a:solidFill>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6.4198832366734404E-2"/>
          <c:y val="7.2962876911302696E-2"/>
          <c:w val="0.903919889458078"/>
          <c:h val="0.85407424617739502"/>
        </c:manualLayout>
      </c:layout>
      <c:scatterChart>
        <c:scatterStyle val="lineMarker"/>
        <c:varyColors val="0"/>
        <c:ser>
          <c:idx val="0"/>
          <c:order val="0"/>
          <c:tx>
            <c:v>Lake Peten-Itza</c:v>
          </c:tx>
          <c:spPr>
            <a:ln w="12700" cap="rnd" cmpd="sng" algn="ctr">
              <a:solidFill>
                <a:srgbClr val="00B050"/>
              </a:solidFill>
              <a:prstDash val="solid"/>
              <a:round/>
            </a:ln>
            <a:effectLst/>
          </c:spPr>
          <c:marker>
            <c:symbol val="none"/>
          </c:marker>
          <c:xVal>
            <c:numRef>
              <c:f>Composite!$I$2:$I$2006</c:f>
              <c:numCache>
                <c:formatCode>General</c:formatCode>
                <c:ptCount val="2005"/>
                <c:pt idx="0">
                  <c:v>-22.541</c:v>
                </c:pt>
                <c:pt idx="1">
                  <c:v>-2.0811000000000002</c:v>
                </c:pt>
                <c:pt idx="2">
                  <c:v>8.1486000000000001</c:v>
                </c:pt>
                <c:pt idx="3">
                  <c:v>18.378</c:v>
                </c:pt>
                <c:pt idx="4">
                  <c:v>28.608000000000001</c:v>
                </c:pt>
                <c:pt idx="5">
                  <c:v>38.838000000000001</c:v>
                </c:pt>
                <c:pt idx="6">
                  <c:v>49.067999999999998</c:v>
                </c:pt>
                <c:pt idx="7">
                  <c:v>59.297000000000011</c:v>
                </c:pt>
                <c:pt idx="8">
                  <c:v>69.527000000000001</c:v>
                </c:pt>
                <c:pt idx="9">
                  <c:v>79.757000000000005</c:v>
                </c:pt>
                <c:pt idx="10">
                  <c:v>89.986000000000004</c:v>
                </c:pt>
                <c:pt idx="11">
                  <c:v>100.22</c:v>
                </c:pt>
                <c:pt idx="12">
                  <c:v>110.45</c:v>
                </c:pt>
                <c:pt idx="13">
                  <c:v>120.68</c:v>
                </c:pt>
                <c:pt idx="14">
                  <c:v>130.91</c:v>
                </c:pt>
                <c:pt idx="15">
                  <c:v>141.13999999999999</c:v>
                </c:pt>
                <c:pt idx="16">
                  <c:v>151.36000000000001</c:v>
                </c:pt>
                <c:pt idx="17">
                  <c:v>161.59</c:v>
                </c:pt>
                <c:pt idx="18">
                  <c:v>171.82</c:v>
                </c:pt>
                <c:pt idx="19">
                  <c:v>182.05</c:v>
                </c:pt>
                <c:pt idx="20">
                  <c:v>192.28</c:v>
                </c:pt>
                <c:pt idx="21">
                  <c:v>202.51</c:v>
                </c:pt>
                <c:pt idx="22">
                  <c:v>212.74</c:v>
                </c:pt>
                <c:pt idx="23">
                  <c:v>222.97</c:v>
                </c:pt>
                <c:pt idx="24">
                  <c:v>233.2</c:v>
                </c:pt>
                <c:pt idx="25">
                  <c:v>263.89</c:v>
                </c:pt>
                <c:pt idx="26">
                  <c:v>274.12</c:v>
                </c:pt>
                <c:pt idx="27">
                  <c:v>284.35000000000002</c:v>
                </c:pt>
                <c:pt idx="28">
                  <c:v>294.58</c:v>
                </c:pt>
                <c:pt idx="29">
                  <c:v>304.81</c:v>
                </c:pt>
                <c:pt idx="30">
                  <c:v>315.04000000000002</c:v>
                </c:pt>
                <c:pt idx="31">
                  <c:v>325.27</c:v>
                </c:pt>
                <c:pt idx="32">
                  <c:v>335.5</c:v>
                </c:pt>
                <c:pt idx="33">
                  <c:v>345.73</c:v>
                </c:pt>
                <c:pt idx="34">
                  <c:v>355.96</c:v>
                </c:pt>
                <c:pt idx="35">
                  <c:v>366.19</c:v>
                </c:pt>
                <c:pt idx="36">
                  <c:v>376.42</c:v>
                </c:pt>
                <c:pt idx="37">
                  <c:v>386.65</c:v>
                </c:pt>
                <c:pt idx="38">
                  <c:v>396.88</c:v>
                </c:pt>
                <c:pt idx="39">
                  <c:v>407.11</c:v>
                </c:pt>
                <c:pt idx="40">
                  <c:v>417.34</c:v>
                </c:pt>
                <c:pt idx="41">
                  <c:v>427.57</c:v>
                </c:pt>
                <c:pt idx="42">
                  <c:v>437.8</c:v>
                </c:pt>
                <c:pt idx="43">
                  <c:v>448.03</c:v>
                </c:pt>
                <c:pt idx="44">
                  <c:v>458.26</c:v>
                </c:pt>
                <c:pt idx="45">
                  <c:v>468.49</c:v>
                </c:pt>
                <c:pt idx="46">
                  <c:v>478.72</c:v>
                </c:pt>
                <c:pt idx="47">
                  <c:v>488.95</c:v>
                </c:pt>
                <c:pt idx="48">
                  <c:v>499.18</c:v>
                </c:pt>
                <c:pt idx="49">
                  <c:v>509.41</c:v>
                </c:pt>
                <c:pt idx="50">
                  <c:v>519.64</c:v>
                </c:pt>
                <c:pt idx="51">
                  <c:v>529.8599999999991</c:v>
                </c:pt>
                <c:pt idx="52">
                  <c:v>540.09</c:v>
                </c:pt>
                <c:pt idx="53">
                  <c:v>550.31999999999937</c:v>
                </c:pt>
                <c:pt idx="54">
                  <c:v>560.54999999999939</c:v>
                </c:pt>
                <c:pt idx="55">
                  <c:v>570.78</c:v>
                </c:pt>
                <c:pt idx="56">
                  <c:v>581.01</c:v>
                </c:pt>
                <c:pt idx="57">
                  <c:v>591.24</c:v>
                </c:pt>
                <c:pt idx="58">
                  <c:v>601.47</c:v>
                </c:pt>
                <c:pt idx="59">
                  <c:v>611.70000000000005</c:v>
                </c:pt>
                <c:pt idx="60">
                  <c:v>621.92999999999938</c:v>
                </c:pt>
                <c:pt idx="61">
                  <c:v>632.16</c:v>
                </c:pt>
                <c:pt idx="62">
                  <c:v>642.39</c:v>
                </c:pt>
                <c:pt idx="63">
                  <c:v>652.62</c:v>
                </c:pt>
                <c:pt idx="64">
                  <c:v>662.84999999999911</c:v>
                </c:pt>
                <c:pt idx="65">
                  <c:v>673.08</c:v>
                </c:pt>
                <c:pt idx="66">
                  <c:v>683.30999999999938</c:v>
                </c:pt>
                <c:pt idx="67">
                  <c:v>693.54</c:v>
                </c:pt>
                <c:pt idx="68">
                  <c:v>703.77</c:v>
                </c:pt>
                <c:pt idx="69">
                  <c:v>714</c:v>
                </c:pt>
                <c:pt idx="70">
                  <c:v>727.93999999999937</c:v>
                </c:pt>
                <c:pt idx="71">
                  <c:v>741.88</c:v>
                </c:pt>
                <c:pt idx="72">
                  <c:v>755.81999999999937</c:v>
                </c:pt>
                <c:pt idx="73">
                  <c:v>769.76</c:v>
                </c:pt>
                <c:pt idx="74">
                  <c:v>783.7</c:v>
                </c:pt>
                <c:pt idx="75">
                  <c:v>797.64</c:v>
                </c:pt>
                <c:pt idx="76">
                  <c:v>811.58</c:v>
                </c:pt>
                <c:pt idx="77">
                  <c:v>825.52</c:v>
                </c:pt>
                <c:pt idx="78">
                  <c:v>839.44999999999936</c:v>
                </c:pt>
                <c:pt idx="79">
                  <c:v>853.39</c:v>
                </c:pt>
                <c:pt idx="80">
                  <c:v>867.32999999999936</c:v>
                </c:pt>
                <c:pt idx="81">
                  <c:v>881.27</c:v>
                </c:pt>
                <c:pt idx="82">
                  <c:v>895.21</c:v>
                </c:pt>
                <c:pt idx="83">
                  <c:v>909.15</c:v>
                </c:pt>
                <c:pt idx="84">
                  <c:v>923.09</c:v>
                </c:pt>
                <c:pt idx="85">
                  <c:v>937.03</c:v>
                </c:pt>
                <c:pt idx="86">
                  <c:v>950.97</c:v>
                </c:pt>
                <c:pt idx="87">
                  <c:v>964.91</c:v>
                </c:pt>
                <c:pt idx="88">
                  <c:v>978.84999999999911</c:v>
                </c:pt>
                <c:pt idx="89">
                  <c:v>1006.7</c:v>
                </c:pt>
                <c:pt idx="90">
                  <c:v>1020.7</c:v>
                </c:pt>
                <c:pt idx="91">
                  <c:v>1034.5999999999999</c:v>
                </c:pt>
                <c:pt idx="92">
                  <c:v>1048.5</c:v>
                </c:pt>
                <c:pt idx="93">
                  <c:v>1062.5</c:v>
                </c:pt>
                <c:pt idx="94">
                  <c:v>1076.4000000000001</c:v>
                </c:pt>
                <c:pt idx="95">
                  <c:v>1090.4000000000001</c:v>
                </c:pt>
                <c:pt idx="96">
                  <c:v>1104.3</c:v>
                </c:pt>
                <c:pt idx="97">
                  <c:v>1118.2</c:v>
                </c:pt>
                <c:pt idx="98">
                  <c:v>1132.2</c:v>
                </c:pt>
                <c:pt idx="99">
                  <c:v>1146.0999999999999</c:v>
                </c:pt>
                <c:pt idx="100">
                  <c:v>1160.0999999999999</c:v>
                </c:pt>
                <c:pt idx="101">
                  <c:v>1174</c:v>
                </c:pt>
                <c:pt idx="102">
                  <c:v>1234.7</c:v>
                </c:pt>
                <c:pt idx="103">
                  <c:v>1295.3</c:v>
                </c:pt>
                <c:pt idx="104">
                  <c:v>1356</c:v>
                </c:pt>
                <c:pt idx="105">
                  <c:v>1416.7</c:v>
                </c:pt>
                <c:pt idx="106">
                  <c:v>1477.3</c:v>
                </c:pt>
                <c:pt idx="107">
                  <c:v>1538</c:v>
                </c:pt>
                <c:pt idx="108">
                  <c:v>1566.6</c:v>
                </c:pt>
                <c:pt idx="109">
                  <c:v>1595.2</c:v>
                </c:pt>
                <c:pt idx="110">
                  <c:v>1623.8</c:v>
                </c:pt>
                <c:pt idx="111">
                  <c:v>1652.4</c:v>
                </c:pt>
                <c:pt idx="112">
                  <c:v>1681</c:v>
                </c:pt>
                <c:pt idx="113">
                  <c:v>1709.5</c:v>
                </c:pt>
                <c:pt idx="114">
                  <c:v>1738.1</c:v>
                </c:pt>
                <c:pt idx="115">
                  <c:v>1766.7</c:v>
                </c:pt>
                <c:pt idx="116">
                  <c:v>1795.3</c:v>
                </c:pt>
                <c:pt idx="117">
                  <c:v>1823.9</c:v>
                </c:pt>
                <c:pt idx="118">
                  <c:v>1852.5</c:v>
                </c:pt>
                <c:pt idx="119">
                  <c:v>1881.1</c:v>
                </c:pt>
                <c:pt idx="120">
                  <c:v>1909.7</c:v>
                </c:pt>
                <c:pt idx="121">
                  <c:v>1938.3</c:v>
                </c:pt>
                <c:pt idx="122">
                  <c:v>1966.9</c:v>
                </c:pt>
                <c:pt idx="123">
                  <c:v>2024.1</c:v>
                </c:pt>
                <c:pt idx="124">
                  <c:v>2052.6</c:v>
                </c:pt>
                <c:pt idx="125">
                  <c:v>2081.1999999999998</c:v>
                </c:pt>
                <c:pt idx="126">
                  <c:v>2109.8000000000002</c:v>
                </c:pt>
                <c:pt idx="127">
                  <c:v>2138.4</c:v>
                </c:pt>
                <c:pt idx="128">
                  <c:v>2167</c:v>
                </c:pt>
                <c:pt idx="129">
                  <c:v>2195.6</c:v>
                </c:pt>
                <c:pt idx="130">
                  <c:v>2224.1999999999998</c:v>
                </c:pt>
                <c:pt idx="131">
                  <c:v>2252.8000000000002</c:v>
                </c:pt>
                <c:pt idx="132">
                  <c:v>2281.4</c:v>
                </c:pt>
                <c:pt idx="133">
                  <c:v>2310</c:v>
                </c:pt>
                <c:pt idx="134">
                  <c:v>2338.6</c:v>
                </c:pt>
                <c:pt idx="135">
                  <c:v>2367.1999999999998</c:v>
                </c:pt>
                <c:pt idx="136">
                  <c:v>2395.6999999999998</c:v>
                </c:pt>
                <c:pt idx="137">
                  <c:v>2424.3000000000002</c:v>
                </c:pt>
                <c:pt idx="138">
                  <c:v>2452.9</c:v>
                </c:pt>
                <c:pt idx="139">
                  <c:v>2481.5</c:v>
                </c:pt>
                <c:pt idx="140">
                  <c:v>2510.1</c:v>
                </c:pt>
                <c:pt idx="141">
                  <c:v>2538.6999999999998</c:v>
                </c:pt>
                <c:pt idx="142">
                  <c:v>2567.3000000000002</c:v>
                </c:pt>
                <c:pt idx="143">
                  <c:v>2595.9</c:v>
                </c:pt>
                <c:pt idx="144">
                  <c:v>2624.5</c:v>
                </c:pt>
                <c:pt idx="145">
                  <c:v>2653.1</c:v>
                </c:pt>
                <c:pt idx="146">
                  <c:v>2681.7</c:v>
                </c:pt>
                <c:pt idx="147">
                  <c:v>2710.3</c:v>
                </c:pt>
                <c:pt idx="148">
                  <c:v>2738.8</c:v>
                </c:pt>
                <c:pt idx="149">
                  <c:v>2767.4</c:v>
                </c:pt>
                <c:pt idx="150">
                  <c:v>2796</c:v>
                </c:pt>
                <c:pt idx="151">
                  <c:v>2824.6</c:v>
                </c:pt>
                <c:pt idx="152">
                  <c:v>2853.2</c:v>
                </c:pt>
                <c:pt idx="153">
                  <c:v>2881.8</c:v>
                </c:pt>
                <c:pt idx="154">
                  <c:v>2910.4</c:v>
                </c:pt>
                <c:pt idx="155">
                  <c:v>2939</c:v>
                </c:pt>
                <c:pt idx="156">
                  <c:v>2967.6</c:v>
                </c:pt>
                <c:pt idx="157">
                  <c:v>2996.2</c:v>
                </c:pt>
                <c:pt idx="158">
                  <c:v>3024.8</c:v>
                </c:pt>
                <c:pt idx="159">
                  <c:v>3053.4</c:v>
                </c:pt>
                <c:pt idx="160">
                  <c:v>3081.9</c:v>
                </c:pt>
                <c:pt idx="161">
                  <c:v>3110.5</c:v>
                </c:pt>
                <c:pt idx="162">
                  <c:v>3139.1</c:v>
                </c:pt>
                <c:pt idx="163">
                  <c:v>3167.7</c:v>
                </c:pt>
                <c:pt idx="164">
                  <c:v>3196.3</c:v>
                </c:pt>
                <c:pt idx="165">
                  <c:v>3224.9</c:v>
                </c:pt>
                <c:pt idx="166">
                  <c:v>3253.5</c:v>
                </c:pt>
                <c:pt idx="167">
                  <c:v>3282.1</c:v>
                </c:pt>
                <c:pt idx="168">
                  <c:v>3310.7</c:v>
                </c:pt>
                <c:pt idx="169">
                  <c:v>3339.3</c:v>
                </c:pt>
                <c:pt idx="170">
                  <c:v>3367.9</c:v>
                </c:pt>
                <c:pt idx="171">
                  <c:v>3396.5</c:v>
                </c:pt>
                <c:pt idx="172">
                  <c:v>3425</c:v>
                </c:pt>
                <c:pt idx="173">
                  <c:v>3453.6</c:v>
                </c:pt>
                <c:pt idx="174">
                  <c:v>3482.2</c:v>
                </c:pt>
                <c:pt idx="175">
                  <c:v>3510.8</c:v>
                </c:pt>
                <c:pt idx="176">
                  <c:v>3539.4</c:v>
                </c:pt>
                <c:pt idx="177">
                  <c:v>3568</c:v>
                </c:pt>
                <c:pt idx="178">
                  <c:v>3596.6</c:v>
                </c:pt>
                <c:pt idx="179">
                  <c:v>3625.2</c:v>
                </c:pt>
                <c:pt idx="180">
                  <c:v>3653.8</c:v>
                </c:pt>
                <c:pt idx="181">
                  <c:v>3682.4</c:v>
                </c:pt>
                <c:pt idx="182">
                  <c:v>3711</c:v>
                </c:pt>
                <c:pt idx="183">
                  <c:v>3739.5</c:v>
                </c:pt>
                <c:pt idx="184">
                  <c:v>3768.1</c:v>
                </c:pt>
                <c:pt idx="185">
                  <c:v>3796.7</c:v>
                </c:pt>
                <c:pt idx="186">
                  <c:v>3825.3</c:v>
                </c:pt>
                <c:pt idx="187">
                  <c:v>3853.9</c:v>
                </c:pt>
                <c:pt idx="188">
                  <c:v>3882.5</c:v>
                </c:pt>
                <c:pt idx="189">
                  <c:v>3911.1</c:v>
                </c:pt>
                <c:pt idx="190">
                  <c:v>3939.7</c:v>
                </c:pt>
                <c:pt idx="191">
                  <c:v>3968.3</c:v>
                </c:pt>
                <c:pt idx="192">
                  <c:v>3996.9</c:v>
                </c:pt>
                <c:pt idx="193">
                  <c:v>4225.6000000000004</c:v>
                </c:pt>
                <c:pt idx="194">
                  <c:v>4254.2</c:v>
                </c:pt>
                <c:pt idx="195">
                  <c:v>4282.8</c:v>
                </c:pt>
                <c:pt idx="196">
                  <c:v>4311.4000000000005</c:v>
                </c:pt>
                <c:pt idx="197">
                  <c:v>4340</c:v>
                </c:pt>
                <c:pt idx="198">
                  <c:v>4368.6000000000004</c:v>
                </c:pt>
                <c:pt idx="199">
                  <c:v>4397.2</c:v>
                </c:pt>
                <c:pt idx="200">
                  <c:v>4425.7</c:v>
                </c:pt>
                <c:pt idx="201">
                  <c:v>4454.3</c:v>
                </c:pt>
                <c:pt idx="202">
                  <c:v>4482.9000000000005</c:v>
                </c:pt>
                <c:pt idx="203">
                  <c:v>4511.5</c:v>
                </c:pt>
                <c:pt idx="204">
                  <c:v>4540.1000000000004</c:v>
                </c:pt>
                <c:pt idx="205">
                  <c:v>4568.7</c:v>
                </c:pt>
                <c:pt idx="206">
                  <c:v>4597.3</c:v>
                </c:pt>
                <c:pt idx="207">
                  <c:v>4625.9000000000005</c:v>
                </c:pt>
                <c:pt idx="208">
                  <c:v>4654.5</c:v>
                </c:pt>
                <c:pt idx="209">
                  <c:v>4683.1000000000004</c:v>
                </c:pt>
                <c:pt idx="210">
                  <c:v>4711.7</c:v>
                </c:pt>
                <c:pt idx="211">
                  <c:v>4740.3</c:v>
                </c:pt>
                <c:pt idx="212">
                  <c:v>4768.8</c:v>
                </c:pt>
                <c:pt idx="213">
                  <c:v>4797.4000000000005</c:v>
                </c:pt>
                <c:pt idx="214">
                  <c:v>4826</c:v>
                </c:pt>
                <c:pt idx="215">
                  <c:v>4854.6000000000004</c:v>
                </c:pt>
                <c:pt idx="216">
                  <c:v>4883.2</c:v>
                </c:pt>
                <c:pt idx="217">
                  <c:v>4911.8</c:v>
                </c:pt>
                <c:pt idx="218">
                  <c:v>4940.4000000000005</c:v>
                </c:pt>
                <c:pt idx="219">
                  <c:v>4969</c:v>
                </c:pt>
                <c:pt idx="220">
                  <c:v>4997.6000000000004</c:v>
                </c:pt>
                <c:pt idx="221">
                  <c:v>5026.2</c:v>
                </c:pt>
                <c:pt idx="222">
                  <c:v>5054.8</c:v>
                </c:pt>
                <c:pt idx="223">
                  <c:v>5083.4000000000005</c:v>
                </c:pt>
                <c:pt idx="224">
                  <c:v>5111.9000000000005</c:v>
                </c:pt>
                <c:pt idx="225">
                  <c:v>5140.5</c:v>
                </c:pt>
                <c:pt idx="226">
                  <c:v>5169.1000000000004</c:v>
                </c:pt>
                <c:pt idx="227">
                  <c:v>5197.7</c:v>
                </c:pt>
                <c:pt idx="228">
                  <c:v>5226.3</c:v>
                </c:pt>
                <c:pt idx="229">
                  <c:v>5254.9</c:v>
                </c:pt>
                <c:pt idx="230">
                  <c:v>5283.5</c:v>
                </c:pt>
                <c:pt idx="231">
                  <c:v>5312.1</c:v>
                </c:pt>
                <c:pt idx="232">
                  <c:v>5340.7</c:v>
                </c:pt>
                <c:pt idx="233">
                  <c:v>5369.3</c:v>
                </c:pt>
                <c:pt idx="234">
                  <c:v>5397.9</c:v>
                </c:pt>
                <c:pt idx="235">
                  <c:v>5426.5</c:v>
                </c:pt>
                <c:pt idx="236">
                  <c:v>5455</c:v>
                </c:pt>
                <c:pt idx="237">
                  <c:v>5483.6</c:v>
                </c:pt>
                <c:pt idx="238">
                  <c:v>5512.2</c:v>
                </c:pt>
                <c:pt idx="239">
                  <c:v>5540.8</c:v>
                </c:pt>
                <c:pt idx="240">
                  <c:v>5569.4</c:v>
                </c:pt>
                <c:pt idx="241">
                  <c:v>5598</c:v>
                </c:pt>
                <c:pt idx="242">
                  <c:v>5607</c:v>
                </c:pt>
                <c:pt idx="243">
                  <c:v>5615.9</c:v>
                </c:pt>
                <c:pt idx="244">
                  <c:v>5624.9</c:v>
                </c:pt>
                <c:pt idx="245">
                  <c:v>5633.9</c:v>
                </c:pt>
                <c:pt idx="246">
                  <c:v>5642.8</c:v>
                </c:pt>
                <c:pt idx="247">
                  <c:v>5651.8</c:v>
                </c:pt>
                <c:pt idx="248">
                  <c:v>5660.8</c:v>
                </c:pt>
                <c:pt idx="249">
                  <c:v>5669.7</c:v>
                </c:pt>
                <c:pt idx="250">
                  <c:v>5678.7</c:v>
                </c:pt>
                <c:pt idx="251">
                  <c:v>5687.6</c:v>
                </c:pt>
                <c:pt idx="252">
                  <c:v>5696.6</c:v>
                </c:pt>
                <c:pt idx="253">
                  <c:v>5705.6</c:v>
                </c:pt>
                <c:pt idx="254">
                  <c:v>5714.5</c:v>
                </c:pt>
                <c:pt idx="255">
                  <c:v>5723.5</c:v>
                </c:pt>
                <c:pt idx="256">
                  <c:v>5732.5</c:v>
                </c:pt>
                <c:pt idx="257">
                  <c:v>5741.4</c:v>
                </c:pt>
                <c:pt idx="258">
                  <c:v>5750.4</c:v>
                </c:pt>
                <c:pt idx="259">
                  <c:v>5759.4</c:v>
                </c:pt>
                <c:pt idx="260">
                  <c:v>5768.3</c:v>
                </c:pt>
                <c:pt idx="261">
                  <c:v>5777.3</c:v>
                </c:pt>
                <c:pt idx="262">
                  <c:v>5786.3</c:v>
                </c:pt>
                <c:pt idx="263">
                  <c:v>5795.2</c:v>
                </c:pt>
                <c:pt idx="264">
                  <c:v>5804.2</c:v>
                </c:pt>
                <c:pt idx="265">
                  <c:v>5813.2</c:v>
                </c:pt>
                <c:pt idx="266">
                  <c:v>5822.1</c:v>
                </c:pt>
                <c:pt idx="267">
                  <c:v>5831.1</c:v>
                </c:pt>
                <c:pt idx="268">
                  <c:v>5840</c:v>
                </c:pt>
                <c:pt idx="269">
                  <c:v>5849</c:v>
                </c:pt>
                <c:pt idx="270">
                  <c:v>5858</c:v>
                </c:pt>
                <c:pt idx="271">
                  <c:v>5866.9</c:v>
                </c:pt>
                <c:pt idx="272">
                  <c:v>5875.9</c:v>
                </c:pt>
                <c:pt idx="273">
                  <c:v>5884.9</c:v>
                </c:pt>
                <c:pt idx="274">
                  <c:v>5893.8</c:v>
                </c:pt>
                <c:pt idx="275">
                  <c:v>5902.8</c:v>
                </c:pt>
                <c:pt idx="276">
                  <c:v>5911.8</c:v>
                </c:pt>
                <c:pt idx="277">
                  <c:v>5920.7</c:v>
                </c:pt>
                <c:pt idx="278">
                  <c:v>5929.7</c:v>
                </c:pt>
                <c:pt idx="279">
                  <c:v>5938.7</c:v>
                </c:pt>
                <c:pt idx="280">
                  <c:v>5947.6</c:v>
                </c:pt>
                <c:pt idx="281">
                  <c:v>5956.6</c:v>
                </c:pt>
                <c:pt idx="282">
                  <c:v>6091.1</c:v>
                </c:pt>
                <c:pt idx="283">
                  <c:v>6100</c:v>
                </c:pt>
                <c:pt idx="284">
                  <c:v>6109</c:v>
                </c:pt>
                <c:pt idx="285">
                  <c:v>6118</c:v>
                </c:pt>
                <c:pt idx="286">
                  <c:v>6126.9</c:v>
                </c:pt>
                <c:pt idx="287">
                  <c:v>6135.9</c:v>
                </c:pt>
                <c:pt idx="288">
                  <c:v>6144.8</c:v>
                </c:pt>
                <c:pt idx="289">
                  <c:v>6153.8</c:v>
                </c:pt>
                <c:pt idx="290">
                  <c:v>6162.8</c:v>
                </c:pt>
                <c:pt idx="291">
                  <c:v>6171.7</c:v>
                </c:pt>
                <c:pt idx="292">
                  <c:v>6180.7</c:v>
                </c:pt>
                <c:pt idx="293">
                  <c:v>6189.7</c:v>
                </c:pt>
                <c:pt idx="294">
                  <c:v>6198.6</c:v>
                </c:pt>
                <c:pt idx="295">
                  <c:v>6207.6</c:v>
                </c:pt>
                <c:pt idx="296">
                  <c:v>6216.6</c:v>
                </c:pt>
                <c:pt idx="297">
                  <c:v>6225.5</c:v>
                </c:pt>
                <c:pt idx="298">
                  <c:v>6234.5</c:v>
                </c:pt>
                <c:pt idx="299">
                  <c:v>6243.5</c:v>
                </c:pt>
                <c:pt idx="300">
                  <c:v>6252.4</c:v>
                </c:pt>
                <c:pt idx="301">
                  <c:v>6261.4</c:v>
                </c:pt>
                <c:pt idx="302">
                  <c:v>6270.4</c:v>
                </c:pt>
                <c:pt idx="303">
                  <c:v>6279.3</c:v>
                </c:pt>
                <c:pt idx="304">
                  <c:v>6288.3</c:v>
                </c:pt>
                <c:pt idx="305">
                  <c:v>6297.2</c:v>
                </c:pt>
                <c:pt idx="306">
                  <c:v>6306.2</c:v>
                </c:pt>
                <c:pt idx="307">
                  <c:v>6315.2</c:v>
                </c:pt>
                <c:pt idx="308">
                  <c:v>6324.1</c:v>
                </c:pt>
                <c:pt idx="309">
                  <c:v>6333.1</c:v>
                </c:pt>
                <c:pt idx="310">
                  <c:v>6342.1</c:v>
                </c:pt>
                <c:pt idx="311">
                  <c:v>6351</c:v>
                </c:pt>
                <c:pt idx="312">
                  <c:v>6360</c:v>
                </c:pt>
                <c:pt idx="313">
                  <c:v>6378.7</c:v>
                </c:pt>
                <c:pt idx="314">
                  <c:v>6397.5</c:v>
                </c:pt>
                <c:pt idx="315">
                  <c:v>6416.2</c:v>
                </c:pt>
                <c:pt idx="316">
                  <c:v>6434.9</c:v>
                </c:pt>
                <c:pt idx="317">
                  <c:v>6453.6</c:v>
                </c:pt>
                <c:pt idx="318">
                  <c:v>6472.4</c:v>
                </c:pt>
                <c:pt idx="319">
                  <c:v>6491.1</c:v>
                </c:pt>
                <c:pt idx="320">
                  <c:v>6509.8</c:v>
                </c:pt>
                <c:pt idx="321">
                  <c:v>6528.5</c:v>
                </c:pt>
                <c:pt idx="322">
                  <c:v>6547.3</c:v>
                </c:pt>
                <c:pt idx="323">
                  <c:v>6566</c:v>
                </c:pt>
                <c:pt idx="324">
                  <c:v>6584.7</c:v>
                </c:pt>
                <c:pt idx="325">
                  <c:v>6603.5</c:v>
                </c:pt>
                <c:pt idx="326">
                  <c:v>6622.2</c:v>
                </c:pt>
                <c:pt idx="327">
                  <c:v>6659.6</c:v>
                </c:pt>
                <c:pt idx="328">
                  <c:v>6678.4</c:v>
                </c:pt>
                <c:pt idx="329">
                  <c:v>6697.1</c:v>
                </c:pt>
                <c:pt idx="330">
                  <c:v>6715.8</c:v>
                </c:pt>
                <c:pt idx="331">
                  <c:v>6734.5</c:v>
                </c:pt>
                <c:pt idx="332">
                  <c:v>6753.3</c:v>
                </c:pt>
                <c:pt idx="333">
                  <c:v>6772</c:v>
                </c:pt>
                <c:pt idx="334">
                  <c:v>6790.7</c:v>
                </c:pt>
                <c:pt idx="335">
                  <c:v>6809.5</c:v>
                </c:pt>
                <c:pt idx="336">
                  <c:v>6828.2</c:v>
                </c:pt>
                <c:pt idx="337">
                  <c:v>6846.9</c:v>
                </c:pt>
                <c:pt idx="338">
                  <c:v>6865.6</c:v>
                </c:pt>
                <c:pt idx="339">
                  <c:v>6884.4</c:v>
                </c:pt>
                <c:pt idx="340">
                  <c:v>6903.1</c:v>
                </c:pt>
                <c:pt idx="341">
                  <c:v>6921.8</c:v>
                </c:pt>
                <c:pt idx="342">
                  <c:v>6940.5</c:v>
                </c:pt>
                <c:pt idx="343">
                  <c:v>6959.3</c:v>
                </c:pt>
                <c:pt idx="344">
                  <c:v>6978</c:v>
                </c:pt>
                <c:pt idx="345">
                  <c:v>6996.7</c:v>
                </c:pt>
                <c:pt idx="346">
                  <c:v>7015.5</c:v>
                </c:pt>
                <c:pt idx="347">
                  <c:v>7034.2</c:v>
                </c:pt>
                <c:pt idx="348">
                  <c:v>7052.9</c:v>
                </c:pt>
                <c:pt idx="349">
                  <c:v>7071.6</c:v>
                </c:pt>
                <c:pt idx="350">
                  <c:v>7090.4</c:v>
                </c:pt>
                <c:pt idx="351">
                  <c:v>7109.1</c:v>
                </c:pt>
                <c:pt idx="352">
                  <c:v>7127.8</c:v>
                </c:pt>
                <c:pt idx="353">
                  <c:v>7146.5</c:v>
                </c:pt>
                <c:pt idx="354">
                  <c:v>7165.3</c:v>
                </c:pt>
                <c:pt idx="355">
                  <c:v>7184</c:v>
                </c:pt>
                <c:pt idx="356">
                  <c:v>7202.7</c:v>
                </c:pt>
                <c:pt idx="357">
                  <c:v>7221.5</c:v>
                </c:pt>
                <c:pt idx="358">
                  <c:v>7240.2</c:v>
                </c:pt>
                <c:pt idx="359">
                  <c:v>7258.9</c:v>
                </c:pt>
                <c:pt idx="360">
                  <c:v>7277.6</c:v>
                </c:pt>
                <c:pt idx="361">
                  <c:v>7483.6</c:v>
                </c:pt>
                <c:pt idx="362">
                  <c:v>7502.4</c:v>
                </c:pt>
                <c:pt idx="363">
                  <c:v>7521.1</c:v>
                </c:pt>
                <c:pt idx="364">
                  <c:v>7539.8</c:v>
                </c:pt>
                <c:pt idx="365">
                  <c:v>7558.5</c:v>
                </c:pt>
                <c:pt idx="366">
                  <c:v>7577.3</c:v>
                </c:pt>
                <c:pt idx="367">
                  <c:v>7596</c:v>
                </c:pt>
                <c:pt idx="368">
                  <c:v>7614.7</c:v>
                </c:pt>
                <c:pt idx="369">
                  <c:v>7633.5</c:v>
                </c:pt>
                <c:pt idx="370">
                  <c:v>7652.2</c:v>
                </c:pt>
                <c:pt idx="371">
                  <c:v>7670.9</c:v>
                </c:pt>
                <c:pt idx="372">
                  <c:v>7689.6</c:v>
                </c:pt>
                <c:pt idx="373">
                  <c:v>7708.4</c:v>
                </c:pt>
                <c:pt idx="374">
                  <c:v>7727.1</c:v>
                </c:pt>
                <c:pt idx="375">
                  <c:v>7745.8</c:v>
                </c:pt>
                <c:pt idx="376">
                  <c:v>7764.5</c:v>
                </c:pt>
                <c:pt idx="377">
                  <c:v>7783.3</c:v>
                </c:pt>
                <c:pt idx="378">
                  <c:v>7802</c:v>
                </c:pt>
                <c:pt idx="379">
                  <c:v>7820.7</c:v>
                </c:pt>
                <c:pt idx="380">
                  <c:v>7839.5</c:v>
                </c:pt>
                <c:pt idx="381">
                  <c:v>7858.2</c:v>
                </c:pt>
                <c:pt idx="382">
                  <c:v>7876.9</c:v>
                </c:pt>
                <c:pt idx="383">
                  <c:v>7895.6</c:v>
                </c:pt>
                <c:pt idx="384">
                  <c:v>7914.4</c:v>
                </c:pt>
                <c:pt idx="385">
                  <c:v>7933.1</c:v>
                </c:pt>
                <c:pt idx="386">
                  <c:v>7951.8</c:v>
                </c:pt>
                <c:pt idx="387">
                  <c:v>7970.5</c:v>
                </c:pt>
                <c:pt idx="388">
                  <c:v>7989.3</c:v>
                </c:pt>
                <c:pt idx="389">
                  <c:v>8008</c:v>
                </c:pt>
                <c:pt idx="390">
                  <c:v>8026.7</c:v>
                </c:pt>
                <c:pt idx="391">
                  <c:v>8045.5</c:v>
                </c:pt>
                <c:pt idx="392">
                  <c:v>8064.2</c:v>
                </c:pt>
                <c:pt idx="393">
                  <c:v>8082.9</c:v>
                </c:pt>
                <c:pt idx="394">
                  <c:v>8101.6</c:v>
                </c:pt>
                <c:pt idx="395">
                  <c:v>8120.4</c:v>
                </c:pt>
                <c:pt idx="396">
                  <c:v>8139.1</c:v>
                </c:pt>
                <c:pt idx="397">
                  <c:v>8157.8</c:v>
                </c:pt>
                <c:pt idx="398">
                  <c:v>8176.5</c:v>
                </c:pt>
                <c:pt idx="399">
                  <c:v>8195.2999999999865</c:v>
                </c:pt>
                <c:pt idx="400">
                  <c:v>8214</c:v>
                </c:pt>
                <c:pt idx="401">
                  <c:v>8232.7000000000007</c:v>
                </c:pt>
                <c:pt idx="402">
                  <c:v>8251.5</c:v>
                </c:pt>
                <c:pt idx="403">
                  <c:v>8270.2000000000007</c:v>
                </c:pt>
                <c:pt idx="404">
                  <c:v>8288.9</c:v>
                </c:pt>
                <c:pt idx="405">
                  <c:v>8307.6</c:v>
                </c:pt>
                <c:pt idx="406">
                  <c:v>8326.4</c:v>
                </c:pt>
                <c:pt idx="407">
                  <c:v>8345.1</c:v>
                </c:pt>
                <c:pt idx="408">
                  <c:v>8363.7999999999865</c:v>
                </c:pt>
                <c:pt idx="409">
                  <c:v>8382.5</c:v>
                </c:pt>
                <c:pt idx="410">
                  <c:v>8401.2999999999865</c:v>
                </c:pt>
                <c:pt idx="411">
                  <c:v>8420</c:v>
                </c:pt>
                <c:pt idx="412">
                  <c:v>8438.7000000000007</c:v>
                </c:pt>
                <c:pt idx="413">
                  <c:v>8457.5</c:v>
                </c:pt>
                <c:pt idx="414">
                  <c:v>8476.2000000000007</c:v>
                </c:pt>
                <c:pt idx="415">
                  <c:v>8494.9</c:v>
                </c:pt>
                <c:pt idx="416">
                  <c:v>8513.6</c:v>
                </c:pt>
                <c:pt idx="417">
                  <c:v>8532.4</c:v>
                </c:pt>
                <c:pt idx="418">
                  <c:v>8551.1</c:v>
                </c:pt>
                <c:pt idx="419">
                  <c:v>8569.7999999999865</c:v>
                </c:pt>
                <c:pt idx="420">
                  <c:v>8757.1</c:v>
                </c:pt>
                <c:pt idx="421">
                  <c:v>8775.7999999999865</c:v>
                </c:pt>
                <c:pt idx="422">
                  <c:v>8794.5</c:v>
                </c:pt>
                <c:pt idx="423">
                  <c:v>8813.2999999999865</c:v>
                </c:pt>
                <c:pt idx="424">
                  <c:v>8832</c:v>
                </c:pt>
                <c:pt idx="425">
                  <c:v>8850.7000000000007</c:v>
                </c:pt>
                <c:pt idx="426">
                  <c:v>8869.5</c:v>
                </c:pt>
                <c:pt idx="427">
                  <c:v>8888.2000000000007</c:v>
                </c:pt>
                <c:pt idx="428">
                  <c:v>8906.9</c:v>
                </c:pt>
                <c:pt idx="429">
                  <c:v>8925.6</c:v>
                </c:pt>
                <c:pt idx="430">
                  <c:v>8944.4</c:v>
                </c:pt>
                <c:pt idx="431">
                  <c:v>8963.1</c:v>
                </c:pt>
                <c:pt idx="432">
                  <c:v>8981.7999999999865</c:v>
                </c:pt>
                <c:pt idx="433">
                  <c:v>9000.5</c:v>
                </c:pt>
                <c:pt idx="434">
                  <c:v>9019.2999999999865</c:v>
                </c:pt>
                <c:pt idx="435">
                  <c:v>9038</c:v>
                </c:pt>
                <c:pt idx="436">
                  <c:v>9056.7000000000007</c:v>
                </c:pt>
                <c:pt idx="437">
                  <c:v>9075.5</c:v>
                </c:pt>
                <c:pt idx="438">
                  <c:v>9094.2000000000007</c:v>
                </c:pt>
                <c:pt idx="439">
                  <c:v>9112.9</c:v>
                </c:pt>
                <c:pt idx="440">
                  <c:v>9131.6</c:v>
                </c:pt>
                <c:pt idx="441">
                  <c:v>9150.4</c:v>
                </c:pt>
                <c:pt idx="442">
                  <c:v>9169.1</c:v>
                </c:pt>
                <c:pt idx="443">
                  <c:v>9187.7999999999865</c:v>
                </c:pt>
                <c:pt idx="444">
                  <c:v>9206.5</c:v>
                </c:pt>
                <c:pt idx="445">
                  <c:v>9225.2999999999865</c:v>
                </c:pt>
                <c:pt idx="446">
                  <c:v>9244</c:v>
                </c:pt>
                <c:pt idx="447">
                  <c:v>9262.7000000000007</c:v>
                </c:pt>
                <c:pt idx="448">
                  <c:v>9281.5</c:v>
                </c:pt>
                <c:pt idx="449">
                  <c:v>9300.2000000000007</c:v>
                </c:pt>
                <c:pt idx="450">
                  <c:v>9318.9</c:v>
                </c:pt>
                <c:pt idx="451">
                  <c:v>9337.6</c:v>
                </c:pt>
                <c:pt idx="452">
                  <c:v>9356.4</c:v>
                </c:pt>
                <c:pt idx="453">
                  <c:v>9375.1</c:v>
                </c:pt>
                <c:pt idx="454">
                  <c:v>9393.7999999999865</c:v>
                </c:pt>
                <c:pt idx="455">
                  <c:v>9412.5</c:v>
                </c:pt>
                <c:pt idx="456">
                  <c:v>9431.2999999999865</c:v>
                </c:pt>
                <c:pt idx="457">
                  <c:v>9450</c:v>
                </c:pt>
                <c:pt idx="458">
                  <c:v>9469.5</c:v>
                </c:pt>
                <c:pt idx="459">
                  <c:v>9489</c:v>
                </c:pt>
                <c:pt idx="460">
                  <c:v>9508.5</c:v>
                </c:pt>
                <c:pt idx="461">
                  <c:v>9528</c:v>
                </c:pt>
                <c:pt idx="462">
                  <c:v>9547.5</c:v>
                </c:pt>
                <c:pt idx="463">
                  <c:v>9567</c:v>
                </c:pt>
                <c:pt idx="464">
                  <c:v>9586.5</c:v>
                </c:pt>
                <c:pt idx="465">
                  <c:v>9606</c:v>
                </c:pt>
                <c:pt idx="466">
                  <c:v>9625.5</c:v>
                </c:pt>
                <c:pt idx="467">
                  <c:v>9645</c:v>
                </c:pt>
                <c:pt idx="468">
                  <c:v>9664.5</c:v>
                </c:pt>
                <c:pt idx="469">
                  <c:v>9684</c:v>
                </c:pt>
                <c:pt idx="470">
                  <c:v>9703.5</c:v>
                </c:pt>
                <c:pt idx="471">
                  <c:v>9742.5</c:v>
                </c:pt>
                <c:pt idx="472">
                  <c:v>9762</c:v>
                </c:pt>
                <c:pt idx="473">
                  <c:v>9781.5</c:v>
                </c:pt>
                <c:pt idx="474">
                  <c:v>9801</c:v>
                </c:pt>
                <c:pt idx="475">
                  <c:v>9820.5</c:v>
                </c:pt>
                <c:pt idx="476">
                  <c:v>9840</c:v>
                </c:pt>
                <c:pt idx="477">
                  <c:v>9859.5</c:v>
                </c:pt>
                <c:pt idx="478">
                  <c:v>9879</c:v>
                </c:pt>
                <c:pt idx="479">
                  <c:v>9898.5</c:v>
                </c:pt>
                <c:pt idx="480">
                  <c:v>9918</c:v>
                </c:pt>
                <c:pt idx="481">
                  <c:v>9937.5</c:v>
                </c:pt>
                <c:pt idx="482">
                  <c:v>9957</c:v>
                </c:pt>
                <c:pt idx="483">
                  <c:v>9976.5</c:v>
                </c:pt>
                <c:pt idx="484">
                  <c:v>9996</c:v>
                </c:pt>
              </c:numCache>
            </c:numRef>
          </c:xVal>
          <c:yVal>
            <c:numRef>
              <c:f>Composite!$J$2:$J$2006</c:f>
              <c:numCache>
                <c:formatCode>General</c:formatCode>
                <c:ptCount val="2005"/>
                <c:pt idx="0">
                  <c:v>0.33</c:v>
                </c:pt>
                <c:pt idx="1">
                  <c:v>0.42</c:v>
                </c:pt>
                <c:pt idx="2">
                  <c:v>0.43</c:v>
                </c:pt>
                <c:pt idx="3">
                  <c:v>0.43</c:v>
                </c:pt>
                <c:pt idx="4">
                  <c:v>0.5</c:v>
                </c:pt>
                <c:pt idx="5">
                  <c:v>0.35</c:v>
                </c:pt>
                <c:pt idx="6">
                  <c:v>0.61</c:v>
                </c:pt>
                <c:pt idx="7">
                  <c:v>0.48</c:v>
                </c:pt>
                <c:pt idx="8">
                  <c:v>0.62</c:v>
                </c:pt>
                <c:pt idx="9">
                  <c:v>0.48</c:v>
                </c:pt>
                <c:pt idx="10">
                  <c:v>0.53</c:v>
                </c:pt>
                <c:pt idx="11">
                  <c:v>0.4</c:v>
                </c:pt>
                <c:pt idx="12">
                  <c:v>0.64</c:v>
                </c:pt>
                <c:pt idx="13">
                  <c:v>0.57999999999999996</c:v>
                </c:pt>
                <c:pt idx="14">
                  <c:v>0.38</c:v>
                </c:pt>
                <c:pt idx="15">
                  <c:v>0.54</c:v>
                </c:pt>
                <c:pt idx="16">
                  <c:v>0.63</c:v>
                </c:pt>
                <c:pt idx="17">
                  <c:v>0.57999999999999996</c:v>
                </c:pt>
                <c:pt idx="18">
                  <c:v>0.53</c:v>
                </c:pt>
                <c:pt idx="19">
                  <c:v>0.34</c:v>
                </c:pt>
                <c:pt idx="20">
                  <c:v>0.55000000000000004</c:v>
                </c:pt>
                <c:pt idx="21">
                  <c:v>0.18</c:v>
                </c:pt>
                <c:pt idx="22">
                  <c:v>0.5</c:v>
                </c:pt>
                <c:pt idx="23">
                  <c:v>0.73</c:v>
                </c:pt>
                <c:pt idx="24">
                  <c:v>0.53</c:v>
                </c:pt>
                <c:pt idx="25">
                  <c:v>0.49</c:v>
                </c:pt>
                <c:pt idx="26">
                  <c:v>0.52</c:v>
                </c:pt>
                <c:pt idx="27">
                  <c:v>0.53</c:v>
                </c:pt>
                <c:pt idx="28">
                  <c:v>0.64</c:v>
                </c:pt>
                <c:pt idx="29">
                  <c:v>0.27</c:v>
                </c:pt>
                <c:pt idx="30">
                  <c:v>0.57999999999999996</c:v>
                </c:pt>
                <c:pt idx="31">
                  <c:v>0.4</c:v>
                </c:pt>
                <c:pt idx="32">
                  <c:v>0.66</c:v>
                </c:pt>
                <c:pt idx="33">
                  <c:v>0.4</c:v>
                </c:pt>
                <c:pt idx="34">
                  <c:v>0.36</c:v>
                </c:pt>
                <c:pt idx="35">
                  <c:v>0.68</c:v>
                </c:pt>
                <c:pt idx="36">
                  <c:v>0.26</c:v>
                </c:pt>
                <c:pt idx="37">
                  <c:v>0.55000000000000004</c:v>
                </c:pt>
                <c:pt idx="38">
                  <c:v>0.38</c:v>
                </c:pt>
                <c:pt idx="39">
                  <c:v>0.41</c:v>
                </c:pt>
                <c:pt idx="40">
                  <c:v>0.32</c:v>
                </c:pt>
                <c:pt idx="41">
                  <c:v>0.17</c:v>
                </c:pt>
                <c:pt idx="42">
                  <c:v>0.28999999999999998</c:v>
                </c:pt>
                <c:pt idx="43">
                  <c:v>0.42</c:v>
                </c:pt>
                <c:pt idx="44">
                  <c:v>0.42</c:v>
                </c:pt>
                <c:pt idx="45">
                  <c:v>0.49</c:v>
                </c:pt>
                <c:pt idx="46">
                  <c:v>0.73</c:v>
                </c:pt>
                <c:pt idx="47">
                  <c:v>0.76</c:v>
                </c:pt>
                <c:pt idx="48">
                  <c:v>0.46</c:v>
                </c:pt>
                <c:pt idx="49">
                  <c:v>0.39</c:v>
                </c:pt>
                <c:pt idx="50">
                  <c:v>0.35</c:v>
                </c:pt>
                <c:pt idx="51">
                  <c:v>0.12</c:v>
                </c:pt>
                <c:pt idx="52">
                  <c:v>0.1</c:v>
                </c:pt>
                <c:pt idx="53">
                  <c:v>0.18</c:v>
                </c:pt>
                <c:pt idx="54">
                  <c:v>0.34</c:v>
                </c:pt>
                <c:pt idx="55">
                  <c:v>0.48</c:v>
                </c:pt>
                <c:pt idx="56">
                  <c:v>0.62</c:v>
                </c:pt>
                <c:pt idx="57">
                  <c:v>0.09</c:v>
                </c:pt>
                <c:pt idx="58">
                  <c:v>0.45</c:v>
                </c:pt>
                <c:pt idx="59">
                  <c:v>0.47</c:v>
                </c:pt>
                <c:pt idx="60">
                  <c:v>0.4</c:v>
                </c:pt>
                <c:pt idx="61">
                  <c:v>0.69</c:v>
                </c:pt>
                <c:pt idx="62">
                  <c:v>0.37</c:v>
                </c:pt>
                <c:pt idx="63">
                  <c:v>0.19</c:v>
                </c:pt>
                <c:pt idx="64">
                  <c:v>0.45</c:v>
                </c:pt>
                <c:pt idx="65">
                  <c:v>0.22</c:v>
                </c:pt>
                <c:pt idx="66">
                  <c:v>0.51</c:v>
                </c:pt>
                <c:pt idx="67">
                  <c:v>0.75</c:v>
                </c:pt>
                <c:pt idx="68">
                  <c:v>0.47</c:v>
                </c:pt>
                <c:pt idx="69">
                  <c:v>0.16</c:v>
                </c:pt>
                <c:pt idx="70">
                  <c:v>0.17</c:v>
                </c:pt>
                <c:pt idx="71">
                  <c:v>0.2</c:v>
                </c:pt>
                <c:pt idx="72">
                  <c:v>0.16</c:v>
                </c:pt>
                <c:pt idx="73">
                  <c:v>0.28999999999999998</c:v>
                </c:pt>
                <c:pt idx="74">
                  <c:v>0.56999999999999995</c:v>
                </c:pt>
                <c:pt idx="75">
                  <c:v>0.15</c:v>
                </c:pt>
                <c:pt idx="76">
                  <c:v>0.73</c:v>
                </c:pt>
                <c:pt idx="77">
                  <c:v>0.28999999999999998</c:v>
                </c:pt>
                <c:pt idx="78">
                  <c:v>0.44</c:v>
                </c:pt>
                <c:pt idx="79">
                  <c:v>0.25</c:v>
                </c:pt>
                <c:pt idx="80">
                  <c:v>0</c:v>
                </c:pt>
                <c:pt idx="81">
                  <c:v>0.48</c:v>
                </c:pt>
                <c:pt idx="82">
                  <c:v>0.3</c:v>
                </c:pt>
                <c:pt idx="83">
                  <c:v>0.46</c:v>
                </c:pt>
                <c:pt idx="84">
                  <c:v>0.59</c:v>
                </c:pt>
                <c:pt idx="85">
                  <c:v>0.32</c:v>
                </c:pt>
                <c:pt idx="86">
                  <c:v>0.4</c:v>
                </c:pt>
                <c:pt idx="87">
                  <c:v>0.42</c:v>
                </c:pt>
                <c:pt idx="88">
                  <c:v>0.52</c:v>
                </c:pt>
                <c:pt idx="89">
                  <c:v>0.43</c:v>
                </c:pt>
                <c:pt idx="90">
                  <c:v>0.67</c:v>
                </c:pt>
                <c:pt idx="91">
                  <c:v>0.36</c:v>
                </c:pt>
                <c:pt idx="92">
                  <c:v>0.42</c:v>
                </c:pt>
                <c:pt idx="93">
                  <c:v>0.27</c:v>
                </c:pt>
                <c:pt idx="94">
                  <c:v>0.33</c:v>
                </c:pt>
                <c:pt idx="95">
                  <c:v>0.26</c:v>
                </c:pt>
                <c:pt idx="96">
                  <c:v>0.31</c:v>
                </c:pt>
                <c:pt idx="97">
                  <c:v>0.17</c:v>
                </c:pt>
                <c:pt idx="98">
                  <c:v>0.14000000000000001</c:v>
                </c:pt>
                <c:pt idx="99">
                  <c:v>0.09</c:v>
                </c:pt>
                <c:pt idx="100">
                  <c:v>0.24</c:v>
                </c:pt>
                <c:pt idx="101">
                  <c:v>0.34</c:v>
                </c:pt>
                <c:pt idx="102">
                  <c:v>0.48</c:v>
                </c:pt>
                <c:pt idx="103">
                  <c:v>0.3</c:v>
                </c:pt>
                <c:pt idx="104">
                  <c:v>0.28000000000000003</c:v>
                </c:pt>
                <c:pt idx="105">
                  <c:v>0.19</c:v>
                </c:pt>
                <c:pt idx="106">
                  <c:v>-0.17</c:v>
                </c:pt>
                <c:pt idx="107">
                  <c:v>7.0000000000000007E-2</c:v>
                </c:pt>
                <c:pt idx="108">
                  <c:v>0.19</c:v>
                </c:pt>
                <c:pt idx="109">
                  <c:v>0.54</c:v>
                </c:pt>
                <c:pt idx="110">
                  <c:v>0.56000000000000005</c:v>
                </c:pt>
                <c:pt idx="111">
                  <c:v>0.08</c:v>
                </c:pt>
                <c:pt idx="112">
                  <c:v>0.12</c:v>
                </c:pt>
                <c:pt idx="113">
                  <c:v>0.09</c:v>
                </c:pt>
                <c:pt idx="114">
                  <c:v>0.21</c:v>
                </c:pt>
                <c:pt idx="115">
                  <c:v>0.4</c:v>
                </c:pt>
                <c:pt idx="116">
                  <c:v>0.24</c:v>
                </c:pt>
                <c:pt idx="117">
                  <c:v>0.2</c:v>
                </c:pt>
                <c:pt idx="118">
                  <c:v>0.45</c:v>
                </c:pt>
                <c:pt idx="119">
                  <c:v>0.66</c:v>
                </c:pt>
                <c:pt idx="120">
                  <c:v>0.56000000000000005</c:v>
                </c:pt>
                <c:pt idx="121">
                  <c:v>0.38</c:v>
                </c:pt>
                <c:pt idx="122">
                  <c:v>0.05</c:v>
                </c:pt>
                <c:pt idx="123">
                  <c:v>0.61</c:v>
                </c:pt>
                <c:pt idx="124">
                  <c:v>0.1</c:v>
                </c:pt>
                <c:pt idx="125">
                  <c:v>-0.34</c:v>
                </c:pt>
                <c:pt idx="126">
                  <c:v>-0.03</c:v>
                </c:pt>
                <c:pt idx="127">
                  <c:v>-0.04</c:v>
                </c:pt>
                <c:pt idx="128">
                  <c:v>-0.13</c:v>
                </c:pt>
                <c:pt idx="129">
                  <c:v>0.22</c:v>
                </c:pt>
                <c:pt idx="130">
                  <c:v>-0.03</c:v>
                </c:pt>
                <c:pt idx="131">
                  <c:v>0.41</c:v>
                </c:pt>
                <c:pt idx="132">
                  <c:v>0.51</c:v>
                </c:pt>
                <c:pt idx="133">
                  <c:v>0.19</c:v>
                </c:pt>
                <c:pt idx="134">
                  <c:v>0.1</c:v>
                </c:pt>
                <c:pt idx="135">
                  <c:v>0.19</c:v>
                </c:pt>
                <c:pt idx="136">
                  <c:v>0.28999999999999998</c:v>
                </c:pt>
                <c:pt idx="137">
                  <c:v>0.26</c:v>
                </c:pt>
                <c:pt idx="138">
                  <c:v>0.35</c:v>
                </c:pt>
                <c:pt idx="139">
                  <c:v>0.24</c:v>
                </c:pt>
                <c:pt idx="140">
                  <c:v>0.01</c:v>
                </c:pt>
                <c:pt idx="141">
                  <c:v>-0.17</c:v>
                </c:pt>
                <c:pt idx="142">
                  <c:v>-0.12</c:v>
                </c:pt>
                <c:pt idx="143">
                  <c:v>0.2</c:v>
                </c:pt>
                <c:pt idx="144">
                  <c:v>0.56999999999999995</c:v>
                </c:pt>
                <c:pt idx="145">
                  <c:v>0.5</c:v>
                </c:pt>
                <c:pt idx="146">
                  <c:v>0.67</c:v>
                </c:pt>
                <c:pt idx="147">
                  <c:v>0.44</c:v>
                </c:pt>
                <c:pt idx="148">
                  <c:v>0.52</c:v>
                </c:pt>
                <c:pt idx="149">
                  <c:v>0.42</c:v>
                </c:pt>
                <c:pt idx="150">
                  <c:v>0.1</c:v>
                </c:pt>
                <c:pt idx="151">
                  <c:v>-0.08</c:v>
                </c:pt>
                <c:pt idx="152">
                  <c:v>0.25</c:v>
                </c:pt>
                <c:pt idx="153">
                  <c:v>0.22</c:v>
                </c:pt>
                <c:pt idx="154">
                  <c:v>0.45</c:v>
                </c:pt>
                <c:pt idx="155">
                  <c:v>-0.04</c:v>
                </c:pt>
                <c:pt idx="156">
                  <c:v>0.2</c:v>
                </c:pt>
                <c:pt idx="157">
                  <c:v>0.38</c:v>
                </c:pt>
                <c:pt idx="158">
                  <c:v>0.23</c:v>
                </c:pt>
                <c:pt idx="159">
                  <c:v>0.59</c:v>
                </c:pt>
                <c:pt idx="160">
                  <c:v>0.09</c:v>
                </c:pt>
                <c:pt idx="161">
                  <c:v>0.68</c:v>
                </c:pt>
                <c:pt idx="162">
                  <c:v>0.48</c:v>
                </c:pt>
                <c:pt idx="163">
                  <c:v>0.73</c:v>
                </c:pt>
                <c:pt idx="164">
                  <c:v>0.19</c:v>
                </c:pt>
                <c:pt idx="165">
                  <c:v>0.6</c:v>
                </c:pt>
                <c:pt idx="166">
                  <c:v>0.51</c:v>
                </c:pt>
                <c:pt idx="167">
                  <c:v>0.2</c:v>
                </c:pt>
                <c:pt idx="168">
                  <c:v>0.44</c:v>
                </c:pt>
                <c:pt idx="169">
                  <c:v>0.65</c:v>
                </c:pt>
                <c:pt idx="170">
                  <c:v>0.14000000000000001</c:v>
                </c:pt>
                <c:pt idx="171">
                  <c:v>0.66</c:v>
                </c:pt>
                <c:pt idx="172">
                  <c:v>0.44</c:v>
                </c:pt>
                <c:pt idx="173">
                  <c:v>0.27</c:v>
                </c:pt>
                <c:pt idx="174">
                  <c:v>0.32</c:v>
                </c:pt>
                <c:pt idx="175">
                  <c:v>-0.1</c:v>
                </c:pt>
                <c:pt idx="176">
                  <c:v>0.36</c:v>
                </c:pt>
                <c:pt idx="177">
                  <c:v>0.46</c:v>
                </c:pt>
                <c:pt idx="178">
                  <c:v>0.35</c:v>
                </c:pt>
                <c:pt idx="179">
                  <c:v>7.0000000000000007E-2</c:v>
                </c:pt>
                <c:pt idx="180">
                  <c:v>7.0000000000000007E-2</c:v>
                </c:pt>
                <c:pt idx="181">
                  <c:v>0</c:v>
                </c:pt>
                <c:pt idx="182">
                  <c:v>0.51</c:v>
                </c:pt>
                <c:pt idx="183">
                  <c:v>0.69</c:v>
                </c:pt>
                <c:pt idx="184">
                  <c:v>0.36</c:v>
                </c:pt>
                <c:pt idx="185">
                  <c:v>0.62</c:v>
                </c:pt>
                <c:pt idx="186">
                  <c:v>0.68</c:v>
                </c:pt>
                <c:pt idx="187">
                  <c:v>0.35</c:v>
                </c:pt>
                <c:pt idx="188">
                  <c:v>-0.13</c:v>
                </c:pt>
                <c:pt idx="189">
                  <c:v>0.42</c:v>
                </c:pt>
                <c:pt idx="190">
                  <c:v>0.25</c:v>
                </c:pt>
                <c:pt idx="191">
                  <c:v>0.19</c:v>
                </c:pt>
                <c:pt idx="192">
                  <c:v>0.79</c:v>
                </c:pt>
                <c:pt idx="193">
                  <c:v>0.53</c:v>
                </c:pt>
                <c:pt idx="194">
                  <c:v>0.38</c:v>
                </c:pt>
                <c:pt idx="195">
                  <c:v>0.63</c:v>
                </c:pt>
                <c:pt idx="196">
                  <c:v>0.38</c:v>
                </c:pt>
                <c:pt idx="197">
                  <c:v>7.0000000000000007E-2</c:v>
                </c:pt>
                <c:pt idx="198">
                  <c:v>0.33</c:v>
                </c:pt>
                <c:pt idx="199">
                  <c:v>0.34</c:v>
                </c:pt>
                <c:pt idx="200">
                  <c:v>0.11</c:v>
                </c:pt>
                <c:pt idx="201">
                  <c:v>0.13</c:v>
                </c:pt>
                <c:pt idx="202">
                  <c:v>0.94</c:v>
                </c:pt>
                <c:pt idx="203">
                  <c:v>0.26</c:v>
                </c:pt>
                <c:pt idx="204">
                  <c:v>0.43</c:v>
                </c:pt>
                <c:pt idx="205">
                  <c:v>0.4</c:v>
                </c:pt>
                <c:pt idx="206">
                  <c:v>0.47</c:v>
                </c:pt>
                <c:pt idx="207">
                  <c:v>0.14000000000000001</c:v>
                </c:pt>
                <c:pt idx="208">
                  <c:v>0.21</c:v>
                </c:pt>
                <c:pt idx="209">
                  <c:v>0.56999999999999995</c:v>
                </c:pt>
                <c:pt idx="210">
                  <c:v>0.59</c:v>
                </c:pt>
                <c:pt idx="211">
                  <c:v>0.2</c:v>
                </c:pt>
                <c:pt idx="212">
                  <c:v>0.42</c:v>
                </c:pt>
                <c:pt idx="213">
                  <c:v>0.73</c:v>
                </c:pt>
                <c:pt idx="214">
                  <c:v>0.6</c:v>
                </c:pt>
                <c:pt idx="215">
                  <c:v>0.53</c:v>
                </c:pt>
                <c:pt idx="216">
                  <c:v>7.0000000000000007E-2</c:v>
                </c:pt>
                <c:pt idx="217">
                  <c:v>0.11</c:v>
                </c:pt>
                <c:pt idx="218">
                  <c:v>0.43</c:v>
                </c:pt>
                <c:pt idx="219">
                  <c:v>0.51</c:v>
                </c:pt>
                <c:pt idx="220">
                  <c:v>0.59</c:v>
                </c:pt>
                <c:pt idx="221">
                  <c:v>0.55000000000000004</c:v>
                </c:pt>
                <c:pt idx="222">
                  <c:v>0.5</c:v>
                </c:pt>
                <c:pt idx="223">
                  <c:v>0.69</c:v>
                </c:pt>
                <c:pt idx="224">
                  <c:v>0.97</c:v>
                </c:pt>
                <c:pt idx="225">
                  <c:v>0.81</c:v>
                </c:pt>
                <c:pt idx="226">
                  <c:v>0.64</c:v>
                </c:pt>
                <c:pt idx="227">
                  <c:v>0.5</c:v>
                </c:pt>
                <c:pt idx="228">
                  <c:v>0.2</c:v>
                </c:pt>
                <c:pt idx="229">
                  <c:v>0.77</c:v>
                </c:pt>
                <c:pt idx="230">
                  <c:v>0.38</c:v>
                </c:pt>
                <c:pt idx="231">
                  <c:v>0.17</c:v>
                </c:pt>
                <c:pt idx="232">
                  <c:v>0.44</c:v>
                </c:pt>
                <c:pt idx="233">
                  <c:v>0.38</c:v>
                </c:pt>
                <c:pt idx="234">
                  <c:v>0.43</c:v>
                </c:pt>
                <c:pt idx="235">
                  <c:v>0.42</c:v>
                </c:pt>
                <c:pt idx="236">
                  <c:v>0.23</c:v>
                </c:pt>
                <c:pt idx="237">
                  <c:v>0.27</c:v>
                </c:pt>
                <c:pt idx="238">
                  <c:v>0.37</c:v>
                </c:pt>
                <c:pt idx="239">
                  <c:v>0.19</c:v>
                </c:pt>
                <c:pt idx="240">
                  <c:v>-0.14000000000000001</c:v>
                </c:pt>
                <c:pt idx="241">
                  <c:v>0.66</c:v>
                </c:pt>
                <c:pt idx="242">
                  <c:v>0.33</c:v>
                </c:pt>
                <c:pt idx="243">
                  <c:v>0.49</c:v>
                </c:pt>
                <c:pt idx="244">
                  <c:v>-0.09</c:v>
                </c:pt>
                <c:pt idx="245">
                  <c:v>-0.42</c:v>
                </c:pt>
                <c:pt idx="246">
                  <c:v>-0.28000000000000003</c:v>
                </c:pt>
                <c:pt idx="247">
                  <c:v>0.08</c:v>
                </c:pt>
                <c:pt idx="248">
                  <c:v>0.22</c:v>
                </c:pt>
                <c:pt idx="249">
                  <c:v>0.54</c:v>
                </c:pt>
                <c:pt idx="250">
                  <c:v>0.05</c:v>
                </c:pt>
                <c:pt idx="251">
                  <c:v>0.23</c:v>
                </c:pt>
                <c:pt idx="252">
                  <c:v>-0.2</c:v>
                </c:pt>
                <c:pt idx="253">
                  <c:v>0.12</c:v>
                </c:pt>
                <c:pt idx="254">
                  <c:v>0.2</c:v>
                </c:pt>
                <c:pt idx="255">
                  <c:v>0.7</c:v>
                </c:pt>
                <c:pt idx="256">
                  <c:v>0.26</c:v>
                </c:pt>
                <c:pt idx="257">
                  <c:v>0.33</c:v>
                </c:pt>
                <c:pt idx="258">
                  <c:v>-0.02</c:v>
                </c:pt>
                <c:pt idx="259">
                  <c:v>0.25</c:v>
                </c:pt>
                <c:pt idx="260">
                  <c:v>0.37</c:v>
                </c:pt>
                <c:pt idx="261">
                  <c:v>0.03</c:v>
                </c:pt>
                <c:pt idx="262">
                  <c:v>0.6</c:v>
                </c:pt>
                <c:pt idx="263">
                  <c:v>0.34</c:v>
                </c:pt>
                <c:pt idx="264">
                  <c:v>0.17</c:v>
                </c:pt>
                <c:pt idx="265">
                  <c:v>0.53</c:v>
                </c:pt>
                <c:pt idx="266">
                  <c:v>0.35</c:v>
                </c:pt>
                <c:pt idx="267">
                  <c:v>-0.1</c:v>
                </c:pt>
                <c:pt idx="268">
                  <c:v>1.1200000000000001</c:v>
                </c:pt>
                <c:pt idx="269">
                  <c:v>0.68</c:v>
                </c:pt>
                <c:pt idx="270">
                  <c:v>0.85</c:v>
                </c:pt>
                <c:pt idx="271">
                  <c:v>0.22</c:v>
                </c:pt>
                <c:pt idx="272">
                  <c:v>0.97</c:v>
                </c:pt>
                <c:pt idx="273">
                  <c:v>0.84</c:v>
                </c:pt>
                <c:pt idx="274">
                  <c:v>0.52</c:v>
                </c:pt>
                <c:pt idx="275">
                  <c:v>0.39</c:v>
                </c:pt>
                <c:pt idx="276">
                  <c:v>0.2</c:v>
                </c:pt>
                <c:pt idx="277">
                  <c:v>0.43</c:v>
                </c:pt>
                <c:pt idx="278">
                  <c:v>0.34</c:v>
                </c:pt>
                <c:pt idx="279">
                  <c:v>7.0000000000000007E-2</c:v>
                </c:pt>
                <c:pt idx="280">
                  <c:v>0.18</c:v>
                </c:pt>
                <c:pt idx="281">
                  <c:v>0.41</c:v>
                </c:pt>
                <c:pt idx="282">
                  <c:v>1.23</c:v>
                </c:pt>
                <c:pt idx="283">
                  <c:v>0.91</c:v>
                </c:pt>
                <c:pt idx="284">
                  <c:v>0.77</c:v>
                </c:pt>
                <c:pt idx="285">
                  <c:v>0.9</c:v>
                </c:pt>
                <c:pt idx="286">
                  <c:v>0.89</c:v>
                </c:pt>
                <c:pt idx="287">
                  <c:v>0.82</c:v>
                </c:pt>
                <c:pt idx="288">
                  <c:v>0.66</c:v>
                </c:pt>
                <c:pt idx="289">
                  <c:v>0.15</c:v>
                </c:pt>
                <c:pt idx="290">
                  <c:v>0.33</c:v>
                </c:pt>
                <c:pt idx="291">
                  <c:v>0.51</c:v>
                </c:pt>
                <c:pt idx="292">
                  <c:v>0.98</c:v>
                </c:pt>
                <c:pt idx="293">
                  <c:v>0.82</c:v>
                </c:pt>
                <c:pt idx="294">
                  <c:v>0.71</c:v>
                </c:pt>
                <c:pt idx="295">
                  <c:v>0.91</c:v>
                </c:pt>
                <c:pt idx="296">
                  <c:v>0.91</c:v>
                </c:pt>
                <c:pt idx="297">
                  <c:v>0.15</c:v>
                </c:pt>
                <c:pt idx="298">
                  <c:v>0.41</c:v>
                </c:pt>
                <c:pt idx="299">
                  <c:v>0.61</c:v>
                </c:pt>
                <c:pt idx="300">
                  <c:v>0.64</c:v>
                </c:pt>
                <c:pt idx="301">
                  <c:v>0.85</c:v>
                </c:pt>
                <c:pt idx="302">
                  <c:v>1.1000000000000001</c:v>
                </c:pt>
                <c:pt idx="303">
                  <c:v>0.81</c:v>
                </c:pt>
                <c:pt idx="304">
                  <c:v>0.86</c:v>
                </c:pt>
                <c:pt idx="305">
                  <c:v>1.1599999999999999</c:v>
                </c:pt>
                <c:pt idx="306">
                  <c:v>0.88</c:v>
                </c:pt>
                <c:pt idx="307">
                  <c:v>1.24</c:v>
                </c:pt>
                <c:pt idx="308">
                  <c:v>0.76</c:v>
                </c:pt>
                <c:pt idx="309">
                  <c:v>0.72</c:v>
                </c:pt>
                <c:pt idx="310">
                  <c:v>0.98</c:v>
                </c:pt>
                <c:pt idx="311">
                  <c:v>1</c:v>
                </c:pt>
                <c:pt idx="312">
                  <c:v>0.91</c:v>
                </c:pt>
                <c:pt idx="313">
                  <c:v>1.03</c:v>
                </c:pt>
                <c:pt idx="314">
                  <c:v>1.07</c:v>
                </c:pt>
                <c:pt idx="315">
                  <c:v>0.86</c:v>
                </c:pt>
                <c:pt idx="316">
                  <c:v>0.21</c:v>
                </c:pt>
                <c:pt idx="317">
                  <c:v>0.71</c:v>
                </c:pt>
                <c:pt idx="318">
                  <c:v>0.99</c:v>
                </c:pt>
                <c:pt idx="319">
                  <c:v>0.66</c:v>
                </c:pt>
                <c:pt idx="320">
                  <c:v>1.31</c:v>
                </c:pt>
                <c:pt idx="321">
                  <c:v>1.1200000000000001</c:v>
                </c:pt>
                <c:pt idx="322">
                  <c:v>0.86</c:v>
                </c:pt>
                <c:pt idx="323">
                  <c:v>1.1499999999999999</c:v>
                </c:pt>
                <c:pt idx="324">
                  <c:v>1.1599999999999999</c:v>
                </c:pt>
                <c:pt idx="325">
                  <c:v>1.06</c:v>
                </c:pt>
                <c:pt idx="326">
                  <c:v>1.08</c:v>
                </c:pt>
                <c:pt idx="327">
                  <c:v>0.81</c:v>
                </c:pt>
                <c:pt idx="328">
                  <c:v>1.0900000000000001</c:v>
                </c:pt>
                <c:pt idx="329">
                  <c:v>1.1000000000000001</c:v>
                </c:pt>
                <c:pt idx="330">
                  <c:v>0.74</c:v>
                </c:pt>
                <c:pt idx="331">
                  <c:v>0.94</c:v>
                </c:pt>
                <c:pt idx="332">
                  <c:v>1.06</c:v>
                </c:pt>
                <c:pt idx="333">
                  <c:v>0.74</c:v>
                </c:pt>
                <c:pt idx="334">
                  <c:v>1.26</c:v>
                </c:pt>
                <c:pt idx="335">
                  <c:v>1.47</c:v>
                </c:pt>
                <c:pt idx="336">
                  <c:v>1.55</c:v>
                </c:pt>
                <c:pt idx="337">
                  <c:v>1.63</c:v>
                </c:pt>
                <c:pt idx="338">
                  <c:v>0.99</c:v>
                </c:pt>
                <c:pt idx="339">
                  <c:v>0.97</c:v>
                </c:pt>
                <c:pt idx="340">
                  <c:v>1</c:v>
                </c:pt>
                <c:pt idx="341">
                  <c:v>1.1299999999999999</c:v>
                </c:pt>
                <c:pt idx="342">
                  <c:v>1.1000000000000001</c:v>
                </c:pt>
                <c:pt idx="343">
                  <c:v>1.19</c:v>
                </c:pt>
                <c:pt idx="344">
                  <c:v>1.32</c:v>
                </c:pt>
                <c:pt idx="345">
                  <c:v>1.35</c:v>
                </c:pt>
                <c:pt idx="346">
                  <c:v>1.1200000000000001</c:v>
                </c:pt>
                <c:pt idx="347">
                  <c:v>1.24</c:v>
                </c:pt>
                <c:pt idx="348">
                  <c:v>1.23</c:v>
                </c:pt>
                <c:pt idx="349">
                  <c:v>1.05</c:v>
                </c:pt>
                <c:pt idx="350">
                  <c:v>1.23</c:v>
                </c:pt>
                <c:pt idx="351">
                  <c:v>0.88</c:v>
                </c:pt>
                <c:pt idx="352">
                  <c:v>0.95</c:v>
                </c:pt>
                <c:pt idx="353">
                  <c:v>0.79</c:v>
                </c:pt>
                <c:pt idx="354">
                  <c:v>0.98</c:v>
                </c:pt>
                <c:pt idx="355">
                  <c:v>1.24</c:v>
                </c:pt>
                <c:pt idx="356">
                  <c:v>1.52</c:v>
                </c:pt>
                <c:pt idx="357">
                  <c:v>1.1200000000000001</c:v>
                </c:pt>
                <c:pt idx="358">
                  <c:v>1.17</c:v>
                </c:pt>
                <c:pt idx="359">
                  <c:v>1.25</c:v>
                </c:pt>
                <c:pt idx="360">
                  <c:v>1.43</c:v>
                </c:pt>
                <c:pt idx="361">
                  <c:v>1.1599999999999999</c:v>
                </c:pt>
                <c:pt idx="362">
                  <c:v>1.38</c:v>
                </c:pt>
                <c:pt idx="363">
                  <c:v>1.49</c:v>
                </c:pt>
                <c:pt idx="364">
                  <c:v>1.55</c:v>
                </c:pt>
                <c:pt idx="365">
                  <c:v>2.1</c:v>
                </c:pt>
                <c:pt idx="366">
                  <c:v>1.43</c:v>
                </c:pt>
                <c:pt idx="367">
                  <c:v>1.92</c:v>
                </c:pt>
                <c:pt idx="368">
                  <c:v>1.6</c:v>
                </c:pt>
                <c:pt idx="369">
                  <c:v>2.25</c:v>
                </c:pt>
                <c:pt idx="370">
                  <c:v>2.2999999999999998</c:v>
                </c:pt>
                <c:pt idx="371">
                  <c:v>1.91</c:v>
                </c:pt>
                <c:pt idx="372">
                  <c:v>2.04</c:v>
                </c:pt>
                <c:pt idx="373">
                  <c:v>1.64</c:v>
                </c:pt>
                <c:pt idx="374">
                  <c:v>1.94</c:v>
                </c:pt>
                <c:pt idx="375">
                  <c:v>1.97</c:v>
                </c:pt>
                <c:pt idx="376">
                  <c:v>1.65</c:v>
                </c:pt>
                <c:pt idx="377">
                  <c:v>1.86</c:v>
                </c:pt>
                <c:pt idx="378">
                  <c:v>1.85</c:v>
                </c:pt>
                <c:pt idx="379">
                  <c:v>1.95</c:v>
                </c:pt>
                <c:pt idx="380">
                  <c:v>2.2000000000000002</c:v>
                </c:pt>
                <c:pt idx="381">
                  <c:v>2.13</c:v>
                </c:pt>
                <c:pt idx="382">
                  <c:v>1.88</c:v>
                </c:pt>
                <c:pt idx="383">
                  <c:v>2.0299999999999998</c:v>
                </c:pt>
                <c:pt idx="384">
                  <c:v>2.0499999999999998</c:v>
                </c:pt>
                <c:pt idx="385">
                  <c:v>2.2599999999999998</c:v>
                </c:pt>
                <c:pt idx="386">
                  <c:v>1.99</c:v>
                </c:pt>
                <c:pt idx="387">
                  <c:v>2.14</c:v>
                </c:pt>
                <c:pt idx="388">
                  <c:v>2.0699999999999998</c:v>
                </c:pt>
                <c:pt idx="389">
                  <c:v>2.21</c:v>
                </c:pt>
                <c:pt idx="390">
                  <c:v>2.12</c:v>
                </c:pt>
                <c:pt idx="391">
                  <c:v>1.76</c:v>
                </c:pt>
                <c:pt idx="392">
                  <c:v>2.02</c:v>
                </c:pt>
                <c:pt idx="393">
                  <c:v>2.13</c:v>
                </c:pt>
                <c:pt idx="394">
                  <c:v>2.35</c:v>
                </c:pt>
                <c:pt idx="395">
                  <c:v>2.2400000000000002</c:v>
                </c:pt>
                <c:pt idx="396">
                  <c:v>2.25</c:v>
                </c:pt>
                <c:pt idx="397">
                  <c:v>1.96</c:v>
                </c:pt>
                <c:pt idx="398">
                  <c:v>1.97</c:v>
                </c:pt>
                <c:pt idx="399">
                  <c:v>2.2000000000000002</c:v>
                </c:pt>
                <c:pt idx="400">
                  <c:v>1.82</c:v>
                </c:pt>
                <c:pt idx="401">
                  <c:v>1.8</c:v>
                </c:pt>
                <c:pt idx="402">
                  <c:v>2.0099999999999998</c:v>
                </c:pt>
                <c:pt idx="403">
                  <c:v>2.09</c:v>
                </c:pt>
                <c:pt idx="404">
                  <c:v>2.02</c:v>
                </c:pt>
                <c:pt idx="405">
                  <c:v>2.04</c:v>
                </c:pt>
                <c:pt idx="406">
                  <c:v>2.12</c:v>
                </c:pt>
                <c:pt idx="407">
                  <c:v>1.98</c:v>
                </c:pt>
                <c:pt idx="408">
                  <c:v>2.09</c:v>
                </c:pt>
                <c:pt idx="409">
                  <c:v>1.85</c:v>
                </c:pt>
                <c:pt idx="410">
                  <c:v>2.14</c:v>
                </c:pt>
                <c:pt idx="411">
                  <c:v>1.91</c:v>
                </c:pt>
                <c:pt idx="412">
                  <c:v>2</c:v>
                </c:pt>
                <c:pt idx="413">
                  <c:v>1.83</c:v>
                </c:pt>
                <c:pt idx="414">
                  <c:v>2.13</c:v>
                </c:pt>
                <c:pt idx="415">
                  <c:v>2.2999999999999998</c:v>
                </c:pt>
                <c:pt idx="416">
                  <c:v>2.04</c:v>
                </c:pt>
                <c:pt idx="417">
                  <c:v>1.82</c:v>
                </c:pt>
                <c:pt idx="418">
                  <c:v>1.78</c:v>
                </c:pt>
                <c:pt idx="419">
                  <c:v>2.06</c:v>
                </c:pt>
                <c:pt idx="420">
                  <c:v>1.97</c:v>
                </c:pt>
                <c:pt idx="421">
                  <c:v>2.08</c:v>
                </c:pt>
                <c:pt idx="422">
                  <c:v>1</c:v>
                </c:pt>
                <c:pt idx="423">
                  <c:v>2.04</c:v>
                </c:pt>
                <c:pt idx="424">
                  <c:v>2.0499999999999998</c:v>
                </c:pt>
                <c:pt idx="425">
                  <c:v>2.39</c:v>
                </c:pt>
                <c:pt idx="426">
                  <c:v>1.99</c:v>
                </c:pt>
                <c:pt idx="427">
                  <c:v>2.19</c:v>
                </c:pt>
                <c:pt idx="428">
                  <c:v>2.4700000000000002</c:v>
                </c:pt>
                <c:pt idx="429">
                  <c:v>2.08</c:v>
                </c:pt>
                <c:pt idx="430">
                  <c:v>2.2200000000000002</c:v>
                </c:pt>
                <c:pt idx="431">
                  <c:v>2.08</c:v>
                </c:pt>
                <c:pt idx="432">
                  <c:v>2.4900000000000002</c:v>
                </c:pt>
                <c:pt idx="433">
                  <c:v>2.16</c:v>
                </c:pt>
                <c:pt idx="434">
                  <c:v>2.39</c:v>
                </c:pt>
                <c:pt idx="435">
                  <c:v>2.2999999999999998</c:v>
                </c:pt>
                <c:pt idx="436">
                  <c:v>2.06</c:v>
                </c:pt>
                <c:pt idx="437">
                  <c:v>2.02</c:v>
                </c:pt>
                <c:pt idx="438">
                  <c:v>2.13</c:v>
                </c:pt>
                <c:pt idx="439">
                  <c:v>1.77</c:v>
                </c:pt>
                <c:pt idx="440">
                  <c:v>1.87</c:v>
                </c:pt>
                <c:pt idx="441">
                  <c:v>2.06</c:v>
                </c:pt>
                <c:pt idx="442">
                  <c:v>2.02</c:v>
                </c:pt>
                <c:pt idx="443">
                  <c:v>2.38</c:v>
                </c:pt>
                <c:pt idx="444">
                  <c:v>2.2000000000000002</c:v>
                </c:pt>
                <c:pt idx="445">
                  <c:v>2.15</c:v>
                </c:pt>
                <c:pt idx="446">
                  <c:v>2.06</c:v>
                </c:pt>
                <c:pt idx="447">
                  <c:v>1.96</c:v>
                </c:pt>
                <c:pt idx="448">
                  <c:v>2.38</c:v>
                </c:pt>
                <c:pt idx="449">
                  <c:v>1.94</c:v>
                </c:pt>
                <c:pt idx="450">
                  <c:v>2.27</c:v>
                </c:pt>
                <c:pt idx="451">
                  <c:v>2.39</c:v>
                </c:pt>
                <c:pt idx="452">
                  <c:v>1.87</c:v>
                </c:pt>
                <c:pt idx="453">
                  <c:v>2</c:v>
                </c:pt>
                <c:pt idx="454">
                  <c:v>2.11</c:v>
                </c:pt>
                <c:pt idx="455">
                  <c:v>2.23</c:v>
                </c:pt>
                <c:pt idx="456">
                  <c:v>1.82</c:v>
                </c:pt>
                <c:pt idx="457">
                  <c:v>2.39</c:v>
                </c:pt>
                <c:pt idx="458">
                  <c:v>2.08</c:v>
                </c:pt>
                <c:pt idx="459">
                  <c:v>2.17</c:v>
                </c:pt>
                <c:pt idx="460">
                  <c:v>1.85</c:v>
                </c:pt>
                <c:pt idx="461">
                  <c:v>2.2799999999999998</c:v>
                </c:pt>
                <c:pt idx="462">
                  <c:v>2</c:v>
                </c:pt>
                <c:pt idx="463">
                  <c:v>1.62</c:v>
                </c:pt>
                <c:pt idx="464">
                  <c:v>1.59</c:v>
                </c:pt>
                <c:pt idx="465">
                  <c:v>1.34</c:v>
                </c:pt>
                <c:pt idx="466">
                  <c:v>1.83</c:v>
                </c:pt>
                <c:pt idx="467">
                  <c:v>2.0699999999999998</c:v>
                </c:pt>
                <c:pt idx="468">
                  <c:v>1.36</c:v>
                </c:pt>
                <c:pt idx="469">
                  <c:v>1.69</c:v>
                </c:pt>
                <c:pt idx="470">
                  <c:v>1.17</c:v>
                </c:pt>
                <c:pt idx="471">
                  <c:v>2.2599999999999998</c:v>
                </c:pt>
                <c:pt idx="472">
                  <c:v>1.74</c:v>
                </c:pt>
                <c:pt idx="473">
                  <c:v>1.92</c:v>
                </c:pt>
                <c:pt idx="474">
                  <c:v>1.99</c:v>
                </c:pt>
                <c:pt idx="475">
                  <c:v>2.29</c:v>
                </c:pt>
                <c:pt idx="476">
                  <c:v>1.79</c:v>
                </c:pt>
                <c:pt idx="477">
                  <c:v>1.83</c:v>
                </c:pt>
                <c:pt idx="478">
                  <c:v>1.88</c:v>
                </c:pt>
                <c:pt idx="479">
                  <c:v>2.23</c:v>
                </c:pt>
                <c:pt idx="480">
                  <c:v>1.46</c:v>
                </c:pt>
                <c:pt idx="481">
                  <c:v>1.93</c:v>
                </c:pt>
                <c:pt idx="482">
                  <c:v>2.3199999999999981</c:v>
                </c:pt>
                <c:pt idx="483">
                  <c:v>2.08</c:v>
                </c:pt>
                <c:pt idx="484">
                  <c:v>2.2799999999999998</c:v>
                </c:pt>
              </c:numCache>
            </c:numRef>
          </c:yVal>
          <c:smooth val="0"/>
          <c:extLst>
            <c:ext xmlns:c16="http://schemas.microsoft.com/office/drawing/2014/chart" uri="{C3380CC4-5D6E-409C-BE32-E72D297353CC}">
              <c16:uniqueId val="{00000000-F0FD-4E9D-8521-570FC7F1DD3E}"/>
            </c:ext>
          </c:extLst>
        </c:ser>
        <c:dLbls>
          <c:showLegendKey val="0"/>
          <c:showVal val="0"/>
          <c:showCatName val="0"/>
          <c:showSerName val="0"/>
          <c:showPercent val="0"/>
          <c:showBubbleSize val="0"/>
        </c:dLbls>
        <c:axId val="-2118514296"/>
        <c:axId val="-2118511272"/>
      </c:scatterChart>
      <c:scatterChart>
        <c:scatterStyle val="lineMarker"/>
        <c:varyColors val="0"/>
        <c:dLbls>
          <c:showLegendKey val="0"/>
          <c:showVal val="0"/>
          <c:showCatName val="0"/>
          <c:showSerName val="0"/>
          <c:showPercent val="0"/>
          <c:showBubbleSize val="0"/>
        </c:dLbls>
        <c:axId val="-2118501400"/>
        <c:axId val="-2118504472"/>
        <c:extLst>
          <c:ext xmlns:c15="http://schemas.microsoft.com/office/drawing/2012/chart" uri="{02D57815-91ED-43cb-92C2-25804820EDAC}">
            <c15:filteredScatterSeries>
              <c15:ser>
                <c:idx val="1"/>
                <c:order val="1"/>
                <c:spPr>
                  <a:ln w="28575" cap="rnd" cmpd="sng" algn="ctr">
                    <a:solidFill>
                      <a:schemeClr val="accent3">
                        <a:tint val="77000"/>
                        <a:shade val="95000"/>
                        <a:satMod val="105000"/>
                      </a:schemeClr>
                    </a:solidFill>
                    <a:prstDash val="solid"/>
                    <a:round/>
                  </a:ln>
                  <a:effectLst/>
                </c:spPr>
                <c:marker>
                  <c:symbol val="none"/>
                </c:marker>
                <c:xVal>
                  <c:numRef>
                    <c:extLst>
                      <c:ext uri="{02D57815-91ED-43cb-92C2-25804820EDAC}">
                        <c15:formulaRef>
                          <c15:sqref>Composite!$A$2:$A$468</c15:sqref>
                        </c15:formulaRef>
                      </c:ext>
                    </c:extLst>
                    <c:numCache>
                      <c:formatCode>0</c:formatCode>
                      <c:ptCount val="467"/>
                      <c:pt idx="0">
                        <c:v>443.05263157894791</c:v>
                      </c:pt>
                      <c:pt idx="1">
                        <c:v>451.61654135338392</c:v>
                      </c:pt>
                      <c:pt idx="2">
                        <c:v>460.18045112781994</c:v>
                      </c:pt>
                      <c:pt idx="3">
                        <c:v>468.74436090225595</c:v>
                      </c:pt>
                      <c:pt idx="4">
                        <c:v>477.30827067669196</c:v>
                      </c:pt>
                      <c:pt idx="5">
                        <c:v>485.87218045112797</c:v>
                      </c:pt>
                      <c:pt idx="6">
                        <c:v>494.43609022556399</c:v>
                      </c:pt>
                      <c:pt idx="7">
                        <c:v>503</c:v>
                      </c:pt>
                      <c:pt idx="8">
                        <c:v>511.56390977443601</c:v>
                      </c:pt>
                      <c:pt idx="9">
                        <c:v>520.12781954887203</c:v>
                      </c:pt>
                      <c:pt idx="10">
                        <c:v>528.69172932330798</c:v>
                      </c:pt>
                      <c:pt idx="11">
                        <c:v>537.25563909774405</c:v>
                      </c:pt>
                      <c:pt idx="12">
                        <c:v>545.81954887218103</c:v>
                      </c:pt>
                      <c:pt idx="13">
                        <c:v>554.38345864661699</c:v>
                      </c:pt>
                      <c:pt idx="14">
                        <c:v>562.94736842105306</c:v>
                      </c:pt>
                      <c:pt idx="15">
                        <c:v>571.51127819548901</c:v>
                      </c:pt>
                      <c:pt idx="16">
                        <c:v>580.07518796992497</c:v>
                      </c:pt>
                      <c:pt idx="17">
                        <c:v>588.63909774436104</c:v>
                      </c:pt>
                      <c:pt idx="18">
                        <c:v>597.20300751879699</c:v>
                      </c:pt>
                      <c:pt idx="19">
                        <c:v>605.76691729323295</c:v>
                      </c:pt>
                      <c:pt idx="20">
                        <c:v>614.33082706766902</c:v>
                      </c:pt>
                      <c:pt idx="21">
                        <c:v>622.89473684210498</c:v>
                      </c:pt>
                      <c:pt idx="22">
                        <c:v>631.45864661654105</c:v>
                      </c:pt>
                      <c:pt idx="23">
                        <c:v>640.02255639097802</c:v>
                      </c:pt>
                      <c:pt idx="24">
                        <c:v>648.58646616541398</c:v>
                      </c:pt>
                      <c:pt idx="25">
                        <c:v>657.15037593985005</c:v>
                      </c:pt>
                      <c:pt idx="26">
                        <c:v>665.71428571428601</c:v>
                      </c:pt>
                      <c:pt idx="27">
                        <c:v>674.27819548872196</c:v>
                      </c:pt>
                      <c:pt idx="28">
                        <c:v>682.84210526315803</c:v>
                      </c:pt>
                      <c:pt idx="29">
                        <c:v>691.40601503759399</c:v>
                      </c:pt>
                      <c:pt idx="30">
                        <c:v>699.96992481202994</c:v>
                      </c:pt>
                      <c:pt idx="31">
                        <c:v>708.53383458646601</c:v>
                      </c:pt>
                      <c:pt idx="32">
                        <c:v>717.09774436090197</c:v>
                      </c:pt>
                      <c:pt idx="33">
                        <c:v>725.66165413533804</c:v>
                      </c:pt>
                      <c:pt idx="34">
                        <c:v>734.22556390977502</c:v>
                      </c:pt>
                      <c:pt idx="35">
                        <c:v>742.78947368421098</c:v>
                      </c:pt>
                      <c:pt idx="36">
                        <c:v>751.35338345864704</c:v>
                      </c:pt>
                      <c:pt idx="37">
                        <c:v>759.917293233083</c:v>
                      </c:pt>
                      <c:pt idx="38">
                        <c:v>768.48120300751896</c:v>
                      </c:pt>
                      <c:pt idx="39">
                        <c:v>777.04511278195503</c:v>
                      </c:pt>
                      <c:pt idx="40">
                        <c:v>785.60902255639098</c:v>
                      </c:pt>
                      <c:pt idx="41">
                        <c:v>794.17293233082705</c:v>
                      </c:pt>
                      <c:pt idx="42">
                        <c:v>802.73684210526301</c:v>
                      </c:pt>
                      <c:pt idx="43">
                        <c:v>811.30075187969896</c:v>
                      </c:pt>
                      <c:pt idx="44">
                        <c:v>819.86466165413503</c:v>
                      </c:pt>
                      <c:pt idx="45">
                        <c:v>828.42857142857099</c:v>
                      </c:pt>
                      <c:pt idx="46">
                        <c:v>836.99248120300797</c:v>
                      </c:pt>
                      <c:pt idx="47">
                        <c:v>845.55639097744404</c:v>
                      </c:pt>
                      <c:pt idx="48">
                        <c:v>854.12030075188</c:v>
                      </c:pt>
                      <c:pt idx="49">
                        <c:v>862.68421052631595</c:v>
                      </c:pt>
                      <c:pt idx="50">
                        <c:v>871.24812030075202</c:v>
                      </c:pt>
                      <c:pt idx="51">
                        <c:v>879.81203007518798</c:v>
                      </c:pt>
                      <c:pt idx="52">
                        <c:v>888.37593984962405</c:v>
                      </c:pt>
                      <c:pt idx="53">
                        <c:v>896.93984962406</c:v>
                      </c:pt>
                      <c:pt idx="54">
                        <c:v>905.50375939849596</c:v>
                      </c:pt>
                      <c:pt idx="55">
                        <c:v>914.06766917293203</c:v>
                      </c:pt>
                      <c:pt idx="56">
                        <c:v>922.63157894736798</c:v>
                      </c:pt>
                      <c:pt idx="57">
                        <c:v>931.19548872180405</c:v>
                      </c:pt>
                      <c:pt idx="58">
                        <c:v>939.75939849624103</c:v>
                      </c:pt>
                      <c:pt idx="59">
                        <c:v>948.32330827067699</c:v>
                      </c:pt>
                      <c:pt idx="60">
                        <c:v>956.88721804511295</c:v>
                      </c:pt>
                      <c:pt idx="61">
                        <c:v>965.45112781954901</c:v>
                      </c:pt>
                      <c:pt idx="62">
                        <c:v>974.01503759398497</c:v>
                      </c:pt>
                      <c:pt idx="63">
                        <c:v>982.57894736842104</c:v>
                      </c:pt>
                      <c:pt idx="64">
                        <c:v>991.142857142857</c:v>
                      </c:pt>
                      <c:pt idx="65">
                        <c:v>999.70676691729295</c:v>
                      </c:pt>
                      <c:pt idx="66">
                        <c:v>1008.27067669173</c:v>
                      </c:pt>
                      <c:pt idx="67">
                        <c:v>1016.83458646617</c:v>
                      </c:pt>
                      <c:pt idx="68">
                        <c:v>1025.3984962406</c:v>
                      </c:pt>
                      <c:pt idx="69">
                        <c:v>1033.96240601504</c:v>
                      </c:pt>
                      <c:pt idx="70">
                        <c:v>1042.5263157894699</c:v>
                      </c:pt>
                      <c:pt idx="71">
                        <c:v>1051.0902255639101</c:v>
                      </c:pt>
                      <c:pt idx="72">
                        <c:v>1059.65413533835</c:v>
                      </c:pt>
                      <c:pt idx="73">
                        <c:v>1068.2180451127799</c:v>
                      </c:pt>
                      <c:pt idx="74">
                        <c:v>1076.7819548872201</c:v>
                      </c:pt>
                      <c:pt idx="75">
                        <c:v>1085.34586466165</c:v>
                      </c:pt>
                      <c:pt idx="76">
                        <c:v>1093.9097744360899</c:v>
                      </c:pt>
                      <c:pt idx="77">
                        <c:v>1102.4736842105301</c:v>
                      </c:pt>
                      <c:pt idx="78">
                        <c:v>1111.03759398496</c:v>
                      </c:pt>
                      <c:pt idx="79">
                        <c:v>1119.6015037594</c:v>
                      </c:pt>
                      <c:pt idx="80">
                        <c:v>1128.1654135338299</c:v>
                      </c:pt>
                      <c:pt idx="81">
                        <c:v>1136.7293233082701</c:v>
                      </c:pt>
                      <c:pt idx="82">
                        <c:v>1145.29323308271</c:v>
                      </c:pt>
                      <c:pt idx="83">
                        <c:v>1153.8571428571399</c:v>
                      </c:pt>
                      <c:pt idx="84">
                        <c:v>1162.4210526315801</c:v>
                      </c:pt>
                      <c:pt idx="85">
                        <c:v>1170.98496240602</c:v>
                      </c:pt>
                      <c:pt idx="86">
                        <c:v>1179.54887218045</c:v>
                      </c:pt>
                      <c:pt idx="87">
                        <c:v>1188.1127819548899</c:v>
                      </c:pt>
                      <c:pt idx="88">
                        <c:v>1196.6766917293201</c:v>
                      </c:pt>
                      <c:pt idx="89">
                        <c:v>1205.24060150376</c:v>
                      </c:pt>
                      <c:pt idx="90">
                        <c:v>1213.8045112781999</c:v>
                      </c:pt>
                      <c:pt idx="91">
                        <c:v>1222.3684210526301</c:v>
                      </c:pt>
                      <c:pt idx="92">
                        <c:v>1230.93233082707</c:v>
                      </c:pt>
                      <c:pt idx="93">
                        <c:v>1239.4962406014999</c:v>
                      </c:pt>
                      <c:pt idx="94">
                        <c:v>1248.0601503759401</c:v>
                      </c:pt>
                      <c:pt idx="95">
                        <c:v>1256.62406015038</c:v>
                      </c:pt>
                      <c:pt idx="96">
                        <c:v>1265.18796992481</c:v>
                      </c:pt>
                      <c:pt idx="97">
                        <c:v>1273.7518796992499</c:v>
                      </c:pt>
                      <c:pt idx="98">
                        <c:v>1282.3157894736801</c:v>
                      </c:pt>
                      <c:pt idx="99">
                        <c:v>1290.87969924812</c:v>
                      </c:pt>
                      <c:pt idx="100">
                        <c:v>1299.4436090225599</c:v>
                      </c:pt>
                      <c:pt idx="101">
                        <c:v>1308.0075187969901</c:v>
                      </c:pt>
                      <c:pt idx="102">
                        <c:v>1316.57142857143</c:v>
                      </c:pt>
                      <c:pt idx="103">
                        <c:v>1325.13533834586</c:v>
                      </c:pt>
                      <c:pt idx="104">
                        <c:v>1333.6992481202999</c:v>
                      </c:pt>
                      <c:pt idx="105">
                        <c:v>1342.2631578947401</c:v>
                      </c:pt>
                      <c:pt idx="106">
                        <c:v>1350.82706766917</c:v>
                      </c:pt>
                      <c:pt idx="107">
                        <c:v>1359.3909774436099</c:v>
                      </c:pt>
                      <c:pt idx="108">
                        <c:v>1367.9548872180501</c:v>
                      </c:pt>
                      <c:pt idx="109">
                        <c:v>1376.51879699248</c:v>
                      </c:pt>
                      <c:pt idx="110">
                        <c:v>1385.08270676692</c:v>
                      </c:pt>
                      <c:pt idx="111">
                        <c:v>1393.6466165413501</c:v>
                      </c:pt>
                      <c:pt idx="112">
                        <c:v>1402.21052631579</c:v>
                      </c:pt>
                      <c:pt idx="113">
                        <c:v>1410.77443609023</c:v>
                      </c:pt>
                      <c:pt idx="114">
                        <c:v>1419.3383458646599</c:v>
                      </c:pt>
                      <c:pt idx="115">
                        <c:v>1427.9022556391001</c:v>
                      </c:pt>
                      <c:pt idx="116">
                        <c:v>1436.46616541353</c:v>
                      </c:pt>
                      <c:pt idx="117">
                        <c:v>1445.0300751879699</c:v>
                      </c:pt>
                      <c:pt idx="118">
                        <c:v>1453.5939849624101</c:v>
                      </c:pt>
                      <c:pt idx="119">
                        <c:v>1462.15789473684</c:v>
                      </c:pt>
                      <c:pt idx="120">
                        <c:v>1479.2857142857099</c:v>
                      </c:pt>
                      <c:pt idx="121">
                        <c:v>1487.8496240601501</c:v>
                      </c:pt>
                      <c:pt idx="122">
                        <c:v>1496.41353383459</c:v>
                      </c:pt>
                      <c:pt idx="123">
                        <c:v>1504.9774436090199</c:v>
                      </c:pt>
                      <c:pt idx="124">
                        <c:v>1513.5413533834601</c:v>
                      </c:pt>
                      <c:pt idx="125">
                        <c:v>1522.10526315789</c:v>
                      </c:pt>
                      <c:pt idx="126">
                        <c:v>1530.66917293233</c:v>
                      </c:pt>
                      <c:pt idx="127">
                        <c:v>1539.2330827067699</c:v>
                      </c:pt>
                      <c:pt idx="128">
                        <c:v>1547.7969924812</c:v>
                      </c:pt>
                      <c:pt idx="129">
                        <c:v>1556.36090225564</c:v>
                      </c:pt>
                      <c:pt idx="130">
                        <c:v>1564.9248120300799</c:v>
                      </c:pt>
                      <c:pt idx="131">
                        <c:v>1573.4887218045101</c:v>
                      </c:pt>
                      <c:pt idx="132">
                        <c:v>1582.05263157895</c:v>
                      </c:pt>
                      <c:pt idx="133">
                        <c:v>1590.6165413533799</c:v>
                      </c:pt>
                      <c:pt idx="134">
                        <c:v>1599.1804511278201</c:v>
                      </c:pt>
                      <c:pt idx="135">
                        <c:v>1607.74436090226</c:v>
                      </c:pt>
                      <c:pt idx="136">
                        <c:v>1616.30827067669</c:v>
                      </c:pt>
                      <c:pt idx="137">
                        <c:v>1624.8721804511299</c:v>
                      </c:pt>
                      <c:pt idx="138">
                        <c:v>1633.4360902255601</c:v>
                      </c:pt>
                      <c:pt idx="139">
                        <c:v>1642</c:v>
                      </c:pt>
                      <c:pt idx="140">
                        <c:v>1650.7280000000001</c:v>
                      </c:pt>
                      <c:pt idx="141">
                        <c:v>1659.4559999999999</c:v>
                      </c:pt>
                      <c:pt idx="142">
                        <c:v>1668.184</c:v>
                      </c:pt>
                      <c:pt idx="143">
                        <c:v>1676.912</c:v>
                      </c:pt>
                      <c:pt idx="144">
                        <c:v>1685.64</c:v>
                      </c:pt>
                      <c:pt idx="145">
                        <c:v>1694.3679999999999</c:v>
                      </c:pt>
                      <c:pt idx="146">
                        <c:v>1703.096</c:v>
                      </c:pt>
                      <c:pt idx="147">
                        <c:v>1711.8240000000001</c:v>
                      </c:pt>
                      <c:pt idx="148">
                        <c:v>1720.5519999999999</c:v>
                      </c:pt>
                      <c:pt idx="149">
                        <c:v>1729.28</c:v>
                      </c:pt>
                      <c:pt idx="150">
                        <c:v>1738.008</c:v>
                      </c:pt>
                      <c:pt idx="151">
                        <c:v>1746.7360000000001</c:v>
                      </c:pt>
                      <c:pt idx="152">
                        <c:v>1755.4639999999999</c:v>
                      </c:pt>
                      <c:pt idx="153">
                        <c:v>1764.192</c:v>
                      </c:pt>
                      <c:pt idx="154">
                        <c:v>1772.92</c:v>
                      </c:pt>
                      <c:pt idx="155">
                        <c:v>1781.6479999999999</c:v>
                      </c:pt>
                      <c:pt idx="156">
                        <c:v>1790.376</c:v>
                      </c:pt>
                      <c:pt idx="157">
                        <c:v>1799.104</c:v>
                      </c:pt>
                      <c:pt idx="158">
                        <c:v>1807.8320000000001</c:v>
                      </c:pt>
                      <c:pt idx="159">
                        <c:v>1816.56</c:v>
                      </c:pt>
                      <c:pt idx="160">
                        <c:v>1825.288</c:v>
                      </c:pt>
                      <c:pt idx="161">
                        <c:v>1834.0160000000001</c:v>
                      </c:pt>
                      <c:pt idx="162">
                        <c:v>1842.7439999999999</c:v>
                      </c:pt>
                      <c:pt idx="163">
                        <c:v>1851.472</c:v>
                      </c:pt>
                      <c:pt idx="164">
                        <c:v>1860.2</c:v>
                      </c:pt>
                      <c:pt idx="165">
                        <c:v>1868.9280000000001</c:v>
                      </c:pt>
                      <c:pt idx="166">
                        <c:v>1877.6559999999999</c:v>
                      </c:pt>
                      <c:pt idx="167">
                        <c:v>1886.384</c:v>
                      </c:pt>
                      <c:pt idx="168">
                        <c:v>1895.1120000000001</c:v>
                      </c:pt>
                      <c:pt idx="169">
                        <c:v>1903.84</c:v>
                      </c:pt>
                      <c:pt idx="170">
                        <c:v>1912.568</c:v>
                      </c:pt>
                      <c:pt idx="171">
                        <c:v>1921.296</c:v>
                      </c:pt>
                      <c:pt idx="172">
                        <c:v>1930.0239999999999</c:v>
                      </c:pt>
                      <c:pt idx="173">
                        <c:v>1938.752</c:v>
                      </c:pt>
                      <c:pt idx="174">
                        <c:v>1947.48</c:v>
                      </c:pt>
                      <c:pt idx="175">
                        <c:v>1956.2080000000001</c:v>
                      </c:pt>
                      <c:pt idx="176">
                        <c:v>1964.9359999999999</c:v>
                      </c:pt>
                      <c:pt idx="177">
                        <c:v>1973.664</c:v>
                      </c:pt>
                      <c:pt idx="178">
                        <c:v>1982.3920000000001</c:v>
                      </c:pt>
                      <c:pt idx="179">
                        <c:v>1991.12</c:v>
                      </c:pt>
                      <c:pt idx="180">
                        <c:v>1999.848</c:v>
                      </c:pt>
                      <c:pt idx="181">
                        <c:v>2008.576</c:v>
                      </c:pt>
                      <c:pt idx="182">
                        <c:v>2017.3040000000001</c:v>
                      </c:pt>
                      <c:pt idx="183">
                        <c:v>2026.0319999999999</c:v>
                      </c:pt>
                      <c:pt idx="184">
                        <c:v>2034.76</c:v>
                      </c:pt>
                      <c:pt idx="185">
                        <c:v>2043.4880000000001</c:v>
                      </c:pt>
                      <c:pt idx="186">
                        <c:v>2052.2159999999999</c:v>
                      </c:pt>
                      <c:pt idx="187">
                        <c:v>2060.944</c:v>
                      </c:pt>
                      <c:pt idx="188">
                        <c:v>2069.672</c:v>
                      </c:pt>
                      <c:pt idx="189">
                        <c:v>2078.4</c:v>
                      </c:pt>
                      <c:pt idx="190">
                        <c:v>2087.1280000000002</c:v>
                      </c:pt>
                      <c:pt idx="191">
                        <c:v>2095.8560000000002</c:v>
                      </c:pt>
                      <c:pt idx="192">
                        <c:v>2104.5839999999998</c:v>
                      </c:pt>
                      <c:pt idx="193">
                        <c:v>2113.3119999999999</c:v>
                      </c:pt>
                      <c:pt idx="194">
                        <c:v>2122.04</c:v>
                      </c:pt>
                      <c:pt idx="195">
                        <c:v>2130.768</c:v>
                      </c:pt>
                      <c:pt idx="196">
                        <c:v>2139.4960000000001</c:v>
                      </c:pt>
                      <c:pt idx="197">
                        <c:v>2148.2240000000002</c:v>
                      </c:pt>
                      <c:pt idx="198">
                        <c:v>2156.9520000000002</c:v>
                      </c:pt>
                      <c:pt idx="199">
                        <c:v>2165.6799999999998</c:v>
                      </c:pt>
                      <c:pt idx="200">
                        <c:v>2174.4079999999999</c:v>
                      </c:pt>
                      <c:pt idx="201">
                        <c:v>2183.136</c:v>
                      </c:pt>
                      <c:pt idx="202">
                        <c:v>2191.864</c:v>
                      </c:pt>
                      <c:pt idx="203">
                        <c:v>2200.5920000000001</c:v>
                      </c:pt>
                      <c:pt idx="204">
                        <c:v>2209.3200000000002</c:v>
                      </c:pt>
                      <c:pt idx="205">
                        <c:v>2218.0479999999998</c:v>
                      </c:pt>
                      <c:pt idx="206">
                        <c:v>2226.7759999999998</c:v>
                      </c:pt>
                      <c:pt idx="207">
                        <c:v>2235.5039999999999</c:v>
                      </c:pt>
                      <c:pt idx="208">
                        <c:v>2244.232</c:v>
                      </c:pt>
                      <c:pt idx="209">
                        <c:v>2252.96</c:v>
                      </c:pt>
                      <c:pt idx="210">
                        <c:v>2261.6880000000001</c:v>
                      </c:pt>
                      <c:pt idx="211">
                        <c:v>2270.4160000000002</c:v>
                      </c:pt>
                      <c:pt idx="212">
                        <c:v>2279.1439999999998</c:v>
                      </c:pt>
                      <c:pt idx="213">
                        <c:v>2287.8719999999998</c:v>
                      </c:pt>
                      <c:pt idx="214">
                        <c:v>2296.6</c:v>
                      </c:pt>
                      <c:pt idx="215">
                        <c:v>2305.328</c:v>
                      </c:pt>
                      <c:pt idx="216">
                        <c:v>2314.056</c:v>
                      </c:pt>
                      <c:pt idx="217">
                        <c:v>2322.7840000000001</c:v>
                      </c:pt>
                      <c:pt idx="218">
                        <c:v>2331.5120000000002</c:v>
                      </c:pt>
                      <c:pt idx="219">
                        <c:v>2340.2399999999998</c:v>
                      </c:pt>
                      <c:pt idx="220">
                        <c:v>2348.9679999999998</c:v>
                      </c:pt>
                      <c:pt idx="221">
                        <c:v>2357.6959999999999</c:v>
                      </c:pt>
                      <c:pt idx="222">
                        <c:v>2366.424</c:v>
                      </c:pt>
                      <c:pt idx="223">
                        <c:v>2375.152</c:v>
                      </c:pt>
                      <c:pt idx="224">
                        <c:v>2383.88</c:v>
                      </c:pt>
                      <c:pt idx="225">
                        <c:v>2392.6080000000002</c:v>
                      </c:pt>
                      <c:pt idx="226">
                        <c:v>2401.3359999999998</c:v>
                      </c:pt>
                      <c:pt idx="227">
                        <c:v>2410.0639999999999</c:v>
                      </c:pt>
                      <c:pt idx="228">
                        <c:v>2418.7919999999999</c:v>
                      </c:pt>
                      <c:pt idx="229">
                        <c:v>2427.52</c:v>
                      </c:pt>
                      <c:pt idx="230">
                        <c:v>2436.248</c:v>
                      </c:pt>
                      <c:pt idx="231">
                        <c:v>2444.9760000000001</c:v>
                      </c:pt>
                      <c:pt idx="232">
                        <c:v>2453.7040000000002</c:v>
                      </c:pt>
                      <c:pt idx="233">
                        <c:v>2462.4319999999998</c:v>
                      </c:pt>
                      <c:pt idx="234">
                        <c:v>2471.16</c:v>
                      </c:pt>
                      <c:pt idx="235">
                        <c:v>2479.8879999999999</c:v>
                      </c:pt>
                      <c:pt idx="236">
                        <c:v>2488.616</c:v>
                      </c:pt>
                      <c:pt idx="237">
                        <c:v>2497.3440000000001</c:v>
                      </c:pt>
                      <c:pt idx="238">
                        <c:v>2506.0720000000001</c:v>
                      </c:pt>
                      <c:pt idx="239">
                        <c:v>2514.8000000000002</c:v>
                      </c:pt>
                      <c:pt idx="240">
                        <c:v>2523.5279999999998</c:v>
                      </c:pt>
                      <c:pt idx="241">
                        <c:v>2532.2559999999999</c:v>
                      </c:pt>
                      <c:pt idx="242">
                        <c:v>2540.9839999999999</c:v>
                      </c:pt>
                      <c:pt idx="243">
                        <c:v>2549.712</c:v>
                      </c:pt>
                      <c:pt idx="244">
                        <c:v>2558.44</c:v>
                      </c:pt>
                      <c:pt idx="245">
                        <c:v>2567.1680000000001</c:v>
                      </c:pt>
                      <c:pt idx="246">
                        <c:v>2575.8960000000002</c:v>
                      </c:pt>
                      <c:pt idx="247">
                        <c:v>2584.6239999999998</c:v>
                      </c:pt>
                      <c:pt idx="248">
                        <c:v>2593.3519999999999</c:v>
                      </c:pt>
                      <c:pt idx="249">
                        <c:v>2602.08</c:v>
                      </c:pt>
                      <c:pt idx="250">
                        <c:v>2610.808</c:v>
                      </c:pt>
                      <c:pt idx="251">
                        <c:v>2619.5360000000001</c:v>
                      </c:pt>
                      <c:pt idx="252">
                        <c:v>2628.2640000000001</c:v>
                      </c:pt>
                      <c:pt idx="253">
                        <c:v>2636.9920000000002</c:v>
                      </c:pt>
                      <c:pt idx="254">
                        <c:v>2645.72</c:v>
                      </c:pt>
                      <c:pt idx="255">
                        <c:v>2654.4479999999999</c:v>
                      </c:pt>
                      <c:pt idx="256">
                        <c:v>2663.1759999999999</c:v>
                      </c:pt>
                      <c:pt idx="257">
                        <c:v>2671.904</c:v>
                      </c:pt>
                      <c:pt idx="258">
                        <c:v>2680.6320000000001</c:v>
                      </c:pt>
                      <c:pt idx="259">
                        <c:v>2689.36</c:v>
                      </c:pt>
                      <c:pt idx="260">
                        <c:v>2698.0880000000002</c:v>
                      </c:pt>
                      <c:pt idx="261">
                        <c:v>2706.8159999999998</c:v>
                      </c:pt>
                      <c:pt idx="262">
                        <c:v>2715.5439999999999</c:v>
                      </c:pt>
                      <c:pt idx="263">
                        <c:v>2724.2719999999999</c:v>
                      </c:pt>
                      <c:pt idx="264">
                        <c:v>2733</c:v>
                      </c:pt>
                      <c:pt idx="265">
                        <c:v>2744.49707602339</c:v>
                      </c:pt>
                      <c:pt idx="266">
                        <c:v>2755.9941520467801</c:v>
                      </c:pt>
                      <c:pt idx="267">
                        <c:v>2767.4912280701801</c:v>
                      </c:pt>
                      <c:pt idx="268">
                        <c:v>2778.9883040935702</c:v>
                      </c:pt>
                      <c:pt idx="269">
                        <c:v>2790.4853801169602</c:v>
                      </c:pt>
                      <c:pt idx="270">
                        <c:v>2801.9824561403502</c:v>
                      </c:pt>
                      <c:pt idx="271">
                        <c:v>2813.4795321637398</c:v>
                      </c:pt>
                      <c:pt idx="272">
                        <c:v>2824.9766081871398</c:v>
                      </c:pt>
                      <c:pt idx="273">
                        <c:v>2836.4736842105299</c:v>
                      </c:pt>
                      <c:pt idx="274">
                        <c:v>2847.9707602339199</c:v>
                      </c:pt>
                      <c:pt idx="275">
                        <c:v>2859.46783625731</c:v>
                      </c:pt>
                      <c:pt idx="276">
                        <c:v>2870.9649122807</c:v>
                      </c:pt>
                      <c:pt idx="277">
                        <c:v>2882.46198830409</c:v>
                      </c:pt>
                      <c:pt idx="278">
                        <c:v>2893.9590643274901</c:v>
                      </c:pt>
                      <c:pt idx="279">
                        <c:v>2905.4561403508801</c:v>
                      </c:pt>
                      <c:pt idx="280">
                        <c:v>2916.9532163742701</c:v>
                      </c:pt>
                      <c:pt idx="281">
                        <c:v>2928.4502923976602</c:v>
                      </c:pt>
                      <c:pt idx="282">
                        <c:v>2939.9473684210502</c:v>
                      </c:pt>
                      <c:pt idx="283">
                        <c:v>2951.4444444444398</c:v>
                      </c:pt>
                      <c:pt idx="284">
                        <c:v>2962.9415204678398</c:v>
                      </c:pt>
                      <c:pt idx="285">
                        <c:v>2974.4385964912299</c:v>
                      </c:pt>
                      <c:pt idx="286">
                        <c:v>2985.9356725146199</c:v>
                      </c:pt>
                      <c:pt idx="287">
                        <c:v>2997.4327485380099</c:v>
                      </c:pt>
                      <c:pt idx="288">
                        <c:v>3008.9298245614</c:v>
                      </c:pt>
                      <c:pt idx="289">
                        <c:v>3020.4269005848</c:v>
                      </c:pt>
                      <c:pt idx="290">
                        <c:v>3031.9239766081901</c:v>
                      </c:pt>
                      <c:pt idx="291">
                        <c:v>3043.4210526315801</c:v>
                      </c:pt>
                      <c:pt idx="292">
                        <c:v>3054.9181286549701</c:v>
                      </c:pt>
                      <c:pt idx="293">
                        <c:v>3066.4152046783602</c:v>
                      </c:pt>
                      <c:pt idx="294">
                        <c:v>3077.9122807017502</c:v>
                      </c:pt>
                      <c:pt idx="295">
                        <c:v>3089.4093567251498</c:v>
                      </c:pt>
                      <c:pt idx="296">
                        <c:v>3100.9064327485398</c:v>
                      </c:pt>
                      <c:pt idx="297">
                        <c:v>3112.4035087719299</c:v>
                      </c:pt>
                      <c:pt idx="298">
                        <c:v>3123.9005847953199</c:v>
                      </c:pt>
                      <c:pt idx="299">
                        <c:v>3135.3976608187099</c:v>
                      </c:pt>
                      <c:pt idx="300">
                        <c:v>3146.89473684211</c:v>
                      </c:pt>
                      <c:pt idx="301">
                        <c:v>3158.3918128655</c:v>
                      </c:pt>
                      <c:pt idx="302">
                        <c:v>3169.8888888888901</c:v>
                      </c:pt>
                      <c:pt idx="303">
                        <c:v>3181.3859649122801</c:v>
                      </c:pt>
                      <c:pt idx="304">
                        <c:v>3192.8830409356701</c:v>
                      </c:pt>
                      <c:pt idx="305">
                        <c:v>3204.3801169590602</c:v>
                      </c:pt>
                      <c:pt idx="306">
                        <c:v>3215.8771929824602</c:v>
                      </c:pt>
                      <c:pt idx="307">
                        <c:v>3227.3742690058498</c:v>
                      </c:pt>
                      <c:pt idx="308">
                        <c:v>3238.8713450292398</c:v>
                      </c:pt>
                      <c:pt idx="309">
                        <c:v>3250.3684210526299</c:v>
                      </c:pt>
                      <c:pt idx="310">
                        <c:v>3261.8654970760199</c:v>
                      </c:pt>
                      <c:pt idx="311">
                        <c:v>3273.3625730994199</c:v>
                      </c:pt>
                      <c:pt idx="312">
                        <c:v>3284.85964912281</c:v>
                      </c:pt>
                      <c:pt idx="313">
                        <c:v>3296.3567251462</c:v>
                      </c:pt>
                      <c:pt idx="314">
                        <c:v>3307.85380116959</c:v>
                      </c:pt>
                      <c:pt idx="315">
                        <c:v>3319.3508771929801</c:v>
                      </c:pt>
                      <c:pt idx="316">
                        <c:v>3330.8479532163701</c:v>
                      </c:pt>
                      <c:pt idx="317">
                        <c:v>3342.3450292397702</c:v>
                      </c:pt>
                      <c:pt idx="318">
                        <c:v>3353.8421052631602</c:v>
                      </c:pt>
                      <c:pt idx="319">
                        <c:v>3365.3391812865498</c:v>
                      </c:pt>
                      <c:pt idx="320">
                        <c:v>3376.8362573099398</c:v>
                      </c:pt>
                      <c:pt idx="321">
                        <c:v>3388.3333333333298</c:v>
                      </c:pt>
                      <c:pt idx="322">
                        <c:v>3399.8304093567299</c:v>
                      </c:pt>
                      <c:pt idx="323">
                        <c:v>3411.3274853801199</c:v>
                      </c:pt>
                      <c:pt idx="324">
                        <c:v>3422.82456140351</c:v>
                      </c:pt>
                      <c:pt idx="325">
                        <c:v>3434.3216374269</c:v>
                      </c:pt>
                      <c:pt idx="326">
                        <c:v>3445.81871345029</c:v>
                      </c:pt>
                      <c:pt idx="327">
                        <c:v>3457.3157894736801</c:v>
                      </c:pt>
                      <c:pt idx="328">
                        <c:v>3468.8128654970801</c:v>
                      </c:pt>
                      <c:pt idx="329">
                        <c:v>3480.3099415204701</c:v>
                      </c:pt>
                      <c:pt idx="330">
                        <c:v>3491.8070175438602</c:v>
                      </c:pt>
                      <c:pt idx="331">
                        <c:v>3503.3040935672502</c:v>
                      </c:pt>
                      <c:pt idx="332">
                        <c:v>3514.8011695906398</c:v>
                      </c:pt>
                      <c:pt idx="333">
                        <c:v>3526.2982456140398</c:v>
                      </c:pt>
                      <c:pt idx="334">
                        <c:v>3537.7953216374299</c:v>
                      </c:pt>
                      <c:pt idx="335">
                        <c:v>3549.2923976608199</c:v>
                      </c:pt>
                      <c:pt idx="336">
                        <c:v>3560.78947368421</c:v>
                      </c:pt>
                      <c:pt idx="337">
                        <c:v>3572.2865497076</c:v>
                      </c:pt>
                      <c:pt idx="338">
                        <c:v>3583.78362573099</c:v>
                      </c:pt>
                      <c:pt idx="339">
                        <c:v>3595.2807017543901</c:v>
                      </c:pt>
                      <c:pt idx="340">
                        <c:v>3606.7777777777801</c:v>
                      </c:pt>
                      <c:pt idx="341">
                        <c:v>3618.2748538011701</c:v>
                      </c:pt>
                      <c:pt idx="342">
                        <c:v>3629.7719298245602</c:v>
                      </c:pt>
                      <c:pt idx="343">
                        <c:v>3641.2690058479502</c:v>
                      </c:pt>
                      <c:pt idx="344">
                        <c:v>3652.7660818713498</c:v>
                      </c:pt>
                      <c:pt idx="345">
                        <c:v>3664.2631578947398</c:v>
                      </c:pt>
                      <c:pt idx="346">
                        <c:v>3675.7602339181299</c:v>
                      </c:pt>
                      <c:pt idx="347">
                        <c:v>3687.2573099415199</c:v>
                      </c:pt>
                      <c:pt idx="348">
                        <c:v>3698.7543859649099</c:v>
                      </c:pt>
                      <c:pt idx="349">
                        <c:v>3710.2514619883</c:v>
                      </c:pt>
                      <c:pt idx="350">
                        <c:v>3721.7485380117</c:v>
                      </c:pt>
                      <c:pt idx="351">
                        <c:v>3733.2456140350901</c:v>
                      </c:pt>
                      <c:pt idx="352">
                        <c:v>3744.7426900584801</c:v>
                      </c:pt>
                      <c:pt idx="353">
                        <c:v>3756.2397660818701</c:v>
                      </c:pt>
                      <c:pt idx="354">
                        <c:v>3767.7368421052602</c:v>
                      </c:pt>
                      <c:pt idx="355">
                        <c:v>3779.2339181286602</c:v>
                      </c:pt>
                      <c:pt idx="356">
                        <c:v>3790.7309941520498</c:v>
                      </c:pt>
                      <c:pt idx="357">
                        <c:v>3802.2280701754398</c:v>
                      </c:pt>
                      <c:pt idx="358">
                        <c:v>3813.7251461988299</c:v>
                      </c:pt>
                      <c:pt idx="359">
                        <c:v>3825.2222222222199</c:v>
                      </c:pt>
                      <c:pt idx="360">
                        <c:v>3836.7192982456099</c:v>
                      </c:pt>
                      <c:pt idx="361">
                        <c:v>3848.21637426901</c:v>
                      </c:pt>
                      <c:pt idx="362">
                        <c:v>3859.7134502924</c:v>
                      </c:pt>
                      <c:pt idx="363">
                        <c:v>3871.21052631579</c:v>
                      </c:pt>
                      <c:pt idx="364">
                        <c:v>3882.7076023391801</c:v>
                      </c:pt>
                      <c:pt idx="365">
                        <c:v>3905.7017543859602</c:v>
                      </c:pt>
                      <c:pt idx="366">
                        <c:v>3917.1988304093602</c:v>
                      </c:pt>
                      <c:pt idx="367">
                        <c:v>3928.6959064327498</c:v>
                      </c:pt>
                      <c:pt idx="368">
                        <c:v>3940.1929824561398</c:v>
                      </c:pt>
                      <c:pt idx="369">
                        <c:v>3951.6900584795299</c:v>
                      </c:pt>
                      <c:pt idx="370">
                        <c:v>3963.1871345029199</c:v>
                      </c:pt>
                      <c:pt idx="371">
                        <c:v>3974.6842105263199</c:v>
                      </c:pt>
                      <c:pt idx="372">
                        <c:v>3986.18128654971</c:v>
                      </c:pt>
                      <c:pt idx="373">
                        <c:v>3997.6783625731</c:v>
                      </c:pt>
                      <c:pt idx="374">
                        <c:v>4009.17543859649</c:v>
                      </c:pt>
                      <c:pt idx="375">
                        <c:v>4020.6725146198801</c:v>
                      </c:pt>
                      <c:pt idx="376">
                        <c:v>4032.1695906432701</c:v>
                      </c:pt>
                      <c:pt idx="377">
                        <c:v>4043.6666666666702</c:v>
                      </c:pt>
                      <c:pt idx="378">
                        <c:v>4055.1637426900602</c:v>
                      </c:pt>
                      <c:pt idx="379">
                        <c:v>4066.6608187134502</c:v>
                      </c:pt>
                      <c:pt idx="380">
                        <c:v>4078.1578947368398</c:v>
                      </c:pt>
                      <c:pt idx="381">
                        <c:v>4089.6549707602298</c:v>
                      </c:pt>
                      <c:pt idx="382">
                        <c:v>4101.1520467836299</c:v>
                      </c:pt>
                      <c:pt idx="383">
                        <c:v>4112.6491228070199</c:v>
                      </c:pt>
                      <c:pt idx="384">
                        <c:v>4124.14619883041</c:v>
                      </c:pt>
                      <c:pt idx="385">
                        <c:v>4135.6432748538</c:v>
                      </c:pt>
                      <c:pt idx="386">
                        <c:v>4147.14035087719</c:v>
                      </c:pt>
                      <c:pt idx="387">
                        <c:v>4158.6374269005901</c:v>
                      </c:pt>
                      <c:pt idx="388">
                        <c:v>4170.1345029239801</c:v>
                      </c:pt>
                      <c:pt idx="389">
                        <c:v>4181.6315789473701</c:v>
                      </c:pt>
                      <c:pt idx="390">
                        <c:v>4193.1286549707602</c:v>
                      </c:pt>
                      <c:pt idx="391">
                        <c:v>4204.6257309941502</c:v>
                      </c:pt>
                      <c:pt idx="392">
                        <c:v>4216.1228070175403</c:v>
                      </c:pt>
                      <c:pt idx="393">
                        <c:v>4227.6198830409403</c:v>
                      </c:pt>
                      <c:pt idx="394">
                        <c:v>4239.1169590643303</c:v>
                      </c:pt>
                      <c:pt idx="395">
                        <c:v>4250.6140350877204</c:v>
                      </c:pt>
                      <c:pt idx="396">
                        <c:v>4262.1111111111104</c:v>
                      </c:pt>
                      <c:pt idx="397">
                        <c:v>4273.6081871345004</c:v>
                      </c:pt>
                      <c:pt idx="398">
                        <c:v>4285.1052631578996</c:v>
                      </c:pt>
                      <c:pt idx="399">
                        <c:v>4296.6023391812896</c:v>
                      </c:pt>
                      <c:pt idx="400">
                        <c:v>4308.0994152046796</c:v>
                      </c:pt>
                      <c:pt idx="401">
                        <c:v>4319.5964912280697</c:v>
                      </c:pt>
                      <c:pt idx="402">
                        <c:v>4331.0935672514597</c:v>
                      </c:pt>
                      <c:pt idx="403">
                        <c:v>4342.5906432748498</c:v>
                      </c:pt>
                      <c:pt idx="404">
                        <c:v>4354.0877192982498</c:v>
                      </c:pt>
                      <c:pt idx="405">
                        <c:v>4365.5847953216398</c:v>
                      </c:pt>
                      <c:pt idx="406">
                        <c:v>4377.0818713450299</c:v>
                      </c:pt>
                      <c:pt idx="407">
                        <c:v>4388.5789473684199</c:v>
                      </c:pt>
                      <c:pt idx="408">
                        <c:v>4400.0760233918099</c:v>
                      </c:pt>
                      <c:pt idx="409">
                        <c:v>4411.5730994152</c:v>
                      </c:pt>
                      <c:pt idx="410">
                        <c:v>4423.0701754386</c:v>
                      </c:pt>
                      <c:pt idx="411">
                        <c:v>4434.5672514619901</c:v>
                      </c:pt>
                      <c:pt idx="412">
                        <c:v>4446.0643274853801</c:v>
                      </c:pt>
                      <c:pt idx="413">
                        <c:v>4457.5614035087701</c:v>
                      </c:pt>
                      <c:pt idx="414">
                        <c:v>4469.0584795321602</c:v>
                      </c:pt>
                      <c:pt idx="415">
                        <c:v>4480.5555555555602</c:v>
                      </c:pt>
                      <c:pt idx="416">
                        <c:v>4503.5497076023403</c:v>
                      </c:pt>
                      <c:pt idx="417">
                        <c:v>4515.0467836257303</c:v>
                      </c:pt>
                      <c:pt idx="418">
                        <c:v>4526.5438596491203</c:v>
                      </c:pt>
                      <c:pt idx="419">
                        <c:v>4538.0409356725204</c:v>
                      </c:pt>
                      <c:pt idx="420">
                        <c:v>4549.5380116959104</c:v>
                      </c:pt>
                      <c:pt idx="421">
                        <c:v>4561.0350877192996</c:v>
                      </c:pt>
                      <c:pt idx="422">
                        <c:v>4572.5321637426896</c:v>
                      </c:pt>
                      <c:pt idx="423">
                        <c:v>4584.0292397660796</c:v>
                      </c:pt>
                      <c:pt idx="424">
                        <c:v>4595.5263157894697</c:v>
                      </c:pt>
                      <c:pt idx="425">
                        <c:v>4607.0233918128697</c:v>
                      </c:pt>
                      <c:pt idx="426">
                        <c:v>4618.5204678362597</c:v>
                      </c:pt>
                      <c:pt idx="427">
                        <c:v>4630.0175438596498</c:v>
                      </c:pt>
                      <c:pt idx="428">
                        <c:v>4641.5146198830398</c:v>
                      </c:pt>
                      <c:pt idx="429">
                        <c:v>4653.0116959064298</c:v>
                      </c:pt>
                      <c:pt idx="430">
                        <c:v>4664.5087719298199</c:v>
                      </c:pt>
                      <c:pt idx="431">
                        <c:v>4676.0058479532199</c:v>
                      </c:pt>
                      <c:pt idx="432">
                        <c:v>4687.50292397661</c:v>
                      </c:pt>
                      <c:pt idx="433">
                        <c:v>4699</c:v>
                      </c:pt>
                      <c:pt idx="434">
                        <c:v>4710.49707602339</c:v>
                      </c:pt>
                      <c:pt idx="435">
                        <c:v>4721.9941520467801</c:v>
                      </c:pt>
                      <c:pt idx="436">
                        <c:v>4733.4912280701701</c:v>
                      </c:pt>
                      <c:pt idx="437">
                        <c:v>4744.9883040935601</c:v>
                      </c:pt>
                      <c:pt idx="438">
                        <c:v>4756.4853801169502</c:v>
                      </c:pt>
                      <c:pt idx="439">
                        <c:v>4767.9824561403402</c:v>
                      </c:pt>
                      <c:pt idx="440">
                        <c:v>4779.4795321637303</c:v>
                      </c:pt>
                      <c:pt idx="441">
                        <c:v>4790.9766081871203</c:v>
                      </c:pt>
                      <c:pt idx="442">
                        <c:v>4802.4736842105103</c:v>
                      </c:pt>
                      <c:pt idx="443">
                        <c:v>4813.9707602339004</c:v>
                      </c:pt>
                      <c:pt idx="444">
                        <c:v>4825.4678362572904</c:v>
                      </c:pt>
                      <c:pt idx="445">
                        <c:v>4836.9649122806804</c:v>
                      </c:pt>
                      <c:pt idx="446">
                        <c:v>4848.4619883040705</c:v>
                      </c:pt>
                      <c:pt idx="447">
                        <c:v>4859.9590643274605</c:v>
                      </c:pt>
                      <c:pt idx="448">
                        <c:v>4871.4561403508505</c:v>
                      </c:pt>
                      <c:pt idx="449">
                        <c:v>4882.9532163742406</c:v>
                      </c:pt>
                      <c:pt idx="450">
                        <c:v>4894.4502923976306</c:v>
                      </c:pt>
                      <c:pt idx="451">
                        <c:v>4905.9473684210207</c:v>
                      </c:pt>
                      <c:pt idx="452">
                        <c:v>4917.4444444444107</c:v>
                      </c:pt>
                      <c:pt idx="453">
                        <c:v>4928.9415204678007</c:v>
                      </c:pt>
                      <c:pt idx="454">
                        <c:v>4940.4385964911908</c:v>
                      </c:pt>
                      <c:pt idx="455">
                        <c:v>4951.9356725145808</c:v>
                      </c:pt>
                      <c:pt idx="456">
                        <c:v>4963.4327485379708</c:v>
                      </c:pt>
                      <c:pt idx="457">
                        <c:v>4974.9298245613609</c:v>
                      </c:pt>
                      <c:pt idx="458">
                        <c:v>4986.4269005847509</c:v>
                      </c:pt>
                      <c:pt idx="459">
                        <c:v>4997.9239766081409</c:v>
                      </c:pt>
                      <c:pt idx="460">
                        <c:v>5009.421052631531</c:v>
                      </c:pt>
                      <c:pt idx="461">
                        <c:v>5020.918128654921</c:v>
                      </c:pt>
                      <c:pt idx="462">
                        <c:v>5032.4152046783111</c:v>
                      </c:pt>
                      <c:pt idx="463">
                        <c:v>5043.9122807017011</c:v>
                      </c:pt>
                      <c:pt idx="464">
                        <c:v>5055.4093567250911</c:v>
                      </c:pt>
                      <c:pt idx="465">
                        <c:v>5066.9064327484812</c:v>
                      </c:pt>
                      <c:pt idx="466">
                        <c:v>5078.4035087718712</c:v>
                      </c:pt>
                    </c:numCache>
                  </c:numRef>
                </c:xVal>
                <c:yVal>
                  <c:numRef>
                    <c:extLst>
                      <c:ext uri="{02D57815-91ED-43cb-92C2-25804820EDAC}">
                        <c15:formulaRef>
                          <c15:sqref>Composite!$B$2:$B$468</c15:sqref>
                        </c15:formulaRef>
                      </c:ext>
                    </c:extLst>
                    <c:numCache>
                      <c:formatCode>0.00</c:formatCode>
                      <c:ptCount val="467"/>
                      <c:pt idx="0">
                        <c:v>-3.1532086835106554</c:v>
                      </c:pt>
                      <c:pt idx="1">
                        <c:v>-3.4830407992674228</c:v>
                      </c:pt>
                      <c:pt idx="2">
                        <c:v>-3.331364652314317</c:v>
                      </c:pt>
                      <c:pt idx="3">
                        <c:v>-3.7071701530716483</c:v>
                      </c:pt>
                      <c:pt idx="4">
                        <c:v>-3.6875633525368379</c:v>
                      </c:pt>
                      <c:pt idx="5">
                        <c:v>-3.7916998979251604</c:v>
                      </c:pt>
                      <c:pt idx="6">
                        <c:v>-3.8337691776946237</c:v>
                      </c:pt>
                      <c:pt idx="7">
                        <c:v>-4.0440077494459103</c:v>
                      </c:pt>
                      <c:pt idx="8">
                        <c:v>-4.0550702191965993</c:v>
                      </c:pt>
                      <c:pt idx="9">
                        <c:v>-4.1000479803975365</c:v>
                      </c:pt>
                      <c:pt idx="10">
                        <c:v>-3.823330509149514</c:v>
                      </c:pt>
                      <c:pt idx="11">
                        <c:v>-3.7891944873412742</c:v>
                      </c:pt>
                      <c:pt idx="12">
                        <c:v>-3.8305091495100001</c:v>
                      </c:pt>
                      <c:pt idx="13">
                        <c:v>-3.93277126526137</c:v>
                      </c:pt>
                      <c:pt idx="14">
                        <c:v>-3.9212994497846987</c:v>
                      </c:pt>
                      <c:pt idx="15">
                        <c:v>-3.6437507454587514</c:v>
                      </c:pt>
                      <c:pt idx="16">
                        <c:v>-3.7739911257043124</c:v>
                      </c:pt>
                      <c:pt idx="17">
                        <c:v>-3.588477047625438</c:v>
                      </c:pt>
                      <c:pt idx="18">
                        <c:v>-3.6293937597609016</c:v>
                      </c:pt>
                      <c:pt idx="19">
                        <c:v>-3.5314331171883984</c:v>
                      </c:pt>
                      <c:pt idx="20">
                        <c:v>-3.6287553615049761</c:v>
                      </c:pt>
                      <c:pt idx="21">
                        <c:v>-3.5417751622408566</c:v>
                      </c:pt>
                      <c:pt idx="22">
                        <c:v>-3.5127586659564614</c:v>
                      </c:pt>
                      <c:pt idx="23">
                        <c:v>-3.4177736307324791</c:v>
                      </c:pt>
                      <c:pt idx="24">
                        <c:v>-3.3236643233050902</c:v>
                      </c:pt>
                      <c:pt idx="25">
                        <c:v>-3.3209534104794436</c:v>
                      </c:pt>
                      <c:pt idx="26">
                        <c:v>-3.514606561662581</c:v>
                      </c:pt>
                      <c:pt idx="27">
                        <c:v>-3.4714031216079855</c:v>
                      </c:pt>
                      <c:pt idx="28">
                        <c:v>-3.3379563051719741</c:v>
                      </c:pt>
                      <c:pt idx="29">
                        <c:v>-3.4215597808417986</c:v>
                      </c:pt>
                      <c:pt idx="30">
                        <c:v>-3.6932540033580707</c:v>
                      </c:pt>
                      <c:pt idx="31">
                        <c:v>-3.5073577004055556</c:v>
                      </c:pt>
                      <c:pt idx="32">
                        <c:v>-3.7248009419112993</c:v>
                      </c:pt>
                      <c:pt idx="33">
                        <c:v>-3.7821850389048173</c:v>
                      </c:pt>
                      <c:pt idx="34">
                        <c:v>-3.8433909564159485</c:v>
                      </c:pt>
                      <c:pt idx="35">
                        <c:v>-3.6375896540805641</c:v>
                      </c:pt>
                      <c:pt idx="36">
                        <c:v>-3.6848436779258753</c:v>
                      </c:pt>
                      <c:pt idx="37">
                        <c:v>-3.8223297358696007</c:v>
                      </c:pt>
                      <c:pt idx="38">
                        <c:v>-3.8704117469688937</c:v>
                      </c:pt>
                      <c:pt idx="39">
                        <c:v>-3.6207928546455603</c:v>
                      </c:pt>
                      <c:pt idx="40">
                        <c:v>-3.5933649684276592</c:v>
                      </c:pt>
                      <c:pt idx="41">
                        <c:v>-3.4730135254451566</c:v>
                      </c:pt>
                      <c:pt idx="42">
                        <c:v>-3.5703529413484425</c:v>
                      </c:pt>
                      <c:pt idx="43">
                        <c:v>-3.8838147670325895</c:v>
                      </c:pt>
                      <c:pt idx="44">
                        <c:v>-3.7424504036214223</c:v>
                      </c:pt>
                      <c:pt idx="45">
                        <c:v>-3.9187978081217656</c:v>
                      </c:pt>
                      <c:pt idx="46">
                        <c:v>-3.6998911594161576</c:v>
                      </c:pt>
                      <c:pt idx="47">
                        <c:v>-3.8282702803943414</c:v>
                      </c:pt>
                      <c:pt idx="48">
                        <c:v>-3.8207065197051193</c:v>
                      </c:pt>
                      <c:pt idx="49">
                        <c:v>-3.7431809240084934</c:v>
                      </c:pt>
                      <c:pt idx="50">
                        <c:v>-3.8584527656404521</c:v>
                      </c:pt>
                      <c:pt idx="51">
                        <c:v>-4.246197685541353</c:v>
                      </c:pt>
                      <c:pt idx="52">
                        <c:v>-3.6640239773806371</c:v>
                      </c:pt>
                      <c:pt idx="53">
                        <c:v>-3.8416332531691078</c:v>
                      </c:pt>
                      <c:pt idx="54">
                        <c:v>-4.0402722213754849</c:v>
                      </c:pt>
                      <c:pt idx="55">
                        <c:v>-3.7400165244703132</c:v>
                      </c:pt>
                      <c:pt idx="56">
                        <c:v>-4.0253701471461012</c:v>
                      </c:pt>
                      <c:pt idx="57">
                        <c:v>-4.1787501460132797</c:v>
                      </c:pt>
                      <c:pt idx="58">
                        <c:v>-4.0443379649603983</c:v>
                      </c:pt>
                      <c:pt idx="59">
                        <c:v>-3.9532287194103954</c:v>
                      </c:pt>
                      <c:pt idx="60">
                        <c:v>-4.0544361759961012</c:v>
                      </c:pt>
                      <c:pt idx="61">
                        <c:v>-4.272925137254413</c:v>
                      </c:pt>
                      <c:pt idx="62">
                        <c:v>-3.6632492967842989</c:v>
                      </c:pt>
                      <c:pt idx="63">
                        <c:v>-3.6550033252162883</c:v>
                      </c:pt>
                      <c:pt idx="64">
                        <c:v>-3.8606687521467453</c:v>
                      </c:pt>
                      <c:pt idx="65">
                        <c:v>-3.7319702786102749</c:v>
                      </c:pt>
                      <c:pt idx="66">
                        <c:v>-3.7781601734843129</c:v>
                      </c:pt>
                      <c:pt idx="67">
                        <c:v>-3.3704833778578358</c:v>
                      </c:pt>
                      <c:pt idx="68">
                        <c:v>-3.2454033089555079</c:v>
                      </c:pt>
                      <c:pt idx="69">
                        <c:v>-3.3206065439999999</c:v>
                      </c:pt>
                      <c:pt idx="70">
                        <c:v>-3.4796111752898318</c:v>
                      </c:pt>
                      <c:pt idx="71">
                        <c:v>-3.2817132881187705</c:v>
                      </c:pt>
                      <c:pt idx="72">
                        <c:v>-3.2009313738362577</c:v>
                      </c:pt>
                      <c:pt idx="73">
                        <c:v>-3.3099712131994252</c:v>
                      </c:pt>
                      <c:pt idx="74">
                        <c:v>-3.0524657238774067</c:v>
                      </c:pt>
                      <c:pt idx="75">
                        <c:v>-2.9318383006365911</c:v>
                      </c:pt>
                      <c:pt idx="76">
                        <c:v>-3.0078228199587054</c:v>
                      </c:pt>
                      <c:pt idx="77">
                        <c:v>-3.4420901602471021</c:v>
                      </c:pt>
                      <c:pt idx="78">
                        <c:v>-3.1649191056236647</c:v>
                      </c:pt>
                      <c:pt idx="79">
                        <c:v>-3.2779153514231885</c:v>
                      </c:pt>
                      <c:pt idx="80">
                        <c:v>-2.9757372306910002</c:v>
                      </c:pt>
                      <c:pt idx="81">
                        <c:v>-2.7638580609783414</c:v>
                      </c:pt>
                      <c:pt idx="82">
                        <c:v>-2.8715390395926965</c:v>
                      </c:pt>
                      <c:pt idx="83">
                        <c:v>-2.7491750970868312</c:v>
                      </c:pt>
                      <c:pt idx="84">
                        <c:v>-2.8574040179345506</c:v>
                      </c:pt>
                      <c:pt idx="85">
                        <c:v>-2.8030893693368197</c:v>
                      </c:pt>
                      <c:pt idx="86">
                        <c:v>-2.9654823060000002</c:v>
                      </c:pt>
                      <c:pt idx="87">
                        <c:v>-3.0066254655365388</c:v>
                      </c:pt>
                      <c:pt idx="88">
                        <c:v>-3.0235955769243317</c:v>
                      </c:pt>
                      <c:pt idx="89">
                        <c:v>-3.1464308908562</c:v>
                      </c:pt>
                      <c:pt idx="90">
                        <c:v>-3.1551399299999998</c:v>
                      </c:pt>
                      <c:pt idx="91">
                        <c:v>-3.0550886012704614</c:v>
                      </c:pt>
                      <c:pt idx="92">
                        <c:v>-2.7494340263872763</c:v>
                      </c:pt>
                      <c:pt idx="93">
                        <c:v>-3.1322263957150875</c:v>
                      </c:pt>
                      <c:pt idx="94">
                        <c:v>-3.2632642330000001</c:v>
                      </c:pt>
                      <c:pt idx="95">
                        <c:v>-3.2552826882854546</c:v>
                      </c:pt>
                      <c:pt idx="96">
                        <c:v>-3.2846142195899208</c:v>
                      </c:pt>
                      <c:pt idx="97">
                        <c:v>-3.1180917954095611</c:v>
                      </c:pt>
                      <c:pt idx="98">
                        <c:v>-2.7920980835275389</c:v>
                      </c:pt>
                      <c:pt idx="99">
                        <c:v>-3.0255714695364144</c:v>
                      </c:pt>
                      <c:pt idx="100">
                        <c:v>-3.1516658361830929</c:v>
                      </c:pt>
                      <c:pt idx="101">
                        <c:v>-2.9684187409949603</c:v>
                      </c:pt>
                      <c:pt idx="102">
                        <c:v>-3.0220124304120022</c:v>
                      </c:pt>
                      <c:pt idx="103">
                        <c:v>-2.8993194357773699</c:v>
                      </c:pt>
                      <c:pt idx="104">
                        <c:v>-3.1207500142104161</c:v>
                      </c:pt>
                      <c:pt idx="105">
                        <c:v>-2.9378136869296911</c:v>
                      </c:pt>
                      <c:pt idx="106">
                        <c:v>-3.026036441</c:v>
                      </c:pt>
                      <c:pt idx="107">
                        <c:v>-3.0286271116760632</c:v>
                      </c:pt>
                      <c:pt idx="108">
                        <c:v>-3.1930151465638934</c:v>
                      </c:pt>
                      <c:pt idx="109">
                        <c:v>-3.2906247204800287</c:v>
                      </c:pt>
                      <c:pt idx="110">
                        <c:v>-3.208154380933359</c:v>
                      </c:pt>
                      <c:pt idx="111">
                        <c:v>-3.5372587068585037</c:v>
                      </c:pt>
                      <c:pt idx="112">
                        <c:v>-3.3280844664962395</c:v>
                      </c:pt>
                      <c:pt idx="113">
                        <c:v>-3.4666688281782543</c:v>
                      </c:pt>
                      <c:pt idx="114">
                        <c:v>-3.4777597982015296</c:v>
                      </c:pt>
                      <c:pt idx="115">
                        <c:v>-3.5921864196393205</c:v>
                      </c:pt>
                      <c:pt idx="116">
                        <c:v>-3.42239747239792</c:v>
                      </c:pt>
                      <c:pt idx="117">
                        <c:v>-3.5557870172585604</c:v>
                      </c:pt>
                      <c:pt idx="118">
                        <c:v>-3.5104573333673006</c:v>
                      </c:pt>
                      <c:pt idx="119">
                        <c:v>-3.5323515596240584</c:v>
                      </c:pt>
                      <c:pt idx="120">
                        <c:v>-3.3945777303355795</c:v>
                      </c:pt>
                      <c:pt idx="121">
                        <c:v>-3.2501561519058253</c:v>
                      </c:pt>
                      <c:pt idx="122">
                        <c:v>-3.6716310263223972</c:v>
                      </c:pt>
                      <c:pt idx="123">
                        <c:v>-3.6239264904759372</c:v>
                      </c:pt>
                      <c:pt idx="124">
                        <c:v>-3.5762219546294798</c:v>
                      </c:pt>
                      <c:pt idx="125">
                        <c:v>-3.5285174187830202</c:v>
                      </c:pt>
                      <c:pt idx="126">
                        <c:v>-3.6688844646940444</c:v>
                      </c:pt>
                      <c:pt idx="127">
                        <c:v>-3.6498438463756777</c:v>
                      </c:pt>
                      <c:pt idx="128">
                        <c:v>-3.642477856279136</c:v>
                      </c:pt>
                      <c:pt idx="129">
                        <c:v>-3.4740810533876454</c:v>
                      </c:pt>
                      <c:pt idx="130">
                        <c:v>-3.5972111488210556</c:v>
                      </c:pt>
                      <c:pt idx="131">
                        <c:v>-3.5203412442544701</c:v>
                      </c:pt>
                      <c:pt idx="132">
                        <c:v>-3.4814512081804416</c:v>
                      </c:pt>
                      <c:pt idx="133">
                        <c:v>-3.5881804399999999</c:v>
                      </c:pt>
                      <c:pt idx="134">
                        <c:v>-3.7310711176382627</c:v>
                      </c:pt>
                      <c:pt idx="135">
                        <c:v>-3.6009172627309294</c:v>
                      </c:pt>
                      <c:pt idx="136">
                        <c:v>-3.7015547742641486</c:v>
                      </c:pt>
                      <c:pt idx="137">
                        <c:v>-3.80219228579737</c:v>
                      </c:pt>
                      <c:pt idx="138">
                        <c:v>-4.0611584160237246</c:v>
                      </c:pt>
                      <c:pt idx="139">
                        <c:v>-3.7617088085597494</c:v>
                      </c:pt>
                      <c:pt idx="140">
                        <c:v>-3.7084713866337715</c:v>
                      </c:pt>
                      <c:pt idx="141">
                        <c:v>-3.4718974386633699</c:v>
                      </c:pt>
                      <c:pt idx="142">
                        <c:v>-3.656455957853133</c:v>
                      </c:pt>
                      <c:pt idx="143">
                        <c:v>-3.5574967821706549</c:v>
                      </c:pt>
                      <c:pt idx="144">
                        <c:v>-3.9440288443819416</c:v>
                      </c:pt>
                      <c:pt idx="145">
                        <c:v>-3.7496798464999999</c:v>
                      </c:pt>
                      <c:pt idx="146">
                        <c:v>-3.953563297492857</c:v>
                      </c:pt>
                      <c:pt idx="147">
                        <c:v>-3.9881729821045209</c:v>
                      </c:pt>
                      <c:pt idx="148">
                        <c:v>-3.9450618373106927</c:v>
                      </c:pt>
                      <c:pt idx="149">
                        <c:v>-4.5431456171021178</c:v>
                      </c:pt>
                      <c:pt idx="150">
                        <c:v>-3.9764068516595641</c:v>
                      </c:pt>
                      <c:pt idx="151">
                        <c:v>-4.9718166800463148</c:v>
                      </c:pt>
                      <c:pt idx="152">
                        <c:v>-4.7396135430071151</c:v>
                      </c:pt>
                      <c:pt idx="153">
                        <c:v>-3.9635636421782028</c:v>
                      </c:pt>
                      <c:pt idx="154">
                        <c:v>-3.8270328651115459</c:v>
                      </c:pt>
                      <c:pt idx="155">
                        <c:v>-3.9865731961785666</c:v>
                      </c:pt>
                      <c:pt idx="156">
                        <c:v>-3.9376797365479055</c:v>
                      </c:pt>
                      <c:pt idx="157">
                        <c:v>-3.8630599700996138</c:v>
                      </c:pt>
                      <c:pt idx="158">
                        <c:v>-3.643931011192425</c:v>
                      </c:pt>
                      <c:pt idx="159">
                        <c:v>-3.4583307127203922</c:v>
                      </c:pt>
                      <c:pt idx="160">
                        <c:v>-3.7926309717323248</c:v>
                      </c:pt>
                      <c:pt idx="161">
                        <c:v>-3.4846092217921676</c:v>
                      </c:pt>
                      <c:pt idx="162">
                        <c:v>-3.63302779465835</c:v>
                      </c:pt>
                      <c:pt idx="163">
                        <c:v>-3.945462799906263</c:v>
                      </c:pt>
                      <c:pt idx="164">
                        <c:v>-3.832130759175767</c:v>
                      </c:pt>
                      <c:pt idx="165">
                        <c:v>-3.7585439253861042</c:v>
                      </c:pt>
                      <c:pt idx="166">
                        <c:v>-4.0794383099939102</c:v>
                      </c:pt>
                      <c:pt idx="167">
                        <c:v>-3.8178681544589477</c:v>
                      </c:pt>
                      <c:pt idx="168">
                        <c:v>-3.6531398526880032</c:v>
                      </c:pt>
                      <c:pt idx="169">
                        <c:v>-3.6365929124291263</c:v>
                      </c:pt>
                      <c:pt idx="170">
                        <c:v>-3.6285199513023114</c:v>
                      </c:pt>
                      <c:pt idx="171">
                        <c:v>-4.048893254607</c:v>
                      </c:pt>
                      <c:pt idx="172">
                        <c:v>-3.7586426008231477</c:v>
                      </c:pt>
                      <c:pt idx="173">
                        <c:v>-3.647132900274408</c:v>
                      </c:pt>
                      <c:pt idx="174">
                        <c:v>-3.7665560384463337</c:v>
                      </c:pt>
                      <c:pt idx="175">
                        <c:v>-3.8104652538716999</c:v>
                      </c:pt>
                      <c:pt idx="176">
                        <c:v>-3.9469892705601417</c:v>
                      </c:pt>
                      <c:pt idx="177">
                        <c:v>-3.9834278710602078</c:v>
                      </c:pt>
                      <c:pt idx="178">
                        <c:v>-3.7853579245870073</c:v>
                      </c:pt>
                      <c:pt idx="179">
                        <c:v>-3.6290847475688448</c:v>
                      </c:pt>
                      <c:pt idx="180">
                        <c:v>-3.9627236264397903</c:v>
                      </c:pt>
                      <c:pt idx="181">
                        <c:v>-3.9636250531074002</c:v>
                      </c:pt>
                      <c:pt idx="182">
                        <c:v>-3.823683957079993</c:v>
                      </c:pt>
                      <c:pt idx="183">
                        <c:v>-3.8818219504236362</c:v>
                      </c:pt>
                      <c:pt idx="184">
                        <c:v>-3.7810537759860319</c:v>
                      </c:pt>
                      <c:pt idx="185">
                        <c:v>-3.9471320215223038</c:v>
                      </c:pt>
                      <c:pt idx="186">
                        <c:v>-3.8512748323770163</c:v>
                      </c:pt>
                      <c:pt idx="187">
                        <c:v>-3.860781835861915</c:v>
                      </c:pt>
                      <c:pt idx="188">
                        <c:v>-3.8814502500159609</c:v>
                      </c:pt>
                      <c:pt idx="189">
                        <c:v>-3.7173707718183291</c:v>
                      </c:pt>
                      <c:pt idx="190">
                        <c:v>-3.6781481792077519</c:v>
                      </c:pt>
                      <c:pt idx="191">
                        <c:v>-3.6892558659716999</c:v>
                      </c:pt>
                      <c:pt idx="192">
                        <c:v>-3.7184352646516539</c:v>
                      </c:pt>
                      <c:pt idx="193">
                        <c:v>-4.02847238866888</c:v>
                      </c:pt>
                      <c:pt idx="194">
                        <c:v>-3.8752836571698257</c:v>
                      </c:pt>
                      <c:pt idx="195">
                        <c:v>-3.8230162576242677</c:v>
                      </c:pt>
                      <c:pt idx="196">
                        <c:v>-3.6670580901422278</c:v>
                      </c:pt>
                      <c:pt idx="197">
                        <c:v>-3.4846092217921676</c:v>
                      </c:pt>
                      <c:pt idx="198">
                        <c:v>-3.9814605517476398</c:v>
                      </c:pt>
                      <c:pt idx="199">
                        <c:v>-3.6149355420564966</c:v>
                      </c:pt>
                      <c:pt idx="200">
                        <c:v>-3.6067114195464933</c:v>
                      </c:pt>
                      <c:pt idx="201">
                        <c:v>-3.6548174281699763</c:v>
                      </c:pt>
                      <c:pt idx="202">
                        <c:v>-3.7586257489419239</c:v>
                      </c:pt>
                      <c:pt idx="203">
                        <c:v>-3.455351466571388</c:v>
                      </c:pt>
                      <c:pt idx="204">
                        <c:v>-3.6359420413826227</c:v>
                      </c:pt>
                      <c:pt idx="205">
                        <c:v>-3.6431058689750939</c:v>
                      </c:pt>
                      <c:pt idx="206">
                        <c:v>-3.5913507561838864</c:v>
                      </c:pt>
                      <c:pt idx="207">
                        <c:v>-3.4940091795380157</c:v>
                      </c:pt>
                      <c:pt idx="208">
                        <c:v>-3.5956633428904095</c:v>
                      </c:pt>
                      <c:pt idx="209">
                        <c:v>-3.5646081786456785</c:v>
                      </c:pt>
                      <c:pt idx="210">
                        <c:v>-3.63726688576127</c:v>
                      </c:pt>
                      <c:pt idx="211">
                        <c:v>-3.5801683059593081</c:v>
                      </c:pt>
                      <c:pt idx="212">
                        <c:v>-3.4385105547969363</c:v>
                      </c:pt>
                      <c:pt idx="213">
                        <c:v>-3.44471900956278</c:v>
                      </c:pt>
                      <c:pt idx="214">
                        <c:v>-3.6304977804654248</c:v>
                      </c:pt>
                      <c:pt idx="215">
                        <c:v>-3.601922274763858</c:v>
                      </c:pt>
                      <c:pt idx="216">
                        <c:v>-3.3743704402833252</c:v>
                      </c:pt>
                      <c:pt idx="217">
                        <c:v>-3.5513407568987798</c:v>
                      </c:pt>
                      <c:pt idx="218">
                        <c:v>-3.4412910289909338</c:v>
                      </c:pt>
                      <c:pt idx="219">
                        <c:v>-3.4038504463058672</c:v>
                      </c:pt>
                      <c:pt idx="220">
                        <c:v>-3.7764799324614406</c:v>
                      </c:pt>
                      <c:pt idx="221">
                        <c:v>-3.8963675602006198</c:v>
                      </c:pt>
                      <c:pt idx="222">
                        <c:v>-3.6882164740817958</c:v>
                      </c:pt>
                      <c:pt idx="223">
                        <c:v>-3.8278934283333399</c:v>
                      </c:pt>
                      <c:pt idx="224">
                        <c:v>-3.5839454819392991</c:v>
                      </c:pt>
                      <c:pt idx="225">
                        <c:v>-3.7220936179083175</c:v>
                      </c:pt>
                      <c:pt idx="226">
                        <c:v>-3.7202163277171296</c:v>
                      </c:pt>
                      <c:pt idx="227">
                        <c:v>-3.5452428469960884</c:v>
                      </c:pt>
                      <c:pt idx="228">
                        <c:v>-3.5247040699327714</c:v>
                      </c:pt>
                      <c:pt idx="229">
                        <c:v>-3.5587638062254401</c:v>
                      </c:pt>
                      <c:pt idx="230">
                        <c:v>-3.7903181798047969</c:v>
                      </c:pt>
                      <c:pt idx="231">
                        <c:v>-3.5322866302294198</c:v>
                      </c:pt>
                      <c:pt idx="232">
                        <c:v>-3.9749594384337339</c:v>
                      </c:pt>
                      <c:pt idx="233">
                        <c:v>-3.6405053240274876</c:v>
                      </c:pt>
                      <c:pt idx="234">
                        <c:v>-3.692239795072938</c:v>
                      </c:pt>
                      <c:pt idx="235">
                        <c:v>-3.4087746298494537</c:v>
                      </c:pt>
                      <c:pt idx="236">
                        <c:v>-3.5641416612944998</c:v>
                      </c:pt>
                      <c:pt idx="237">
                        <c:v>-3.7323534651899637</c:v>
                      </c:pt>
                      <c:pt idx="238">
                        <c:v>-3.6144292940601952</c:v>
                      </c:pt>
                      <c:pt idx="239">
                        <c:v>-3.5737169952849701</c:v>
                      </c:pt>
                      <c:pt idx="240">
                        <c:v>-3.9145818364336726</c:v>
                      </c:pt>
                      <c:pt idx="241">
                        <c:v>-3.4751597872103579</c:v>
                      </c:pt>
                      <c:pt idx="242">
                        <c:v>-3.7660815361471034</c:v>
                      </c:pt>
                      <c:pt idx="243">
                        <c:v>-3.6991439852874786</c:v>
                      </c:pt>
                      <c:pt idx="244">
                        <c:v>-3.7641538577743994</c:v>
                      </c:pt>
                      <c:pt idx="245">
                        <c:v>-3.7800686571870523</c:v>
                      </c:pt>
                      <c:pt idx="246">
                        <c:v>-3.7800686571870523</c:v>
                      </c:pt>
                      <c:pt idx="247">
                        <c:v>-4.0169458365217903</c:v>
                      </c:pt>
                      <c:pt idx="248">
                        <c:v>-3.709993955398061</c:v>
                      </c:pt>
                      <c:pt idx="249">
                        <c:v>-4.1342634456243976</c:v>
                      </c:pt>
                      <c:pt idx="250">
                        <c:v>-3.4840548094801083</c:v>
                      </c:pt>
                      <c:pt idx="251">
                        <c:v>-3.6283368066412081</c:v>
                      </c:pt>
                      <c:pt idx="252">
                        <c:v>-3.5192006340329929</c:v>
                      </c:pt>
                      <c:pt idx="253">
                        <c:v>-3.5501916279048196</c:v>
                      </c:pt>
                      <c:pt idx="254">
                        <c:v>-3.9273327191825524</c:v>
                      </c:pt>
                      <c:pt idx="255">
                        <c:v>-3.8644711038996471</c:v>
                      </c:pt>
                      <c:pt idx="256">
                        <c:v>-3.9075791749256794</c:v>
                      </c:pt>
                      <c:pt idx="257">
                        <c:v>-3.974465960333351</c:v>
                      </c:pt>
                      <c:pt idx="258">
                        <c:v>-3.95573808803212</c:v>
                      </c:pt>
                      <c:pt idx="259">
                        <c:v>-4.0913520434667783</c:v>
                      </c:pt>
                      <c:pt idx="260">
                        <c:v>-4.3284898549225126</c:v>
                      </c:pt>
                      <c:pt idx="261">
                        <c:v>-4.135108925067299</c:v>
                      </c:pt>
                      <c:pt idx="262">
                        <c:v>-4.5181081614312779</c:v>
                      </c:pt>
                      <c:pt idx="263">
                        <c:v>-4.2787906615352478</c:v>
                      </c:pt>
                      <c:pt idx="264">
                        <c:v>-4.161893829361496</c:v>
                      </c:pt>
                      <c:pt idx="265">
                        <c:v>-4.1526512813520045</c:v>
                      </c:pt>
                      <c:pt idx="266">
                        <c:v>-4.1973952587349705</c:v>
                      </c:pt>
                      <c:pt idx="267">
                        <c:v>-4.0894620916872571</c:v>
                      </c:pt>
                      <c:pt idx="268">
                        <c:v>-3.7920326549230055</c:v>
                      </c:pt>
                      <c:pt idx="269">
                        <c:v>-3.5880233152538743</c:v>
                      </c:pt>
                      <c:pt idx="270">
                        <c:v>-3.6520125684756932</c:v>
                      </c:pt>
                      <c:pt idx="271">
                        <c:v>-3.6585215257490811</c:v>
                      </c:pt>
                      <c:pt idx="272">
                        <c:v>-3.8222089573231033</c:v>
                      </c:pt>
                      <c:pt idx="273">
                        <c:v>-3.8294485295592429</c:v>
                      </c:pt>
                      <c:pt idx="274">
                        <c:v>-3.7589701730971798</c:v>
                      </c:pt>
                      <c:pt idx="275">
                        <c:v>-3.812619797756045</c:v>
                      </c:pt>
                      <c:pt idx="276">
                        <c:v>-3.9266250888716492</c:v>
                      </c:pt>
                      <c:pt idx="277">
                        <c:v>-3.6429483445069577</c:v>
                      </c:pt>
                      <c:pt idx="278">
                        <c:v>-3.4762920001869535</c:v>
                      </c:pt>
                      <c:pt idx="279">
                        <c:v>-3.5355905847823665</c:v>
                      </c:pt>
                      <c:pt idx="280">
                        <c:v>-3.4343743612180733</c:v>
                      </c:pt>
                      <c:pt idx="281">
                        <c:v>-3.497572055493503</c:v>
                      </c:pt>
                      <c:pt idx="282">
                        <c:v>-3.5113164024069832</c:v>
                      </c:pt>
                      <c:pt idx="283">
                        <c:v>-3.4752904604260504</c:v>
                      </c:pt>
                      <c:pt idx="284">
                        <c:v>-3.7211586228680371</c:v>
                      </c:pt>
                      <c:pt idx="285">
                        <c:v>-3.988317558937915</c:v>
                      </c:pt>
                      <c:pt idx="286">
                        <c:v>-3.9091812707174878</c:v>
                      </c:pt>
                      <c:pt idx="287">
                        <c:v>-3.63004498249706</c:v>
                      </c:pt>
                      <c:pt idx="288">
                        <c:v>-3.4808544967714905</c:v>
                      </c:pt>
                      <c:pt idx="289">
                        <c:v>-3.5847457449499354</c:v>
                      </c:pt>
                      <c:pt idx="290">
                        <c:v>-3.9092841373836729</c:v>
                      </c:pt>
                      <c:pt idx="291">
                        <c:v>-3.6547253703949067</c:v>
                      </c:pt>
                      <c:pt idx="292">
                        <c:v>-3.9448587434036675</c:v>
                      </c:pt>
                      <c:pt idx="293">
                        <c:v>-4.3879965455565495</c:v>
                      </c:pt>
                      <c:pt idx="294">
                        <c:v>-3.7601430891531784</c:v>
                      </c:pt>
                      <c:pt idx="295">
                        <c:v>-3.9049644063739999</c:v>
                      </c:pt>
                      <c:pt idx="296">
                        <c:v>-3.8699196390590274</c:v>
                      </c:pt>
                      <c:pt idx="297">
                        <c:v>-3.8868932207839491</c:v>
                      </c:pt>
                      <c:pt idx="298">
                        <c:v>-3.8486185778288107</c:v>
                      </c:pt>
                      <c:pt idx="299">
                        <c:v>-4.4250281661286639</c:v>
                      </c:pt>
                      <c:pt idx="300">
                        <c:v>-3.7806483672183644</c:v>
                      </c:pt>
                      <c:pt idx="301">
                        <c:v>-4.1122332823935182</c:v>
                      </c:pt>
                      <c:pt idx="302">
                        <c:v>-3.8541344270631717</c:v>
                      </c:pt>
                      <c:pt idx="303">
                        <c:v>-3.9346837002736113</c:v>
                      </c:pt>
                      <c:pt idx="304">
                        <c:v>-3.795314486816026</c:v>
                      </c:pt>
                      <c:pt idx="305">
                        <c:v>-4.0095176565478896</c:v>
                      </c:pt>
                      <c:pt idx="306">
                        <c:v>-3.416126141361886</c:v>
                      </c:pt>
                      <c:pt idx="307">
                        <c:v>-3.610521188362803</c:v>
                      </c:pt>
                      <c:pt idx="308">
                        <c:v>-3.5658634883857232</c:v>
                      </c:pt>
                      <c:pt idx="309">
                        <c:v>-3.7756363991863218</c:v>
                      </c:pt>
                      <c:pt idx="310">
                        <c:v>-3.4816272122495384</c:v>
                      </c:pt>
                      <c:pt idx="311">
                        <c:v>-3.861730888092163</c:v>
                      </c:pt>
                      <c:pt idx="312">
                        <c:v>-3.730871651979828</c:v>
                      </c:pt>
                      <c:pt idx="313">
                        <c:v>-4.0052113440760539</c:v>
                      </c:pt>
                      <c:pt idx="314">
                        <c:v>-4.0203583741396098</c:v>
                      </c:pt>
                      <c:pt idx="315">
                        <c:v>-4.1481204021376339</c:v>
                      </c:pt>
                      <c:pt idx="316">
                        <c:v>-3.9414404131485892</c:v>
                      </c:pt>
                      <c:pt idx="317">
                        <c:v>-4.0175372968380803</c:v>
                      </c:pt>
                      <c:pt idx="318">
                        <c:v>-4.0258425474022363</c:v>
                      </c:pt>
                      <c:pt idx="319">
                        <c:v>-3.9542692971282767</c:v>
                      </c:pt>
                      <c:pt idx="320">
                        <c:v>-3.8575568042492625</c:v>
                      </c:pt>
                      <c:pt idx="321">
                        <c:v>-4.1113469478735176</c:v>
                      </c:pt>
                      <c:pt idx="322">
                        <c:v>-3.7526346792714493</c:v>
                      </c:pt>
                      <c:pt idx="323">
                        <c:v>-3.4376040433390376</c:v>
                      </c:pt>
                      <c:pt idx="324">
                        <c:v>-3.5551749392879195</c:v>
                      </c:pt>
                      <c:pt idx="325">
                        <c:v>-3.5031671093591621</c:v>
                      </c:pt>
                      <c:pt idx="326">
                        <c:v>-3.5601350512357577</c:v>
                      </c:pt>
                      <c:pt idx="327">
                        <c:v>-3.3445775330851468</c:v>
                      </c:pt>
                      <c:pt idx="328">
                        <c:v>-3.6000386145995655</c:v>
                      </c:pt>
                      <c:pt idx="329">
                        <c:v>-3.5601539489619194</c:v>
                      </c:pt>
                      <c:pt idx="330">
                        <c:v>-3.7235671795186054</c:v>
                      </c:pt>
                      <c:pt idx="331">
                        <c:v>-3.6490036205003573</c:v>
                      </c:pt>
                      <c:pt idx="332">
                        <c:v>-3.8285384044179915</c:v>
                      </c:pt>
                      <c:pt idx="333">
                        <c:v>-3.5153784530742582</c:v>
                      </c:pt>
                      <c:pt idx="334">
                        <c:v>-3.7952306774644562</c:v>
                      </c:pt>
                      <c:pt idx="335">
                        <c:v>-3.5390387544017576</c:v>
                      </c:pt>
                      <c:pt idx="336">
                        <c:v>-3.7063935968950634</c:v>
                      </c:pt>
                      <c:pt idx="337">
                        <c:v>-3.2319583363626947</c:v>
                      </c:pt>
                      <c:pt idx="338">
                        <c:v>-4.0424663764998536</c:v>
                      </c:pt>
                      <c:pt idx="339">
                        <c:v>-3.8482381232228802</c:v>
                      </c:pt>
                      <c:pt idx="340">
                        <c:v>-3.6001959713301002</c:v>
                      </c:pt>
                      <c:pt idx="341">
                        <c:v>-3.5266047467233941</c:v>
                      </c:pt>
                      <c:pt idx="342">
                        <c:v>-3.5987217374078284</c:v>
                      </c:pt>
                      <c:pt idx="343">
                        <c:v>-3.6015988160430501</c:v>
                      </c:pt>
                      <c:pt idx="344">
                        <c:v>-3.7842498074062147</c:v>
                      </c:pt>
                      <c:pt idx="345">
                        <c:v>-3.7776495728767401</c:v>
                      </c:pt>
                      <c:pt idx="346">
                        <c:v>-3.6757550129269401</c:v>
                      </c:pt>
                      <c:pt idx="347">
                        <c:v>-3.7288275194697906</c:v>
                      </c:pt>
                      <c:pt idx="348">
                        <c:v>-3.561915737945065</c:v>
                      </c:pt>
                      <c:pt idx="349">
                        <c:v>-3.5197946400832292</c:v>
                      </c:pt>
                      <c:pt idx="350">
                        <c:v>-3.5238076659968032</c:v>
                      </c:pt>
                      <c:pt idx="351">
                        <c:v>-3.4061359728754237</c:v>
                      </c:pt>
                      <c:pt idx="352">
                        <c:v>-3.4138743520000236</c:v>
                      </c:pt>
                      <c:pt idx="353">
                        <c:v>-3.4731543691183253</c:v>
                      </c:pt>
                      <c:pt idx="354">
                        <c:v>-3.3349638809223592</c:v>
                      </c:pt>
                      <c:pt idx="355">
                        <c:v>-3.5167098026730459</c:v>
                      </c:pt>
                      <c:pt idx="356">
                        <c:v>-3.3549849720343472</c:v>
                      </c:pt>
                      <c:pt idx="357">
                        <c:v>-3.5737826237863812</c:v>
                      </c:pt>
                      <c:pt idx="358">
                        <c:v>-3.5357060555480935</c:v>
                      </c:pt>
                      <c:pt idx="359">
                        <c:v>-3.880153957432797</c:v>
                      </c:pt>
                      <c:pt idx="360">
                        <c:v>-3.9562766765288693</c:v>
                      </c:pt>
                      <c:pt idx="361">
                        <c:v>-3.8234475077649765</c:v>
                      </c:pt>
                      <c:pt idx="362">
                        <c:v>-3.9231342334310471</c:v>
                      </c:pt>
                      <c:pt idx="363">
                        <c:v>-3.7004434088580007</c:v>
                      </c:pt>
                      <c:pt idx="364">
                        <c:v>-3.6646060086437116</c:v>
                      </c:pt>
                      <c:pt idx="365">
                        <c:v>-3.7108428327657927</c:v>
                      </c:pt>
                      <c:pt idx="366">
                        <c:v>-3.6684462144799257</c:v>
                      </c:pt>
                      <c:pt idx="367">
                        <c:v>-3.697298185401543</c:v>
                      </c:pt>
                      <c:pt idx="368">
                        <c:v>-3.556267734673435</c:v>
                      </c:pt>
                      <c:pt idx="369">
                        <c:v>-3.2148163127888596</c:v>
                      </c:pt>
                      <c:pt idx="370">
                        <c:v>-3.444250939988458</c:v>
                      </c:pt>
                      <c:pt idx="371">
                        <c:v>-3.4312301602434925</c:v>
                      </c:pt>
                      <c:pt idx="372">
                        <c:v>-3.5154301275224231</c:v>
                      </c:pt>
                      <c:pt idx="373">
                        <c:v>-3.5520968736062475</c:v>
                      </c:pt>
                      <c:pt idx="374">
                        <c:v>-3.568451827816399</c:v>
                      </c:pt>
                      <c:pt idx="375">
                        <c:v>-3.3619133580680138</c:v>
                      </c:pt>
                      <c:pt idx="376">
                        <c:v>-3.1848303327325356</c:v>
                      </c:pt>
                      <c:pt idx="377">
                        <c:v>-3.4481446489533774</c:v>
                      </c:pt>
                      <c:pt idx="378">
                        <c:v>-3.3693091793057794</c:v>
                      </c:pt>
                      <c:pt idx="379">
                        <c:v>-3.1700479533547377</c:v>
                      </c:pt>
                      <c:pt idx="380">
                        <c:v>-3.2618758204906451</c:v>
                      </c:pt>
                      <c:pt idx="381">
                        <c:v>-3.2311385217205224</c:v>
                      </c:pt>
                      <c:pt idx="382">
                        <c:v>-3.2148695989501208</c:v>
                      </c:pt>
                      <c:pt idx="383">
                        <c:v>-3.4379424081834</c:v>
                      </c:pt>
                      <c:pt idx="384">
                        <c:v>-3.3261661200427728</c:v>
                      </c:pt>
                      <c:pt idx="385">
                        <c:v>-3.5195989810622441</c:v>
                      </c:pt>
                      <c:pt idx="386">
                        <c:v>-3.5104435261763545</c:v>
                      </c:pt>
                      <c:pt idx="387">
                        <c:v>-3.488299926729721</c:v>
                      </c:pt>
                      <c:pt idx="388">
                        <c:v>-3.477649565608365</c:v>
                      </c:pt>
                      <c:pt idx="389">
                        <c:v>-3.4363721608701159</c:v>
                      </c:pt>
                      <c:pt idx="390">
                        <c:v>-3.231975147655386</c:v>
                      </c:pt>
                      <c:pt idx="391">
                        <c:v>-3.3442658760901578</c:v>
                      </c:pt>
                      <c:pt idx="392">
                        <c:v>-3.0689983418332734</c:v>
                      </c:pt>
                      <c:pt idx="393">
                        <c:v>-3.22363012673621</c:v>
                      </c:pt>
                      <c:pt idx="394">
                        <c:v>-3.0452827115959868</c:v>
                      </c:pt>
                      <c:pt idx="395">
                        <c:v>-3.1713650271411042</c:v>
                      </c:pt>
                      <c:pt idx="396">
                        <c:v>-3.2974473426862199</c:v>
                      </c:pt>
                      <c:pt idx="397">
                        <c:v>-3.458724103194144</c:v>
                      </c:pt>
                      <c:pt idx="398">
                        <c:v>-3.4304717938793416</c:v>
                      </c:pt>
                      <c:pt idx="399">
                        <c:v>-3.4026309948907985</c:v>
                      </c:pt>
                      <c:pt idx="400">
                        <c:v>-3.5307229197610868</c:v>
                      </c:pt>
                      <c:pt idx="401">
                        <c:v>-3.5161232613393212</c:v>
                      </c:pt>
                      <c:pt idx="402">
                        <c:v>-3.2494763531784043</c:v>
                      </c:pt>
                      <c:pt idx="403">
                        <c:v>-3.578387552674811</c:v>
                      </c:pt>
                      <c:pt idx="404">
                        <c:v>-3.558578397239387</c:v>
                      </c:pt>
                      <c:pt idx="405">
                        <c:v>-3.4942668179096525</c:v>
                      </c:pt>
                      <c:pt idx="406">
                        <c:v>-3.6646165281823961</c:v>
                      </c:pt>
                      <c:pt idx="407">
                        <c:v>-3.6348250518590808</c:v>
                      </c:pt>
                      <c:pt idx="408">
                        <c:v>-3.3043747435342885</c:v>
                      </c:pt>
                      <c:pt idx="409">
                        <c:v>-3.4283867528817069</c:v>
                      </c:pt>
                      <c:pt idx="410">
                        <c:v>-3.625604887565248</c:v>
                      </c:pt>
                      <c:pt idx="411">
                        <c:v>-3.8264136934216264</c:v>
                      </c:pt>
                      <c:pt idx="412">
                        <c:v>-3.6182830500408603</c:v>
                      </c:pt>
                      <c:pt idx="413">
                        <c:v>-3.6264007096874495</c:v>
                      </c:pt>
                      <c:pt idx="414">
                        <c:v>-3.0833369936393851</c:v>
                      </c:pt>
                      <c:pt idx="415">
                        <c:v>-3.3000975790192788</c:v>
                      </c:pt>
                      <c:pt idx="416">
                        <c:v>-3.6728222754184303</c:v>
                      </c:pt>
                      <c:pt idx="417">
                        <c:v>-3.6435872890620002</c:v>
                      </c:pt>
                      <c:pt idx="418">
                        <c:v>-3.6862586708367173</c:v>
                      </c:pt>
                      <c:pt idx="419">
                        <c:v>-3.4289300526114301</c:v>
                      </c:pt>
                      <c:pt idx="420">
                        <c:v>-3.2731470389163464</c:v>
                      </c:pt>
                      <c:pt idx="421">
                        <c:v>-3.6757157499337501</c:v>
                      </c:pt>
                      <c:pt idx="422">
                        <c:v>-3.3009835804351795</c:v>
                      </c:pt>
                      <c:pt idx="423">
                        <c:v>-3.2974854098780648</c:v>
                      </c:pt>
                      <c:pt idx="424">
                        <c:v>-3.3762033960521576</c:v>
                      </c:pt>
                      <c:pt idx="425">
                        <c:v>-3.2336125887921785</c:v>
                      </c:pt>
                      <c:pt idx="426">
                        <c:v>-3.2355423938977834</c:v>
                      </c:pt>
                      <c:pt idx="427">
                        <c:v>-3.4632197067159254</c:v>
                      </c:pt>
                      <c:pt idx="428">
                        <c:v>-3.4679756710330745</c:v>
                      </c:pt>
                      <c:pt idx="429">
                        <c:v>-3.3347372710306189</c:v>
                      </c:pt>
                      <c:pt idx="430">
                        <c:v>-3.2799649751324989</c:v>
                      </c:pt>
                      <c:pt idx="431">
                        <c:v>-2.7570800176467403</c:v>
                      </c:pt>
                      <c:pt idx="432">
                        <c:v>-3.1748403793615543</c:v>
                      </c:pt>
                      <c:pt idx="433">
                        <c:v>-2.9597219349819515</c:v>
                      </c:pt>
                      <c:pt idx="434">
                        <c:v>-2.9963039480939146</c:v>
                      </c:pt>
                      <c:pt idx="435">
                        <c:v>-3.1222139512322444</c:v>
                      </c:pt>
                      <c:pt idx="436">
                        <c:v>-3.254528749759289</c:v>
                      </c:pt>
                      <c:pt idx="437">
                        <c:v>-2.9153939044975763</c:v>
                      </c:pt>
                      <c:pt idx="438">
                        <c:v>-2.7220982837077301</c:v>
                      </c:pt>
                      <c:pt idx="439">
                        <c:v>-3.1887428181148758</c:v>
                      </c:pt>
                      <c:pt idx="440">
                        <c:v>-3.5459356900706673</c:v>
                      </c:pt>
                      <c:pt idx="441">
                        <c:v>-3.0272332184205775</c:v>
                      </c:pt>
                      <c:pt idx="442">
                        <c:v>-3.3441673616851908</c:v>
                      </c:pt>
                      <c:pt idx="443">
                        <c:v>-2.9956024541882842</c:v>
                      </c:pt>
                      <c:pt idx="444">
                        <c:v>-2.8118774071453911</c:v>
                      </c:pt>
                      <c:pt idx="445">
                        <c:v>-2.960861895692779</c:v>
                      </c:pt>
                      <c:pt idx="446">
                        <c:v>-2.9114562714783743</c:v>
                      </c:pt>
                      <c:pt idx="447">
                        <c:v>-2.8637141310755565</c:v>
                      </c:pt>
                      <c:pt idx="448">
                        <c:v>-2.9421718200678404</c:v>
                      </c:pt>
                      <c:pt idx="449">
                        <c:v>-3.2711984570853447</c:v>
                      </c:pt>
                      <c:pt idx="450">
                        <c:v>-3.1541177512444118</c:v>
                      </c:pt>
                      <c:pt idx="451">
                        <c:v>-3.3940682075831452</c:v>
                      </c:pt>
                      <c:pt idx="452">
                        <c:v>-3.201093733986804</c:v>
                      </c:pt>
                      <c:pt idx="453">
                        <c:v>-3.1782084714183645</c:v>
                      </c:pt>
                      <c:pt idx="454">
                        <c:v>-3.5006920878091208</c:v>
                      </c:pt>
                      <c:pt idx="455">
                        <c:v>-3.0933527366990843</c:v>
                      </c:pt>
                      <c:pt idx="456">
                        <c:v>-3.1600118016150702</c:v>
                      </c:pt>
                      <c:pt idx="457">
                        <c:v>-2.9726374099773301</c:v>
                      </c:pt>
                      <c:pt idx="458">
                        <c:v>-2.7748101808919845</c:v>
                      </c:pt>
                      <c:pt idx="459">
                        <c:v>-3.1035533009052818</c:v>
                      </c:pt>
                      <c:pt idx="460">
                        <c:v>-2.9873229524158829</c:v>
                      </c:pt>
                      <c:pt idx="461">
                        <c:v>-3.2884667992472139</c:v>
                      </c:pt>
                      <c:pt idx="462">
                        <c:v>-3.4925156113254641</c:v>
                      </c:pt>
                      <c:pt idx="463">
                        <c:v>-3.4449496638437882</c:v>
                      </c:pt>
                      <c:pt idx="464">
                        <c:v>-2.9862961530117138</c:v>
                      </c:pt>
                      <c:pt idx="465">
                        <c:v>-2.9395847321533886</c:v>
                      </c:pt>
                      <c:pt idx="466">
                        <c:v>-2.8069005904819422</c:v>
                      </c:pt>
                    </c:numCache>
                  </c:numRef>
                </c:yVal>
                <c:smooth val="0"/>
                <c:extLst>
                  <c:ext xmlns:c16="http://schemas.microsoft.com/office/drawing/2014/chart" uri="{C3380CC4-5D6E-409C-BE32-E72D297353CC}">
                    <c16:uniqueId val="{00000001-F0FD-4E9D-8521-570FC7F1DD3E}"/>
                  </c:ext>
                </c:extLst>
              </c15:ser>
            </c15:filteredScatterSeries>
          </c:ext>
        </c:extLst>
      </c:scatterChart>
      <c:valAx>
        <c:axId val="-2118514296"/>
        <c:scaling>
          <c:orientation val="minMax"/>
          <c:max val="5100"/>
          <c:min val="400"/>
        </c:scaling>
        <c:delete val="1"/>
        <c:axPos val="t"/>
        <c:numFmt formatCode="General" sourceLinked="1"/>
        <c:majorTickMark val="out"/>
        <c:minorTickMark val="none"/>
        <c:tickLblPos val="nextTo"/>
        <c:crossAx val="-2118511272"/>
        <c:crosses val="autoZero"/>
        <c:crossBetween val="midCat"/>
      </c:valAx>
      <c:valAx>
        <c:axId val="-2118511272"/>
        <c:scaling>
          <c:orientation val="maxMin"/>
          <c:max val="1"/>
          <c:min val="-0.5"/>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l-GR" sz="1000" b="1" i="0" u="none" strike="noStrike" baseline="0">
                    <a:effectLst/>
                  </a:rPr>
                  <a:t>δ</a:t>
                </a:r>
                <a:r>
                  <a:rPr lang="en-US" sz="1000" b="1" i="0" u="none" strike="noStrike" baseline="0">
                    <a:effectLst/>
                  </a:rPr>
                  <a:t>18O</a:t>
                </a:r>
                <a:endParaRPr lang="en-US"/>
              </a:p>
            </c:rich>
          </c:tx>
          <c:layout/>
          <c:overlay val="0"/>
          <c:spPr>
            <a:noFill/>
            <a:ln>
              <a:noFill/>
            </a:ln>
            <a:effectLst/>
          </c:sp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118514296"/>
        <c:crosses val="autoZero"/>
        <c:crossBetween val="midCat"/>
      </c:valAx>
      <c:valAx>
        <c:axId val="-2118504472"/>
        <c:scaling>
          <c:orientation val="maxMin"/>
          <c:max val="-2"/>
        </c:scaling>
        <c:delete val="1"/>
        <c:axPos val="r"/>
        <c:numFmt formatCode="0.00" sourceLinked="1"/>
        <c:majorTickMark val="out"/>
        <c:minorTickMark val="none"/>
        <c:tickLblPos val="nextTo"/>
        <c:crossAx val="-2118501400"/>
        <c:crosses val="max"/>
        <c:crossBetween val="midCat"/>
      </c:valAx>
      <c:valAx>
        <c:axId val="-2118501400"/>
        <c:scaling>
          <c:orientation val="minMax"/>
        </c:scaling>
        <c:delete val="1"/>
        <c:axPos val="t"/>
        <c:numFmt formatCode="0" sourceLinked="1"/>
        <c:majorTickMark val="out"/>
        <c:minorTickMark val="none"/>
        <c:tickLblPos val="nextTo"/>
        <c:crossAx val="-2118504472"/>
        <c:crosses val="autoZero"/>
        <c:crossBetween val="midCat"/>
      </c:valAx>
      <c:spPr>
        <a:noFill/>
        <a:ln w="12700">
          <a:noFill/>
        </a:ln>
        <a:effectLst/>
      </c:spPr>
    </c:plotArea>
    <c:legend>
      <c:legendPos val="r"/>
      <c:layout>
        <c:manualLayout>
          <c:xMode val="edge"/>
          <c:yMode val="edge"/>
          <c:x val="0.79486433873193496"/>
          <c:y val="0.12318841317465901"/>
          <c:w val="0.1820537044111"/>
          <c:h val="0.195156212157906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3B84EB-9CE2-4D45-BDDA-367024D3E1F4}" type="datetimeFigureOut">
              <a:rPr lang="en-US" smtClean="0"/>
              <a:t>3/21/2016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AB7AE7-EBCC-684A-9BB2-FF81117E78A4}" type="slidenum">
              <a:rPr lang="en-US" smtClean="0"/>
              <a:t>‹#›</a:t>
            </a:fld>
            <a:endParaRPr lang="en-US"/>
          </a:p>
        </p:txBody>
      </p:sp>
    </p:spTree>
    <p:extLst>
      <p:ext uri="{BB962C8B-B14F-4D97-AF65-F5344CB8AC3E}">
        <p14:creationId xmlns:p14="http://schemas.microsoft.com/office/powerpoint/2010/main" val="16097806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in and fix this later</a:t>
            </a:r>
            <a:endParaRPr lang="en-US" dirty="0"/>
          </a:p>
        </p:txBody>
      </p:sp>
      <p:sp>
        <p:nvSpPr>
          <p:cNvPr id="4" name="Slide Number Placeholder 3"/>
          <p:cNvSpPr>
            <a:spLocks noGrp="1"/>
          </p:cNvSpPr>
          <p:nvPr>
            <p:ph type="sldNum" sz="quarter" idx="10"/>
          </p:nvPr>
        </p:nvSpPr>
        <p:spPr/>
        <p:txBody>
          <a:bodyPr/>
          <a:lstStyle/>
          <a:p>
            <a:fld id="{F8AB7AE7-EBCC-684A-9BB2-FF81117E78A4}" type="slidenum">
              <a:rPr lang="en-US" smtClean="0"/>
              <a:t>4</a:t>
            </a:fld>
            <a:endParaRPr lang="en-US"/>
          </a:p>
        </p:txBody>
      </p:sp>
    </p:spTree>
    <p:extLst>
      <p:ext uri="{BB962C8B-B14F-4D97-AF65-F5344CB8AC3E}">
        <p14:creationId xmlns:p14="http://schemas.microsoft.com/office/powerpoint/2010/main" val="420419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a:t>
            </a:r>
            <a:r>
              <a:rPr lang="en-US" dirty="0" err="1" smtClean="0"/>
              <a:t>www.realclimate.org</a:t>
            </a:r>
            <a:r>
              <a:rPr lang="en-US" dirty="0" smtClean="0"/>
              <a:t>/images/Amo_fig2.jpg </a:t>
            </a:r>
            <a:endParaRPr lang="en-US" dirty="0"/>
          </a:p>
        </p:txBody>
      </p:sp>
      <p:sp>
        <p:nvSpPr>
          <p:cNvPr id="4" name="Slide Number Placeholder 3"/>
          <p:cNvSpPr>
            <a:spLocks noGrp="1"/>
          </p:cNvSpPr>
          <p:nvPr>
            <p:ph type="sldNum" sz="quarter" idx="10"/>
          </p:nvPr>
        </p:nvSpPr>
        <p:spPr/>
        <p:txBody>
          <a:bodyPr/>
          <a:lstStyle/>
          <a:p>
            <a:fld id="{F8AB7AE7-EBCC-684A-9BB2-FF81117E78A4}" type="slidenum">
              <a:rPr lang="en-US" smtClean="0"/>
              <a:t>13</a:t>
            </a:fld>
            <a:endParaRPr lang="en-US"/>
          </a:p>
        </p:txBody>
      </p:sp>
    </p:spTree>
    <p:extLst>
      <p:ext uri="{BB962C8B-B14F-4D97-AF65-F5344CB8AC3E}">
        <p14:creationId xmlns:p14="http://schemas.microsoft.com/office/powerpoint/2010/main" val="3256558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 defined: how warm is the North Atlantic Ocean relative to the rest of the globe</a:t>
            </a:r>
            <a:r>
              <a:rPr lang="en-US" baseline="0" dirty="0" smtClean="0"/>
              <a:t> </a:t>
            </a:r>
            <a:r>
              <a:rPr lang="en-US" baseline="0" dirty="0" smtClean="0">
                <a:sym typeface="Wingdings"/>
              </a:rPr>
              <a:t> positive when N Atlantic especially warm </a:t>
            </a:r>
            <a:endParaRPr lang="en-US" dirty="0"/>
          </a:p>
        </p:txBody>
      </p:sp>
      <p:sp>
        <p:nvSpPr>
          <p:cNvPr id="4" name="Slide Number Placeholder 3"/>
          <p:cNvSpPr>
            <a:spLocks noGrp="1"/>
          </p:cNvSpPr>
          <p:nvPr>
            <p:ph type="sldNum" sz="quarter" idx="10"/>
          </p:nvPr>
        </p:nvSpPr>
        <p:spPr/>
        <p:txBody>
          <a:bodyPr/>
          <a:lstStyle/>
          <a:p>
            <a:fld id="{F8AB7AE7-EBCC-684A-9BB2-FF81117E78A4}" type="slidenum">
              <a:rPr lang="en-US" smtClean="0"/>
              <a:t>14</a:t>
            </a:fld>
            <a:endParaRPr lang="en-US"/>
          </a:p>
        </p:txBody>
      </p:sp>
    </p:spTree>
    <p:extLst>
      <p:ext uri="{BB962C8B-B14F-4D97-AF65-F5344CB8AC3E}">
        <p14:creationId xmlns:p14="http://schemas.microsoft.com/office/powerpoint/2010/main" val="2103718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Jeremy</a:t>
            </a:r>
          </a:p>
          <a:p>
            <a:endParaRPr lang="en-US" baseline="0" dirty="0" smtClean="0"/>
          </a:p>
          <a:p>
            <a:r>
              <a:rPr lang="en-US" baseline="0" dirty="0" err="1" smtClean="0"/>
              <a:t>Perdida</a:t>
            </a:r>
            <a:r>
              <a:rPr lang="en-US" baseline="0" dirty="0" smtClean="0"/>
              <a:t> Cave record probably is different b/c it’s at a different elevation/might not be in a jungle, etc. </a:t>
            </a:r>
          </a:p>
          <a:p>
            <a:r>
              <a:rPr lang="en-US" baseline="0" dirty="0" err="1" smtClean="0"/>
              <a:t>Perdida</a:t>
            </a:r>
            <a:r>
              <a:rPr lang="en-US" baseline="0" dirty="0" smtClean="0"/>
              <a:t> Cave said to be related to the AMO, N </a:t>
            </a:r>
            <a:r>
              <a:rPr lang="en-US" baseline="0" dirty="0" err="1" smtClean="0"/>
              <a:t>Atl</a:t>
            </a:r>
            <a:r>
              <a:rPr lang="en-US" baseline="0" dirty="0" smtClean="0"/>
              <a:t> SSTs</a:t>
            </a:r>
          </a:p>
          <a:p>
            <a:endParaRPr lang="en-US" baseline="0" dirty="0" smtClean="0"/>
          </a:p>
          <a:p>
            <a:r>
              <a:rPr lang="en-US" baseline="0" dirty="0" smtClean="0"/>
              <a:t>You can see that the AMO kind of lines up with my record in terms of overall trends for the short time that they overlap, but a) are we sure the AMO is even real and b) you don’t really see the same drastic change and drought that we see in my record, so at the very least you can’t explain that with the AMO</a:t>
            </a:r>
            <a:endParaRPr lang="en-US" dirty="0"/>
          </a:p>
        </p:txBody>
      </p:sp>
      <p:sp>
        <p:nvSpPr>
          <p:cNvPr id="4" name="Slide Number Placeholder 3"/>
          <p:cNvSpPr>
            <a:spLocks noGrp="1"/>
          </p:cNvSpPr>
          <p:nvPr>
            <p:ph type="sldNum" sz="quarter" idx="10"/>
          </p:nvPr>
        </p:nvSpPr>
        <p:spPr/>
        <p:txBody>
          <a:bodyPr/>
          <a:lstStyle/>
          <a:p>
            <a:fld id="{F8AB7AE7-EBCC-684A-9BB2-FF81117E78A4}" type="slidenum">
              <a:rPr lang="en-US" smtClean="0"/>
              <a:t>15</a:t>
            </a:fld>
            <a:endParaRPr lang="en-US"/>
          </a:p>
        </p:txBody>
      </p:sp>
    </p:spTree>
    <p:extLst>
      <p:ext uri="{BB962C8B-B14F-4D97-AF65-F5344CB8AC3E}">
        <p14:creationId xmlns:p14="http://schemas.microsoft.com/office/powerpoint/2010/main" val="3877778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Paleohurricane</a:t>
            </a:r>
            <a:r>
              <a:rPr lang="en-US" dirty="0" smtClean="0"/>
              <a:t> record</a:t>
            </a:r>
            <a:r>
              <a:rPr lang="en-US" baseline="0" dirty="0" smtClean="0"/>
              <a:t> from Puerto Rico, Donnelly and Woodruff, 2007 (Intense Hurricane Activity over the past 5,000 Years Controlled by El Nino and the West African Monsoon”</a:t>
            </a:r>
          </a:p>
          <a:p>
            <a:endParaRPr lang="en-US" baseline="0" dirty="0" smtClean="0"/>
          </a:p>
          <a:p>
            <a:r>
              <a:rPr lang="en-US" baseline="0" dirty="0" smtClean="0"/>
              <a:t>There’s really no pattern here, if anything they show MORE hurricanes during my big period of drought</a:t>
            </a:r>
            <a:endParaRPr lang="en-US" dirty="0"/>
          </a:p>
        </p:txBody>
      </p:sp>
      <p:sp>
        <p:nvSpPr>
          <p:cNvPr id="4" name="Slide Number Placeholder 3"/>
          <p:cNvSpPr>
            <a:spLocks noGrp="1"/>
          </p:cNvSpPr>
          <p:nvPr>
            <p:ph type="sldNum" sz="quarter" idx="10"/>
          </p:nvPr>
        </p:nvSpPr>
        <p:spPr/>
        <p:txBody>
          <a:bodyPr/>
          <a:lstStyle/>
          <a:p>
            <a:fld id="{F8AB7AE7-EBCC-684A-9BB2-FF81117E78A4}" type="slidenum">
              <a:rPr lang="en-US" smtClean="0"/>
              <a:t>16</a:t>
            </a:fld>
            <a:endParaRPr lang="en-US"/>
          </a:p>
        </p:txBody>
      </p:sp>
    </p:spTree>
    <p:extLst>
      <p:ext uri="{BB962C8B-B14F-4D97-AF65-F5344CB8AC3E}">
        <p14:creationId xmlns:p14="http://schemas.microsoft.com/office/powerpoint/2010/main" val="66004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in and fix this later</a:t>
            </a:r>
            <a:endParaRPr lang="en-US" dirty="0"/>
          </a:p>
        </p:txBody>
      </p:sp>
      <p:sp>
        <p:nvSpPr>
          <p:cNvPr id="4" name="Slide Number Placeholder 3"/>
          <p:cNvSpPr>
            <a:spLocks noGrp="1"/>
          </p:cNvSpPr>
          <p:nvPr>
            <p:ph type="sldNum" sz="quarter" idx="10"/>
          </p:nvPr>
        </p:nvSpPr>
        <p:spPr/>
        <p:txBody>
          <a:bodyPr/>
          <a:lstStyle/>
          <a:p>
            <a:fld id="{F8AB7AE7-EBCC-684A-9BB2-FF81117E78A4}" type="slidenum">
              <a:rPr lang="en-US" smtClean="0"/>
              <a:t>17</a:t>
            </a:fld>
            <a:endParaRPr lang="en-US"/>
          </a:p>
        </p:txBody>
      </p:sp>
    </p:spTree>
    <p:extLst>
      <p:ext uri="{BB962C8B-B14F-4D97-AF65-F5344CB8AC3E}">
        <p14:creationId xmlns:p14="http://schemas.microsoft.com/office/powerpoint/2010/main" val="2288151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a:t>
            </a:r>
            <a:r>
              <a:rPr lang="en-US" baseline="0" dirty="0" smtClean="0"/>
              <a:t> I maybe bracket the parts that I want people to notice?</a:t>
            </a:r>
            <a:endParaRPr lang="en-US" dirty="0"/>
          </a:p>
        </p:txBody>
      </p:sp>
      <p:sp>
        <p:nvSpPr>
          <p:cNvPr id="4" name="Slide Number Placeholder 3"/>
          <p:cNvSpPr>
            <a:spLocks noGrp="1"/>
          </p:cNvSpPr>
          <p:nvPr>
            <p:ph type="sldNum" sz="quarter" idx="10"/>
          </p:nvPr>
        </p:nvSpPr>
        <p:spPr/>
        <p:txBody>
          <a:bodyPr/>
          <a:lstStyle/>
          <a:p>
            <a:fld id="{F8AB7AE7-EBCC-684A-9BB2-FF81117E78A4}" type="slidenum">
              <a:rPr lang="en-US" smtClean="0"/>
              <a:t>18</a:t>
            </a:fld>
            <a:endParaRPr lang="en-US"/>
          </a:p>
        </p:txBody>
      </p:sp>
    </p:spTree>
    <p:extLst>
      <p:ext uri="{BB962C8B-B14F-4D97-AF65-F5344CB8AC3E}">
        <p14:creationId xmlns:p14="http://schemas.microsoft.com/office/powerpoint/2010/main" val="2642605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D6FAB8-685B-DB48-A42A-C2A2D3009BF5}" type="slidenum">
              <a:rPr lang="en-US" smtClean="0"/>
              <a:t>21</a:t>
            </a:fld>
            <a:endParaRPr lang="en-US"/>
          </a:p>
        </p:txBody>
      </p:sp>
    </p:spTree>
    <p:extLst>
      <p:ext uri="{BB962C8B-B14F-4D97-AF65-F5344CB8AC3E}">
        <p14:creationId xmlns:p14="http://schemas.microsoft.com/office/powerpoint/2010/main" val="3141684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NAH =</a:t>
            </a:r>
            <a:r>
              <a:rPr lang="en-US" baseline="0" dirty="0" smtClean="0"/>
              <a:t> North Atlantic High</a:t>
            </a:r>
            <a:endParaRPr lang="en-US" dirty="0" smtClean="0"/>
          </a:p>
          <a:p>
            <a:pPr marL="171450" indent="-171450">
              <a:buFontTx/>
              <a:buChar char="-"/>
            </a:pPr>
            <a:r>
              <a:rPr lang="en-US" dirty="0" smtClean="0"/>
              <a:t>“In</a:t>
            </a:r>
            <a:r>
              <a:rPr lang="en-US" baseline="0" dirty="0" smtClean="0"/>
              <a:t> the Caribbean region, the rainy season occurs during the northern summer half-year when the ITCZ moves north, displacing the NA subtropical high and weakening the eastern trade winds. Meteorological studies of interannual variability of rainfall in the tropical Atlantic sector during the 20</a:t>
            </a:r>
            <a:r>
              <a:rPr lang="en-US" baseline="30000" dirty="0" smtClean="0"/>
              <a:t>th</a:t>
            </a:r>
            <a:r>
              <a:rPr lang="en-US" baseline="0" dirty="0" smtClean="0"/>
              <a:t> century have found a strong correlation between precip anomalies and intensity of the annual cycle.” – </a:t>
            </a:r>
            <a:r>
              <a:rPr lang="en-US" baseline="0" dirty="0" err="1" smtClean="0"/>
              <a:t>Hodell</a:t>
            </a:r>
            <a:r>
              <a:rPr lang="en-US" baseline="0" dirty="0" smtClean="0"/>
              <a:t> et al., 1991</a:t>
            </a:r>
          </a:p>
          <a:p>
            <a:pPr marL="171450" indent="-171450">
              <a:buFontTx/>
              <a:buChar char="-"/>
            </a:pPr>
            <a:r>
              <a:rPr lang="en-US" dirty="0" smtClean="0"/>
              <a:t>Dominant influence on</a:t>
            </a:r>
            <a:r>
              <a:rPr lang="en-US" baseline="0" dirty="0" smtClean="0"/>
              <a:t> climate in the region is the North Atlantic subtropical High </a:t>
            </a:r>
          </a:p>
          <a:p>
            <a:pPr marL="171450" indent="-171450">
              <a:buFontTx/>
              <a:buChar char="-"/>
            </a:pPr>
            <a:r>
              <a:rPr lang="en-US" baseline="0" dirty="0" smtClean="0"/>
              <a:t>Topography and elevation are important </a:t>
            </a:r>
          </a:p>
          <a:p>
            <a:pPr marL="171450" indent="-171450">
              <a:buFontTx/>
              <a:buChar char="-"/>
            </a:pPr>
            <a:r>
              <a:rPr lang="en-US" baseline="0" dirty="0" smtClean="0"/>
              <a:t>Dominant oscillations are decadal – tri-pole pattern of SST and upper zonal winds that involved shifts in Hadley circulation and subtropical jet stream every 11 years</a:t>
            </a:r>
          </a:p>
          <a:p>
            <a:pPr marL="171450" indent="-171450">
              <a:buFontTx/>
              <a:buChar char="-"/>
            </a:pPr>
            <a:r>
              <a:rPr lang="en-US" baseline="0" dirty="0" smtClean="0"/>
              <a:t>ENSO also comes into play – becomes drier during ENSO years, but can lead to more rainfall during the summer of El Nino years</a:t>
            </a:r>
          </a:p>
          <a:p>
            <a:pPr marL="171450" indent="-171450">
              <a:buFontTx/>
              <a:buChar char="-"/>
            </a:pPr>
            <a:r>
              <a:rPr lang="en-US" baseline="0" dirty="0" smtClean="0"/>
              <a:t>What ENSO does to the Caribbean has to do with what the NAO is doing at the time </a:t>
            </a:r>
          </a:p>
          <a:p>
            <a:pPr marL="0" indent="0">
              <a:buFontTx/>
              <a:buNone/>
            </a:pPr>
            <a:endParaRPr lang="en-US" baseline="0" dirty="0" smtClean="0"/>
          </a:p>
          <a:p>
            <a:pPr marL="0" indent="0">
              <a:buFontTx/>
              <a:buNone/>
            </a:pPr>
            <a:endParaRPr lang="en-US" baseline="0" dirty="0" smtClean="0"/>
          </a:p>
          <a:p>
            <a:pPr marL="0" indent="0">
              <a:buFontTx/>
              <a:buNone/>
            </a:pPr>
            <a:r>
              <a:rPr lang="en-US" baseline="0" dirty="0" smtClean="0"/>
              <a:t>****Show winter vs. summer picture of the Caribbean </a:t>
            </a:r>
          </a:p>
          <a:p>
            <a:pPr marL="0" indent="0">
              <a:buFontTx/>
              <a:buNone/>
            </a:pPr>
            <a:r>
              <a:rPr lang="en-US" baseline="0" dirty="0" smtClean="0"/>
              <a:t>****replace words with pictures</a:t>
            </a:r>
          </a:p>
          <a:p>
            <a:pPr marL="171450" indent="-171450">
              <a:buFontTx/>
              <a:buChar char="-"/>
            </a:pPr>
            <a:endParaRPr lang="en-US" dirty="0" smtClean="0"/>
          </a:p>
          <a:p>
            <a:pPr marL="171450" indent="-171450">
              <a:buFontTx/>
              <a:buChar char="-"/>
            </a:pPr>
            <a:r>
              <a:rPr lang="en-US" b="1" dirty="0" smtClean="0"/>
              <a:t>Sources:</a:t>
            </a:r>
            <a:r>
              <a:rPr lang="en-US" b="1" baseline="0" dirty="0" smtClean="0"/>
              <a:t> </a:t>
            </a:r>
            <a:r>
              <a:rPr lang="en-US" baseline="0" dirty="0" smtClean="0"/>
              <a:t>PR state of the climate, </a:t>
            </a:r>
            <a:r>
              <a:rPr lang="en-US" baseline="0" dirty="0" err="1" smtClean="0"/>
              <a:t>Hodell</a:t>
            </a:r>
            <a:r>
              <a:rPr lang="en-US" baseline="0" dirty="0" smtClean="0"/>
              <a:t> et al., 1991, Penn State (https://</a:t>
            </a:r>
            <a:r>
              <a:rPr lang="en-US" baseline="0" dirty="0" err="1" smtClean="0"/>
              <a:t>courseware.e-education.psu.edu</a:t>
            </a:r>
            <a:r>
              <a:rPr lang="en-US" baseline="0" dirty="0" smtClean="0"/>
              <a:t>/courses/meteo241/Section04p03.html)</a:t>
            </a:r>
            <a:endParaRPr lang="en-US" dirty="0"/>
          </a:p>
        </p:txBody>
      </p:sp>
      <p:sp>
        <p:nvSpPr>
          <p:cNvPr id="4" name="Slide Number Placeholder 3"/>
          <p:cNvSpPr>
            <a:spLocks noGrp="1"/>
          </p:cNvSpPr>
          <p:nvPr>
            <p:ph type="sldNum" sz="quarter" idx="10"/>
          </p:nvPr>
        </p:nvSpPr>
        <p:spPr/>
        <p:txBody>
          <a:bodyPr/>
          <a:lstStyle/>
          <a:p>
            <a:fld id="{8DD6FAB8-685B-DB48-A42A-C2A2D3009BF5}" type="slidenum">
              <a:rPr lang="en-US" smtClean="0"/>
              <a:t>5</a:t>
            </a:fld>
            <a:endParaRPr lang="en-US"/>
          </a:p>
        </p:txBody>
      </p:sp>
    </p:spTree>
    <p:extLst>
      <p:ext uri="{BB962C8B-B14F-4D97-AF65-F5344CB8AC3E}">
        <p14:creationId xmlns:p14="http://schemas.microsoft.com/office/powerpoint/2010/main" val="401796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a:t>
            </a:r>
            <a:r>
              <a:rPr lang="en-US" baseline="0" dirty="0" smtClean="0"/>
              <a:t> monthly temperature in Florida, PR (deg. C)</a:t>
            </a:r>
            <a:endParaRPr lang="en-US" dirty="0"/>
          </a:p>
        </p:txBody>
      </p:sp>
      <p:sp>
        <p:nvSpPr>
          <p:cNvPr id="4" name="Slide Number Placeholder 3"/>
          <p:cNvSpPr>
            <a:spLocks noGrp="1"/>
          </p:cNvSpPr>
          <p:nvPr>
            <p:ph type="sldNum" sz="quarter" idx="10"/>
          </p:nvPr>
        </p:nvSpPr>
        <p:spPr/>
        <p:txBody>
          <a:bodyPr/>
          <a:lstStyle/>
          <a:p>
            <a:fld id="{F8AB7AE7-EBCC-684A-9BB2-FF81117E78A4}" type="slidenum">
              <a:rPr lang="en-US" smtClean="0"/>
              <a:t>6</a:t>
            </a:fld>
            <a:endParaRPr lang="en-US"/>
          </a:p>
        </p:txBody>
      </p:sp>
    </p:spTree>
    <p:extLst>
      <p:ext uri="{BB962C8B-B14F-4D97-AF65-F5344CB8AC3E}">
        <p14:creationId xmlns:p14="http://schemas.microsoft.com/office/powerpoint/2010/main" val="182639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in a slide showing why we’re interpreting this in</a:t>
            </a:r>
            <a:r>
              <a:rPr lang="en-US" baseline="0" dirty="0" smtClean="0"/>
              <a:t> terms of wet and dry – relation between O18 and rainfall amounts </a:t>
            </a:r>
          </a:p>
          <a:p>
            <a:endParaRPr lang="en-US" baseline="0" dirty="0" smtClean="0"/>
          </a:p>
          <a:p>
            <a:r>
              <a:rPr lang="en-US" baseline="0" dirty="0" smtClean="0"/>
              <a:t>Amount effect</a:t>
            </a:r>
          </a:p>
          <a:p>
            <a:endParaRPr lang="en-US" baseline="0" dirty="0" smtClean="0"/>
          </a:p>
          <a:p>
            <a:r>
              <a:rPr lang="en-US" baseline="0" dirty="0" smtClean="0"/>
              <a:t>“The amount effect in rainfall from Panama for monthly averages (filled circles), all months (open circles), and annual d18O values with mean annual </a:t>
            </a:r>
            <a:r>
              <a:rPr lang="en-US" baseline="0" dirty="0" err="1" smtClean="0"/>
              <a:t>precipiration</a:t>
            </a:r>
            <a:r>
              <a:rPr lang="en-US" baseline="0" dirty="0" smtClean="0"/>
              <a:t> divided by 12 for plotting with monthly data (open squares). The amount effect gradient is -1.6 to -2.85% per 100 mm of monthly rain. From </a:t>
            </a:r>
            <a:r>
              <a:rPr lang="en-US" baseline="0" dirty="0" err="1" smtClean="0"/>
              <a:t>Lachniet</a:t>
            </a:r>
            <a:r>
              <a:rPr lang="en-US" baseline="0" dirty="0" smtClean="0"/>
              <a:t> and </a:t>
            </a:r>
            <a:r>
              <a:rPr lang="en-US" baseline="0" dirty="0" err="1" smtClean="0"/>
              <a:t>Petterson</a:t>
            </a:r>
            <a:r>
              <a:rPr lang="en-US" baseline="0" dirty="0" smtClean="0"/>
              <a:t> (2006).”</a:t>
            </a:r>
          </a:p>
          <a:p>
            <a:endParaRPr lang="en-US" baseline="0" dirty="0" smtClean="0"/>
          </a:p>
          <a:p>
            <a:r>
              <a:rPr lang="en-US" baseline="0" dirty="0" smtClean="0"/>
              <a:t>“The amount effect is the observed decrease in rainfall d values with increased rainfall amount and is dominant in tropical regions where deep vertical </a:t>
            </a:r>
            <a:r>
              <a:rPr lang="en-US" baseline="0" dirty="0" err="1" smtClean="0"/>
              <a:t>convetion</a:t>
            </a:r>
            <a:r>
              <a:rPr lang="en-US" baseline="0" dirty="0" smtClean="0"/>
              <a:t> is common. Such conditions are also present in tropical cyclones, thus allowing some possibility for reconstruction of </a:t>
            </a:r>
            <a:r>
              <a:rPr lang="en-US" baseline="0" dirty="0" err="1" smtClean="0"/>
              <a:t>paleotempestology</a:t>
            </a:r>
            <a:r>
              <a:rPr lang="en-US" baseline="0" dirty="0" smtClean="0"/>
              <a:t> using speleothems…IN Panama, a humid tropical region within the heart of the ITCZ, averaged monthly d18O values are inversely correlated to rainfall amount and weight-averaged annual d18O values show a similar inverse relationship….The amount effect has also been demonstrated in the d18O values of rainfall in Barbados…and in the Southern Oman.”</a:t>
            </a:r>
          </a:p>
          <a:p>
            <a:endParaRPr lang="en-US" baseline="0" dirty="0" smtClean="0"/>
          </a:p>
          <a:p>
            <a:r>
              <a:rPr lang="en-US" baseline="0" dirty="0" smtClean="0"/>
              <a:t>Use the </a:t>
            </a:r>
            <a:r>
              <a:rPr lang="en-US" baseline="0" dirty="0" err="1" smtClean="0"/>
              <a:t>Lachinet</a:t>
            </a:r>
            <a:r>
              <a:rPr lang="en-US" baseline="0" dirty="0" smtClean="0"/>
              <a:t> Panama amount effect graph</a:t>
            </a:r>
            <a:endParaRPr lang="en-US" dirty="0"/>
          </a:p>
        </p:txBody>
      </p:sp>
      <p:sp>
        <p:nvSpPr>
          <p:cNvPr id="4" name="Slide Number Placeholder 3"/>
          <p:cNvSpPr>
            <a:spLocks noGrp="1"/>
          </p:cNvSpPr>
          <p:nvPr>
            <p:ph type="sldNum" sz="quarter" idx="10"/>
          </p:nvPr>
        </p:nvSpPr>
        <p:spPr/>
        <p:txBody>
          <a:bodyPr/>
          <a:lstStyle/>
          <a:p>
            <a:fld id="{F8AB7AE7-EBCC-684A-9BB2-FF81117E78A4}" type="slidenum">
              <a:rPr lang="en-US" smtClean="0"/>
              <a:t>7</a:t>
            </a:fld>
            <a:endParaRPr lang="en-US"/>
          </a:p>
        </p:txBody>
      </p:sp>
    </p:spTree>
    <p:extLst>
      <p:ext uri="{BB962C8B-B14F-4D97-AF65-F5344CB8AC3E}">
        <p14:creationId xmlns:p14="http://schemas.microsoft.com/office/powerpoint/2010/main" val="3878355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=pZ65BztF874</a:t>
            </a:r>
            <a:endParaRPr lang="en-US" dirty="0"/>
          </a:p>
        </p:txBody>
      </p:sp>
      <p:sp>
        <p:nvSpPr>
          <p:cNvPr id="4" name="Slide Number Placeholder 3"/>
          <p:cNvSpPr>
            <a:spLocks noGrp="1"/>
          </p:cNvSpPr>
          <p:nvPr>
            <p:ph type="sldNum" sz="quarter" idx="10"/>
          </p:nvPr>
        </p:nvSpPr>
        <p:spPr/>
        <p:txBody>
          <a:bodyPr/>
          <a:lstStyle/>
          <a:p>
            <a:fld id="{F8AB7AE7-EBCC-684A-9BB2-FF81117E78A4}" type="slidenum">
              <a:rPr lang="en-US" smtClean="0"/>
              <a:t>8</a:t>
            </a:fld>
            <a:endParaRPr lang="en-US"/>
          </a:p>
        </p:txBody>
      </p:sp>
    </p:spTree>
    <p:extLst>
      <p:ext uri="{BB962C8B-B14F-4D97-AF65-F5344CB8AC3E}">
        <p14:creationId xmlns:p14="http://schemas.microsoft.com/office/powerpoint/2010/main" val="3179517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about the</a:t>
            </a:r>
            <a:r>
              <a:rPr lang="en-US" baseline="0" dirty="0" smtClean="0"/>
              <a:t> cave, thanks entirely to Damian </a:t>
            </a:r>
            <a:r>
              <a:rPr lang="en-US" baseline="0" dirty="0" err="1" smtClean="0"/>
              <a:t>Weyand</a:t>
            </a:r>
            <a:endParaRPr lang="en-US" baseline="0" dirty="0" smtClean="0"/>
          </a:p>
          <a:p>
            <a:endParaRPr lang="en-US" baseline="0" dirty="0" smtClean="0"/>
          </a:p>
          <a:p>
            <a:r>
              <a:rPr lang="en-US" baseline="0" dirty="0" smtClean="0"/>
              <a:t>One might say that it would be a deadly descent to try and go through it</a:t>
            </a:r>
            <a:endParaRPr lang="en-US" dirty="0"/>
          </a:p>
        </p:txBody>
      </p:sp>
      <p:sp>
        <p:nvSpPr>
          <p:cNvPr id="4" name="Slide Number Placeholder 3"/>
          <p:cNvSpPr>
            <a:spLocks noGrp="1"/>
          </p:cNvSpPr>
          <p:nvPr>
            <p:ph type="sldNum" sz="quarter" idx="10"/>
          </p:nvPr>
        </p:nvSpPr>
        <p:spPr/>
        <p:txBody>
          <a:bodyPr/>
          <a:lstStyle/>
          <a:p>
            <a:fld id="{8DD6FAB8-685B-DB48-A42A-C2A2D3009BF5}" type="slidenum">
              <a:rPr lang="en-US" smtClean="0"/>
              <a:t>9</a:t>
            </a:fld>
            <a:endParaRPr lang="en-US"/>
          </a:p>
        </p:txBody>
      </p:sp>
    </p:spTree>
    <p:extLst>
      <p:ext uri="{BB962C8B-B14F-4D97-AF65-F5344CB8AC3E}">
        <p14:creationId xmlns:p14="http://schemas.microsoft.com/office/powerpoint/2010/main" val="239541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the</a:t>
            </a:r>
            <a:r>
              <a:rPr lang="en-US" baseline="0" dirty="0" smtClean="0"/>
              <a:t> error bars are there, they’re just </a:t>
            </a:r>
            <a:r>
              <a:rPr lang="en-US" baseline="0" smtClean="0"/>
              <a:t>super tiny</a:t>
            </a:r>
            <a:endParaRPr lang="en-US" dirty="0"/>
          </a:p>
        </p:txBody>
      </p:sp>
      <p:sp>
        <p:nvSpPr>
          <p:cNvPr id="4" name="Slide Number Placeholder 3"/>
          <p:cNvSpPr>
            <a:spLocks noGrp="1"/>
          </p:cNvSpPr>
          <p:nvPr>
            <p:ph type="sldNum" sz="quarter" idx="10"/>
          </p:nvPr>
        </p:nvSpPr>
        <p:spPr/>
        <p:txBody>
          <a:bodyPr/>
          <a:lstStyle/>
          <a:p>
            <a:fld id="{F8AB7AE7-EBCC-684A-9BB2-FF81117E78A4}" type="slidenum">
              <a:rPr lang="en-US" smtClean="0"/>
              <a:t>10</a:t>
            </a:fld>
            <a:endParaRPr lang="en-US"/>
          </a:p>
        </p:txBody>
      </p:sp>
    </p:spTree>
    <p:extLst>
      <p:ext uri="{BB962C8B-B14F-4D97-AF65-F5344CB8AC3E}">
        <p14:creationId xmlns:p14="http://schemas.microsoft.com/office/powerpoint/2010/main" val="2092911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MWP: 1320 to 1462 AD = 630 to 488 years BP (that’s the latest spike)</a:t>
            </a:r>
            <a:endParaRPr lang="en-US" dirty="0" smtClean="0"/>
          </a:p>
          <a:p>
            <a:r>
              <a:rPr lang="en-US" dirty="0" smtClean="0"/>
              <a:t>Drought</a:t>
            </a:r>
            <a:r>
              <a:rPr lang="en-US" baseline="0" dirty="0" smtClean="0"/>
              <a:t> 1400-1000 BP</a:t>
            </a:r>
          </a:p>
          <a:p>
            <a:r>
              <a:rPr lang="en-US" baseline="0" dirty="0" smtClean="0"/>
              <a:t>Overall trend of increased rainfall </a:t>
            </a:r>
            <a:endParaRPr lang="en-US" dirty="0" smtClean="0"/>
          </a:p>
          <a:p>
            <a:endParaRPr lang="en-US" dirty="0" smtClean="0"/>
          </a:p>
          <a:p>
            <a:r>
              <a:rPr lang="en-US" dirty="0" smtClean="0"/>
              <a:t>***write in wet vs dry/time running from r</a:t>
            </a:r>
            <a:r>
              <a:rPr lang="en-US" baseline="0" dirty="0" smtClean="0"/>
              <a:t> to l</a:t>
            </a:r>
            <a:endParaRPr lang="en-US" dirty="0"/>
          </a:p>
        </p:txBody>
      </p:sp>
      <p:sp>
        <p:nvSpPr>
          <p:cNvPr id="4" name="Slide Number Placeholder 3"/>
          <p:cNvSpPr>
            <a:spLocks noGrp="1"/>
          </p:cNvSpPr>
          <p:nvPr>
            <p:ph type="sldNum" sz="quarter" idx="10"/>
          </p:nvPr>
        </p:nvSpPr>
        <p:spPr/>
        <p:txBody>
          <a:bodyPr/>
          <a:lstStyle/>
          <a:p>
            <a:fld id="{8DD6FAB8-685B-DB48-A42A-C2A2D3009BF5}" type="slidenum">
              <a:rPr lang="en-US" smtClean="0"/>
              <a:t>11</a:t>
            </a:fld>
            <a:endParaRPr lang="en-US" dirty="0"/>
          </a:p>
        </p:txBody>
      </p:sp>
    </p:spTree>
    <p:extLst>
      <p:ext uri="{BB962C8B-B14F-4D97-AF65-F5344CB8AC3E}">
        <p14:creationId xmlns:p14="http://schemas.microsoft.com/office/powerpoint/2010/main" val="2828678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Winter cave = 350 m</a:t>
            </a:r>
            <a:endParaRPr lang="en-US" dirty="0"/>
          </a:p>
        </p:txBody>
      </p:sp>
      <p:sp>
        <p:nvSpPr>
          <p:cNvPr id="4" name="Slide Number Placeholder 3"/>
          <p:cNvSpPr>
            <a:spLocks noGrp="1"/>
          </p:cNvSpPr>
          <p:nvPr>
            <p:ph type="sldNum" sz="quarter" idx="10"/>
          </p:nvPr>
        </p:nvSpPr>
        <p:spPr/>
        <p:txBody>
          <a:bodyPr/>
          <a:lstStyle/>
          <a:p>
            <a:fld id="{F8AB7AE7-EBCC-684A-9BB2-FF81117E78A4}" type="slidenum">
              <a:rPr lang="en-US" smtClean="0"/>
              <a:t>12</a:t>
            </a:fld>
            <a:endParaRPr lang="en-US"/>
          </a:p>
        </p:txBody>
      </p:sp>
    </p:spTree>
    <p:extLst>
      <p:ext uri="{BB962C8B-B14F-4D97-AF65-F5344CB8AC3E}">
        <p14:creationId xmlns:p14="http://schemas.microsoft.com/office/powerpoint/2010/main" val="487585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E85991F4-71F9-0346-AC0C-FAC7A7B5F0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96CBF-B29C-9A43-9E7B-40B34EF6AA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A001C-67BC-7D44-A685-FE36AFC34E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FAD8A-47EA-EF45-898A-8096B74B61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E75F-2141-F14A-9DD3-7C405F336E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7FC34-0B2F-6444-9842-2FB85F3EAC6E}"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C4797A-2D28-934B-B47E-52975E071638}"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AD6076-D6F6-4D47-A7BB-1E79D6A2E7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47B42-7992-7740-9936-9E69671BDA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8BE3D-7858-DC41-AB51-2523CCA9206F}"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8DF38-07E2-7947-B36B-72C40DA15208}"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BFEA885F-4AA1-1C4C-85F8-0D95753BF4A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 Id="rId9" Type="http://schemas.openxmlformats.org/officeDocument/2006/relationships/chart" Target="../charts/char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524000"/>
          </a:xfrm>
        </p:spPr>
        <p:txBody>
          <a:bodyPr>
            <a:noAutofit/>
          </a:bodyPr>
          <a:lstStyle/>
          <a:p>
            <a:pPr algn="ctr"/>
            <a:r>
              <a:rPr lang="en-US" sz="3200" dirty="0" smtClean="0"/>
              <a:t>A late </a:t>
            </a:r>
            <a:r>
              <a:rPr lang="en-US" sz="3200" dirty="0" err="1" smtClean="0"/>
              <a:t>holocene</a:t>
            </a:r>
            <a:r>
              <a:rPr lang="en-US" sz="3200" dirty="0" smtClean="0"/>
              <a:t> Paleoclimate reconstruction from </a:t>
            </a:r>
            <a:r>
              <a:rPr lang="en-US" sz="3200" dirty="0" err="1" smtClean="0"/>
              <a:t>puerto</a:t>
            </a:r>
            <a:r>
              <a:rPr lang="en-US" sz="3200" dirty="0" smtClean="0"/>
              <a:t> </a:t>
            </a:r>
            <a:r>
              <a:rPr lang="en-US" sz="3200" dirty="0" err="1" smtClean="0"/>
              <a:t>rico</a:t>
            </a:r>
            <a:r>
              <a:rPr lang="en-US" sz="3200" dirty="0" smtClean="0"/>
              <a:t> based on a cave speleothem </a:t>
            </a:r>
            <a:endParaRPr lang="en-US" sz="3200" dirty="0"/>
          </a:p>
        </p:txBody>
      </p:sp>
      <p:sp>
        <p:nvSpPr>
          <p:cNvPr id="3" name="Subtitle 2"/>
          <p:cNvSpPr>
            <a:spLocks noGrp="1"/>
          </p:cNvSpPr>
          <p:nvPr>
            <p:ph type="subTitle" idx="1"/>
          </p:nvPr>
        </p:nvSpPr>
        <p:spPr>
          <a:xfrm>
            <a:off x="685800" y="3203574"/>
            <a:ext cx="7772400" cy="1825625"/>
          </a:xfrm>
        </p:spPr>
        <p:txBody>
          <a:bodyPr/>
          <a:lstStyle/>
          <a:p>
            <a:pPr algn="ctr"/>
            <a:r>
              <a:rPr lang="en-US" dirty="0" smtClean="0"/>
              <a:t>Heather Roman-Stork</a:t>
            </a:r>
          </a:p>
          <a:p>
            <a:pPr algn="ctr"/>
            <a:r>
              <a:rPr lang="en-US" dirty="0"/>
              <a:t>Boston </a:t>
            </a:r>
            <a:r>
              <a:rPr lang="en-US" dirty="0" smtClean="0"/>
              <a:t>College</a:t>
            </a:r>
          </a:p>
          <a:p>
            <a:pPr algn="ctr"/>
            <a:r>
              <a:rPr lang="en-US" dirty="0" smtClean="0"/>
              <a:t>Jeremy D. Shakun, Stephen J. Burns, </a:t>
            </a:r>
            <a:r>
              <a:rPr lang="en-US" dirty="0" err="1" smtClean="0"/>
              <a:t>Hai</a:t>
            </a:r>
            <a:r>
              <a:rPr lang="en-US" dirty="0" smtClean="0"/>
              <a:t> Cheng, R. Lawrence Edwards</a:t>
            </a:r>
          </a:p>
        </p:txBody>
      </p:sp>
    </p:spTree>
    <p:extLst>
      <p:ext uri="{BB962C8B-B14F-4D97-AF65-F5344CB8AC3E}">
        <p14:creationId xmlns:p14="http://schemas.microsoft.com/office/powerpoint/2010/main" val="342692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292898014"/>
              </p:ext>
            </p:extLst>
          </p:nvPr>
        </p:nvGraphicFramePr>
        <p:xfrm>
          <a:off x="0" y="381000"/>
          <a:ext cx="91440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0664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75792099"/>
              </p:ext>
            </p:extLst>
          </p:nvPr>
        </p:nvGraphicFramePr>
        <p:xfrm>
          <a:off x="-152400" y="685800"/>
          <a:ext cx="9448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2225" y="1295400"/>
            <a:ext cx="556700" cy="369332"/>
          </a:xfrm>
          <a:prstGeom prst="rect">
            <a:avLst/>
          </a:prstGeom>
          <a:noFill/>
        </p:spPr>
        <p:txBody>
          <a:bodyPr wrap="none" rtlCol="0">
            <a:spAutoFit/>
          </a:bodyPr>
          <a:lstStyle/>
          <a:p>
            <a:r>
              <a:rPr lang="en-US" dirty="0" smtClean="0"/>
              <a:t>wet</a:t>
            </a:r>
            <a:endParaRPr lang="en-US" dirty="0"/>
          </a:p>
        </p:txBody>
      </p:sp>
      <p:sp>
        <p:nvSpPr>
          <p:cNvPr id="6" name="TextBox 5"/>
          <p:cNvSpPr txBox="1"/>
          <p:nvPr/>
        </p:nvSpPr>
        <p:spPr>
          <a:xfrm>
            <a:off x="9525" y="5029200"/>
            <a:ext cx="505329" cy="369332"/>
          </a:xfrm>
          <a:prstGeom prst="rect">
            <a:avLst/>
          </a:prstGeom>
          <a:noFill/>
        </p:spPr>
        <p:txBody>
          <a:bodyPr wrap="none" rtlCol="0">
            <a:spAutoFit/>
          </a:bodyPr>
          <a:lstStyle/>
          <a:p>
            <a:r>
              <a:rPr lang="en-US" dirty="0" smtClean="0"/>
              <a:t>dry</a:t>
            </a:r>
            <a:endParaRPr lang="en-US" dirty="0"/>
          </a:p>
        </p:txBody>
      </p:sp>
      <p:cxnSp>
        <p:nvCxnSpPr>
          <p:cNvPr id="8" name="Straight Arrow Connector 7"/>
          <p:cNvCxnSpPr/>
          <p:nvPr/>
        </p:nvCxnSpPr>
        <p:spPr>
          <a:xfrm flipH="1" flipV="1">
            <a:off x="2438400" y="5334000"/>
            <a:ext cx="2100010" cy="11668"/>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H="1" flipV="1">
            <a:off x="5105400" y="2514600"/>
            <a:ext cx="3581400" cy="13716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819400" y="2667000"/>
            <a:ext cx="914400" cy="13716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362200" y="2590800"/>
            <a:ext cx="381000" cy="1447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600200" y="2667000"/>
            <a:ext cx="699848" cy="838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810000" y="2590800"/>
            <a:ext cx="1295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88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368036393"/>
              </p:ext>
            </p:extLst>
          </p:nvPr>
        </p:nvGraphicFramePr>
        <p:xfrm>
          <a:off x="76200" y="54618"/>
          <a:ext cx="8610600" cy="5507982"/>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Screen Shot 2016-03-18 at 3.24.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01061"/>
            <a:ext cx="9144000" cy="1259023"/>
          </a:xfrm>
          <a:prstGeom prst="rect">
            <a:avLst/>
          </a:prstGeom>
        </p:spPr>
      </p:pic>
      <p:sp>
        <p:nvSpPr>
          <p:cNvPr id="3" name="TextBox 2"/>
          <p:cNvSpPr txBox="1"/>
          <p:nvPr/>
        </p:nvSpPr>
        <p:spPr>
          <a:xfrm>
            <a:off x="6019800" y="1371600"/>
            <a:ext cx="2185214" cy="369332"/>
          </a:xfrm>
          <a:prstGeom prst="rect">
            <a:avLst/>
          </a:prstGeom>
          <a:noFill/>
        </p:spPr>
        <p:txBody>
          <a:bodyPr wrap="none" rtlCol="0">
            <a:spAutoFit/>
          </a:bodyPr>
          <a:lstStyle/>
          <a:p>
            <a:r>
              <a:rPr lang="en-US" dirty="0" smtClean="0">
                <a:solidFill>
                  <a:schemeClr val="accent6"/>
                </a:solidFill>
              </a:rPr>
              <a:t>Cueva Juan Nieves</a:t>
            </a:r>
            <a:endParaRPr lang="en-US" dirty="0">
              <a:solidFill>
                <a:schemeClr val="accent6"/>
              </a:solidFill>
            </a:endParaRPr>
          </a:p>
        </p:txBody>
      </p:sp>
      <p:sp>
        <p:nvSpPr>
          <p:cNvPr id="5" name="TextBox 4"/>
          <p:cNvSpPr txBox="1"/>
          <p:nvPr/>
        </p:nvSpPr>
        <p:spPr>
          <a:xfrm>
            <a:off x="1066800" y="3810000"/>
            <a:ext cx="1582484" cy="369332"/>
          </a:xfrm>
          <a:prstGeom prst="rect">
            <a:avLst/>
          </a:prstGeom>
          <a:noFill/>
        </p:spPr>
        <p:txBody>
          <a:bodyPr wrap="none" rtlCol="0">
            <a:spAutoFit/>
          </a:bodyPr>
          <a:lstStyle/>
          <a:p>
            <a:r>
              <a:rPr lang="en-US" dirty="0" err="1" smtClean="0">
                <a:solidFill>
                  <a:srgbClr val="FF6702"/>
                </a:solidFill>
              </a:rPr>
              <a:t>Perdida</a:t>
            </a:r>
            <a:r>
              <a:rPr lang="en-US" dirty="0" smtClean="0">
                <a:solidFill>
                  <a:srgbClr val="FF6702"/>
                </a:solidFill>
              </a:rPr>
              <a:t> Cave</a:t>
            </a:r>
            <a:endParaRPr lang="en-US" dirty="0">
              <a:solidFill>
                <a:srgbClr val="FF6702"/>
              </a:solidFill>
            </a:endParaRPr>
          </a:p>
        </p:txBody>
      </p:sp>
    </p:spTree>
    <p:extLst>
      <p:ext uri="{BB962C8B-B14F-4D97-AF65-F5344CB8AC3E}">
        <p14:creationId xmlns:p14="http://schemas.microsoft.com/office/powerpoint/2010/main" val="1801281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381000"/>
            <a:ext cx="7277353" cy="584776"/>
          </a:xfrm>
          <a:prstGeom prst="rect">
            <a:avLst/>
          </a:prstGeom>
          <a:noFill/>
        </p:spPr>
        <p:txBody>
          <a:bodyPr wrap="none" rtlCol="0">
            <a:spAutoFit/>
          </a:bodyPr>
          <a:lstStyle/>
          <a:p>
            <a:r>
              <a:rPr lang="en-US" sz="3200" dirty="0" smtClean="0"/>
              <a:t>Atlantic </a:t>
            </a:r>
            <a:r>
              <a:rPr lang="en-US" sz="3200" dirty="0" err="1" smtClean="0"/>
              <a:t>Multidecadal</a:t>
            </a:r>
            <a:r>
              <a:rPr lang="en-US" sz="3200" dirty="0" smtClean="0"/>
              <a:t> Oscillation (AMO)</a:t>
            </a:r>
            <a:endParaRPr lang="en-US" sz="3200" dirty="0"/>
          </a:p>
        </p:txBody>
      </p:sp>
      <p:sp>
        <p:nvSpPr>
          <p:cNvPr id="4" name="TextBox 3"/>
          <p:cNvSpPr txBox="1"/>
          <p:nvPr/>
        </p:nvSpPr>
        <p:spPr>
          <a:xfrm>
            <a:off x="8607426" y="8786604"/>
            <a:ext cx="1605262" cy="923330"/>
          </a:xfrm>
          <a:prstGeom prst="rect">
            <a:avLst/>
          </a:prstGeom>
          <a:solidFill>
            <a:schemeClr val="tx1"/>
          </a:solidFill>
        </p:spPr>
        <p:txBody>
          <a:bodyPr wrap="square" rtlCol="0">
            <a:spAutoFit/>
          </a:bodyPr>
          <a:lstStyle/>
          <a:p>
            <a:r>
              <a:rPr lang="en-US" dirty="0" smtClean="0"/>
              <a:t>Source:</a:t>
            </a:r>
          </a:p>
          <a:p>
            <a:r>
              <a:rPr lang="en-US" dirty="0" err="1" smtClean="0"/>
              <a:t>Realclimate</a:t>
            </a:r>
            <a:endParaRPr lang="en-US" dirty="0"/>
          </a:p>
          <a:p>
            <a:r>
              <a:rPr lang="en-US" dirty="0" smtClean="0"/>
              <a:t>.org</a:t>
            </a:r>
            <a:endParaRPr lang="en-US" dirty="0"/>
          </a:p>
        </p:txBody>
      </p:sp>
      <p:sp>
        <p:nvSpPr>
          <p:cNvPr id="5" name="TextBox 4"/>
          <p:cNvSpPr txBox="1"/>
          <p:nvPr/>
        </p:nvSpPr>
        <p:spPr>
          <a:xfrm>
            <a:off x="7848600" y="5943600"/>
            <a:ext cx="1715497" cy="1200329"/>
          </a:xfrm>
          <a:prstGeom prst="rect">
            <a:avLst/>
          </a:prstGeom>
          <a:noFill/>
        </p:spPr>
        <p:txBody>
          <a:bodyPr wrap="square" rtlCol="0">
            <a:spAutoFit/>
          </a:bodyPr>
          <a:lstStyle/>
          <a:p>
            <a:r>
              <a:rPr lang="en-US" dirty="0" smtClean="0"/>
              <a:t>Source:</a:t>
            </a:r>
          </a:p>
          <a:p>
            <a:r>
              <a:rPr lang="en-US" dirty="0" smtClean="0"/>
              <a:t>Grey et al., 2004</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066800"/>
            <a:ext cx="5867400" cy="5539753"/>
          </a:xfrm>
          <a:prstGeom prst="rect">
            <a:avLst/>
          </a:prstGeom>
        </p:spPr>
      </p:pic>
    </p:spTree>
    <p:extLst>
      <p:ext uri="{BB962C8B-B14F-4D97-AF65-F5344CB8AC3E}">
        <p14:creationId xmlns:p14="http://schemas.microsoft.com/office/powerpoint/2010/main" val="4138902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18 at 3.22.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0"/>
            <a:ext cx="8454919" cy="6858000"/>
          </a:xfrm>
          <a:prstGeom prst="rect">
            <a:avLst/>
          </a:prstGeom>
        </p:spPr>
      </p:pic>
      <p:sp>
        <p:nvSpPr>
          <p:cNvPr id="3" name="TextBox 2"/>
          <p:cNvSpPr txBox="1"/>
          <p:nvPr/>
        </p:nvSpPr>
        <p:spPr>
          <a:xfrm>
            <a:off x="7391400" y="6019800"/>
            <a:ext cx="1752600" cy="923330"/>
          </a:xfrm>
          <a:prstGeom prst="rect">
            <a:avLst/>
          </a:prstGeom>
          <a:noFill/>
        </p:spPr>
        <p:txBody>
          <a:bodyPr wrap="square" rtlCol="0">
            <a:spAutoFit/>
          </a:bodyPr>
          <a:lstStyle/>
          <a:p>
            <a:r>
              <a:rPr lang="en-US" dirty="0" smtClean="0">
                <a:solidFill>
                  <a:schemeClr val="bg1"/>
                </a:solidFill>
              </a:rPr>
              <a:t>Source:</a:t>
            </a:r>
          </a:p>
          <a:p>
            <a:r>
              <a:rPr lang="en-US" dirty="0" smtClean="0">
                <a:solidFill>
                  <a:schemeClr val="bg1"/>
                </a:solidFill>
              </a:rPr>
              <a:t>Winter et al., 2011</a:t>
            </a:r>
            <a:endParaRPr lang="en-US" dirty="0">
              <a:solidFill>
                <a:schemeClr val="bg1"/>
              </a:solidFill>
            </a:endParaRPr>
          </a:p>
        </p:txBody>
      </p:sp>
      <p:sp>
        <p:nvSpPr>
          <p:cNvPr id="4" name="TextBox 3"/>
          <p:cNvSpPr txBox="1"/>
          <p:nvPr/>
        </p:nvSpPr>
        <p:spPr>
          <a:xfrm>
            <a:off x="1676400" y="1981200"/>
            <a:ext cx="1582484" cy="369332"/>
          </a:xfrm>
          <a:prstGeom prst="rect">
            <a:avLst/>
          </a:prstGeom>
          <a:noFill/>
        </p:spPr>
        <p:txBody>
          <a:bodyPr wrap="none" rtlCol="0">
            <a:spAutoFit/>
          </a:bodyPr>
          <a:lstStyle/>
          <a:p>
            <a:r>
              <a:rPr lang="en-US" dirty="0" err="1" smtClean="0">
                <a:solidFill>
                  <a:schemeClr val="bg1"/>
                </a:solidFill>
              </a:rPr>
              <a:t>Perdida</a:t>
            </a:r>
            <a:r>
              <a:rPr lang="en-US" dirty="0" smtClean="0">
                <a:solidFill>
                  <a:schemeClr val="bg1"/>
                </a:solidFill>
              </a:rPr>
              <a:t> Cave</a:t>
            </a:r>
            <a:endParaRPr lang="en-US" dirty="0">
              <a:solidFill>
                <a:schemeClr val="bg1"/>
              </a:solidFill>
            </a:endParaRPr>
          </a:p>
        </p:txBody>
      </p:sp>
    </p:spTree>
    <p:extLst>
      <p:ext uri="{BB962C8B-B14F-4D97-AF65-F5344CB8AC3E}">
        <p14:creationId xmlns:p14="http://schemas.microsoft.com/office/powerpoint/2010/main" val="1062504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o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57200"/>
            <a:ext cx="8073632" cy="5688241"/>
          </a:xfrm>
          <a:prstGeom prst="rect">
            <a:avLst/>
          </a:prstGeom>
        </p:spPr>
      </p:pic>
      <p:sp>
        <p:nvSpPr>
          <p:cNvPr id="2" name="TextBox 1"/>
          <p:cNvSpPr txBox="1"/>
          <p:nvPr/>
        </p:nvSpPr>
        <p:spPr>
          <a:xfrm>
            <a:off x="2362200" y="762000"/>
            <a:ext cx="2185214" cy="369332"/>
          </a:xfrm>
          <a:prstGeom prst="rect">
            <a:avLst/>
          </a:prstGeom>
          <a:noFill/>
        </p:spPr>
        <p:txBody>
          <a:bodyPr wrap="none" rtlCol="0">
            <a:spAutoFit/>
          </a:bodyPr>
          <a:lstStyle/>
          <a:p>
            <a:r>
              <a:rPr lang="en-US" dirty="0" smtClean="0">
                <a:solidFill>
                  <a:srgbClr val="7030A0"/>
                </a:solidFill>
              </a:rPr>
              <a:t>Cueva Juan Nieves</a:t>
            </a:r>
            <a:endParaRPr lang="en-US" dirty="0">
              <a:solidFill>
                <a:srgbClr val="7030A0"/>
              </a:solidFill>
            </a:endParaRPr>
          </a:p>
        </p:txBody>
      </p:sp>
      <p:sp>
        <p:nvSpPr>
          <p:cNvPr id="4" name="TextBox 3"/>
          <p:cNvSpPr txBox="1"/>
          <p:nvPr/>
        </p:nvSpPr>
        <p:spPr>
          <a:xfrm>
            <a:off x="5715000" y="1600200"/>
            <a:ext cx="1582484" cy="369332"/>
          </a:xfrm>
          <a:prstGeom prst="rect">
            <a:avLst/>
          </a:prstGeom>
          <a:noFill/>
        </p:spPr>
        <p:txBody>
          <a:bodyPr wrap="none" rtlCol="0">
            <a:spAutoFit/>
          </a:bodyPr>
          <a:lstStyle/>
          <a:p>
            <a:r>
              <a:rPr lang="en-US" dirty="0" err="1" smtClean="0">
                <a:solidFill>
                  <a:schemeClr val="bg1"/>
                </a:solidFill>
              </a:rPr>
              <a:t>Perdida</a:t>
            </a:r>
            <a:r>
              <a:rPr lang="en-US" dirty="0" smtClean="0">
                <a:solidFill>
                  <a:schemeClr val="bg1"/>
                </a:solidFill>
              </a:rPr>
              <a:t> Cave</a:t>
            </a:r>
            <a:endParaRPr lang="en-US" dirty="0">
              <a:solidFill>
                <a:schemeClr val="bg1"/>
              </a:solidFill>
            </a:endParaRPr>
          </a:p>
        </p:txBody>
      </p:sp>
    </p:spTree>
    <p:extLst>
      <p:ext uri="{BB962C8B-B14F-4D97-AF65-F5344CB8AC3E}">
        <p14:creationId xmlns:p14="http://schemas.microsoft.com/office/powerpoint/2010/main" val="991669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287767317"/>
              </p:ext>
            </p:extLst>
          </p:nvPr>
        </p:nvGraphicFramePr>
        <p:xfrm>
          <a:off x="381000" y="2895600"/>
          <a:ext cx="8763000" cy="286385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Screen Shot 2016-03-17 at 5.17.2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28600"/>
            <a:ext cx="8064500" cy="2608185"/>
          </a:xfrm>
          <a:prstGeom prst="rect">
            <a:avLst/>
          </a:prstGeom>
        </p:spPr>
      </p:pic>
      <p:sp>
        <p:nvSpPr>
          <p:cNvPr id="9" name="TextBox 8"/>
          <p:cNvSpPr txBox="1"/>
          <p:nvPr/>
        </p:nvSpPr>
        <p:spPr>
          <a:xfrm>
            <a:off x="152400" y="5029200"/>
            <a:ext cx="505329" cy="369332"/>
          </a:xfrm>
          <a:prstGeom prst="rect">
            <a:avLst/>
          </a:prstGeom>
          <a:noFill/>
        </p:spPr>
        <p:txBody>
          <a:bodyPr wrap="none" rtlCol="0">
            <a:spAutoFit/>
          </a:bodyPr>
          <a:lstStyle/>
          <a:p>
            <a:r>
              <a:rPr lang="en-US" dirty="0" smtClean="0"/>
              <a:t>dry</a:t>
            </a:r>
            <a:endParaRPr lang="en-US" dirty="0"/>
          </a:p>
        </p:txBody>
      </p:sp>
      <p:sp>
        <p:nvSpPr>
          <p:cNvPr id="10" name="TextBox 9"/>
          <p:cNvSpPr txBox="1"/>
          <p:nvPr/>
        </p:nvSpPr>
        <p:spPr>
          <a:xfrm>
            <a:off x="152400" y="3505200"/>
            <a:ext cx="556700" cy="646331"/>
          </a:xfrm>
          <a:prstGeom prst="rect">
            <a:avLst/>
          </a:prstGeom>
          <a:noFill/>
        </p:spPr>
        <p:txBody>
          <a:bodyPr wrap="none" rtlCol="0">
            <a:spAutoFit/>
          </a:bodyPr>
          <a:lstStyle/>
          <a:p>
            <a:r>
              <a:rPr lang="en-US" dirty="0" smtClean="0"/>
              <a:t>wet</a:t>
            </a:r>
          </a:p>
          <a:p>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5867400"/>
            <a:ext cx="5878830" cy="895350"/>
          </a:xfrm>
          <a:prstGeom prst="rect">
            <a:avLst/>
          </a:prstGeom>
        </p:spPr>
      </p:pic>
    </p:spTree>
    <p:extLst>
      <p:ext uri="{BB962C8B-B14F-4D97-AF65-F5344CB8AC3E}">
        <p14:creationId xmlns:p14="http://schemas.microsoft.com/office/powerpoint/2010/main" val="2348527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ea of stud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23" y="0"/>
            <a:ext cx="9479323" cy="6858000"/>
          </a:xfrm>
          <a:prstGeom prst="rect">
            <a:avLst/>
          </a:prstGeom>
        </p:spPr>
      </p:pic>
      <p:sp>
        <p:nvSpPr>
          <p:cNvPr id="3" name="5-Point Star 2"/>
          <p:cNvSpPr/>
          <p:nvPr/>
        </p:nvSpPr>
        <p:spPr>
          <a:xfrm>
            <a:off x="6477000" y="2667000"/>
            <a:ext cx="381000" cy="381000"/>
          </a:xfrm>
          <a:prstGeom prst="star5">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085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8294" y="0"/>
            <a:ext cx="9378019" cy="7038975"/>
            <a:chOff x="4234" y="-5617"/>
            <a:chExt cx="11387655" cy="10892366"/>
          </a:xfrm>
          <a:solidFill>
            <a:srgbClr val="000000"/>
          </a:solidFill>
        </p:grpSpPr>
        <p:graphicFrame>
          <p:nvGraphicFramePr>
            <p:cNvPr id="5" name="Chart 4"/>
            <p:cNvGraphicFramePr/>
            <p:nvPr>
              <p:extLst>
                <p:ext uri="{D42A27DB-BD31-4B8C-83A1-F6EECF244321}">
                  <p14:modId xmlns:p14="http://schemas.microsoft.com/office/powerpoint/2010/main" val="2876773373"/>
                </p:ext>
              </p:extLst>
            </p:nvPr>
          </p:nvGraphicFramePr>
          <p:xfrm>
            <a:off x="8467" y="-5617"/>
            <a:ext cx="11349566" cy="108923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3819874502"/>
                </p:ext>
              </p:extLst>
            </p:nvPr>
          </p:nvGraphicFramePr>
          <p:xfrm>
            <a:off x="12699" y="1447802"/>
            <a:ext cx="11349567" cy="14689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2583107383"/>
                </p:ext>
              </p:extLst>
            </p:nvPr>
          </p:nvGraphicFramePr>
          <p:xfrm>
            <a:off x="29622" y="2599079"/>
            <a:ext cx="11362267" cy="15303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ext uri="{D42A27DB-BD31-4B8C-83A1-F6EECF244321}">
                  <p14:modId xmlns:p14="http://schemas.microsoft.com/office/powerpoint/2010/main" val="3505112913"/>
                </p:ext>
              </p:extLst>
            </p:nvPr>
          </p:nvGraphicFramePr>
          <p:xfrm>
            <a:off x="39130" y="3901427"/>
            <a:ext cx="11341099" cy="15261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p:nvPr>
              <p:extLst>
                <p:ext uri="{D42A27DB-BD31-4B8C-83A1-F6EECF244321}">
                  <p14:modId xmlns:p14="http://schemas.microsoft.com/office/powerpoint/2010/main" val="2177857079"/>
                </p:ext>
              </p:extLst>
            </p:nvPr>
          </p:nvGraphicFramePr>
          <p:xfrm>
            <a:off x="34896" y="5440566"/>
            <a:ext cx="11345332" cy="149648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p:cNvGraphicFramePr/>
            <p:nvPr>
              <p:extLst>
                <p:ext uri="{D42A27DB-BD31-4B8C-83A1-F6EECF244321}">
                  <p14:modId xmlns:p14="http://schemas.microsoft.com/office/powerpoint/2010/main" val="379334987"/>
                </p:ext>
              </p:extLst>
            </p:nvPr>
          </p:nvGraphicFramePr>
          <p:xfrm>
            <a:off x="4234" y="6833433"/>
            <a:ext cx="11387655" cy="1886634"/>
          </p:xfrm>
          <a:graphic>
            <a:graphicData uri="http://schemas.openxmlformats.org/drawingml/2006/chart">
              <c:chart xmlns:c="http://schemas.openxmlformats.org/drawingml/2006/chart" xmlns:r="http://schemas.openxmlformats.org/officeDocument/2006/relationships" r:id="rId8"/>
            </a:graphicData>
          </a:graphic>
        </p:graphicFrame>
      </p:grpSp>
      <p:graphicFrame>
        <p:nvGraphicFramePr>
          <p:cNvPr id="4" name="Chart 3"/>
          <p:cNvGraphicFramePr/>
          <p:nvPr>
            <p:extLst>
              <p:ext uri="{D42A27DB-BD31-4B8C-83A1-F6EECF244321}">
                <p14:modId xmlns:p14="http://schemas.microsoft.com/office/powerpoint/2010/main" val="1054849110"/>
              </p:ext>
            </p:extLst>
          </p:nvPr>
        </p:nvGraphicFramePr>
        <p:xfrm>
          <a:off x="-133503" y="5432252"/>
          <a:ext cx="9353625" cy="1348499"/>
        </p:xfrm>
        <a:graphic>
          <a:graphicData uri="http://schemas.openxmlformats.org/drawingml/2006/chart">
            <c:chart xmlns:c="http://schemas.openxmlformats.org/drawingml/2006/chart" xmlns:r="http://schemas.openxmlformats.org/officeDocument/2006/relationships" r:id="rId9"/>
          </a:graphicData>
        </a:graphic>
      </p:graphicFrame>
      <p:sp>
        <p:nvSpPr>
          <p:cNvPr id="11" name="TextBox 10"/>
          <p:cNvSpPr txBox="1"/>
          <p:nvPr/>
        </p:nvSpPr>
        <p:spPr>
          <a:xfrm>
            <a:off x="6922808" y="5486400"/>
            <a:ext cx="2232941" cy="307777"/>
          </a:xfrm>
          <a:prstGeom prst="rect">
            <a:avLst/>
          </a:prstGeom>
          <a:noFill/>
        </p:spPr>
        <p:txBody>
          <a:bodyPr wrap="none" rtlCol="0">
            <a:spAutoFit/>
          </a:bodyPr>
          <a:lstStyle/>
          <a:p>
            <a:r>
              <a:rPr lang="en-US" sz="1400" dirty="0" smtClean="0">
                <a:latin typeface="+mn-lt"/>
              </a:rPr>
              <a:t>Dos </a:t>
            </a:r>
            <a:r>
              <a:rPr lang="en-US" sz="1400" dirty="0" err="1" smtClean="0">
                <a:latin typeface="+mn-lt"/>
              </a:rPr>
              <a:t>Anas</a:t>
            </a:r>
            <a:r>
              <a:rPr lang="en-US" sz="1400" dirty="0" smtClean="0">
                <a:latin typeface="+mn-lt"/>
              </a:rPr>
              <a:t>/Santo Tomas Cave</a:t>
            </a:r>
            <a:endParaRPr lang="en-US" sz="1400" dirty="0">
              <a:latin typeface="+mn-lt"/>
            </a:endParaRPr>
          </a:p>
        </p:txBody>
      </p:sp>
      <p:cxnSp>
        <p:nvCxnSpPr>
          <p:cNvPr id="13" name="Straight Arrow Connector 12"/>
          <p:cNvCxnSpPr/>
          <p:nvPr/>
        </p:nvCxnSpPr>
        <p:spPr>
          <a:xfrm flipH="1">
            <a:off x="2133600" y="6705600"/>
            <a:ext cx="1828800" cy="0"/>
          </a:xfrm>
          <a:prstGeom prst="straightConnector1">
            <a:avLst/>
          </a:prstGeom>
          <a:ln w="28575" cmpd="sng">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600200" y="0"/>
            <a:ext cx="914400" cy="6553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28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3"/>
          </p:nvPr>
        </p:nvSpPr>
        <p:spPr/>
        <p:txBody>
          <a:bodyPr>
            <a:normAutofit/>
          </a:bodyPr>
          <a:lstStyle/>
          <a:p>
            <a:r>
              <a:rPr lang="en-US" dirty="0" smtClean="0"/>
              <a:t>Cave speleothem from Puerto Rico produced a δ18O record from 450 to 5050 years BP that is a </a:t>
            </a:r>
            <a:r>
              <a:rPr lang="en-US" dirty="0" err="1" smtClean="0"/>
              <a:t>paleorainfall</a:t>
            </a:r>
            <a:r>
              <a:rPr lang="en-US" dirty="0" smtClean="0"/>
              <a:t> proxy</a:t>
            </a:r>
          </a:p>
          <a:p>
            <a:endParaRPr lang="en-US" dirty="0" smtClean="0"/>
          </a:p>
          <a:p>
            <a:r>
              <a:rPr lang="en-US" dirty="0" smtClean="0"/>
              <a:t>Major drought from 1400 to 1000 years BP</a:t>
            </a:r>
          </a:p>
          <a:p>
            <a:endParaRPr lang="en-US" dirty="0" smtClean="0"/>
          </a:p>
          <a:p>
            <a:r>
              <a:rPr lang="en-US" dirty="0" smtClean="0"/>
              <a:t>Early trend of increased rainfall</a:t>
            </a:r>
          </a:p>
        </p:txBody>
      </p:sp>
      <p:pic>
        <p:nvPicPr>
          <p:cNvPr id="5" name="Content Placeholder 4" descr="Screen Shot 2015-11-18 at 10.39.06 PM.png"/>
          <p:cNvPicPr>
            <a:picLocks noGrp="1" noChangeAspect="1"/>
          </p:cNvPicPr>
          <p:nvPr>
            <p:ph sz="quarter" idx="14"/>
          </p:nvPr>
        </p:nvPicPr>
        <p:blipFill>
          <a:blip r:embed="rId2">
            <a:extLst>
              <a:ext uri="{28A0092B-C50C-407E-A947-70E740481C1C}">
                <a14:useLocalDpi xmlns:a14="http://schemas.microsoft.com/office/drawing/2010/main" val="0"/>
              </a:ext>
            </a:extLst>
          </a:blip>
          <a:srcRect t="10298" b="10298"/>
          <a:stretch>
            <a:fillRect/>
          </a:stretch>
        </p:blipFill>
        <p:spPr/>
      </p:pic>
    </p:spTree>
    <p:extLst>
      <p:ext uri="{BB962C8B-B14F-4D97-AF65-F5344CB8AC3E}">
        <p14:creationId xmlns:p14="http://schemas.microsoft.com/office/powerpoint/2010/main" val="871343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Background</a:t>
            </a:r>
          </a:p>
          <a:p>
            <a:r>
              <a:rPr lang="en-US" dirty="0" smtClean="0"/>
              <a:t>Methodology</a:t>
            </a:r>
          </a:p>
          <a:p>
            <a:r>
              <a:rPr lang="en-US" dirty="0" smtClean="0"/>
              <a:t>Results and Interpretation</a:t>
            </a:r>
          </a:p>
          <a:p>
            <a:r>
              <a:rPr lang="en-US" dirty="0" smtClean="0"/>
              <a:t>Summary</a:t>
            </a:r>
            <a:endParaRPr lang="en-US" dirty="0"/>
          </a:p>
        </p:txBody>
      </p:sp>
    </p:spTree>
    <p:extLst>
      <p:ext uri="{BB962C8B-B14F-4D97-AF65-F5344CB8AC3E}">
        <p14:creationId xmlns:p14="http://schemas.microsoft.com/office/powerpoint/2010/main" val="370732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582" y="1519400"/>
            <a:ext cx="4940300" cy="3708400"/>
          </a:xfrm>
          <a:prstGeom prst="rect">
            <a:avLst/>
          </a:prstGeom>
        </p:spPr>
      </p:pic>
      <p:sp>
        <p:nvSpPr>
          <p:cNvPr id="3" name="TextBox 2"/>
          <p:cNvSpPr txBox="1"/>
          <p:nvPr/>
        </p:nvSpPr>
        <p:spPr>
          <a:xfrm>
            <a:off x="3188323" y="822400"/>
            <a:ext cx="2750818" cy="707886"/>
          </a:xfrm>
          <a:prstGeom prst="rect">
            <a:avLst/>
          </a:prstGeom>
          <a:noFill/>
        </p:spPr>
        <p:txBody>
          <a:bodyPr wrap="none" rtlCol="0">
            <a:spAutoFit/>
          </a:bodyPr>
          <a:lstStyle/>
          <a:p>
            <a:r>
              <a:rPr lang="en-US" sz="4000" dirty="0" smtClean="0"/>
              <a:t>Thank You!</a:t>
            </a:r>
            <a:endParaRPr lang="en-US" sz="4000" dirty="0"/>
          </a:p>
        </p:txBody>
      </p:sp>
    </p:spTree>
    <p:extLst>
      <p:ext uri="{BB962C8B-B14F-4D97-AF65-F5344CB8AC3E}">
        <p14:creationId xmlns:p14="http://schemas.microsoft.com/office/powerpoint/2010/main" val="2173596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r>
              <a:rPr lang="en-US" dirty="0" err="1"/>
              <a:t>Tripti</a:t>
            </a:r>
            <a:r>
              <a:rPr lang="en-US" dirty="0"/>
              <a:t> Bhattacharya, Roger Byrne, </a:t>
            </a:r>
            <a:r>
              <a:rPr lang="en-US" dirty="0" err="1"/>
              <a:t>Harald</a:t>
            </a:r>
            <a:r>
              <a:rPr lang="en-US" dirty="0"/>
              <a:t> </a:t>
            </a:r>
            <a:r>
              <a:rPr lang="en-US" dirty="0" err="1"/>
              <a:t>Bohnel</a:t>
            </a:r>
            <a:r>
              <a:rPr lang="en-US" dirty="0"/>
              <a:t>, Kurt </a:t>
            </a:r>
            <a:r>
              <a:rPr lang="en-US" dirty="0" err="1"/>
              <a:t>Wogau</a:t>
            </a:r>
            <a:r>
              <a:rPr lang="en-US" dirty="0"/>
              <a:t>, Ulrike </a:t>
            </a:r>
            <a:r>
              <a:rPr lang="en-US" dirty="0" err="1"/>
              <a:t>Kienel</a:t>
            </a:r>
            <a:r>
              <a:rPr lang="en-US" dirty="0"/>
              <a:t>, B. Lynn Ingram, and Susan Zimmerman. 2015. Cultural implications of late Holocene climate change in the Cuenca Oriental, Mexico. Proceedings of the National Academy of Sciences. </a:t>
            </a:r>
            <a:r>
              <a:rPr lang="en-US" dirty="0" err="1"/>
              <a:t>doi</a:t>
            </a:r>
            <a:r>
              <a:rPr lang="en-US" dirty="0"/>
              <a:t>: 10.1073/pnas.</a:t>
            </a:r>
            <a:r>
              <a:rPr lang="en-US" dirty="0" smtClean="0"/>
              <a:t>1405653112</a:t>
            </a:r>
          </a:p>
          <a:p>
            <a:r>
              <a:rPr lang="en-US" dirty="0" err="1"/>
              <a:t>Burgman</a:t>
            </a:r>
            <a:r>
              <a:rPr lang="en-US" dirty="0"/>
              <a:t>, Robert, Richard </a:t>
            </a:r>
            <a:r>
              <a:rPr lang="en-US" dirty="0" err="1"/>
              <a:t>Seager</a:t>
            </a:r>
            <a:r>
              <a:rPr lang="en-US" dirty="0"/>
              <a:t>, Amy Clement, and Celine </a:t>
            </a:r>
            <a:r>
              <a:rPr lang="en-US" dirty="0" err="1"/>
              <a:t>Herweijer</a:t>
            </a:r>
            <a:r>
              <a:rPr lang="en-US" dirty="0"/>
              <a:t>. "Role of Tropical Pacific SSTs in Global Medieval </a:t>
            </a:r>
            <a:r>
              <a:rPr lang="en-US" dirty="0" err="1"/>
              <a:t>Hydroclimate</a:t>
            </a:r>
            <a:r>
              <a:rPr lang="en-US" dirty="0"/>
              <a:t>: A Modeling Study." </a:t>
            </a:r>
            <a:r>
              <a:rPr lang="en-US" i="1" dirty="0" err="1"/>
              <a:t>Geophys</a:t>
            </a:r>
            <a:r>
              <a:rPr lang="en-US" i="1" dirty="0"/>
              <a:t>. Res. </a:t>
            </a:r>
            <a:r>
              <a:rPr lang="en-US" i="1" dirty="0" err="1"/>
              <a:t>Lett</a:t>
            </a:r>
            <a:r>
              <a:rPr lang="en-US" i="1" dirty="0"/>
              <a:t>. Geophysical Research Letters</a:t>
            </a:r>
            <a:r>
              <a:rPr lang="en-US" dirty="0"/>
              <a:t> 37.6 (2010): n. </a:t>
            </a:r>
            <a:r>
              <a:rPr lang="en-US" dirty="0" err="1"/>
              <a:t>pag</a:t>
            </a:r>
            <a:r>
              <a:rPr lang="en-US" dirty="0"/>
              <a:t>. Web. </a:t>
            </a:r>
          </a:p>
          <a:p>
            <a:r>
              <a:rPr lang="en-US" dirty="0" smtClean="0"/>
              <a:t>Canals</a:t>
            </a:r>
            <a:r>
              <a:rPr lang="en-US" dirty="0"/>
              <a:t>, Miguel, Jorge </a:t>
            </a:r>
            <a:r>
              <a:rPr lang="en-US" dirty="0" err="1"/>
              <a:t>Capella</a:t>
            </a:r>
            <a:r>
              <a:rPr lang="en-US" dirty="0"/>
              <a:t>, Jorge </a:t>
            </a:r>
            <a:r>
              <a:rPr lang="en-US" dirty="0" err="1"/>
              <a:t>Corredor</a:t>
            </a:r>
            <a:r>
              <a:rPr lang="en-US" dirty="0"/>
              <a:t>, David Cuevas, Pedro Diaz, Mark Jury, Glenn Landers, Katherine </a:t>
            </a:r>
            <a:r>
              <a:rPr lang="en-US" dirty="0" err="1"/>
              <a:t>Hayhoe</a:t>
            </a:r>
            <a:r>
              <a:rPr lang="en-US" dirty="0"/>
              <a:t>, </a:t>
            </a:r>
            <a:r>
              <a:rPr lang="en-US" dirty="0" err="1"/>
              <a:t>Odalys</a:t>
            </a:r>
            <a:r>
              <a:rPr lang="en-US" dirty="0"/>
              <a:t> Martinez, Melissa Melendez, Pablo Mendez, Aurelio Mercado, Julio </a:t>
            </a:r>
            <a:r>
              <a:rPr lang="en-US" dirty="0" err="1"/>
              <a:t>Morell</a:t>
            </a:r>
            <a:r>
              <a:rPr lang="en-US" dirty="0"/>
              <a:t>, and Adam </a:t>
            </a:r>
            <a:r>
              <a:rPr lang="en-US" dirty="0" err="1"/>
              <a:t>Terando</a:t>
            </a:r>
            <a:r>
              <a:rPr lang="en-US" dirty="0"/>
              <a:t>. </a:t>
            </a:r>
            <a:r>
              <a:rPr lang="en-US" i="1" dirty="0"/>
              <a:t>Working Group 1: Geophysical and Chemical Scientific Knowledge: Observed Trends and Future Projections</a:t>
            </a:r>
            <a:r>
              <a:rPr lang="en-US" dirty="0"/>
              <a:t>. Rep. </a:t>
            </a:r>
            <a:r>
              <a:rPr lang="en-US" dirty="0" err="1"/>
              <a:t>N.p</a:t>
            </a:r>
            <a:r>
              <a:rPr lang="en-US" dirty="0"/>
              <a:t>., </a:t>
            </a:r>
            <a:r>
              <a:rPr lang="en-US" dirty="0" err="1"/>
              <a:t>n.d.</a:t>
            </a:r>
            <a:r>
              <a:rPr lang="en-US" dirty="0"/>
              <a:t> </a:t>
            </a:r>
            <a:endParaRPr lang="en-US" dirty="0" smtClean="0"/>
          </a:p>
          <a:p>
            <a:r>
              <a:rPr lang="en-US" dirty="0" smtClean="0"/>
              <a:t>Curtis</a:t>
            </a:r>
            <a:r>
              <a:rPr lang="en-US" dirty="0"/>
              <a:t>, J.H.. 1998. A multi-proxy study of Holocene environmental change in the Maya lowlands of </a:t>
            </a:r>
            <a:r>
              <a:rPr lang="en-US" dirty="0" err="1"/>
              <a:t>Peten</a:t>
            </a:r>
            <a:r>
              <a:rPr lang="en-US" dirty="0"/>
              <a:t>, Guatemala. Journal of </a:t>
            </a:r>
            <a:r>
              <a:rPr lang="en-US" dirty="0" err="1"/>
              <a:t>Paleolimnology</a:t>
            </a:r>
            <a:r>
              <a:rPr lang="en-US" dirty="0"/>
              <a:t> Vol. 19, pp. 139-</a:t>
            </a:r>
            <a:r>
              <a:rPr lang="en-US" dirty="0" smtClean="0"/>
              <a:t>159</a:t>
            </a:r>
          </a:p>
          <a:p>
            <a:r>
              <a:rPr lang="en-US" dirty="0"/>
              <a:t>Discovery Channel. "Discovery Press Web Asia-Pacific." </a:t>
            </a:r>
            <a:r>
              <a:rPr lang="en-US" i="1" dirty="0"/>
              <a:t>Deadly Descent : Programs : Discovery Science : Discovery Press Web</a:t>
            </a:r>
            <a:r>
              <a:rPr lang="en-US" dirty="0"/>
              <a:t>. Discovery Channel, </a:t>
            </a:r>
            <a:r>
              <a:rPr lang="en-US" dirty="0" err="1"/>
              <a:t>n.d.</a:t>
            </a:r>
            <a:r>
              <a:rPr lang="en-US" dirty="0"/>
              <a:t> Web. 18 Nov. 2015</a:t>
            </a:r>
            <a:r>
              <a:rPr lang="en-US" dirty="0" smtClean="0"/>
              <a:t>.</a:t>
            </a:r>
          </a:p>
          <a:p>
            <a:r>
              <a:rPr lang="en-US" dirty="0"/>
              <a:t>Donnelly, Jeffrey P., and Jonathan D. Woodruff. "Intense Hurricane Activity over the past 5,000 Years Controlled by El 	Niño and the West African Monsoon." </a:t>
            </a:r>
            <a:r>
              <a:rPr lang="en-US" i="1" dirty="0"/>
              <a:t>Nature</a:t>
            </a:r>
            <a:r>
              <a:rPr lang="en-US" dirty="0"/>
              <a:t> 447.7143 (2007): 465-68. Web.</a:t>
            </a:r>
          </a:p>
          <a:p>
            <a:r>
              <a:rPr lang="en-US" dirty="0" err="1" smtClean="0"/>
              <a:t>Fensterer</a:t>
            </a:r>
            <a:r>
              <a:rPr lang="en-US" dirty="0"/>
              <a:t>, Claudia, Denis </a:t>
            </a:r>
            <a:r>
              <a:rPr lang="en-US" dirty="0" err="1"/>
              <a:t>Scholz</a:t>
            </a:r>
            <a:r>
              <a:rPr lang="en-US" dirty="0"/>
              <a:t>, Dirk L. Hoffmann, </a:t>
            </a:r>
            <a:r>
              <a:rPr lang="en-US" dirty="0" err="1"/>
              <a:t>Christoph</a:t>
            </a:r>
            <a:r>
              <a:rPr lang="en-US" dirty="0"/>
              <a:t> </a:t>
            </a:r>
            <a:r>
              <a:rPr lang="en-US" dirty="0" err="1"/>
              <a:t>Spötl</a:t>
            </a:r>
            <a:r>
              <a:rPr lang="en-US" dirty="0"/>
              <a:t>, Andrea </a:t>
            </a:r>
            <a:r>
              <a:rPr lang="en-US" dirty="0" err="1"/>
              <a:t>Schröder-Ritzrau</a:t>
            </a:r>
            <a:r>
              <a:rPr lang="en-US" dirty="0"/>
              <a:t>, Christian Horn, Jesus M. </a:t>
            </a:r>
            <a:r>
              <a:rPr lang="en-US" dirty="0" err="1"/>
              <a:t>Pajón</a:t>
            </a:r>
            <a:r>
              <a:rPr lang="en-US" dirty="0"/>
              <a:t>, and Augusto </a:t>
            </a:r>
            <a:r>
              <a:rPr lang="en-US" dirty="0" err="1"/>
              <a:t>Mangini</a:t>
            </a:r>
            <a:r>
              <a:rPr lang="en-US" dirty="0"/>
              <a:t>. "Millennial-scale Climate Variability during the Last 12.5ka Recorded in a Caribbean Speleothem." </a:t>
            </a:r>
            <a:r>
              <a:rPr lang="en-US" i="1" dirty="0"/>
              <a:t>Earth and Planetary Science Letters</a:t>
            </a:r>
            <a:r>
              <a:rPr lang="en-US" dirty="0"/>
              <a:t> 361 (2013): 143-51. Web. </a:t>
            </a:r>
            <a:endParaRPr lang="en-US" dirty="0" smtClean="0"/>
          </a:p>
          <a:p>
            <a:r>
              <a:rPr lang="en-US" dirty="0"/>
              <a:t>Gregory, Braden </a:t>
            </a:r>
            <a:r>
              <a:rPr lang="en-US" dirty="0" err="1"/>
              <a:t>R.b</a:t>
            </a:r>
            <a:r>
              <a:rPr lang="en-US" dirty="0"/>
              <a:t>., Matthew </a:t>
            </a:r>
            <a:r>
              <a:rPr lang="en-US" dirty="0" err="1"/>
              <a:t>Peros</a:t>
            </a:r>
            <a:r>
              <a:rPr lang="en-US" dirty="0"/>
              <a:t>, Eduard G. Reinhardt, and Jeffrey P. Donnelly. "Middle–late Holocene Caribbean Aridity Inferred from Foraminifera and Elemental Data in Sediment Cores from Two Cuban Lagoons." </a:t>
            </a:r>
            <a:r>
              <a:rPr lang="en-US" i="1" dirty="0" err="1"/>
              <a:t>Palaeogeography</a:t>
            </a:r>
            <a:r>
              <a:rPr lang="en-US" i="1" dirty="0"/>
              <a:t>, </a:t>
            </a:r>
            <a:r>
              <a:rPr lang="en-US" i="1" dirty="0" err="1"/>
              <a:t>Palaeoclimatology</a:t>
            </a:r>
            <a:r>
              <a:rPr lang="en-US" i="1" dirty="0"/>
              <a:t>, </a:t>
            </a:r>
            <a:r>
              <a:rPr lang="en-US" i="1" dirty="0" err="1"/>
              <a:t>Palaeoecology</a:t>
            </a:r>
            <a:r>
              <a:rPr lang="en-US" dirty="0"/>
              <a:t> 426 (2015): 229-41. </a:t>
            </a:r>
            <a:endParaRPr lang="en-US" dirty="0" smtClean="0"/>
          </a:p>
          <a:p>
            <a:r>
              <a:rPr lang="en-US" dirty="0" smtClean="0"/>
              <a:t>Grey, Stephen T., Lisa J. </a:t>
            </a:r>
            <a:r>
              <a:rPr lang="en-US" dirty="0" err="1" smtClean="0"/>
              <a:t>Graumlich</a:t>
            </a:r>
            <a:r>
              <a:rPr lang="en-US" dirty="0" smtClean="0"/>
              <a:t>, Julio L. Betancourt, and Gregory T. Pederson. A tree-ring based reconstruction of the Atlantic </a:t>
            </a:r>
            <a:r>
              <a:rPr lang="en-US" dirty="0" err="1" smtClean="0"/>
              <a:t>Mutlidecadal</a:t>
            </a:r>
            <a:r>
              <a:rPr lang="en-US" dirty="0" smtClean="0"/>
              <a:t> Oscillation since 1567 AD. </a:t>
            </a:r>
            <a:r>
              <a:rPr lang="en-US" i="1" dirty="0" err="1" smtClean="0"/>
              <a:t>Geophys</a:t>
            </a:r>
            <a:r>
              <a:rPr lang="en-US" i="1" dirty="0" smtClean="0"/>
              <a:t> Res Lett. Geophysical Research Letters</a:t>
            </a:r>
            <a:r>
              <a:rPr lang="en-US" dirty="0" smtClean="0"/>
              <a:t>. 31 (2004). Web</a:t>
            </a:r>
            <a:r>
              <a:rPr lang="en-US" dirty="0"/>
              <a:t>. </a:t>
            </a:r>
            <a:r>
              <a:rPr lang="en-US"/>
              <a:t>doi:10.1029/2004GL019932,</a:t>
            </a:r>
            <a:endParaRPr lang="en-US" i="1" dirty="0"/>
          </a:p>
          <a:p>
            <a:endParaRPr lang="en-US" dirty="0"/>
          </a:p>
          <a:p>
            <a:pPr marL="68580" indent="0">
              <a:buNone/>
            </a:pPr>
            <a:endParaRPr lang="en-US" dirty="0" smtClean="0"/>
          </a:p>
        </p:txBody>
      </p:sp>
    </p:spTree>
    <p:extLst>
      <p:ext uri="{BB962C8B-B14F-4D97-AF65-F5344CB8AC3E}">
        <p14:creationId xmlns:p14="http://schemas.microsoft.com/office/powerpoint/2010/main" val="2547965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r>
              <a:rPr lang="en-US" dirty="0" err="1" smtClean="0"/>
              <a:t>Grinsted</a:t>
            </a:r>
            <a:r>
              <a:rPr lang="en-US" dirty="0"/>
              <a:t>, A., Moore, J.C., </a:t>
            </a:r>
            <a:r>
              <a:rPr lang="en-US" dirty="0" err="1"/>
              <a:t>Jevrejeva</a:t>
            </a:r>
            <a:r>
              <a:rPr lang="en-US" dirty="0"/>
              <a:t>, S. (2004) Application of the cross wavelet transform and wavelet coherence to geophysical time series, </a:t>
            </a:r>
            <a:r>
              <a:rPr lang="en-US" dirty="0" err="1"/>
              <a:t>Nonlin</a:t>
            </a:r>
            <a:r>
              <a:rPr lang="en-US" dirty="0"/>
              <a:t>. Processes </a:t>
            </a:r>
            <a:r>
              <a:rPr lang="en-US" dirty="0" err="1"/>
              <a:t>Geophys</a:t>
            </a:r>
            <a:r>
              <a:rPr lang="en-US" dirty="0"/>
              <a:t>., 11, 561–566, doi:10.5194/npg-11-561-</a:t>
            </a:r>
            <a:r>
              <a:rPr lang="en-US" dirty="0" smtClean="0"/>
              <a:t>2004</a:t>
            </a:r>
          </a:p>
          <a:p>
            <a:r>
              <a:rPr lang="en-US" dirty="0" err="1" smtClean="0"/>
              <a:t>Haug</a:t>
            </a:r>
            <a:r>
              <a:rPr lang="en-US" dirty="0"/>
              <a:t>, G.H., </a:t>
            </a:r>
            <a:r>
              <a:rPr lang="en-US" dirty="0" err="1"/>
              <a:t>Hughen</a:t>
            </a:r>
            <a:r>
              <a:rPr lang="en-US" dirty="0"/>
              <a:t>, K.A., Peterson, L.C., </a:t>
            </a:r>
            <a:r>
              <a:rPr lang="en-US" dirty="0" err="1"/>
              <a:t>Sigman</a:t>
            </a:r>
            <a:r>
              <a:rPr lang="en-US" dirty="0"/>
              <a:t>, D.M., and </a:t>
            </a:r>
            <a:r>
              <a:rPr lang="en-US" dirty="0" err="1"/>
              <a:t>Röhl</a:t>
            </a:r>
            <a:r>
              <a:rPr lang="en-US" dirty="0"/>
              <a:t>, U., 2001, Southward migration of the </a:t>
            </a:r>
            <a:r>
              <a:rPr lang="en-US" dirty="0" err="1"/>
              <a:t>Intertropical</a:t>
            </a:r>
            <a:r>
              <a:rPr lang="en-US" dirty="0"/>
              <a:t> Convergence Zone through the Holocene. Science 293, 1304-1308 (2001)</a:t>
            </a:r>
            <a:r>
              <a:rPr lang="en-US" dirty="0" smtClean="0"/>
              <a:t>.</a:t>
            </a:r>
          </a:p>
          <a:p>
            <a:r>
              <a:rPr lang="en-US" dirty="0" err="1" smtClean="0"/>
              <a:t>Hodell</a:t>
            </a:r>
            <a:r>
              <a:rPr lang="en-US" dirty="0"/>
              <a:t>, David A., Jason H. Curtis, Glenn A. Jones, Antonia </a:t>
            </a:r>
            <a:r>
              <a:rPr lang="en-US" dirty="0" err="1"/>
              <a:t>Higuera</a:t>
            </a:r>
            <a:r>
              <a:rPr lang="en-US" dirty="0"/>
              <a:t>-Gundy, Mark Brenner, Michael W. </a:t>
            </a:r>
            <a:r>
              <a:rPr lang="en-US" dirty="0" err="1"/>
              <a:t>Binford</a:t>
            </a:r>
            <a:r>
              <a:rPr lang="en-US" dirty="0"/>
              <a:t>, and Kathleen T. Dorsey. "Reconstruction of Caribbean Climate Change over the past 10,500 Years." </a:t>
            </a:r>
            <a:r>
              <a:rPr lang="en-US" i="1" dirty="0"/>
              <a:t>Nature</a:t>
            </a:r>
            <a:r>
              <a:rPr lang="en-US" dirty="0"/>
              <a:t> 352.6338 (1991): 790-93. </a:t>
            </a:r>
            <a:endParaRPr lang="en-US" dirty="0" smtClean="0"/>
          </a:p>
          <a:p>
            <a:r>
              <a:rPr lang="en-US" dirty="0" smtClean="0"/>
              <a:t>Lachniet, Matthew S. </a:t>
            </a:r>
            <a:r>
              <a:rPr lang="en-US" dirty="0"/>
              <a:t> </a:t>
            </a:r>
            <a:r>
              <a:rPr lang="en-US" dirty="0" smtClean="0"/>
              <a:t>“Climatic and Environmental Controls on Speleothem Oxygen-isotope Values.” </a:t>
            </a:r>
            <a:r>
              <a:rPr lang="en-US" i="1" dirty="0" smtClean="0"/>
              <a:t>Quaternary Science Reviews</a:t>
            </a:r>
            <a:r>
              <a:rPr lang="en-US" dirty="0" smtClean="0"/>
              <a:t> 28.5-6 (2009): 412-32.</a:t>
            </a:r>
          </a:p>
          <a:p>
            <a:r>
              <a:rPr lang="en-US" dirty="0"/>
              <a:t>Lachniet, M.S., J.P. Bernal, Y. </a:t>
            </a:r>
            <a:r>
              <a:rPr lang="en-US" dirty="0" err="1"/>
              <a:t>Asmerom</a:t>
            </a:r>
            <a:r>
              <a:rPr lang="en-US" dirty="0"/>
              <a:t>, V. </a:t>
            </a:r>
            <a:r>
              <a:rPr lang="en-US" dirty="0" err="1"/>
              <a:t>Polyak</a:t>
            </a:r>
            <a:r>
              <a:rPr lang="en-US" dirty="0"/>
              <a:t>, and D. </a:t>
            </a:r>
            <a:r>
              <a:rPr lang="en-US" dirty="0" err="1"/>
              <a:t>Piperno</a:t>
            </a:r>
            <a:r>
              <a:rPr lang="en-US" dirty="0"/>
              <a:t>. 2012. A 2400 </a:t>
            </a:r>
            <a:r>
              <a:rPr lang="en-US" dirty="0" err="1"/>
              <a:t>yr</a:t>
            </a:r>
            <a:r>
              <a:rPr lang="en-US" dirty="0"/>
              <a:t> Mesoamerican rainfall reconstruction links climate and cultural change. Geology, Vol. 40, No. 3, pp259 - 262, March 2012. doi:10.1130/</a:t>
            </a:r>
            <a:r>
              <a:rPr lang="en-US" dirty="0" smtClean="0"/>
              <a:t>G32471.1</a:t>
            </a:r>
          </a:p>
          <a:p>
            <a:r>
              <a:rPr lang="en-US" dirty="0"/>
              <a:t>Medina-</a:t>
            </a:r>
            <a:r>
              <a:rPr lang="en-US" dirty="0" err="1"/>
              <a:t>Elizalde</a:t>
            </a:r>
            <a:r>
              <a:rPr lang="en-US" dirty="0"/>
              <a:t>, M., S.J. Burns, D.W. Lea, Y. </a:t>
            </a:r>
            <a:r>
              <a:rPr lang="en-US" dirty="0" err="1"/>
              <a:t>Asmerom</a:t>
            </a:r>
            <a:r>
              <a:rPr lang="en-US" dirty="0"/>
              <a:t>, L. von </a:t>
            </a:r>
            <a:r>
              <a:rPr lang="en-US" dirty="0" err="1"/>
              <a:t>Gunten</a:t>
            </a:r>
            <a:r>
              <a:rPr lang="en-US" dirty="0"/>
              <a:t>, V. </a:t>
            </a:r>
            <a:r>
              <a:rPr lang="en-US" dirty="0" err="1"/>
              <a:t>Polyak</a:t>
            </a:r>
            <a:r>
              <a:rPr lang="en-US" dirty="0"/>
              <a:t>, M. </a:t>
            </a:r>
            <a:r>
              <a:rPr lang="en-US" dirty="0" err="1"/>
              <a:t>Vuille</a:t>
            </a:r>
            <a:r>
              <a:rPr lang="en-US" dirty="0"/>
              <a:t>, and A. </a:t>
            </a:r>
            <a:r>
              <a:rPr lang="en-US" dirty="0" err="1"/>
              <a:t>Karmalkar</a:t>
            </a:r>
            <a:r>
              <a:rPr lang="en-US" dirty="0"/>
              <a:t>. 2010. High resolution stalagmite climate record from the Yucatán Peninsula spanning the Maya terminal classic period. Earth Planet. Sci. </a:t>
            </a:r>
            <a:r>
              <a:rPr lang="en-US" dirty="0" err="1"/>
              <a:t>Lett</a:t>
            </a:r>
            <a:r>
              <a:rPr lang="en-US" dirty="0"/>
              <a:t>. doi:10.1016/j.epsl.</a:t>
            </a:r>
            <a:r>
              <a:rPr lang="en-US" dirty="0" smtClean="0"/>
              <a:t>2010.08.016</a:t>
            </a:r>
          </a:p>
          <a:p>
            <a:r>
              <a:rPr lang="en-US" dirty="0" err="1"/>
              <a:t>Wanner</a:t>
            </a:r>
            <a:r>
              <a:rPr lang="en-US" dirty="0"/>
              <a:t>, Heinz, </a:t>
            </a:r>
            <a:r>
              <a:rPr lang="en-US" dirty="0" err="1"/>
              <a:t>Jürg</a:t>
            </a:r>
            <a:r>
              <a:rPr lang="en-US" dirty="0"/>
              <a:t> Beer, Jonathan </a:t>
            </a:r>
            <a:r>
              <a:rPr lang="en-US" dirty="0" err="1"/>
              <a:t>Bütikofer</a:t>
            </a:r>
            <a:r>
              <a:rPr lang="en-US" dirty="0"/>
              <a:t>, Thomas J. Crowley, Ulrich </a:t>
            </a:r>
            <a:r>
              <a:rPr lang="en-US" dirty="0" err="1"/>
              <a:t>Cubasch</a:t>
            </a:r>
            <a:r>
              <a:rPr lang="en-US" dirty="0"/>
              <a:t>, Jacqueline </a:t>
            </a:r>
            <a:r>
              <a:rPr lang="en-US" dirty="0" err="1"/>
              <a:t>Flückiger</a:t>
            </a:r>
            <a:r>
              <a:rPr lang="en-US" dirty="0"/>
              <a:t>, </a:t>
            </a:r>
            <a:r>
              <a:rPr lang="en-US" dirty="0" err="1"/>
              <a:t>Hugues</a:t>
            </a:r>
            <a:r>
              <a:rPr lang="en-US" dirty="0"/>
              <a:t> </a:t>
            </a:r>
            <a:r>
              <a:rPr lang="en-US" dirty="0" err="1"/>
              <a:t>Goosse</a:t>
            </a:r>
            <a:r>
              <a:rPr lang="en-US" dirty="0"/>
              <a:t>, Martin </a:t>
            </a:r>
            <a:r>
              <a:rPr lang="en-US" dirty="0" err="1"/>
              <a:t>Grosjean</a:t>
            </a:r>
            <a:r>
              <a:rPr lang="en-US" dirty="0"/>
              <a:t>, </a:t>
            </a:r>
            <a:r>
              <a:rPr lang="en-US" dirty="0" err="1"/>
              <a:t>Fortunat</a:t>
            </a:r>
            <a:r>
              <a:rPr lang="en-US" dirty="0"/>
              <a:t> </a:t>
            </a:r>
            <a:r>
              <a:rPr lang="en-US" dirty="0" err="1"/>
              <a:t>Joos</a:t>
            </a:r>
            <a:r>
              <a:rPr lang="en-US" dirty="0"/>
              <a:t>, Jed O. Kaplan, Marcel </a:t>
            </a:r>
            <a:r>
              <a:rPr lang="en-US" dirty="0" err="1"/>
              <a:t>Küttel</a:t>
            </a:r>
            <a:r>
              <a:rPr lang="en-US" dirty="0"/>
              <a:t>, Simon A. Müller, I. Colin Prentice, Olga </a:t>
            </a:r>
            <a:r>
              <a:rPr lang="en-US" dirty="0" err="1"/>
              <a:t>Solomina</a:t>
            </a:r>
            <a:r>
              <a:rPr lang="en-US" dirty="0"/>
              <a:t>, Thomas F. Stocker, </a:t>
            </a:r>
            <a:r>
              <a:rPr lang="en-US" dirty="0" err="1"/>
              <a:t>Pavel</a:t>
            </a:r>
            <a:r>
              <a:rPr lang="en-US" dirty="0"/>
              <a:t> </a:t>
            </a:r>
            <a:r>
              <a:rPr lang="en-US" dirty="0" err="1"/>
              <a:t>Tarasov</a:t>
            </a:r>
            <a:r>
              <a:rPr lang="en-US" dirty="0"/>
              <a:t>, </a:t>
            </a:r>
            <a:r>
              <a:rPr lang="en-US" dirty="0" err="1"/>
              <a:t>Mayke</a:t>
            </a:r>
            <a:r>
              <a:rPr lang="en-US" dirty="0"/>
              <a:t> Wagner, and Martin </a:t>
            </a:r>
            <a:r>
              <a:rPr lang="en-US" dirty="0" err="1"/>
              <a:t>Widmann</a:t>
            </a:r>
            <a:r>
              <a:rPr lang="en-US" dirty="0"/>
              <a:t>. "Mid- to Late Holocene Climate Change: An Overview." </a:t>
            </a:r>
            <a:r>
              <a:rPr lang="en-US" i="1" dirty="0"/>
              <a:t>Quaternary Science Reviews</a:t>
            </a:r>
            <a:r>
              <a:rPr lang="en-US" dirty="0"/>
              <a:t> 27.19-20 (2008): 1791-828. </a:t>
            </a:r>
          </a:p>
          <a:p>
            <a:r>
              <a:rPr lang="en-US" dirty="0"/>
              <a:t>Winter, Amos, Thomas Miller, </a:t>
            </a:r>
            <a:r>
              <a:rPr lang="en-US" dirty="0" err="1"/>
              <a:t>Yochanan</a:t>
            </a:r>
            <a:r>
              <a:rPr lang="en-US" dirty="0"/>
              <a:t> </a:t>
            </a:r>
            <a:r>
              <a:rPr lang="en-US" dirty="0" err="1"/>
              <a:t>Kushnir</a:t>
            </a:r>
            <a:r>
              <a:rPr lang="en-US" dirty="0"/>
              <a:t>, </a:t>
            </a:r>
            <a:r>
              <a:rPr lang="en-US" dirty="0" err="1"/>
              <a:t>Ashish</a:t>
            </a:r>
            <a:r>
              <a:rPr lang="en-US" dirty="0"/>
              <a:t> </a:t>
            </a:r>
            <a:r>
              <a:rPr lang="en-US" dirty="0" err="1"/>
              <a:t>Sinha</a:t>
            </a:r>
            <a:r>
              <a:rPr lang="en-US" dirty="0"/>
              <a:t>, Axel </a:t>
            </a:r>
            <a:r>
              <a:rPr lang="en-US" dirty="0" err="1"/>
              <a:t>Timmermann</a:t>
            </a:r>
            <a:r>
              <a:rPr lang="en-US" dirty="0"/>
              <a:t>, Mark R. Jury, Christina Gallup, </a:t>
            </a:r>
            <a:r>
              <a:rPr lang="en-US" dirty="0" err="1"/>
              <a:t>Hai</a:t>
            </a:r>
            <a:r>
              <a:rPr lang="en-US" dirty="0"/>
              <a:t> Cheng, and R. Lawrence Edwards. "Evidence for 800years of North Atlantic Multi-decadal Variability from a Puerto Rican Speleothem." </a:t>
            </a:r>
            <a:r>
              <a:rPr lang="en-US" i="1" dirty="0"/>
              <a:t>Earth and Planetary Science Letters</a:t>
            </a:r>
            <a:r>
              <a:rPr lang="en-US" dirty="0"/>
              <a:t> 308.1-2 (2011): 23-28. </a:t>
            </a:r>
          </a:p>
          <a:p>
            <a:endParaRPr lang="en-US" dirty="0" smtClean="0"/>
          </a:p>
          <a:p>
            <a:endParaRPr lang="en-US" dirty="0"/>
          </a:p>
        </p:txBody>
      </p:sp>
    </p:spTree>
    <p:extLst>
      <p:ext uri="{BB962C8B-B14F-4D97-AF65-F5344CB8AC3E}">
        <p14:creationId xmlns:p14="http://schemas.microsoft.com/office/powerpoint/2010/main" val="1129174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Motivation</a:t>
            </a:r>
            <a:endParaRPr lang="en-US" dirty="0"/>
          </a:p>
        </p:txBody>
      </p:sp>
      <p:sp>
        <p:nvSpPr>
          <p:cNvPr id="3" name="Content Placeholder 2"/>
          <p:cNvSpPr>
            <a:spLocks noGrp="1"/>
          </p:cNvSpPr>
          <p:nvPr>
            <p:ph idx="1"/>
          </p:nvPr>
        </p:nvSpPr>
        <p:spPr>
          <a:xfrm>
            <a:off x="228600" y="2286000"/>
            <a:ext cx="3657600" cy="3733800"/>
          </a:xfrm>
        </p:spPr>
        <p:txBody>
          <a:bodyPr>
            <a:normAutofit/>
          </a:bodyPr>
          <a:lstStyle/>
          <a:p>
            <a:pPr marL="68580" indent="0">
              <a:buNone/>
            </a:pPr>
            <a:r>
              <a:rPr lang="en-US" sz="2800" dirty="0" smtClean="0"/>
              <a:t>Why Puerto Rico?</a:t>
            </a:r>
            <a:endParaRPr lang="en-US" sz="2800" dirty="0"/>
          </a:p>
        </p:txBody>
      </p:sp>
      <p:sp>
        <p:nvSpPr>
          <p:cNvPr id="4" name="TextBox 3"/>
          <p:cNvSpPr txBox="1"/>
          <p:nvPr/>
        </p:nvSpPr>
        <p:spPr>
          <a:xfrm>
            <a:off x="7239000" y="6248400"/>
            <a:ext cx="2438400" cy="646331"/>
          </a:xfrm>
          <a:prstGeom prst="rect">
            <a:avLst/>
          </a:prstGeom>
          <a:noFill/>
        </p:spPr>
        <p:txBody>
          <a:bodyPr wrap="square" rtlCol="0">
            <a:spAutoFit/>
          </a:bodyPr>
          <a:lstStyle/>
          <a:p>
            <a:r>
              <a:rPr lang="en-US" dirty="0" smtClean="0"/>
              <a:t>Source:</a:t>
            </a:r>
          </a:p>
          <a:p>
            <a:r>
              <a:rPr lang="en-US" dirty="0" smtClean="0"/>
              <a:t>mentalfloss.com</a:t>
            </a:r>
            <a:endParaRPr lang="en-US" dirty="0"/>
          </a:p>
        </p:txBody>
      </p:sp>
      <p:pic>
        <p:nvPicPr>
          <p:cNvPr id="1028" name="Picture 4" descr="http://mentalfloss.com/sites/default/legacy/blogs/wp-content/uploads/2012/10/18468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524000"/>
            <a:ext cx="560497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574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ea of stud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23" y="0"/>
            <a:ext cx="9479323" cy="6858000"/>
          </a:xfrm>
          <a:prstGeom prst="rect">
            <a:avLst/>
          </a:prstGeom>
        </p:spPr>
      </p:pic>
      <p:sp>
        <p:nvSpPr>
          <p:cNvPr id="3" name="5-Point Star 2"/>
          <p:cNvSpPr/>
          <p:nvPr/>
        </p:nvSpPr>
        <p:spPr>
          <a:xfrm>
            <a:off x="6477000" y="2667000"/>
            <a:ext cx="381000" cy="381000"/>
          </a:xfrm>
          <a:prstGeom prst="star5">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639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3657600" cy="1143000"/>
          </a:xfrm>
        </p:spPr>
        <p:txBody>
          <a:bodyPr/>
          <a:lstStyle/>
          <a:p>
            <a:r>
              <a:rPr lang="en-US" dirty="0" smtClean="0"/>
              <a:t>Puerto Rico</a:t>
            </a:r>
            <a:endParaRPr lang="en-US" dirty="0"/>
          </a:p>
        </p:txBody>
      </p:sp>
      <p:sp>
        <p:nvSpPr>
          <p:cNvPr id="7" name="TextBox 6"/>
          <p:cNvSpPr txBox="1"/>
          <p:nvPr/>
        </p:nvSpPr>
        <p:spPr>
          <a:xfrm>
            <a:off x="7018429" y="6488668"/>
            <a:ext cx="1672253" cy="369332"/>
          </a:xfrm>
          <a:prstGeom prst="rect">
            <a:avLst/>
          </a:prstGeom>
          <a:noFill/>
        </p:spPr>
        <p:txBody>
          <a:bodyPr wrap="none" rtlCol="0">
            <a:spAutoFit/>
          </a:bodyPr>
          <a:lstStyle/>
          <a:p>
            <a:r>
              <a:rPr lang="en-US" dirty="0" smtClean="0"/>
              <a:t>Source: NASA</a:t>
            </a:r>
            <a:endParaRPr lang="en-US" dirty="0"/>
          </a:p>
        </p:txBody>
      </p:sp>
      <p:pic>
        <p:nvPicPr>
          <p:cNvPr id="5" name="Content Placeholder 4" descr="globalrain_TRM_1998-2007.jpg"/>
          <p:cNvPicPr>
            <a:picLocks noGrp="1" noChangeAspect="1"/>
          </p:cNvPicPr>
          <p:nvPr>
            <p:ph sz="quarter" idx="14"/>
          </p:nvPr>
        </p:nvPicPr>
        <p:blipFill>
          <a:blip r:embed="rId3">
            <a:extLst>
              <a:ext uri="{28A0092B-C50C-407E-A947-70E740481C1C}">
                <a14:useLocalDpi xmlns:a14="http://schemas.microsoft.com/office/drawing/2010/main" val="0"/>
              </a:ext>
            </a:extLst>
          </a:blip>
          <a:srcRect t="-26524" b="-26524"/>
          <a:stretch>
            <a:fillRect/>
          </a:stretch>
        </p:blipFill>
        <p:spPr>
          <a:xfrm>
            <a:off x="685800" y="-381000"/>
            <a:ext cx="7824158" cy="8369809"/>
          </a:xfrm>
        </p:spPr>
      </p:pic>
      <p:sp>
        <p:nvSpPr>
          <p:cNvPr id="6" name="5-Point Star 5"/>
          <p:cNvSpPr/>
          <p:nvPr/>
        </p:nvSpPr>
        <p:spPr>
          <a:xfrm>
            <a:off x="3124200" y="16764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3048000" y="4146804"/>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244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3433" y="6096000"/>
            <a:ext cx="2220567" cy="646331"/>
          </a:xfrm>
          <a:prstGeom prst="rect">
            <a:avLst/>
          </a:prstGeom>
          <a:noFill/>
        </p:spPr>
        <p:txBody>
          <a:bodyPr wrap="none" rtlCol="0">
            <a:spAutoFit/>
          </a:bodyPr>
          <a:lstStyle/>
          <a:p>
            <a:r>
              <a:rPr lang="en-US" dirty="0" smtClean="0"/>
              <a:t>Data source:</a:t>
            </a:r>
          </a:p>
          <a:p>
            <a:r>
              <a:rPr lang="en-US" dirty="0" err="1" smtClean="0"/>
              <a:t>Worldweatheronline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8765679"/>
              </p:ext>
            </p:extLst>
          </p:nvPr>
        </p:nvGraphicFramePr>
        <p:xfrm>
          <a:off x="304800" y="381000"/>
          <a:ext cx="86106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1779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239000" y="6211669"/>
            <a:ext cx="1976660" cy="646331"/>
          </a:xfrm>
          <a:prstGeom prst="rect">
            <a:avLst/>
          </a:prstGeom>
          <a:noFill/>
        </p:spPr>
        <p:txBody>
          <a:bodyPr wrap="none" rtlCol="0">
            <a:spAutoFit/>
          </a:bodyPr>
          <a:lstStyle/>
          <a:p>
            <a:r>
              <a:rPr lang="en-US" dirty="0" smtClean="0"/>
              <a:t>Source: </a:t>
            </a:r>
          </a:p>
          <a:p>
            <a:r>
              <a:rPr lang="en-US" dirty="0" smtClean="0"/>
              <a:t>Winter et al, 2011</a:t>
            </a:r>
            <a:endParaRPr lang="en-US" dirty="0"/>
          </a:p>
        </p:txBody>
      </p:sp>
      <p:pic>
        <p:nvPicPr>
          <p:cNvPr id="4" name="Picture 3" descr="Screen Shot 2016-03-18 at 3.12.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0"/>
            <a:ext cx="5444413" cy="6858000"/>
          </a:xfrm>
          <a:prstGeom prst="rect">
            <a:avLst/>
          </a:prstGeom>
        </p:spPr>
      </p:pic>
    </p:spTree>
    <p:extLst>
      <p:ext uri="{BB962C8B-B14F-4D97-AF65-F5344CB8AC3E}">
        <p14:creationId xmlns:p14="http://schemas.microsoft.com/office/powerpoint/2010/main" val="3499093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pic>
        <p:nvPicPr>
          <p:cNvPr id="5" name="Sneak Peek of Deadly Descent.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9600" y="1371599"/>
            <a:ext cx="7934552" cy="4495801"/>
          </a:xfrm>
        </p:spPr>
      </p:pic>
    </p:spTree>
    <p:extLst>
      <p:ext uri="{BB962C8B-B14F-4D97-AF65-F5344CB8AC3E}">
        <p14:creationId xmlns:p14="http://schemas.microsoft.com/office/powerpoint/2010/main" val="21337574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pic>
        <p:nvPicPr>
          <p:cNvPr id="7" name="Content Placeholder 3" descr="puerto rico.jpg"/>
          <p:cNvPicPr>
            <a:picLocks noGrp="1" noChangeAspect="1"/>
          </p:cNvPicPr>
          <p:nvPr>
            <p:ph sz="quarter" idx="14"/>
          </p:nvPr>
        </p:nvPicPr>
        <p:blipFill>
          <a:blip r:embed="rId3">
            <a:extLst>
              <a:ext uri="{28A0092B-C50C-407E-A947-70E740481C1C}">
                <a14:useLocalDpi xmlns:a14="http://schemas.microsoft.com/office/drawing/2010/main" val="0"/>
              </a:ext>
            </a:extLst>
          </a:blip>
          <a:srcRect l="15871" r="15871"/>
          <a:stretch>
            <a:fillRect/>
          </a:stretch>
        </p:blipFill>
        <p:spPr>
          <a:xfrm>
            <a:off x="457200" y="1231774"/>
            <a:ext cx="4462732" cy="4730496"/>
          </a:xfrm>
          <a:prstGeom prst="rect">
            <a:avLst/>
          </a:prstGeom>
        </p:spPr>
      </p:pic>
      <p:pic>
        <p:nvPicPr>
          <p:cNvPr id="8" name="Content Placeholder 4" descr="Screen Shot 2016-03-17 at 10.21.14 AM.png"/>
          <p:cNvPicPr>
            <a:picLocks noGrp="1" noChangeAspect="1"/>
          </p:cNvPicPr>
          <p:nvPr>
            <p:ph sz="quarter" idx="13"/>
          </p:nvPr>
        </p:nvPicPr>
        <p:blipFill>
          <a:blip r:embed="rId4">
            <a:extLst>
              <a:ext uri="{28A0092B-C50C-407E-A947-70E740481C1C}">
                <a14:useLocalDpi xmlns:a14="http://schemas.microsoft.com/office/drawing/2010/main" val="0"/>
              </a:ext>
            </a:extLst>
          </a:blip>
          <a:srcRect l="-72516" r="-72516"/>
          <a:stretch>
            <a:fillRect/>
          </a:stretch>
        </p:blipFill>
        <p:spPr>
          <a:xfrm>
            <a:off x="4030924" y="381000"/>
            <a:ext cx="5113076" cy="5419328"/>
          </a:xfrm>
        </p:spPr>
      </p:pic>
      <p:cxnSp>
        <p:nvCxnSpPr>
          <p:cNvPr id="9" name="Straight Arrow Connector 8"/>
          <p:cNvCxnSpPr/>
          <p:nvPr/>
        </p:nvCxnSpPr>
        <p:spPr>
          <a:xfrm>
            <a:off x="8001000" y="444714"/>
            <a:ext cx="0" cy="5105400"/>
          </a:xfrm>
          <a:prstGeom prst="straightConnector1">
            <a:avLst/>
          </a:prstGeom>
          <a:ln w="57150" cmpd="sng">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116430" y="2819400"/>
            <a:ext cx="813256" cy="369332"/>
          </a:xfrm>
          <a:prstGeom prst="rect">
            <a:avLst/>
          </a:prstGeom>
          <a:noFill/>
        </p:spPr>
        <p:txBody>
          <a:bodyPr wrap="none" rtlCol="0">
            <a:spAutoFit/>
          </a:bodyPr>
          <a:lstStyle/>
          <a:p>
            <a:r>
              <a:rPr lang="en-US" dirty="0" smtClean="0"/>
              <a:t>47 cm</a:t>
            </a:r>
            <a:endParaRPr lang="en-US" dirty="0"/>
          </a:p>
        </p:txBody>
      </p:sp>
      <p:sp>
        <p:nvSpPr>
          <p:cNvPr id="11" name="TextBox 10"/>
          <p:cNvSpPr txBox="1"/>
          <p:nvPr/>
        </p:nvSpPr>
        <p:spPr>
          <a:xfrm>
            <a:off x="5181600" y="5962270"/>
            <a:ext cx="4191000" cy="923330"/>
          </a:xfrm>
          <a:prstGeom prst="rect">
            <a:avLst/>
          </a:prstGeom>
          <a:noFill/>
        </p:spPr>
        <p:txBody>
          <a:bodyPr wrap="square" rtlCol="0">
            <a:spAutoFit/>
          </a:bodyPr>
          <a:lstStyle/>
          <a:p>
            <a:r>
              <a:rPr lang="en-US" dirty="0" smtClean="0">
                <a:solidFill>
                  <a:srgbClr val="FF0000"/>
                </a:solidFill>
              </a:rPr>
              <a:t>Samples drilled at UMass, run on a mass spec by Dr. Steve J. Burns at UMass</a:t>
            </a:r>
            <a:endParaRPr lang="en-US" dirty="0">
              <a:solidFill>
                <a:srgbClr val="FF0000"/>
              </a:solidFill>
            </a:endParaRPr>
          </a:p>
        </p:txBody>
      </p:sp>
    </p:spTree>
    <p:extLst>
      <p:ext uri="{BB962C8B-B14F-4D97-AF65-F5344CB8AC3E}">
        <p14:creationId xmlns:p14="http://schemas.microsoft.com/office/powerpoint/2010/main" val="392617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4326</TotalTime>
  <Words>1621</Words>
  <Application>Microsoft Office PowerPoint</Application>
  <PresentationFormat>On-screen Show (4:3)</PresentationFormat>
  <Paragraphs>152</Paragraphs>
  <Slides>22</Slides>
  <Notes>16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Gill Sans MT</vt:lpstr>
      <vt:lpstr>Wingdings</vt:lpstr>
      <vt:lpstr>Wingdings 3</vt:lpstr>
      <vt:lpstr>Urban Pop</vt:lpstr>
      <vt:lpstr>A late holocene Paleoclimate reconstruction from puerto rico based on a cave speleothem </vt:lpstr>
      <vt:lpstr>Outline</vt:lpstr>
      <vt:lpstr>Motivation</vt:lpstr>
      <vt:lpstr>PowerPoint Presentation</vt:lpstr>
      <vt:lpstr>Puerto Rico</vt:lpstr>
      <vt:lpstr>PowerPoint Presentation</vt:lpstr>
      <vt:lpstr>PowerPoint Presentation</vt:lpstr>
      <vt:lpstr>Methodology</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References</vt:lpstr>
      <vt:lpstr>References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late holocene Paleoclimate reconstruction from puerto rico based on a cave speleothem </dc:title>
  <dc:subject/>
  <dc:creator/>
  <cp:keywords/>
  <dc:description/>
  <cp:lastModifiedBy>Heather</cp:lastModifiedBy>
  <cp:revision>133</cp:revision>
  <cp:lastPrinted>1601-01-01T00:00:00Z</cp:lastPrinted>
  <dcterms:created xsi:type="dcterms:W3CDTF">1601-01-01T00:00:00Z</dcterms:created>
  <dcterms:modified xsi:type="dcterms:W3CDTF">2016-03-22T04:03:12Z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TC010721211033</vt:lpwstr>
  </property>
</Properties>
</file>