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40233600" cy="1920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26" d="100"/>
          <a:sy n="26" d="100"/>
        </p:scale>
        <p:origin x="252"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Martian</a:t>
            </a:r>
            <a:r>
              <a:rPr lang="en-US" baseline="0"/>
              <a:t> Crater Profile</a:t>
            </a:r>
            <a:endParaRPr lang="en-US"/>
          </a:p>
        </c:rich>
      </c:tx>
      <c:layout/>
      <c:overlay val="0"/>
      <c:spPr>
        <a:solidFill>
          <a:schemeClr val="bg1"/>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'Profile 2'!$E$2</c:f>
              <c:strCache>
                <c:ptCount val="1"/>
                <c:pt idx="0">
                  <c:v>Z , t=0</c:v>
                </c:pt>
              </c:strCache>
            </c:strRef>
          </c:tx>
          <c:spPr>
            <a:ln w="19050" cap="rnd">
              <a:solidFill>
                <a:schemeClr val="accent1"/>
              </a:solidFill>
              <a:round/>
            </a:ln>
            <a:effectLst/>
          </c:spPr>
          <c:marker>
            <c:symbol val="none"/>
          </c:marker>
          <c:xVal>
            <c:numRef>
              <c:f>'Profile 2'!$D$3:$D$65</c:f>
              <c:numCache>
                <c:formatCode>General</c:formatCode>
                <c:ptCount val="63"/>
                <c:pt idx="0">
                  <c:v>0</c:v>
                </c:pt>
                <c:pt idx="1">
                  <c:v>0.46800000000000003</c:v>
                </c:pt>
                <c:pt idx="2">
                  <c:v>0.93500000000000005</c:v>
                </c:pt>
                <c:pt idx="3">
                  <c:v>1.403</c:v>
                </c:pt>
                <c:pt idx="4">
                  <c:v>1.87</c:v>
                </c:pt>
                <c:pt idx="5">
                  <c:v>2.3380000000000001</c:v>
                </c:pt>
                <c:pt idx="6">
                  <c:v>2.8050000000000002</c:v>
                </c:pt>
                <c:pt idx="7">
                  <c:v>3.2730000000000001</c:v>
                </c:pt>
                <c:pt idx="8">
                  <c:v>3.74</c:v>
                </c:pt>
                <c:pt idx="9">
                  <c:v>4.2080000000000002</c:v>
                </c:pt>
                <c:pt idx="10">
                  <c:v>4.6749999999999998</c:v>
                </c:pt>
                <c:pt idx="11">
                  <c:v>5.1429999999999998</c:v>
                </c:pt>
                <c:pt idx="12">
                  <c:v>5.61</c:v>
                </c:pt>
                <c:pt idx="13">
                  <c:v>6.0780000000000003</c:v>
                </c:pt>
                <c:pt idx="14">
                  <c:v>6.5449999999999999</c:v>
                </c:pt>
                <c:pt idx="15">
                  <c:v>7.0129999999999999</c:v>
                </c:pt>
                <c:pt idx="16">
                  <c:v>7.48</c:v>
                </c:pt>
                <c:pt idx="17">
                  <c:v>7.9470000000000001</c:v>
                </c:pt>
                <c:pt idx="18">
                  <c:v>8.4149999999999991</c:v>
                </c:pt>
                <c:pt idx="19">
                  <c:v>8.8819999999999997</c:v>
                </c:pt>
                <c:pt idx="20">
                  <c:v>9.35</c:v>
                </c:pt>
                <c:pt idx="21">
                  <c:v>9.8170000000000002</c:v>
                </c:pt>
                <c:pt idx="22">
                  <c:v>10.285</c:v>
                </c:pt>
                <c:pt idx="23">
                  <c:v>10.752000000000001</c:v>
                </c:pt>
                <c:pt idx="24">
                  <c:v>11.22</c:v>
                </c:pt>
                <c:pt idx="25">
                  <c:v>11.686999999999999</c:v>
                </c:pt>
                <c:pt idx="26">
                  <c:v>12.154</c:v>
                </c:pt>
                <c:pt idx="27">
                  <c:v>12.622</c:v>
                </c:pt>
                <c:pt idx="28">
                  <c:v>13.089</c:v>
                </c:pt>
                <c:pt idx="29">
                  <c:v>13.557</c:v>
                </c:pt>
                <c:pt idx="30">
                  <c:v>14.023999999999999</c:v>
                </c:pt>
                <c:pt idx="31">
                  <c:v>14.492000000000001</c:v>
                </c:pt>
                <c:pt idx="32">
                  <c:v>14.959</c:v>
                </c:pt>
                <c:pt idx="33">
                  <c:v>15.426</c:v>
                </c:pt>
                <c:pt idx="34">
                  <c:v>15.894</c:v>
                </c:pt>
                <c:pt idx="35">
                  <c:v>16.361000000000001</c:v>
                </c:pt>
                <c:pt idx="36">
                  <c:v>16.829000000000001</c:v>
                </c:pt>
                <c:pt idx="37">
                  <c:v>17.295999999999999</c:v>
                </c:pt>
                <c:pt idx="38">
                  <c:v>17.763000000000002</c:v>
                </c:pt>
                <c:pt idx="39">
                  <c:v>18.231000000000002</c:v>
                </c:pt>
                <c:pt idx="40">
                  <c:v>18.698</c:v>
                </c:pt>
                <c:pt idx="41">
                  <c:v>19.166</c:v>
                </c:pt>
                <c:pt idx="42">
                  <c:v>19.632999999999999</c:v>
                </c:pt>
                <c:pt idx="43">
                  <c:v>20.100000000000001</c:v>
                </c:pt>
                <c:pt idx="44">
                  <c:v>20.568000000000001</c:v>
                </c:pt>
                <c:pt idx="45">
                  <c:v>21.035</c:v>
                </c:pt>
                <c:pt idx="46">
                  <c:v>21.501999999999999</c:v>
                </c:pt>
                <c:pt idx="47">
                  <c:v>21.97</c:v>
                </c:pt>
                <c:pt idx="48">
                  <c:v>22.437000000000001</c:v>
                </c:pt>
                <c:pt idx="49">
                  <c:v>22.905000000000001</c:v>
                </c:pt>
                <c:pt idx="50">
                  <c:v>23.372</c:v>
                </c:pt>
                <c:pt idx="51">
                  <c:v>23.838999999999999</c:v>
                </c:pt>
                <c:pt idx="52">
                  <c:v>24.306999999999999</c:v>
                </c:pt>
                <c:pt idx="53">
                  <c:v>24.774000000000001</c:v>
                </c:pt>
                <c:pt idx="54">
                  <c:v>25.241</c:v>
                </c:pt>
                <c:pt idx="55">
                  <c:v>25.709</c:v>
                </c:pt>
                <c:pt idx="56">
                  <c:v>26.175999999999998</c:v>
                </c:pt>
                <c:pt idx="57">
                  <c:v>26.643000000000001</c:v>
                </c:pt>
                <c:pt idx="58">
                  <c:v>27.111000000000001</c:v>
                </c:pt>
                <c:pt idx="59">
                  <c:v>27.577999999999999</c:v>
                </c:pt>
                <c:pt idx="60">
                  <c:v>28.045000000000002</c:v>
                </c:pt>
                <c:pt idx="61">
                  <c:v>28.512</c:v>
                </c:pt>
                <c:pt idx="62">
                  <c:v>28.98</c:v>
                </c:pt>
              </c:numCache>
            </c:numRef>
          </c:xVal>
          <c:yVal>
            <c:numRef>
              <c:f>'Profile 2'!$E$3:$E$65</c:f>
              <c:numCache>
                <c:formatCode>General</c:formatCode>
                <c:ptCount val="63"/>
                <c:pt idx="0">
                  <c:v>0.41599999999999998</c:v>
                </c:pt>
                <c:pt idx="1">
                  <c:v>0.41599999999999998</c:v>
                </c:pt>
                <c:pt idx="2">
                  <c:v>0.41499999999999998</c:v>
                </c:pt>
                <c:pt idx="3">
                  <c:v>0.41899999999999998</c:v>
                </c:pt>
                <c:pt idx="4">
                  <c:v>0.41699999999999998</c:v>
                </c:pt>
                <c:pt idx="5">
                  <c:v>0.373</c:v>
                </c:pt>
                <c:pt idx="6">
                  <c:v>0.34300000000000003</c:v>
                </c:pt>
                <c:pt idx="7">
                  <c:v>0.307</c:v>
                </c:pt>
                <c:pt idx="8">
                  <c:v>0.26400000000000001</c:v>
                </c:pt>
                <c:pt idx="9">
                  <c:v>0.17</c:v>
                </c:pt>
                <c:pt idx="10">
                  <c:v>0.128</c:v>
                </c:pt>
                <c:pt idx="11">
                  <c:v>0.1</c:v>
                </c:pt>
                <c:pt idx="12">
                  <c:v>0.104</c:v>
                </c:pt>
                <c:pt idx="13">
                  <c:v>9.2999999999999999E-2</c:v>
                </c:pt>
                <c:pt idx="14">
                  <c:v>8.5999999999999993E-2</c:v>
                </c:pt>
                <c:pt idx="15">
                  <c:v>7.9000000000000001E-2</c:v>
                </c:pt>
                <c:pt idx="16">
                  <c:v>7.2999999999999995E-2</c:v>
                </c:pt>
                <c:pt idx="17">
                  <c:v>5.8000000000000003E-2</c:v>
                </c:pt>
                <c:pt idx="18">
                  <c:v>5.6000000000000001E-2</c:v>
                </c:pt>
                <c:pt idx="19">
                  <c:v>4.9000000000000002E-2</c:v>
                </c:pt>
                <c:pt idx="20">
                  <c:v>4.1000000000000002E-2</c:v>
                </c:pt>
                <c:pt idx="21">
                  <c:v>2.5999999999999999E-2</c:v>
                </c:pt>
                <c:pt idx="22">
                  <c:v>2.3E-2</c:v>
                </c:pt>
                <c:pt idx="23">
                  <c:v>2.1999999999999999E-2</c:v>
                </c:pt>
                <c:pt idx="24">
                  <c:v>1.9E-2</c:v>
                </c:pt>
                <c:pt idx="25">
                  <c:v>1.6E-2</c:v>
                </c:pt>
                <c:pt idx="26">
                  <c:v>1.2E-2</c:v>
                </c:pt>
                <c:pt idx="27">
                  <c:v>8.9999999999999993E-3</c:v>
                </c:pt>
                <c:pt idx="28">
                  <c:v>5.0000000000000001E-3</c:v>
                </c:pt>
                <c:pt idx="29">
                  <c:v>3.0000000000000001E-3</c:v>
                </c:pt>
                <c:pt idx="30">
                  <c:v>5.0000000000000001E-3</c:v>
                </c:pt>
                <c:pt idx="31">
                  <c:v>5.0000000000000001E-3</c:v>
                </c:pt>
                <c:pt idx="32">
                  <c:v>6.0000000000000001E-3</c:v>
                </c:pt>
                <c:pt idx="33">
                  <c:v>6.0000000000000001E-3</c:v>
                </c:pt>
                <c:pt idx="34">
                  <c:v>3.0000000000000001E-3</c:v>
                </c:pt>
                <c:pt idx="35">
                  <c:v>3.0000000000000001E-3</c:v>
                </c:pt>
                <c:pt idx="36">
                  <c:v>3.0000000000000001E-3</c:v>
                </c:pt>
                <c:pt idx="37">
                  <c:v>1E-3</c:v>
                </c:pt>
                <c:pt idx="38">
                  <c:v>0</c:v>
                </c:pt>
                <c:pt idx="39">
                  <c:v>1E-3</c:v>
                </c:pt>
                <c:pt idx="40">
                  <c:v>1E-3</c:v>
                </c:pt>
                <c:pt idx="41">
                  <c:v>5.0000000000000001E-3</c:v>
                </c:pt>
                <c:pt idx="42">
                  <c:v>1.2E-2</c:v>
                </c:pt>
                <c:pt idx="43">
                  <c:v>1.4999999999999999E-2</c:v>
                </c:pt>
                <c:pt idx="44">
                  <c:v>1.9E-2</c:v>
                </c:pt>
                <c:pt idx="45">
                  <c:v>0.02</c:v>
                </c:pt>
                <c:pt idx="46">
                  <c:v>2.4E-2</c:v>
                </c:pt>
                <c:pt idx="47">
                  <c:v>3.3000000000000002E-2</c:v>
                </c:pt>
                <c:pt idx="48">
                  <c:v>3.6999999999999998E-2</c:v>
                </c:pt>
                <c:pt idx="49">
                  <c:v>4.2999999999999997E-2</c:v>
                </c:pt>
                <c:pt idx="50">
                  <c:v>5.6000000000000001E-2</c:v>
                </c:pt>
                <c:pt idx="51">
                  <c:v>9.9000000000000005E-2</c:v>
                </c:pt>
                <c:pt idx="52">
                  <c:v>0.13600000000000001</c:v>
                </c:pt>
                <c:pt idx="53">
                  <c:v>0.17899999999999999</c:v>
                </c:pt>
                <c:pt idx="54">
                  <c:v>0.22500000000000001</c:v>
                </c:pt>
                <c:pt idx="55">
                  <c:v>0.32</c:v>
                </c:pt>
                <c:pt idx="56">
                  <c:v>0.36799999999999999</c:v>
                </c:pt>
                <c:pt idx="57">
                  <c:v>0.41499999999999998</c:v>
                </c:pt>
                <c:pt idx="58">
                  <c:v>0.46100000000000002</c:v>
                </c:pt>
                <c:pt idx="59">
                  <c:v>0.51600000000000001</c:v>
                </c:pt>
                <c:pt idx="60">
                  <c:v>0.52900000000000003</c:v>
                </c:pt>
                <c:pt idx="61">
                  <c:v>0.54400000000000004</c:v>
                </c:pt>
                <c:pt idx="62">
                  <c:v>0.54700000000000004</c:v>
                </c:pt>
              </c:numCache>
            </c:numRef>
          </c:yVal>
          <c:smooth val="1"/>
        </c:ser>
        <c:ser>
          <c:idx val="1"/>
          <c:order val="1"/>
          <c:tx>
            <c:strRef>
              <c:f>'Profile 2'!$F$2</c:f>
              <c:strCache>
                <c:ptCount val="1"/>
                <c:pt idx="0">
                  <c:v>Z , t=11</c:v>
                </c:pt>
              </c:strCache>
            </c:strRef>
          </c:tx>
          <c:spPr>
            <a:ln w="19050" cap="rnd">
              <a:solidFill>
                <a:schemeClr val="accent2"/>
              </a:solidFill>
              <a:round/>
            </a:ln>
            <a:effectLst/>
          </c:spPr>
          <c:marker>
            <c:symbol val="none"/>
          </c:marker>
          <c:xVal>
            <c:numRef>
              <c:f>'Profile 2'!$D$3:$D$65</c:f>
              <c:numCache>
                <c:formatCode>General</c:formatCode>
                <c:ptCount val="63"/>
                <c:pt idx="0">
                  <c:v>0</c:v>
                </c:pt>
                <c:pt idx="1">
                  <c:v>0.46800000000000003</c:v>
                </c:pt>
                <c:pt idx="2">
                  <c:v>0.93500000000000005</c:v>
                </c:pt>
                <c:pt idx="3">
                  <c:v>1.403</c:v>
                </c:pt>
                <c:pt idx="4">
                  <c:v>1.87</c:v>
                </c:pt>
                <c:pt idx="5">
                  <c:v>2.3380000000000001</c:v>
                </c:pt>
                <c:pt idx="6">
                  <c:v>2.8050000000000002</c:v>
                </c:pt>
                <c:pt idx="7">
                  <c:v>3.2730000000000001</c:v>
                </c:pt>
                <c:pt idx="8">
                  <c:v>3.74</c:v>
                </c:pt>
                <c:pt idx="9">
                  <c:v>4.2080000000000002</c:v>
                </c:pt>
                <c:pt idx="10">
                  <c:v>4.6749999999999998</c:v>
                </c:pt>
                <c:pt idx="11">
                  <c:v>5.1429999999999998</c:v>
                </c:pt>
                <c:pt idx="12">
                  <c:v>5.61</c:v>
                </c:pt>
                <c:pt idx="13">
                  <c:v>6.0780000000000003</c:v>
                </c:pt>
                <c:pt idx="14">
                  <c:v>6.5449999999999999</c:v>
                </c:pt>
                <c:pt idx="15">
                  <c:v>7.0129999999999999</c:v>
                </c:pt>
                <c:pt idx="16">
                  <c:v>7.48</c:v>
                </c:pt>
                <c:pt idx="17">
                  <c:v>7.9470000000000001</c:v>
                </c:pt>
                <c:pt idx="18">
                  <c:v>8.4149999999999991</c:v>
                </c:pt>
                <c:pt idx="19">
                  <c:v>8.8819999999999997</c:v>
                </c:pt>
                <c:pt idx="20">
                  <c:v>9.35</c:v>
                </c:pt>
                <c:pt idx="21">
                  <c:v>9.8170000000000002</c:v>
                </c:pt>
                <c:pt idx="22">
                  <c:v>10.285</c:v>
                </c:pt>
                <c:pt idx="23">
                  <c:v>10.752000000000001</c:v>
                </c:pt>
                <c:pt idx="24">
                  <c:v>11.22</c:v>
                </c:pt>
                <c:pt idx="25">
                  <c:v>11.686999999999999</c:v>
                </c:pt>
                <c:pt idx="26">
                  <c:v>12.154</c:v>
                </c:pt>
                <c:pt idx="27">
                  <c:v>12.622</c:v>
                </c:pt>
                <c:pt idx="28">
                  <c:v>13.089</c:v>
                </c:pt>
                <c:pt idx="29">
                  <c:v>13.557</c:v>
                </c:pt>
                <c:pt idx="30">
                  <c:v>14.023999999999999</c:v>
                </c:pt>
                <c:pt idx="31">
                  <c:v>14.492000000000001</c:v>
                </c:pt>
                <c:pt idx="32">
                  <c:v>14.959</c:v>
                </c:pt>
                <c:pt idx="33">
                  <c:v>15.426</c:v>
                </c:pt>
                <c:pt idx="34">
                  <c:v>15.894</c:v>
                </c:pt>
                <c:pt idx="35">
                  <c:v>16.361000000000001</c:v>
                </c:pt>
                <c:pt idx="36">
                  <c:v>16.829000000000001</c:v>
                </c:pt>
                <c:pt idx="37">
                  <c:v>17.295999999999999</c:v>
                </c:pt>
                <c:pt idx="38">
                  <c:v>17.763000000000002</c:v>
                </c:pt>
                <c:pt idx="39">
                  <c:v>18.231000000000002</c:v>
                </c:pt>
                <c:pt idx="40">
                  <c:v>18.698</c:v>
                </c:pt>
                <c:pt idx="41">
                  <c:v>19.166</c:v>
                </c:pt>
                <c:pt idx="42">
                  <c:v>19.632999999999999</c:v>
                </c:pt>
                <c:pt idx="43">
                  <c:v>20.100000000000001</c:v>
                </c:pt>
                <c:pt idx="44">
                  <c:v>20.568000000000001</c:v>
                </c:pt>
                <c:pt idx="45">
                  <c:v>21.035</c:v>
                </c:pt>
                <c:pt idx="46">
                  <c:v>21.501999999999999</c:v>
                </c:pt>
                <c:pt idx="47">
                  <c:v>21.97</c:v>
                </c:pt>
                <c:pt idx="48">
                  <c:v>22.437000000000001</c:v>
                </c:pt>
                <c:pt idx="49">
                  <c:v>22.905000000000001</c:v>
                </c:pt>
                <c:pt idx="50">
                  <c:v>23.372</c:v>
                </c:pt>
                <c:pt idx="51">
                  <c:v>23.838999999999999</c:v>
                </c:pt>
                <c:pt idx="52">
                  <c:v>24.306999999999999</c:v>
                </c:pt>
                <c:pt idx="53">
                  <c:v>24.774000000000001</c:v>
                </c:pt>
                <c:pt idx="54">
                  <c:v>25.241</c:v>
                </c:pt>
                <c:pt idx="55">
                  <c:v>25.709</c:v>
                </c:pt>
                <c:pt idx="56">
                  <c:v>26.175999999999998</c:v>
                </c:pt>
                <c:pt idx="57">
                  <c:v>26.643000000000001</c:v>
                </c:pt>
                <c:pt idx="58">
                  <c:v>27.111000000000001</c:v>
                </c:pt>
                <c:pt idx="59">
                  <c:v>27.577999999999999</c:v>
                </c:pt>
                <c:pt idx="60">
                  <c:v>28.045000000000002</c:v>
                </c:pt>
                <c:pt idx="61">
                  <c:v>28.512</c:v>
                </c:pt>
                <c:pt idx="62">
                  <c:v>28.98</c:v>
                </c:pt>
              </c:numCache>
            </c:numRef>
          </c:xVal>
          <c:yVal>
            <c:numRef>
              <c:f>'Profile 2'!$F$3:$F$64</c:f>
              <c:numCache>
                <c:formatCode>General</c:formatCode>
                <c:ptCount val="62"/>
                <c:pt idx="0">
                  <c:v>0.41599999999999998</c:v>
                </c:pt>
                <c:pt idx="1">
                  <c:v>0.41549777193366932</c:v>
                </c:pt>
                <c:pt idx="2">
                  <c:v>0.41751114033165315</c:v>
                </c:pt>
                <c:pt idx="3">
                  <c:v>0.41598663160201621</c:v>
                </c:pt>
                <c:pt idx="4">
                  <c:v>0.39590642121411357</c:v>
                </c:pt>
                <c:pt idx="5">
                  <c:v>0.38003119292862886</c:v>
                </c:pt>
                <c:pt idx="6">
                  <c:v>0.3399866316020162</c:v>
                </c:pt>
                <c:pt idx="7">
                  <c:v>0.30348440353568557</c:v>
                </c:pt>
                <c:pt idx="8">
                  <c:v>0.23838636861713786</c:v>
                </c:pt>
                <c:pt idx="9">
                  <c:v>0.1961158594491928</c:v>
                </c:pt>
                <c:pt idx="10">
                  <c:v>0.13503119292862883</c:v>
                </c:pt>
                <c:pt idx="11">
                  <c:v>0.11607129812258016</c:v>
                </c:pt>
                <c:pt idx="12">
                  <c:v>9.6466579005040548E-2</c:v>
                </c:pt>
                <c:pt idx="13">
                  <c:v>9.5008912265322529E-2</c:v>
                </c:pt>
                <c:pt idx="14">
                  <c:v>8.5999999999999993E-2</c:v>
                </c:pt>
                <c:pt idx="15">
                  <c:v>7.9502228066330616E-2</c:v>
                </c:pt>
                <c:pt idx="16">
                  <c:v>6.8479947403024335E-2</c:v>
                </c:pt>
                <c:pt idx="17">
                  <c:v>6.4528964862298199E-2</c:v>
                </c:pt>
                <c:pt idx="18">
                  <c:v>5.3488859668346857E-2</c:v>
                </c:pt>
                <c:pt idx="19">
                  <c:v>4.8497771933669373E-2</c:v>
                </c:pt>
                <c:pt idx="20">
                  <c:v>3.7484403535685586E-2</c:v>
                </c:pt>
                <c:pt idx="21">
                  <c:v>3.2026736795967563E-2</c:v>
                </c:pt>
                <c:pt idx="22">
                  <c:v>2.4004456132661261E-2</c:v>
                </c:pt>
                <c:pt idx="23">
                  <c:v>2.0995543867338737E-2</c:v>
                </c:pt>
                <c:pt idx="24">
                  <c:v>1.9E-2</c:v>
                </c:pt>
                <c:pt idx="25">
                  <c:v>1.549777193366937E-2</c:v>
                </c:pt>
                <c:pt idx="26">
                  <c:v>1.2502228066330631E-2</c:v>
                </c:pt>
                <c:pt idx="27">
                  <c:v>8.4977719336693704E-3</c:v>
                </c:pt>
                <c:pt idx="28">
                  <c:v>6.0044561326612605E-3</c:v>
                </c:pt>
                <c:pt idx="29">
                  <c:v>5.0089122653225217E-3</c:v>
                </c:pt>
                <c:pt idx="30">
                  <c:v>3.9955438673387397E-3</c:v>
                </c:pt>
                <c:pt idx="31">
                  <c:v>5.5022280663306299E-3</c:v>
                </c:pt>
                <c:pt idx="32">
                  <c:v>5.4977719336693695E-3</c:v>
                </c:pt>
                <c:pt idx="33">
                  <c:v>4.49331580100811E-3</c:v>
                </c:pt>
                <c:pt idx="34">
                  <c:v>4.5066841989918919E-3</c:v>
                </c:pt>
                <c:pt idx="35">
                  <c:v>3.0000000000000001E-3</c:v>
                </c:pt>
                <c:pt idx="36">
                  <c:v>1.9955438673387393E-3</c:v>
                </c:pt>
                <c:pt idx="37">
                  <c:v>1.5022280663306304E-3</c:v>
                </c:pt>
                <c:pt idx="38">
                  <c:v>1.0044561326612608E-3</c:v>
                </c:pt>
                <c:pt idx="39">
                  <c:v>4.9777193366936962E-4</c:v>
                </c:pt>
                <c:pt idx="40">
                  <c:v>3.0089122653225216E-3</c:v>
                </c:pt>
                <c:pt idx="41">
                  <c:v>6.506684198991892E-3</c:v>
                </c:pt>
                <c:pt idx="42">
                  <c:v>9.9910877346774778E-3</c:v>
                </c:pt>
                <c:pt idx="43">
                  <c:v>1.550222806633063E-2</c:v>
                </c:pt>
                <c:pt idx="44">
                  <c:v>1.7493315801008109E-2</c:v>
                </c:pt>
                <c:pt idx="45">
                  <c:v>2.1506684198991891E-2</c:v>
                </c:pt>
                <c:pt idx="46">
                  <c:v>2.6511140331653155E-2</c:v>
                </c:pt>
                <c:pt idx="47">
                  <c:v>3.0488859668346847E-2</c:v>
                </c:pt>
                <c:pt idx="48">
                  <c:v>3.8004456132661263E-2</c:v>
                </c:pt>
                <c:pt idx="49">
                  <c:v>4.6515596464314413E-2</c:v>
                </c:pt>
                <c:pt idx="50">
                  <c:v>7.1066841989918916E-2</c:v>
                </c:pt>
                <c:pt idx="51">
                  <c:v>9.5986631602016217E-2</c:v>
                </c:pt>
                <c:pt idx="52">
                  <c:v>0.13901336839798378</c:v>
                </c:pt>
                <c:pt idx="53">
                  <c:v>0.18050668419899188</c:v>
                </c:pt>
                <c:pt idx="54">
                  <c:v>0.24960917525020088</c:v>
                </c:pt>
                <c:pt idx="55">
                  <c:v>0.29639528088246037</c:v>
                </c:pt>
                <c:pt idx="56">
                  <c:v>0.36749777193366934</c:v>
                </c:pt>
                <c:pt idx="57">
                  <c:v>0.41449777193366932</c:v>
                </c:pt>
                <c:pt idx="58">
                  <c:v>0.46552005259697571</c:v>
                </c:pt>
                <c:pt idx="59">
                  <c:v>0.49490642121411355</c:v>
                </c:pt>
                <c:pt idx="60">
                  <c:v>0.53000445613266134</c:v>
                </c:pt>
                <c:pt idx="61">
                  <c:v>0.54047435897435903</c:v>
                </c:pt>
              </c:numCache>
            </c:numRef>
          </c:yVal>
          <c:smooth val="1"/>
        </c:ser>
        <c:ser>
          <c:idx val="2"/>
          <c:order val="2"/>
          <c:tx>
            <c:strRef>
              <c:f>'Profile 2'!$O$2</c:f>
              <c:strCache>
                <c:ptCount val="1"/>
                <c:pt idx="0">
                  <c:v>Z , t=110</c:v>
                </c:pt>
              </c:strCache>
            </c:strRef>
          </c:tx>
          <c:spPr>
            <a:ln w="19050" cap="rnd">
              <a:solidFill>
                <a:schemeClr val="accent3"/>
              </a:solidFill>
              <a:round/>
            </a:ln>
            <a:effectLst/>
          </c:spPr>
          <c:marker>
            <c:symbol val="none"/>
          </c:marker>
          <c:xVal>
            <c:numRef>
              <c:f>'Profile 2'!$D$3:$D$65</c:f>
              <c:numCache>
                <c:formatCode>General</c:formatCode>
                <c:ptCount val="63"/>
                <c:pt idx="0">
                  <c:v>0</c:v>
                </c:pt>
                <c:pt idx="1">
                  <c:v>0.46800000000000003</c:v>
                </c:pt>
                <c:pt idx="2">
                  <c:v>0.93500000000000005</c:v>
                </c:pt>
                <c:pt idx="3">
                  <c:v>1.403</c:v>
                </c:pt>
                <c:pt idx="4">
                  <c:v>1.87</c:v>
                </c:pt>
                <c:pt idx="5">
                  <c:v>2.3380000000000001</c:v>
                </c:pt>
                <c:pt idx="6">
                  <c:v>2.8050000000000002</c:v>
                </c:pt>
                <c:pt idx="7">
                  <c:v>3.2730000000000001</c:v>
                </c:pt>
                <c:pt idx="8">
                  <c:v>3.74</c:v>
                </c:pt>
                <c:pt idx="9">
                  <c:v>4.2080000000000002</c:v>
                </c:pt>
                <c:pt idx="10">
                  <c:v>4.6749999999999998</c:v>
                </c:pt>
                <c:pt idx="11">
                  <c:v>5.1429999999999998</c:v>
                </c:pt>
                <c:pt idx="12">
                  <c:v>5.61</c:v>
                </c:pt>
                <c:pt idx="13">
                  <c:v>6.0780000000000003</c:v>
                </c:pt>
                <c:pt idx="14">
                  <c:v>6.5449999999999999</c:v>
                </c:pt>
                <c:pt idx="15">
                  <c:v>7.0129999999999999</c:v>
                </c:pt>
                <c:pt idx="16">
                  <c:v>7.48</c:v>
                </c:pt>
                <c:pt idx="17">
                  <c:v>7.9470000000000001</c:v>
                </c:pt>
                <c:pt idx="18">
                  <c:v>8.4149999999999991</c:v>
                </c:pt>
                <c:pt idx="19">
                  <c:v>8.8819999999999997</c:v>
                </c:pt>
                <c:pt idx="20">
                  <c:v>9.35</c:v>
                </c:pt>
                <c:pt idx="21">
                  <c:v>9.8170000000000002</c:v>
                </c:pt>
                <c:pt idx="22">
                  <c:v>10.285</c:v>
                </c:pt>
                <c:pt idx="23">
                  <c:v>10.752000000000001</c:v>
                </c:pt>
                <c:pt idx="24">
                  <c:v>11.22</c:v>
                </c:pt>
                <c:pt idx="25">
                  <c:v>11.686999999999999</c:v>
                </c:pt>
                <c:pt idx="26">
                  <c:v>12.154</c:v>
                </c:pt>
                <c:pt idx="27">
                  <c:v>12.622</c:v>
                </c:pt>
                <c:pt idx="28">
                  <c:v>13.089</c:v>
                </c:pt>
                <c:pt idx="29">
                  <c:v>13.557</c:v>
                </c:pt>
                <c:pt idx="30">
                  <c:v>14.023999999999999</c:v>
                </c:pt>
                <c:pt idx="31">
                  <c:v>14.492000000000001</c:v>
                </c:pt>
                <c:pt idx="32">
                  <c:v>14.959</c:v>
                </c:pt>
                <c:pt idx="33">
                  <c:v>15.426</c:v>
                </c:pt>
                <c:pt idx="34">
                  <c:v>15.894</c:v>
                </c:pt>
                <c:pt idx="35">
                  <c:v>16.361000000000001</c:v>
                </c:pt>
                <c:pt idx="36">
                  <c:v>16.829000000000001</c:v>
                </c:pt>
                <c:pt idx="37">
                  <c:v>17.295999999999999</c:v>
                </c:pt>
                <c:pt idx="38">
                  <c:v>17.763000000000002</c:v>
                </c:pt>
                <c:pt idx="39">
                  <c:v>18.231000000000002</c:v>
                </c:pt>
                <c:pt idx="40">
                  <c:v>18.698</c:v>
                </c:pt>
                <c:pt idx="41">
                  <c:v>19.166</c:v>
                </c:pt>
                <c:pt idx="42">
                  <c:v>19.632999999999999</c:v>
                </c:pt>
                <c:pt idx="43">
                  <c:v>20.100000000000001</c:v>
                </c:pt>
                <c:pt idx="44">
                  <c:v>20.568000000000001</c:v>
                </c:pt>
                <c:pt idx="45">
                  <c:v>21.035</c:v>
                </c:pt>
                <c:pt idx="46">
                  <c:v>21.501999999999999</c:v>
                </c:pt>
                <c:pt idx="47">
                  <c:v>21.97</c:v>
                </c:pt>
                <c:pt idx="48">
                  <c:v>22.437000000000001</c:v>
                </c:pt>
                <c:pt idx="49">
                  <c:v>22.905000000000001</c:v>
                </c:pt>
                <c:pt idx="50">
                  <c:v>23.372</c:v>
                </c:pt>
                <c:pt idx="51">
                  <c:v>23.838999999999999</c:v>
                </c:pt>
                <c:pt idx="52">
                  <c:v>24.306999999999999</c:v>
                </c:pt>
                <c:pt idx="53">
                  <c:v>24.774000000000001</c:v>
                </c:pt>
                <c:pt idx="54">
                  <c:v>25.241</c:v>
                </c:pt>
                <c:pt idx="55">
                  <c:v>25.709</c:v>
                </c:pt>
                <c:pt idx="56">
                  <c:v>26.175999999999998</c:v>
                </c:pt>
                <c:pt idx="57">
                  <c:v>26.643000000000001</c:v>
                </c:pt>
                <c:pt idx="58">
                  <c:v>27.111000000000001</c:v>
                </c:pt>
                <c:pt idx="59">
                  <c:v>27.577999999999999</c:v>
                </c:pt>
                <c:pt idx="60">
                  <c:v>28.045000000000002</c:v>
                </c:pt>
                <c:pt idx="61">
                  <c:v>28.512</c:v>
                </c:pt>
                <c:pt idx="62">
                  <c:v>28.98</c:v>
                </c:pt>
              </c:numCache>
            </c:numRef>
          </c:xVal>
          <c:yVal>
            <c:numRef>
              <c:f>'Profile 2'!$O$3:$O$64</c:f>
              <c:numCache>
                <c:formatCode>General</c:formatCode>
                <c:ptCount val="62"/>
                <c:pt idx="0">
                  <c:v>0.41109903883068871</c:v>
                </c:pt>
                <c:pt idx="1">
                  <c:v>0.40460432329933838</c:v>
                </c:pt>
                <c:pt idx="2">
                  <c:v>0.39780313246187637</c:v>
                </c:pt>
                <c:pt idx="3">
                  <c:v>0.38075772821487652</c:v>
                </c:pt>
                <c:pt idx="4">
                  <c:v>0.36739701162229288</c:v>
                </c:pt>
                <c:pt idx="5">
                  <c:v>0.33705503959958744</c:v>
                </c:pt>
                <c:pt idx="6">
                  <c:v>0.31621082307089482</c:v>
                </c:pt>
                <c:pt idx="7">
                  <c:v>0.27494426292543112</c:v>
                </c:pt>
                <c:pt idx="8">
                  <c:v>0.25029788202057029</c:v>
                </c:pt>
                <c:pt idx="9">
                  <c:v>0.20651566954560091</c:v>
                </c:pt>
                <c:pt idx="10">
                  <c:v>0.18431272521933142</c:v>
                </c:pt>
                <c:pt idx="11">
                  <c:v>0.14747329393226155</c:v>
                </c:pt>
                <c:pt idx="12">
                  <c:v>0.13182517152871448</c:v>
                </c:pt>
                <c:pt idx="13">
                  <c:v>0.10611735992171212</c:v>
                </c:pt>
                <c:pt idx="14">
                  <c:v>9.6711415359489392E-2</c:v>
                </c:pt>
                <c:pt idx="15">
                  <c:v>7.9937287341777505E-2</c:v>
                </c:pt>
                <c:pt idx="16">
                  <c:v>7.4006312153649639E-2</c:v>
                </c:pt>
                <c:pt idx="17">
                  <c:v>6.1830266829758077E-2</c:v>
                </c:pt>
                <c:pt idx="18">
                  <c:v>5.7104562409211114E-2</c:v>
                </c:pt>
                <c:pt idx="19">
                  <c:v>4.7043957092197698E-2</c:v>
                </c:pt>
                <c:pt idx="20">
                  <c:v>4.2680265131544458E-2</c:v>
                </c:pt>
                <c:pt idx="21">
                  <c:v>3.4476892964728598E-2</c:v>
                </c:pt>
                <c:pt idx="22">
                  <c:v>3.0428078600172884E-2</c:v>
                </c:pt>
                <c:pt idx="23">
                  <c:v>2.4400449909002545E-2</c:v>
                </c:pt>
                <c:pt idx="24">
                  <c:v>2.0817821069000316E-2</c:v>
                </c:pt>
                <c:pt idx="25">
                  <c:v>1.6774556488859924E-2</c:v>
                </c:pt>
                <c:pt idx="26">
                  <c:v>1.3887893871657394E-2</c:v>
                </c:pt>
                <c:pt idx="27">
                  <c:v>1.1255834297954136E-2</c:v>
                </c:pt>
                <c:pt idx="28">
                  <c:v>9.2868718772453323E-3</c:v>
                </c:pt>
                <c:pt idx="29">
                  <c:v>7.6029119768500925E-3</c:v>
                </c:pt>
                <c:pt idx="30">
                  <c:v>6.488081430333548E-3</c:v>
                </c:pt>
                <c:pt idx="31">
                  <c:v>5.4855369824615202E-3</c:v>
                </c:pt>
                <c:pt idx="32">
                  <c:v>4.8144737271329716E-3</c:v>
                </c:pt>
                <c:pt idx="33">
                  <c:v>4.2711368225162505E-3</c:v>
                </c:pt>
                <c:pt idx="34">
                  <c:v>3.7011913245553678E-3</c:v>
                </c:pt>
                <c:pt idx="35">
                  <c:v>3.5097826614956416E-3</c:v>
                </c:pt>
                <c:pt idx="36">
                  <c:v>3.1892726134143093E-3</c:v>
                </c:pt>
                <c:pt idx="37">
                  <c:v>3.5163664109358656E-3</c:v>
                </c:pt>
                <c:pt idx="38">
                  <c:v>4.0101762648366594E-3</c:v>
                </c:pt>
                <c:pt idx="39">
                  <c:v>5.1570040304095809E-3</c:v>
                </c:pt>
                <c:pt idx="40">
                  <c:v>6.9716125518199867E-3</c:v>
                </c:pt>
                <c:pt idx="41">
                  <c:v>9.1386058397237239E-3</c:v>
                </c:pt>
                <c:pt idx="42">
                  <c:v>1.236568246440032E-2</c:v>
                </c:pt>
                <c:pt idx="43">
                  <c:v>1.5924944465338934E-2</c:v>
                </c:pt>
                <c:pt idx="44">
                  <c:v>2.0574894392666916E-2</c:v>
                </c:pt>
                <c:pt idx="45">
                  <c:v>2.6921386369055198E-2</c:v>
                </c:pt>
                <c:pt idx="46">
                  <c:v>3.3950005247256186E-2</c:v>
                </c:pt>
                <c:pt idx="47">
                  <c:v>4.6191535944486231E-2</c:v>
                </c:pt>
                <c:pt idx="48">
                  <c:v>5.8128700801426444E-2</c:v>
                </c:pt>
                <c:pt idx="49">
                  <c:v>8.0593583146983283E-2</c:v>
                </c:pt>
                <c:pt idx="50">
                  <c:v>0.10050185989062459</c:v>
                </c:pt>
                <c:pt idx="51">
                  <c:v>0.1364985107791041</c:v>
                </c:pt>
                <c:pt idx="52">
                  <c:v>0.16557208196255283</c:v>
                </c:pt>
                <c:pt idx="53">
                  <c:v>0.21427511419653716</c:v>
                </c:pt>
                <c:pt idx="54">
                  <c:v>0.25004120769822524</c:v>
                </c:pt>
                <c:pt idx="55">
                  <c:v>0.30503253499461824</c:v>
                </c:pt>
                <c:pt idx="56">
                  <c:v>0.34183267766106595</c:v>
                </c:pt>
                <c:pt idx="57">
                  <c:v>0.39314713543790913</c:v>
                </c:pt>
                <c:pt idx="58">
                  <c:v>0.42469427690297207</c:v>
                </c:pt>
                <c:pt idx="59">
                  <c:v>0.46292822770970116</c:v>
                </c:pt>
                <c:pt idx="60">
                  <c:v>0.48485219880614094</c:v>
                </c:pt>
                <c:pt idx="61">
                  <c:v>0.50404802824468853</c:v>
                </c:pt>
              </c:numCache>
            </c:numRef>
          </c:yVal>
          <c:smooth val="1"/>
        </c:ser>
        <c:ser>
          <c:idx val="3"/>
          <c:order val="3"/>
          <c:tx>
            <c:strRef>
              <c:f>'Profile 2'!$Y$2</c:f>
              <c:strCache>
                <c:ptCount val="1"/>
                <c:pt idx="0">
                  <c:v>Z , t=220</c:v>
                </c:pt>
              </c:strCache>
            </c:strRef>
          </c:tx>
          <c:spPr>
            <a:ln w="19050" cap="rnd">
              <a:solidFill>
                <a:schemeClr val="accent4"/>
              </a:solidFill>
              <a:round/>
            </a:ln>
            <a:effectLst/>
          </c:spPr>
          <c:marker>
            <c:symbol val="none"/>
          </c:marker>
          <c:xVal>
            <c:numRef>
              <c:f>'Profile 2'!$D$3:$D$65</c:f>
              <c:numCache>
                <c:formatCode>General</c:formatCode>
                <c:ptCount val="63"/>
                <c:pt idx="0">
                  <c:v>0</c:v>
                </c:pt>
                <c:pt idx="1">
                  <c:v>0.46800000000000003</c:v>
                </c:pt>
                <c:pt idx="2">
                  <c:v>0.93500000000000005</c:v>
                </c:pt>
                <c:pt idx="3">
                  <c:v>1.403</c:v>
                </c:pt>
                <c:pt idx="4">
                  <c:v>1.87</c:v>
                </c:pt>
                <c:pt idx="5">
                  <c:v>2.3380000000000001</c:v>
                </c:pt>
                <c:pt idx="6">
                  <c:v>2.8050000000000002</c:v>
                </c:pt>
                <c:pt idx="7">
                  <c:v>3.2730000000000001</c:v>
                </c:pt>
                <c:pt idx="8">
                  <c:v>3.74</c:v>
                </c:pt>
                <c:pt idx="9">
                  <c:v>4.2080000000000002</c:v>
                </c:pt>
                <c:pt idx="10">
                  <c:v>4.6749999999999998</c:v>
                </c:pt>
                <c:pt idx="11">
                  <c:v>5.1429999999999998</c:v>
                </c:pt>
                <c:pt idx="12">
                  <c:v>5.61</c:v>
                </c:pt>
                <c:pt idx="13">
                  <c:v>6.0780000000000003</c:v>
                </c:pt>
                <c:pt idx="14">
                  <c:v>6.5449999999999999</c:v>
                </c:pt>
                <c:pt idx="15">
                  <c:v>7.0129999999999999</c:v>
                </c:pt>
                <c:pt idx="16">
                  <c:v>7.48</c:v>
                </c:pt>
                <c:pt idx="17">
                  <c:v>7.9470000000000001</c:v>
                </c:pt>
                <c:pt idx="18">
                  <c:v>8.4149999999999991</c:v>
                </c:pt>
                <c:pt idx="19">
                  <c:v>8.8819999999999997</c:v>
                </c:pt>
                <c:pt idx="20">
                  <c:v>9.35</c:v>
                </c:pt>
                <c:pt idx="21">
                  <c:v>9.8170000000000002</c:v>
                </c:pt>
                <c:pt idx="22">
                  <c:v>10.285</c:v>
                </c:pt>
                <c:pt idx="23">
                  <c:v>10.752000000000001</c:v>
                </c:pt>
                <c:pt idx="24">
                  <c:v>11.22</c:v>
                </c:pt>
                <c:pt idx="25">
                  <c:v>11.686999999999999</c:v>
                </c:pt>
                <c:pt idx="26">
                  <c:v>12.154</c:v>
                </c:pt>
                <c:pt idx="27">
                  <c:v>12.622</c:v>
                </c:pt>
                <c:pt idx="28">
                  <c:v>13.089</c:v>
                </c:pt>
                <c:pt idx="29">
                  <c:v>13.557</c:v>
                </c:pt>
                <c:pt idx="30">
                  <c:v>14.023999999999999</c:v>
                </c:pt>
                <c:pt idx="31">
                  <c:v>14.492000000000001</c:v>
                </c:pt>
                <c:pt idx="32">
                  <c:v>14.959</c:v>
                </c:pt>
                <c:pt idx="33">
                  <c:v>15.426</c:v>
                </c:pt>
                <c:pt idx="34">
                  <c:v>15.894</c:v>
                </c:pt>
                <c:pt idx="35">
                  <c:v>16.361000000000001</c:v>
                </c:pt>
                <c:pt idx="36">
                  <c:v>16.829000000000001</c:v>
                </c:pt>
                <c:pt idx="37">
                  <c:v>17.295999999999999</c:v>
                </c:pt>
                <c:pt idx="38">
                  <c:v>17.763000000000002</c:v>
                </c:pt>
                <c:pt idx="39">
                  <c:v>18.231000000000002</c:v>
                </c:pt>
                <c:pt idx="40">
                  <c:v>18.698</c:v>
                </c:pt>
                <c:pt idx="41">
                  <c:v>19.166</c:v>
                </c:pt>
                <c:pt idx="42">
                  <c:v>19.632999999999999</c:v>
                </c:pt>
                <c:pt idx="43">
                  <c:v>20.100000000000001</c:v>
                </c:pt>
                <c:pt idx="44">
                  <c:v>20.568000000000001</c:v>
                </c:pt>
                <c:pt idx="45">
                  <c:v>21.035</c:v>
                </c:pt>
                <c:pt idx="46">
                  <c:v>21.501999999999999</c:v>
                </c:pt>
                <c:pt idx="47">
                  <c:v>21.97</c:v>
                </c:pt>
                <c:pt idx="48">
                  <c:v>22.437000000000001</c:v>
                </c:pt>
                <c:pt idx="49">
                  <c:v>22.905000000000001</c:v>
                </c:pt>
                <c:pt idx="50">
                  <c:v>23.372</c:v>
                </c:pt>
                <c:pt idx="51">
                  <c:v>23.838999999999999</c:v>
                </c:pt>
                <c:pt idx="52">
                  <c:v>24.306999999999999</c:v>
                </c:pt>
                <c:pt idx="53">
                  <c:v>24.774000000000001</c:v>
                </c:pt>
                <c:pt idx="54">
                  <c:v>25.241</c:v>
                </c:pt>
                <c:pt idx="55">
                  <c:v>25.709</c:v>
                </c:pt>
                <c:pt idx="56">
                  <c:v>26.175999999999998</c:v>
                </c:pt>
                <c:pt idx="57">
                  <c:v>26.643000000000001</c:v>
                </c:pt>
                <c:pt idx="58">
                  <c:v>27.111000000000001</c:v>
                </c:pt>
                <c:pt idx="59">
                  <c:v>27.577999999999999</c:v>
                </c:pt>
                <c:pt idx="60">
                  <c:v>28.045000000000002</c:v>
                </c:pt>
                <c:pt idx="61">
                  <c:v>28.512</c:v>
                </c:pt>
                <c:pt idx="62">
                  <c:v>28.98</c:v>
                </c:pt>
              </c:numCache>
            </c:numRef>
          </c:xVal>
          <c:yVal>
            <c:numRef>
              <c:f>'Profile 2'!$Y$3:$Y$64</c:f>
              <c:numCache>
                <c:formatCode>General</c:formatCode>
                <c:ptCount val="62"/>
                <c:pt idx="0">
                  <c:v>0.39513141297885002</c:v>
                </c:pt>
                <c:pt idx="1">
                  <c:v>0.38665142665796276</c:v>
                </c:pt>
                <c:pt idx="2">
                  <c:v>0.37797709692256359</c:v>
                </c:pt>
                <c:pt idx="3">
                  <c:v>0.35950870310655575</c:v>
                </c:pt>
                <c:pt idx="4">
                  <c:v>0.3465179844528059</c:v>
                </c:pt>
                <c:pt idx="5">
                  <c:v>0.31894079867844599</c:v>
                </c:pt>
                <c:pt idx="6">
                  <c:v>0.30230666243184151</c:v>
                </c:pt>
                <c:pt idx="7">
                  <c:v>0.26839455966009562</c:v>
                </c:pt>
                <c:pt idx="8">
                  <c:v>0.25004638321526479</c:v>
                </c:pt>
                <c:pt idx="9">
                  <c:v>0.21427968846826476</c:v>
                </c:pt>
                <c:pt idx="10">
                  <c:v>0.19680169004912426</c:v>
                </c:pt>
                <c:pt idx="11">
                  <c:v>0.16383249006090356</c:v>
                </c:pt>
                <c:pt idx="12">
                  <c:v>0.14928676709985697</c:v>
                </c:pt>
                <c:pt idx="13">
                  <c:v>0.12214019627130739</c:v>
                </c:pt>
                <c:pt idx="14">
                  <c:v>0.1112570847087995</c:v>
                </c:pt>
                <c:pt idx="15">
                  <c:v>9.0590767217521559E-2</c:v>
                </c:pt>
                <c:pt idx="16">
                  <c:v>8.2851833529692595E-2</c:v>
                </c:pt>
                <c:pt idx="17">
                  <c:v>6.7609394195019767E-2</c:v>
                </c:pt>
                <c:pt idx="18">
                  <c:v>6.1950827000049807E-2</c:v>
                </c:pt>
                <c:pt idx="19">
                  <c:v>5.0612588376000481E-2</c:v>
                </c:pt>
                <c:pt idx="20">
                  <c:v>4.6111916427089582E-2</c:v>
                </c:pt>
                <c:pt idx="21">
                  <c:v>3.7546179888095992E-2</c:v>
                </c:pt>
                <c:pt idx="22">
                  <c:v>3.3713044735065319E-2</c:v>
                </c:pt>
                <c:pt idx="23">
                  <c:v>2.7301466353454071E-2</c:v>
                </c:pt>
                <c:pt idx="24">
                  <c:v>2.4015890897246355E-2</c:v>
                </c:pt>
                <c:pt idx="25">
                  <c:v>1.9390538569488053E-2</c:v>
                </c:pt>
                <c:pt idx="26">
                  <c:v>1.6705345070047221E-2</c:v>
                </c:pt>
                <c:pt idx="27">
                  <c:v>1.3528544062793649E-2</c:v>
                </c:pt>
                <c:pt idx="28">
                  <c:v>1.14934958900291E-2</c:v>
                </c:pt>
                <c:pt idx="29">
                  <c:v>9.4217162154278684E-3</c:v>
                </c:pt>
                <c:pt idx="30">
                  <c:v>7.9998005107380209E-3</c:v>
                </c:pt>
                <c:pt idx="31">
                  <c:v>6.7434594372684266E-3</c:v>
                </c:pt>
                <c:pt idx="32">
                  <c:v>5.8415996156796308E-3</c:v>
                </c:pt>
                <c:pt idx="33">
                  <c:v>5.2199170973243744E-3</c:v>
                </c:pt>
                <c:pt idx="34">
                  <c:v>4.7973668875151186E-3</c:v>
                </c:pt>
                <c:pt idx="35">
                  <c:v>4.7614318269515064E-3</c:v>
                </c:pt>
                <c:pt idx="36">
                  <c:v>4.9196768270766689E-3</c:v>
                </c:pt>
                <c:pt idx="37">
                  <c:v>5.5598789845657135E-3</c:v>
                </c:pt>
                <c:pt idx="38">
                  <c:v>6.5399815698722868E-3</c:v>
                </c:pt>
                <c:pt idx="39">
                  <c:v>8.1183665174346768E-3</c:v>
                </c:pt>
                <c:pt idx="40">
                  <c:v>1.0247273111064764E-2</c:v>
                </c:pt>
                <c:pt idx="41">
                  <c:v>1.3317580970227783E-2</c:v>
                </c:pt>
                <c:pt idx="42">
                  <c:v>1.7034140386349473E-2</c:v>
                </c:pt>
                <c:pt idx="43">
                  <c:v>2.266576543014789E-2</c:v>
                </c:pt>
                <c:pt idx="44">
                  <c:v>2.8684152108098476E-2</c:v>
                </c:pt>
                <c:pt idx="45">
                  <c:v>3.8647156094023589E-2</c:v>
                </c:pt>
                <c:pt idx="46">
                  <c:v>4.8100877339956452E-2</c:v>
                </c:pt>
                <c:pt idx="47">
                  <c:v>6.4708645563807815E-2</c:v>
                </c:pt>
                <c:pt idx="48">
                  <c:v>7.8978099299471236E-2</c:v>
                </c:pt>
                <c:pt idx="49">
                  <c:v>0.10433803000717094</c:v>
                </c:pt>
                <c:pt idx="50">
                  <c:v>0.12441873585332971</c:v>
                </c:pt>
                <c:pt idx="51">
                  <c:v>0.15920841319738249</c:v>
                </c:pt>
                <c:pt idx="52">
                  <c:v>0.18487617381720189</c:v>
                </c:pt>
                <c:pt idx="53">
                  <c:v>0.22723613400146045</c:v>
                </c:pt>
                <c:pt idx="54">
                  <c:v>0.25655562112585478</c:v>
                </c:pt>
                <c:pt idx="55">
                  <c:v>0.30184115006013745</c:v>
                </c:pt>
                <c:pt idx="56">
                  <c:v>0.33141579937392651</c:v>
                </c:pt>
                <c:pt idx="57">
                  <c:v>0.37312725104534139</c:v>
                </c:pt>
                <c:pt idx="58">
                  <c:v>0.39897438085693276</c:v>
                </c:pt>
                <c:pt idx="59">
                  <c:v>0.43046412859992694</c:v>
                </c:pt>
                <c:pt idx="60">
                  <c:v>0.44898449255149009</c:v>
                </c:pt>
                <c:pt idx="61">
                  <c:v>0.46513284481079159</c:v>
                </c:pt>
              </c:numCache>
            </c:numRef>
          </c:yVal>
          <c:smooth val="1"/>
        </c:ser>
        <c:ser>
          <c:idx val="4"/>
          <c:order val="4"/>
          <c:tx>
            <c:strRef>
              <c:f>'Profile 2'!$BZ$2</c:f>
              <c:strCache>
                <c:ptCount val="1"/>
                <c:pt idx="0">
                  <c:v>Z , t=803</c:v>
                </c:pt>
              </c:strCache>
            </c:strRef>
          </c:tx>
          <c:spPr>
            <a:ln w="19050" cap="rnd">
              <a:solidFill>
                <a:schemeClr val="accent5"/>
              </a:solidFill>
              <a:round/>
            </a:ln>
            <a:effectLst/>
          </c:spPr>
          <c:marker>
            <c:symbol val="none"/>
          </c:marker>
          <c:xVal>
            <c:numRef>
              <c:f>'Profile 2'!$D$3:$D$65</c:f>
              <c:numCache>
                <c:formatCode>General</c:formatCode>
                <c:ptCount val="63"/>
                <c:pt idx="0">
                  <c:v>0</c:v>
                </c:pt>
                <c:pt idx="1">
                  <c:v>0.46800000000000003</c:v>
                </c:pt>
                <c:pt idx="2">
                  <c:v>0.93500000000000005</c:v>
                </c:pt>
                <c:pt idx="3">
                  <c:v>1.403</c:v>
                </c:pt>
                <c:pt idx="4">
                  <c:v>1.87</c:v>
                </c:pt>
                <c:pt idx="5">
                  <c:v>2.3380000000000001</c:v>
                </c:pt>
                <c:pt idx="6">
                  <c:v>2.8050000000000002</c:v>
                </c:pt>
                <c:pt idx="7">
                  <c:v>3.2730000000000001</c:v>
                </c:pt>
                <c:pt idx="8">
                  <c:v>3.74</c:v>
                </c:pt>
                <c:pt idx="9">
                  <c:v>4.2080000000000002</c:v>
                </c:pt>
                <c:pt idx="10">
                  <c:v>4.6749999999999998</c:v>
                </c:pt>
                <c:pt idx="11">
                  <c:v>5.1429999999999998</c:v>
                </c:pt>
                <c:pt idx="12">
                  <c:v>5.61</c:v>
                </c:pt>
                <c:pt idx="13">
                  <c:v>6.0780000000000003</c:v>
                </c:pt>
                <c:pt idx="14">
                  <c:v>6.5449999999999999</c:v>
                </c:pt>
                <c:pt idx="15">
                  <c:v>7.0129999999999999</c:v>
                </c:pt>
                <c:pt idx="16">
                  <c:v>7.48</c:v>
                </c:pt>
                <c:pt idx="17">
                  <c:v>7.9470000000000001</c:v>
                </c:pt>
                <c:pt idx="18">
                  <c:v>8.4149999999999991</c:v>
                </c:pt>
                <c:pt idx="19">
                  <c:v>8.8819999999999997</c:v>
                </c:pt>
                <c:pt idx="20">
                  <c:v>9.35</c:v>
                </c:pt>
                <c:pt idx="21">
                  <c:v>9.8170000000000002</c:v>
                </c:pt>
                <c:pt idx="22">
                  <c:v>10.285</c:v>
                </c:pt>
                <c:pt idx="23">
                  <c:v>10.752000000000001</c:v>
                </c:pt>
                <c:pt idx="24">
                  <c:v>11.22</c:v>
                </c:pt>
                <c:pt idx="25">
                  <c:v>11.686999999999999</c:v>
                </c:pt>
                <c:pt idx="26">
                  <c:v>12.154</c:v>
                </c:pt>
                <c:pt idx="27">
                  <c:v>12.622</c:v>
                </c:pt>
                <c:pt idx="28">
                  <c:v>13.089</c:v>
                </c:pt>
                <c:pt idx="29">
                  <c:v>13.557</c:v>
                </c:pt>
                <c:pt idx="30">
                  <c:v>14.023999999999999</c:v>
                </c:pt>
                <c:pt idx="31">
                  <c:v>14.492000000000001</c:v>
                </c:pt>
                <c:pt idx="32">
                  <c:v>14.959</c:v>
                </c:pt>
                <c:pt idx="33">
                  <c:v>15.426</c:v>
                </c:pt>
                <c:pt idx="34">
                  <c:v>15.894</c:v>
                </c:pt>
                <c:pt idx="35">
                  <c:v>16.361000000000001</c:v>
                </c:pt>
                <c:pt idx="36">
                  <c:v>16.829000000000001</c:v>
                </c:pt>
                <c:pt idx="37">
                  <c:v>17.295999999999999</c:v>
                </c:pt>
                <c:pt idx="38">
                  <c:v>17.763000000000002</c:v>
                </c:pt>
                <c:pt idx="39">
                  <c:v>18.231000000000002</c:v>
                </c:pt>
                <c:pt idx="40">
                  <c:v>18.698</c:v>
                </c:pt>
                <c:pt idx="41">
                  <c:v>19.166</c:v>
                </c:pt>
                <c:pt idx="42">
                  <c:v>19.632999999999999</c:v>
                </c:pt>
                <c:pt idx="43">
                  <c:v>20.100000000000001</c:v>
                </c:pt>
                <c:pt idx="44">
                  <c:v>20.568000000000001</c:v>
                </c:pt>
                <c:pt idx="45">
                  <c:v>21.035</c:v>
                </c:pt>
                <c:pt idx="46">
                  <c:v>21.501999999999999</c:v>
                </c:pt>
                <c:pt idx="47">
                  <c:v>21.97</c:v>
                </c:pt>
                <c:pt idx="48">
                  <c:v>22.437000000000001</c:v>
                </c:pt>
                <c:pt idx="49">
                  <c:v>22.905000000000001</c:v>
                </c:pt>
                <c:pt idx="50">
                  <c:v>23.372</c:v>
                </c:pt>
                <c:pt idx="51">
                  <c:v>23.838999999999999</c:v>
                </c:pt>
                <c:pt idx="52">
                  <c:v>24.306999999999999</c:v>
                </c:pt>
                <c:pt idx="53">
                  <c:v>24.774000000000001</c:v>
                </c:pt>
                <c:pt idx="54">
                  <c:v>25.241</c:v>
                </c:pt>
                <c:pt idx="55">
                  <c:v>25.709</c:v>
                </c:pt>
                <c:pt idx="56">
                  <c:v>26.175999999999998</c:v>
                </c:pt>
                <c:pt idx="57">
                  <c:v>26.643000000000001</c:v>
                </c:pt>
                <c:pt idx="58">
                  <c:v>27.111000000000001</c:v>
                </c:pt>
                <c:pt idx="59">
                  <c:v>27.577999999999999</c:v>
                </c:pt>
                <c:pt idx="60">
                  <c:v>28.045000000000002</c:v>
                </c:pt>
                <c:pt idx="61">
                  <c:v>28.512</c:v>
                </c:pt>
                <c:pt idx="62">
                  <c:v>28.98</c:v>
                </c:pt>
              </c:numCache>
            </c:numRef>
          </c:xVal>
          <c:yVal>
            <c:numRef>
              <c:f>'Profile 2'!$BZ$3:$BZ$64</c:f>
              <c:numCache>
                <c:formatCode>General</c:formatCode>
                <c:ptCount val="62"/>
                <c:pt idx="0">
                  <c:v>0.31854661410581586</c:v>
                </c:pt>
                <c:pt idx="1">
                  <c:v>0.31479947593604557</c:v>
                </c:pt>
                <c:pt idx="2">
                  <c:v>0.30635139229888586</c:v>
                </c:pt>
                <c:pt idx="3">
                  <c:v>0.30096486457474475</c:v>
                </c:pt>
                <c:pt idx="4">
                  <c:v>0.2867631090826408</c:v>
                </c:pt>
                <c:pt idx="5">
                  <c:v>0.28014136370200077</c:v>
                </c:pt>
                <c:pt idx="6">
                  <c:v>0.26133442517334404</c:v>
                </c:pt>
                <c:pt idx="7">
                  <c:v>0.25393786581977407</c:v>
                </c:pt>
                <c:pt idx="8">
                  <c:v>0.23196985596782183</c:v>
                </c:pt>
                <c:pt idx="9">
                  <c:v>0.22426318341895574</c:v>
                </c:pt>
                <c:pt idx="10">
                  <c:v>0.20068981588581361</c:v>
                </c:pt>
                <c:pt idx="11">
                  <c:v>0.1930930999625102</c:v>
                </c:pt>
                <c:pt idx="12">
                  <c:v>0.16939763854842854</c:v>
                </c:pt>
                <c:pt idx="13">
                  <c:v>0.16224778104956988</c:v>
                </c:pt>
                <c:pt idx="14">
                  <c:v>0.13968822919030541</c:v>
                </c:pt>
                <c:pt idx="15">
                  <c:v>0.13321701266496588</c:v>
                </c:pt>
                <c:pt idx="16">
                  <c:v>0.11272768938221153</c:v>
                </c:pt>
                <c:pt idx="17">
                  <c:v>0.107059399264796</c:v>
                </c:pt>
                <c:pt idx="18">
                  <c:v>8.9216594516002778E-2</c:v>
                </c:pt>
                <c:pt idx="19">
                  <c:v>8.4383736885754013E-2</c:v>
                </c:pt>
                <c:pt idx="20">
                  <c:v>6.9430512836016256E-2</c:v>
                </c:pt>
                <c:pt idx="21">
                  <c:v>6.540206658212E-2</c:v>
                </c:pt>
                <c:pt idx="22">
                  <c:v>5.3316058144288782E-2</c:v>
                </c:pt>
                <c:pt idx="23">
                  <c:v>5.0030597706048688E-2</c:v>
                </c:pt>
                <c:pt idx="24">
                  <c:v>4.0613859356237368E-2</c:v>
                </c:pt>
                <c:pt idx="25">
                  <c:v>3.8010423237264113E-2</c:v>
                </c:pt>
                <c:pt idx="26">
                  <c:v>3.0982182092730071E-2</c:v>
                </c:pt>
                <c:pt idx="27">
                  <c:v>2.9024357087480541E-2</c:v>
                </c:pt>
                <c:pt idx="28">
                  <c:v>2.4103640610303633E-2</c:v>
                </c:pt>
                <c:pt idx="29">
                  <c:v>2.2795553087696731E-2</c:v>
                </c:pt>
                <c:pt idx="30">
                  <c:v>1.9767576189098475E-2</c:v>
                </c:pt>
                <c:pt idx="31">
                  <c:v>1.916284496751184E-2</c:v>
                </c:pt>
                <c:pt idx="32">
                  <c:v>1.792775551416334E-2</c:v>
                </c:pt>
                <c:pt idx="33">
                  <c:v>1.8133108926480266E-2</c:v>
                </c:pt>
                <c:pt idx="34">
                  <c:v>1.8736787533357432E-2</c:v>
                </c:pt>
                <c:pt idx="35">
                  <c:v>1.9911016631107465E-2</c:v>
                </c:pt>
                <c:pt idx="36">
                  <c:v>2.255557497319326E-2</c:v>
                </c:pt>
                <c:pt idx="37">
                  <c:v>2.4902556256389492E-2</c:v>
                </c:pt>
                <c:pt idx="38">
                  <c:v>2.9930940059888923E-2</c:v>
                </c:pt>
                <c:pt idx="39">
                  <c:v>3.3683738858676364E-2</c:v>
                </c:pt>
                <c:pt idx="40">
                  <c:v>4.1531102639058008E-2</c:v>
                </c:pt>
                <c:pt idx="41">
                  <c:v>4.6923743778114493E-2</c:v>
                </c:pt>
                <c:pt idx="42">
                  <c:v>5.8030489005853468E-2</c:v>
                </c:pt>
                <c:pt idx="43">
                  <c:v>6.5255567850220686E-2</c:v>
                </c:pt>
                <c:pt idx="44">
                  <c:v>7.9944369145686534E-2</c:v>
                </c:pt>
                <c:pt idx="45">
                  <c:v>8.9098359068628522E-2</c:v>
                </c:pt>
                <c:pt idx="46">
                  <c:v>0.10742931941344054</c:v>
                </c:pt>
                <c:pt idx="47">
                  <c:v>0.11845249756482759</c:v>
                </c:pt>
                <c:pt idx="48">
                  <c:v>0.14008356513809417</c:v>
                </c:pt>
                <c:pt idx="49">
                  <c:v>0.15270644082373699</c:v>
                </c:pt>
                <c:pt idx="50">
                  <c:v>0.17679542325894251</c:v>
                </c:pt>
                <c:pt idx="51">
                  <c:v>0.19050650056312987</c:v>
                </c:pt>
                <c:pt idx="52">
                  <c:v>0.21569136763805838</c:v>
                </c:pt>
                <c:pt idx="53">
                  <c:v>0.22974032289963955</c:v>
                </c:pt>
                <c:pt idx="54">
                  <c:v>0.25422305320872696</c:v>
                </c:pt>
                <c:pt idx="55">
                  <c:v>0.2676682342089553</c:v>
                </c:pt>
                <c:pt idx="56">
                  <c:v>0.28940521699950511</c:v>
                </c:pt>
                <c:pt idx="57">
                  <c:v>0.3012054657829597</c:v>
                </c:pt>
                <c:pt idx="58">
                  <c:v>0.31817974118194708</c:v>
                </c:pt>
                <c:pt idx="59">
                  <c:v>0.32731994521559177</c:v>
                </c:pt>
                <c:pt idx="60">
                  <c:v>0.33784561277312342</c:v>
                </c:pt>
                <c:pt idx="61">
                  <c:v>0.34347590353600321</c:v>
                </c:pt>
              </c:numCache>
            </c:numRef>
          </c:yVal>
          <c:smooth val="1"/>
        </c:ser>
        <c:dLbls>
          <c:showLegendKey val="0"/>
          <c:showVal val="0"/>
          <c:showCatName val="0"/>
          <c:showSerName val="0"/>
          <c:showPercent val="0"/>
          <c:showBubbleSize val="0"/>
        </c:dLbls>
        <c:axId val="270532504"/>
        <c:axId val="272912120"/>
      </c:scatterChart>
      <c:valAx>
        <c:axId val="2705325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Distance, km</a:t>
                </a:r>
              </a:p>
              <a:p>
                <a:pPr>
                  <a:defRPr sz="1800"/>
                </a:pPr>
                <a:endParaRPr lang="en-US" sz="1800"/>
              </a:p>
            </c:rich>
          </c:tx>
          <c:layout/>
          <c:overlay val="0"/>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solidFill>
            <a:schemeClr val="bg1"/>
          </a:solid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72912120"/>
        <c:crosses val="autoZero"/>
        <c:crossBetween val="midCat"/>
      </c:valAx>
      <c:valAx>
        <c:axId val="272912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Elevation, km</a:t>
                </a:r>
              </a:p>
            </c:rich>
          </c:tx>
          <c:layout/>
          <c:overlay val="0"/>
          <c:spPr>
            <a:solidFill>
              <a:schemeClr val="bg1"/>
            </a:solid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solidFill>
            <a:schemeClr val="bg1"/>
          </a:solid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70532504"/>
        <c:crosses val="autoZero"/>
        <c:crossBetween val="midCat"/>
      </c:valAx>
      <c:spPr>
        <a:solidFill>
          <a:schemeClr val="bg1"/>
        </a:solidFill>
        <a:ln>
          <a:noFill/>
        </a:ln>
        <a:effectLst/>
      </c:spPr>
    </c:plotArea>
    <c:legend>
      <c:legendPos val="r"/>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Real</a:t>
            </a:r>
            <a:r>
              <a:rPr lang="en-US" baseline="0"/>
              <a:t> Mars Profiles on top of eachother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Profile 2</c:v>
          </c:tx>
          <c:spPr>
            <a:ln w="19050" cap="rnd">
              <a:solidFill>
                <a:schemeClr val="accent1"/>
              </a:solidFill>
              <a:round/>
            </a:ln>
            <a:effectLst/>
          </c:spPr>
          <c:marker>
            <c:symbol val="none"/>
          </c:marker>
          <c:xVal>
            <c:numRef>
              <c:f>'Profile 10'!$E$3:$E$65</c:f>
              <c:numCache>
                <c:formatCode>General</c:formatCode>
                <c:ptCount val="63"/>
                <c:pt idx="0">
                  <c:v>13</c:v>
                </c:pt>
                <c:pt idx="1">
                  <c:v>13.468</c:v>
                </c:pt>
                <c:pt idx="2">
                  <c:v>13.935</c:v>
                </c:pt>
                <c:pt idx="3">
                  <c:v>14.403</c:v>
                </c:pt>
                <c:pt idx="4">
                  <c:v>14.870000000000001</c:v>
                </c:pt>
                <c:pt idx="5">
                  <c:v>15.338000000000001</c:v>
                </c:pt>
                <c:pt idx="6">
                  <c:v>15.805</c:v>
                </c:pt>
                <c:pt idx="7">
                  <c:v>16.273</c:v>
                </c:pt>
                <c:pt idx="8">
                  <c:v>16.740000000000002</c:v>
                </c:pt>
                <c:pt idx="9">
                  <c:v>17.207999999999998</c:v>
                </c:pt>
                <c:pt idx="10">
                  <c:v>17.675000000000001</c:v>
                </c:pt>
                <c:pt idx="11">
                  <c:v>18.143000000000001</c:v>
                </c:pt>
                <c:pt idx="12">
                  <c:v>18.61</c:v>
                </c:pt>
                <c:pt idx="13">
                  <c:v>19.077999999999999</c:v>
                </c:pt>
                <c:pt idx="14">
                  <c:v>19.545000000000002</c:v>
                </c:pt>
                <c:pt idx="15">
                  <c:v>20.012999999999998</c:v>
                </c:pt>
                <c:pt idx="16">
                  <c:v>20.48</c:v>
                </c:pt>
                <c:pt idx="17">
                  <c:v>20.946999999999999</c:v>
                </c:pt>
                <c:pt idx="18">
                  <c:v>21.414999999999999</c:v>
                </c:pt>
                <c:pt idx="19">
                  <c:v>21.881999999999998</c:v>
                </c:pt>
                <c:pt idx="20">
                  <c:v>22.35</c:v>
                </c:pt>
                <c:pt idx="21">
                  <c:v>22.817</c:v>
                </c:pt>
                <c:pt idx="22">
                  <c:v>23.285</c:v>
                </c:pt>
                <c:pt idx="23">
                  <c:v>23.752000000000002</c:v>
                </c:pt>
                <c:pt idx="24">
                  <c:v>24.22</c:v>
                </c:pt>
                <c:pt idx="25">
                  <c:v>24.686999999999998</c:v>
                </c:pt>
                <c:pt idx="26">
                  <c:v>25.154</c:v>
                </c:pt>
                <c:pt idx="27">
                  <c:v>25.622</c:v>
                </c:pt>
                <c:pt idx="28">
                  <c:v>26.088999999999999</c:v>
                </c:pt>
                <c:pt idx="29">
                  <c:v>26.557000000000002</c:v>
                </c:pt>
                <c:pt idx="30">
                  <c:v>27.024000000000001</c:v>
                </c:pt>
                <c:pt idx="31">
                  <c:v>27.492000000000001</c:v>
                </c:pt>
                <c:pt idx="32">
                  <c:v>27.959</c:v>
                </c:pt>
                <c:pt idx="33">
                  <c:v>28.426000000000002</c:v>
                </c:pt>
                <c:pt idx="34">
                  <c:v>28.893999999999998</c:v>
                </c:pt>
                <c:pt idx="35">
                  <c:v>29.361000000000001</c:v>
                </c:pt>
                <c:pt idx="36">
                  <c:v>29.829000000000001</c:v>
                </c:pt>
                <c:pt idx="37">
                  <c:v>30.295999999999999</c:v>
                </c:pt>
                <c:pt idx="38">
                  <c:v>30.763000000000002</c:v>
                </c:pt>
                <c:pt idx="39">
                  <c:v>31.231000000000002</c:v>
                </c:pt>
                <c:pt idx="40">
                  <c:v>31.698</c:v>
                </c:pt>
                <c:pt idx="41">
                  <c:v>32.165999999999997</c:v>
                </c:pt>
                <c:pt idx="42">
                  <c:v>32.632999999999996</c:v>
                </c:pt>
                <c:pt idx="43">
                  <c:v>33.1</c:v>
                </c:pt>
                <c:pt idx="44">
                  <c:v>33.567999999999998</c:v>
                </c:pt>
                <c:pt idx="45">
                  <c:v>34.034999999999997</c:v>
                </c:pt>
                <c:pt idx="46">
                  <c:v>34.501999999999995</c:v>
                </c:pt>
                <c:pt idx="47">
                  <c:v>34.97</c:v>
                </c:pt>
                <c:pt idx="48">
                  <c:v>35.436999999999998</c:v>
                </c:pt>
                <c:pt idx="49">
                  <c:v>35.905000000000001</c:v>
                </c:pt>
                <c:pt idx="50">
                  <c:v>36.372</c:v>
                </c:pt>
                <c:pt idx="51">
                  <c:v>36.838999999999999</c:v>
                </c:pt>
                <c:pt idx="52">
                  <c:v>37.307000000000002</c:v>
                </c:pt>
                <c:pt idx="53">
                  <c:v>37.774000000000001</c:v>
                </c:pt>
                <c:pt idx="54">
                  <c:v>38.241</c:v>
                </c:pt>
                <c:pt idx="55">
                  <c:v>38.709000000000003</c:v>
                </c:pt>
                <c:pt idx="56">
                  <c:v>39.176000000000002</c:v>
                </c:pt>
                <c:pt idx="57">
                  <c:v>39.643000000000001</c:v>
                </c:pt>
                <c:pt idx="58">
                  <c:v>40.111000000000004</c:v>
                </c:pt>
                <c:pt idx="59">
                  <c:v>40.578000000000003</c:v>
                </c:pt>
                <c:pt idx="60">
                  <c:v>41.045000000000002</c:v>
                </c:pt>
                <c:pt idx="61">
                  <c:v>41.512</c:v>
                </c:pt>
                <c:pt idx="62">
                  <c:v>41.980000000000004</c:v>
                </c:pt>
              </c:numCache>
            </c:numRef>
          </c:xVal>
          <c:yVal>
            <c:numRef>
              <c:f>'Profile 10'!$D$3:$D$65</c:f>
              <c:numCache>
                <c:formatCode>General</c:formatCode>
                <c:ptCount val="63"/>
                <c:pt idx="0">
                  <c:v>1916</c:v>
                </c:pt>
                <c:pt idx="1">
                  <c:v>1916</c:v>
                </c:pt>
                <c:pt idx="2">
                  <c:v>1915</c:v>
                </c:pt>
                <c:pt idx="3">
                  <c:v>1919</c:v>
                </c:pt>
                <c:pt idx="4">
                  <c:v>1917</c:v>
                </c:pt>
                <c:pt idx="5">
                  <c:v>1873</c:v>
                </c:pt>
                <c:pt idx="6">
                  <c:v>1843</c:v>
                </c:pt>
                <c:pt idx="7">
                  <c:v>1807</c:v>
                </c:pt>
                <c:pt idx="8">
                  <c:v>1764</c:v>
                </c:pt>
                <c:pt idx="9">
                  <c:v>1670</c:v>
                </c:pt>
                <c:pt idx="10">
                  <c:v>1628</c:v>
                </c:pt>
                <c:pt idx="11">
                  <c:v>1600</c:v>
                </c:pt>
                <c:pt idx="12">
                  <c:v>1604</c:v>
                </c:pt>
                <c:pt idx="13">
                  <c:v>1593</c:v>
                </c:pt>
                <c:pt idx="14">
                  <c:v>1586</c:v>
                </c:pt>
                <c:pt idx="15">
                  <c:v>1579</c:v>
                </c:pt>
                <c:pt idx="16">
                  <c:v>1573</c:v>
                </c:pt>
                <c:pt idx="17">
                  <c:v>1558</c:v>
                </c:pt>
                <c:pt idx="18">
                  <c:v>1556</c:v>
                </c:pt>
                <c:pt idx="19">
                  <c:v>1549</c:v>
                </c:pt>
                <c:pt idx="20">
                  <c:v>1541</c:v>
                </c:pt>
                <c:pt idx="21">
                  <c:v>1526</c:v>
                </c:pt>
                <c:pt idx="22">
                  <c:v>1523</c:v>
                </c:pt>
                <c:pt idx="23">
                  <c:v>1522</c:v>
                </c:pt>
                <c:pt idx="24">
                  <c:v>1519</c:v>
                </c:pt>
                <c:pt idx="25">
                  <c:v>1516</c:v>
                </c:pt>
                <c:pt idx="26">
                  <c:v>1512</c:v>
                </c:pt>
                <c:pt idx="27">
                  <c:v>1509</c:v>
                </c:pt>
                <c:pt idx="28">
                  <c:v>1505</c:v>
                </c:pt>
                <c:pt idx="29">
                  <c:v>1503</c:v>
                </c:pt>
                <c:pt idx="30">
                  <c:v>1505</c:v>
                </c:pt>
                <c:pt idx="31">
                  <c:v>1505</c:v>
                </c:pt>
                <c:pt idx="32">
                  <c:v>1506</c:v>
                </c:pt>
                <c:pt idx="33">
                  <c:v>1506</c:v>
                </c:pt>
                <c:pt idx="34">
                  <c:v>1503</c:v>
                </c:pt>
                <c:pt idx="35">
                  <c:v>1503</c:v>
                </c:pt>
                <c:pt idx="36">
                  <c:v>1503</c:v>
                </c:pt>
                <c:pt idx="37">
                  <c:v>1501</c:v>
                </c:pt>
                <c:pt idx="38">
                  <c:v>1500</c:v>
                </c:pt>
                <c:pt idx="39">
                  <c:v>1501</c:v>
                </c:pt>
                <c:pt idx="40">
                  <c:v>1501</c:v>
                </c:pt>
                <c:pt idx="41">
                  <c:v>1505</c:v>
                </c:pt>
                <c:pt idx="42">
                  <c:v>1512</c:v>
                </c:pt>
                <c:pt idx="43">
                  <c:v>1515</c:v>
                </c:pt>
                <c:pt idx="44">
                  <c:v>1519</c:v>
                </c:pt>
                <c:pt idx="45">
                  <c:v>1520</c:v>
                </c:pt>
                <c:pt idx="46">
                  <c:v>1524</c:v>
                </c:pt>
                <c:pt idx="47">
                  <c:v>1533</c:v>
                </c:pt>
                <c:pt idx="48">
                  <c:v>1537</c:v>
                </c:pt>
                <c:pt idx="49">
                  <c:v>1543</c:v>
                </c:pt>
                <c:pt idx="50">
                  <c:v>1556</c:v>
                </c:pt>
                <c:pt idx="51">
                  <c:v>1599</c:v>
                </c:pt>
                <c:pt idx="52">
                  <c:v>1636</c:v>
                </c:pt>
                <c:pt idx="53">
                  <c:v>1679</c:v>
                </c:pt>
                <c:pt idx="54">
                  <c:v>1725</c:v>
                </c:pt>
                <c:pt idx="55">
                  <c:v>1820</c:v>
                </c:pt>
                <c:pt idx="56">
                  <c:v>1868</c:v>
                </c:pt>
                <c:pt idx="57">
                  <c:v>1915</c:v>
                </c:pt>
                <c:pt idx="58">
                  <c:v>1961</c:v>
                </c:pt>
                <c:pt idx="59">
                  <c:v>2016</c:v>
                </c:pt>
                <c:pt idx="60">
                  <c:v>2029</c:v>
                </c:pt>
                <c:pt idx="61">
                  <c:v>2044</c:v>
                </c:pt>
                <c:pt idx="62">
                  <c:v>2047</c:v>
                </c:pt>
              </c:numCache>
            </c:numRef>
          </c:yVal>
          <c:smooth val="1"/>
        </c:ser>
        <c:ser>
          <c:idx val="2"/>
          <c:order val="2"/>
          <c:tx>
            <c:v>Profile 4</c:v>
          </c:tx>
          <c:spPr>
            <a:ln w="19050" cap="rnd">
              <a:solidFill>
                <a:schemeClr val="accent3"/>
              </a:solidFill>
              <a:round/>
            </a:ln>
            <a:effectLst/>
          </c:spPr>
          <c:marker>
            <c:symbol val="none"/>
          </c:marker>
          <c:xVal>
            <c:numRef>
              <c:f>'Profile 10'!$J$3:$J$34</c:f>
              <c:numCache>
                <c:formatCode>General</c:formatCode>
                <c:ptCount val="32"/>
                <c:pt idx="0">
                  <c:v>0</c:v>
                </c:pt>
                <c:pt idx="1">
                  <c:v>1.855</c:v>
                </c:pt>
                <c:pt idx="2">
                  <c:v>3.7090000000000001</c:v>
                </c:pt>
                <c:pt idx="3">
                  <c:v>5.5640000000000001</c:v>
                </c:pt>
                <c:pt idx="4">
                  <c:v>7.4180000000000001</c:v>
                </c:pt>
                <c:pt idx="5">
                  <c:v>9.2720000000000002</c:v>
                </c:pt>
                <c:pt idx="6">
                  <c:v>11.125</c:v>
                </c:pt>
                <c:pt idx="7">
                  <c:v>12.978</c:v>
                </c:pt>
                <c:pt idx="8">
                  <c:v>14.831</c:v>
                </c:pt>
                <c:pt idx="9">
                  <c:v>16.684000000000001</c:v>
                </c:pt>
                <c:pt idx="10">
                  <c:v>18.536999999999999</c:v>
                </c:pt>
                <c:pt idx="11">
                  <c:v>20.388999999999999</c:v>
                </c:pt>
                <c:pt idx="12">
                  <c:v>22.241</c:v>
                </c:pt>
                <c:pt idx="13">
                  <c:v>24.093</c:v>
                </c:pt>
                <c:pt idx="14">
                  <c:v>25.943999999999999</c:v>
                </c:pt>
                <c:pt idx="15">
                  <c:v>27.795999999999999</c:v>
                </c:pt>
                <c:pt idx="16">
                  <c:v>29.646000000000001</c:v>
                </c:pt>
                <c:pt idx="17">
                  <c:v>31.497</c:v>
                </c:pt>
                <c:pt idx="18">
                  <c:v>33.347999999999999</c:v>
                </c:pt>
                <c:pt idx="19">
                  <c:v>35.198</c:v>
                </c:pt>
                <c:pt idx="20">
                  <c:v>37.048000000000002</c:v>
                </c:pt>
                <c:pt idx="21">
                  <c:v>38.896999999999998</c:v>
                </c:pt>
                <c:pt idx="22">
                  <c:v>40.747</c:v>
                </c:pt>
                <c:pt idx="23">
                  <c:v>42.595999999999997</c:v>
                </c:pt>
                <c:pt idx="24">
                  <c:v>44.445</c:v>
                </c:pt>
                <c:pt idx="25">
                  <c:v>46.293999999999997</c:v>
                </c:pt>
                <c:pt idx="26">
                  <c:v>48.142000000000003</c:v>
                </c:pt>
                <c:pt idx="27">
                  <c:v>49.99</c:v>
                </c:pt>
                <c:pt idx="28">
                  <c:v>51.838000000000001</c:v>
                </c:pt>
                <c:pt idx="29">
                  <c:v>53.685000000000002</c:v>
                </c:pt>
                <c:pt idx="30">
                  <c:v>55.533000000000001</c:v>
                </c:pt>
                <c:pt idx="31">
                  <c:v>57.38</c:v>
                </c:pt>
              </c:numCache>
            </c:numRef>
          </c:xVal>
          <c:yVal>
            <c:numRef>
              <c:f>'Profile 10'!$L$3:$L$34</c:f>
              <c:numCache>
                <c:formatCode>General</c:formatCode>
                <c:ptCount val="32"/>
                <c:pt idx="0">
                  <c:v>2410</c:v>
                </c:pt>
                <c:pt idx="1">
                  <c:v>2430</c:v>
                </c:pt>
                <c:pt idx="2">
                  <c:v>2542</c:v>
                </c:pt>
                <c:pt idx="3">
                  <c:v>2524</c:v>
                </c:pt>
                <c:pt idx="4">
                  <c:v>2625</c:v>
                </c:pt>
                <c:pt idx="5">
                  <c:v>2633</c:v>
                </c:pt>
                <c:pt idx="6">
                  <c:v>2654</c:v>
                </c:pt>
                <c:pt idx="7">
                  <c:v>1974</c:v>
                </c:pt>
                <c:pt idx="8">
                  <c:v>1788</c:v>
                </c:pt>
                <c:pt idx="9">
                  <c:v>1510</c:v>
                </c:pt>
                <c:pt idx="10">
                  <c:v>1451</c:v>
                </c:pt>
                <c:pt idx="11">
                  <c:v>1407</c:v>
                </c:pt>
                <c:pt idx="12">
                  <c:v>1388</c:v>
                </c:pt>
                <c:pt idx="13">
                  <c:v>1399</c:v>
                </c:pt>
                <c:pt idx="14">
                  <c:v>1384</c:v>
                </c:pt>
                <c:pt idx="15">
                  <c:v>1391</c:v>
                </c:pt>
                <c:pt idx="16">
                  <c:v>1400</c:v>
                </c:pt>
                <c:pt idx="17">
                  <c:v>1410</c:v>
                </c:pt>
                <c:pt idx="18">
                  <c:v>1430</c:v>
                </c:pt>
                <c:pt idx="19">
                  <c:v>1478</c:v>
                </c:pt>
                <c:pt idx="20">
                  <c:v>1497</c:v>
                </c:pt>
                <c:pt idx="21">
                  <c:v>1613</c:v>
                </c:pt>
                <c:pt idx="22">
                  <c:v>1786</c:v>
                </c:pt>
                <c:pt idx="23">
                  <c:v>1870</c:v>
                </c:pt>
                <c:pt idx="24">
                  <c:v>2051</c:v>
                </c:pt>
                <c:pt idx="25">
                  <c:v>2169</c:v>
                </c:pt>
                <c:pt idx="26">
                  <c:v>2308</c:v>
                </c:pt>
                <c:pt idx="27">
                  <c:v>2350</c:v>
                </c:pt>
                <c:pt idx="28">
                  <c:v>2336</c:v>
                </c:pt>
                <c:pt idx="29">
                  <c:v>2264</c:v>
                </c:pt>
                <c:pt idx="30">
                  <c:v>2227</c:v>
                </c:pt>
                <c:pt idx="31">
                  <c:v>2179</c:v>
                </c:pt>
              </c:numCache>
            </c:numRef>
          </c:yVal>
          <c:smooth val="1"/>
        </c:ser>
        <c:ser>
          <c:idx val="3"/>
          <c:order val="3"/>
          <c:tx>
            <c:v>Profile 5</c:v>
          </c:tx>
          <c:spPr>
            <a:ln w="19050" cap="rnd">
              <a:solidFill>
                <a:schemeClr val="accent4"/>
              </a:solidFill>
              <a:round/>
            </a:ln>
            <a:effectLst/>
          </c:spPr>
          <c:marker>
            <c:symbol val="none"/>
          </c:marker>
          <c:xVal>
            <c:numRef>
              <c:f>'Profile 10'!$N$3:$N$27</c:f>
              <c:numCache>
                <c:formatCode>General</c:formatCode>
                <c:ptCount val="25"/>
                <c:pt idx="0">
                  <c:v>0</c:v>
                </c:pt>
                <c:pt idx="1">
                  <c:v>1.883</c:v>
                </c:pt>
                <c:pt idx="2">
                  <c:v>3.7669999999999999</c:v>
                </c:pt>
                <c:pt idx="3">
                  <c:v>5.65</c:v>
                </c:pt>
                <c:pt idx="4">
                  <c:v>7.5330000000000004</c:v>
                </c:pt>
                <c:pt idx="5">
                  <c:v>9.4169999999999998</c:v>
                </c:pt>
                <c:pt idx="6">
                  <c:v>11.3</c:v>
                </c:pt>
                <c:pt idx="7">
                  <c:v>13.183</c:v>
                </c:pt>
                <c:pt idx="8">
                  <c:v>15.066000000000001</c:v>
                </c:pt>
                <c:pt idx="9">
                  <c:v>16.949000000000002</c:v>
                </c:pt>
                <c:pt idx="10">
                  <c:v>18.832000000000001</c:v>
                </c:pt>
                <c:pt idx="11">
                  <c:v>20.715</c:v>
                </c:pt>
                <c:pt idx="12">
                  <c:v>22.597999999999999</c:v>
                </c:pt>
                <c:pt idx="13">
                  <c:v>24.481000000000002</c:v>
                </c:pt>
                <c:pt idx="14">
                  <c:v>26.363</c:v>
                </c:pt>
                <c:pt idx="15">
                  <c:v>28.245999999999999</c:v>
                </c:pt>
                <c:pt idx="16">
                  <c:v>30.129000000000001</c:v>
                </c:pt>
                <c:pt idx="17">
                  <c:v>32.011000000000003</c:v>
                </c:pt>
                <c:pt idx="18">
                  <c:v>33.893999999999998</c:v>
                </c:pt>
                <c:pt idx="19">
                  <c:v>35.776000000000003</c:v>
                </c:pt>
                <c:pt idx="20">
                  <c:v>37.658999999999999</c:v>
                </c:pt>
                <c:pt idx="21">
                  <c:v>39.540999999999997</c:v>
                </c:pt>
                <c:pt idx="22">
                  <c:v>41.423000000000002</c:v>
                </c:pt>
                <c:pt idx="23">
                  <c:v>43.305999999999997</c:v>
                </c:pt>
                <c:pt idx="24">
                  <c:v>45.188000000000002</c:v>
                </c:pt>
              </c:numCache>
            </c:numRef>
          </c:xVal>
          <c:yVal>
            <c:numRef>
              <c:f>'Profile 10'!$P$3:$P$27</c:f>
              <c:numCache>
                <c:formatCode>General</c:formatCode>
                <c:ptCount val="25"/>
                <c:pt idx="0">
                  <c:v>2657</c:v>
                </c:pt>
                <c:pt idx="1">
                  <c:v>2658</c:v>
                </c:pt>
                <c:pt idx="2">
                  <c:v>2715</c:v>
                </c:pt>
                <c:pt idx="3">
                  <c:v>2820</c:v>
                </c:pt>
                <c:pt idx="4">
                  <c:v>2997</c:v>
                </c:pt>
                <c:pt idx="5">
                  <c:v>2822</c:v>
                </c:pt>
                <c:pt idx="6">
                  <c:v>2381</c:v>
                </c:pt>
                <c:pt idx="7">
                  <c:v>1947</c:v>
                </c:pt>
                <c:pt idx="8">
                  <c:v>1630</c:v>
                </c:pt>
                <c:pt idx="9">
                  <c:v>1532</c:v>
                </c:pt>
                <c:pt idx="10">
                  <c:v>1494</c:v>
                </c:pt>
                <c:pt idx="11">
                  <c:v>1476</c:v>
                </c:pt>
                <c:pt idx="12">
                  <c:v>1456</c:v>
                </c:pt>
                <c:pt idx="13">
                  <c:v>1431</c:v>
                </c:pt>
                <c:pt idx="14">
                  <c:v>1423</c:v>
                </c:pt>
                <c:pt idx="15">
                  <c:v>1430</c:v>
                </c:pt>
                <c:pt idx="16">
                  <c:v>1418</c:v>
                </c:pt>
                <c:pt idx="17">
                  <c:v>1429</c:v>
                </c:pt>
                <c:pt idx="18">
                  <c:v>1478</c:v>
                </c:pt>
                <c:pt idx="19">
                  <c:v>1557</c:v>
                </c:pt>
                <c:pt idx="20">
                  <c:v>1866</c:v>
                </c:pt>
                <c:pt idx="21">
                  <c:v>2291</c:v>
                </c:pt>
                <c:pt idx="22">
                  <c:v>2885</c:v>
                </c:pt>
                <c:pt idx="23">
                  <c:v>2911</c:v>
                </c:pt>
                <c:pt idx="24">
                  <c:v>2862</c:v>
                </c:pt>
              </c:numCache>
            </c:numRef>
          </c:yVal>
          <c:smooth val="1"/>
        </c:ser>
        <c:ser>
          <c:idx val="4"/>
          <c:order val="4"/>
          <c:tx>
            <c:v>Profile 6</c:v>
          </c:tx>
          <c:spPr>
            <a:ln w="19050" cap="rnd">
              <a:solidFill>
                <a:schemeClr val="accent5"/>
              </a:solidFill>
              <a:round/>
            </a:ln>
            <a:effectLst/>
          </c:spPr>
          <c:marker>
            <c:symbol val="none"/>
          </c:marker>
          <c:xVal>
            <c:numRef>
              <c:f>'Profile 10'!$T$3:$T$29</c:f>
              <c:numCache>
                <c:formatCode>General</c:formatCode>
                <c:ptCount val="27"/>
                <c:pt idx="0">
                  <c:v>3</c:v>
                </c:pt>
                <c:pt idx="1">
                  <c:v>4.8849999999999998</c:v>
                </c:pt>
                <c:pt idx="2">
                  <c:v>6.7709999999999999</c:v>
                </c:pt>
                <c:pt idx="3">
                  <c:v>8.6559999999999988</c:v>
                </c:pt>
                <c:pt idx="4">
                  <c:v>10.541</c:v>
                </c:pt>
                <c:pt idx="5">
                  <c:v>12.427</c:v>
                </c:pt>
                <c:pt idx="6">
                  <c:v>14.311999999999999</c:v>
                </c:pt>
                <c:pt idx="7">
                  <c:v>16.198</c:v>
                </c:pt>
                <c:pt idx="8">
                  <c:v>18.082999999999998</c:v>
                </c:pt>
                <c:pt idx="9">
                  <c:v>19.969000000000001</c:v>
                </c:pt>
                <c:pt idx="10">
                  <c:v>21.855</c:v>
                </c:pt>
                <c:pt idx="11">
                  <c:v>23.74</c:v>
                </c:pt>
                <c:pt idx="12">
                  <c:v>25.626000000000001</c:v>
                </c:pt>
                <c:pt idx="13">
                  <c:v>27.512</c:v>
                </c:pt>
                <c:pt idx="14">
                  <c:v>29.398</c:v>
                </c:pt>
                <c:pt idx="15">
                  <c:v>31.283999999999999</c:v>
                </c:pt>
                <c:pt idx="16">
                  <c:v>33.168999999999997</c:v>
                </c:pt>
                <c:pt idx="17">
                  <c:v>35.055</c:v>
                </c:pt>
                <c:pt idx="18">
                  <c:v>36.942</c:v>
                </c:pt>
                <c:pt idx="19">
                  <c:v>38.828000000000003</c:v>
                </c:pt>
                <c:pt idx="20">
                  <c:v>40.713999999999999</c:v>
                </c:pt>
                <c:pt idx="21">
                  <c:v>42.6</c:v>
                </c:pt>
                <c:pt idx="22">
                  <c:v>44.485999999999997</c:v>
                </c:pt>
                <c:pt idx="23">
                  <c:v>46.372</c:v>
                </c:pt>
                <c:pt idx="24">
                  <c:v>48.259</c:v>
                </c:pt>
                <c:pt idx="25">
                  <c:v>50.145000000000003</c:v>
                </c:pt>
                <c:pt idx="26">
                  <c:v>52.031999999999996</c:v>
                </c:pt>
              </c:numCache>
            </c:numRef>
          </c:xVal>
          <c:yVal>
            <c:numRef>
              <c:f>'Profile 10'!$U$3:$U$29</c:f>
              <c:numCache>
                <c:formatCode>General</c:formatCode>
                <c:ptCount val="27"/>
                <c:pt idx="0">
                  <c:v>2788</c:v>
                </c:pt>
                <c:pt idx="1">
                  <c:v>2855</c:v>
                </c:pt>
                <c:pt idx="2">
                  <c:v>2728</c:v>
                </c:pt>
                <c:pt idx="3">
                  <c:v>2096</c:v>
                </c:pt>
                <c:pt idx="4">
                  <c:v>1987</c:v>
                </c:pt>
                <c:pt idx="5">
                  <c:v>1761</c:v>
                </c:pt>
                <c:pt idx="6">
                  <c:v>1717</c:v>
                </c:pt>
                <c:pt idx="7">
                  <c:v>1704</c:v>
                </c:pt>
                <c:pt idx="8">
                  <c:v>1688</c:v>
                </c:pt>
                <c:pt idx="9">
                  <c:v>1678</c:v>
                </c:pt>
                <c:pt idx="10">
                  <c:v>1667</c:v>
                </c:pt>
                <c:pt idx="11">
                  <c:v>1624</c:v>
                </c:pt>
                <c:pt idx="12">
                  <c:v>1636</c:v>
                </c:pt>
                <c:pt idx="13">
                  <c:v>1651</c:v>
                </c:pt>
                <c:pt idx="14">
                  <c:v>1627</c:v>
                </c:pt>
                <c:pt idx="15">
                  <c:v>1651</c:v>
                </c:pt>
                <c:pt idx="16">
                  <c:v>1654</c:v>
                </c:pt>
                <c:pt idx="17">
                  <c:v>1664</c:v>
                </c:pt>
                <c:pt idx="18">
                  <c:v>1671</c:v>
                </c:pt>
                <c:pt idx="19">
                  <c:v>1707</c:v>
                </c:pt>
                <c:pt idx="20">
                  <c:v>1745</c:v>
                </c:pt>
                <c:pt idx="21">
                  <c:v>1870</c:v>
                </c:pt>
                <c:pt idx="22">
                  <c:v>2632</c:v>
                </c:pt>
                <c:pt idx="23">
                  <c:v>2785</c:v>
                </c:pt>
                <c:pt idx="24">
                  <c:v>2767</c:v>
                </c:pt>
                <c:pt idx="25">
                  <c:v>2784</c:v>
                </c:pt>
                <c:pt idx="26">
                  <c:v>2812</c:v>
                </c:pt>
              </c:numCache>
            </c:numRef>
          </c:yVal>
          <c:smooth val="1"/>
        </c:ser>
        <c:ser>
          <c:idx val="5"/>
          <c:order val="5"/>
          <c:tx>
            <c:v>Profile 7</c:v>
          </c:tx>
          <c:spPr>
            <a:ln w="19050" cap="rnd">
              <a:solidFill>
                <a:schemeClr val="accent6"/>
              </a:solidFill>
              <a:round/>
            </a:ln>
            <a:effectLst/>
          </c:spPr>
          <c:marker>
            <c:symbol val="none"/>
          </c:marker>
          <c:xVal>
            <c:numRef>
              <c:f>'Profile 10'!$W$3:$W$34</c:f>
              <c:numCache>
                <c:formatCode>General</c:formatCode>
                <c:ptCount val="32"/>
                <c:pt idx="0">
                  <c:v>0</c:v>
                </c:pt>
                <c:pt idx="1">
                  <c:v>1.877</c:v>
                </c:pt>
                <c:pt idx="2">
                  <c:v>3.754</c:v>
                </c:pt>
                <c:pt idx="3">
                  <c:v>5.6319999999999997</c:v>
                </c:pt>
                <c:pt idx="4">
                  <c:v>7.5090000000000003</c:v>
                </c:pt>
                <c:pt idx="5">
                  <c:v>9.3870000000000005</c:v>
                </c:pt>
                <c:pt idx="6">
                  <c:v>11.266</c:v>
                </c:pt>
                <c:pt idx="7">
                  <c:v>13.144</c:v>
                </c:pt>
                <c:pt idx="8">
                  <c:v>15.022</c:v>
                </c:pt>
                <c:pt idx="9">
                  <c:v>16.901</c:v>
                </c:pt>
                <c:pt idx="10">
                  <c:v>18.78</c:v>
                </c:pt>
                <c:pt idx="11">
                  <c:v>20.658999999999999</c:v>
                </c:pt>
                <c:pt idx="12">
                  <c:v>22.539000000000001</c:v>
                </c:pt>
                <c:pt idx="13">
                  <c:v>24.419</c:v>
                </c:pt>
                <c:pt idx="14">
                  <c:v>26.297999999999998</c:v>
                </c:pt>
                <c:pt idx="15">
                  <c:v>28.178000000000001</c:v>
                </c:pt>
                <c:pt idx="16">
                  <c:v>30.059000000000001</c:v>
                </c:pt>
                <c:pt idx="17">
                  <c:v>31.939</c:v>
                </c:pt>
                <c:pt idx="18">
                  <c:v>33.82</c:v>
                </c:pt>
                <c:pt idx="19">
                  <c:v>35.701000000000001</c:v>
                </c:pt>
                <c:pt idx="20">
                  <c:v>37.582000000000001</c:v>
                </c:pt>
                <c:pt idx="21">
                  <c:v>39.463000000000001</c:v>
                </c:pt>
                <c:pt idx="22">
                  <c:v>41.344999999999999</c:v>
                </c:pt>
                <c:pt idx="23">
                  <c:v>43.226999999999997</c:v>
                </c:pt>
                <c:pt idx="24">
                  <c:v>45.109000000000002</c:v>
                </c:pt>
                <c:pt idx="25">
                  <c:v>46.991</c:v>
                </c:pt>
                <c:pt idx="26">
                  <c:v>48.874000000000002</c:v>
                </c:pt>
                <c:pt idx="27">
                  <c:v>50.756</c:v>
                </c:pt>
                <c:pt idx="28">
                  <c:v>52.639000000000003</c:v>
                </c:pt>
                <c:pt idx="29">
                  <c:v>54.521999999999998</c:v>
                </c:pt>
                <c:pt idx="30">
                  <c:v>56.405000000000001</c:v>
                </c:pt>
                <c:pt idx="31">
                  <c:v>58.289000000000001</c:v>
                </c:pt>
              </c:numCache>
            </c:numRef>
          </c:xVal>
          <c:yVal>
            <c:numRef>
              <c:f>'Profile 10'!$Y$3:$Y$34</c:f>
              <c:numCache>
                <c:formatCode>General</c:formatCode>
                <c:ptCount val="32"/>
                <c:pt idx="0">
                  <c:v>2547</c:v>
                </c:pt>
                <c:pt idx="1">
                  <c:v>2542</c:v>
                </c:pt>
                <c:pt idx="2">
                  <c:v>2546</c:v>
                </c:pt>
                <c:pt idx="3">
                  <c:v>2569</c:v>
                </c:pt>
                <c:pt idx="4">
                  <c:v>2580</c:v>
                </c:pt>
                <c:pt idx="5">
                  <c:v>2580</c:v>
                </c:pt>
                <c:pt idx="6">
                  <c:v>2545</c:v>
                </c:pt>
                <c:pt idx="7">
                  <c:v>2108</c:v>
                </c:pt>
                <c:pt idx="8">
                  <c:v>1675</c:v>
                </c:pt>
                <c:pt idx="9">
                  <c:v>1587</c:v>
                </c:pt>
                <c:pt idx="10">
                  <c:v>1587</c:v>
                </c:pt>
                <c:pt idx="11">
                  <c:v>1560</c:v>
                </c:pt>
                <c:pt idx="12">
                  <c:v>1565</c:v>
                </c:pt>
                <c:pt idx="13">
                  <c:v>1562</c:v>
                </c:pt>
                <c:pt idx="14">
                  <c:v>1562</c:v>
                </c:pt>
                <c:pt idx="15">
                  <c:v>1568</c:v>
                </c:pt>
                <c:pt idx="16">
                  <c:v>1575</c:v>
                </c:pt>
                <c:pt idx="17">
                  <c:v>1580</c:v>
                </c:pt>
                <c:pt idx="18">
                  <c:v>1585</c:v>
                </c:pt>
                <c:pt idx="19">
                  <c:v>1585</c:v>
                </c:pt>
                <c:pt idx="20">
                  <c:v>1605</c:v>
                </c:pt>
                <c:pt idx="21">
                  <c:v>1662</c:v>
                </c:pt>
                <c:pt idx="22">
                  <c:v>1762</c:v>
                </c:pt>
                <c:pt idx="23">
                  <c:v>1762</c:v>
                </c:pt>
                <c:pt idx="24">
                  <c:v>2141</c:v>
                </c:pt>
                <c:pt idx="25">
                  <c:v>2866</c:v>
                </c:pt>
                <c:pt idx="26">
                  <c:v>2863</c:v>
                </c:pt>
                <c:pt idx="27">
                  <c:v>2852</c:v>
                </c:pt>
                <c:pt idx="28">
                  <c:v>2852</c:v>
                </c:pt>
                <c:pt idx="29">
                  <c:v>2848</c:v>
                </c:pt>
                <c:pt idx="30">
                  <c:v>2837</c:v>
                </c:pt>
                <c:pt idx="31">
                  <c:v>2810</c:v>
                </c:pt>
              </c:numCache>
            </c:numRef>
          </c:yVal>
          <c:smooth val="1"/>
        </c:ser>
        <c:ser>
          <c:idx val="6"/>
          <c:order val="6"/>
          <c:tx>
            <c:v>Profile 8</c:v>
          </c:tx>
          <c:spPr>
            <a:ln w="19050" cap="rnd">
              <a:solidFill>
                <a:schemeClr val="accent1">
                  <a:lumMod val="60000"/>
                </a:schemeClr>
              </a:solidFill>
              <a:round/>
            </a:ln>
            <a:effectLst/>
          </c:spPr>
          <c:marker>
            <c:symbol val="none"/>
          </c:marker>
          <c:xVal>
            <c:numRef>
              <c:f>'Profile 10'!$AC$3:$AC$35</c:f>
              <c:numCache>
                <c:formatCode>General</c:formatCode>
                <c:ptCount val="33"/>
                <c:pt idx="0">
                  <c:v>-10</c:v>
                </c:pt>
                <c:pt idx="1">
                  <c:v>-8.120000000000001</c:v>
                </c:pt>
                <c:pt idx="2">
                  <c:v>-6.2409999999999997</c:v>
                </c:pt>
                <c:pt idx="3">
                  <c:v>-4.3620000000000001</c:v>
                </c:pt>
                <c:pt idx="4">
                  <c:v>-2.4829999999999997</c:v>
                </c:pt>
                <c:pt idx="5">
                  <c:v>-0.60500000000000043</c:v>
                </c:pt>
                <c:pt idx="6">
                  <c:v>1.2729999999999997</c:v>
                </c:pt>
                <c:pt idx="7">
                  <c:v>3.1509999999999998</c:v>
                </c:pt>
                <c:pt idx="8">
                  <c:v>5.0280000000000005</c:v>
                </c:pt>
                <c:pt idx="9">
                  <c:v>6.9050000000000011</c:v>
                </c:pt>
                <c:pt idx="10">
                  <c:v>8.782</c:v>
                </c:pt>
                <c:pt idx="11">
                  <c:v>10.658000000000001</c:v>
                </c:pt>
                <c:pt idx="12">
                  <c:v>12.533999999999999</c:v>
                </c:pt>
                <c:pt idx="13">
                  <c:v>14.41</c:v>
                </c:pt>
                <c:pt idx="14">
                  <c:v>16.285</c:v>
                </c:pt>
                <c:pt idx="15">
                  <c:v>18.16</c:v>
                </c:pt>
                <c:pt idx="16">
                  <c:v>20.035</c:v>
                </c:pt>
                <c:pt idx="17">
                  <c:v>21.91</c:v>
                </c:pt>
                <c:pt idx="18">
                  <c:v>23.783999999999999</c:v>
                </c:pt>
                <c:pt idx="19">
                  <c:v>25.658000000000001</c:v>
                </c:pt>
                <c:pt idx="20">
                  <c:v>27.530999999999999</c:v>
                </c:pt>
                <c:pt idx="21">
                  <c:v>29.404000000000003</c:v>
                </c:pt>
                <c:pt idx="22">
                  <c:v>31.277000000000001</c:v>
                </c:pt>
                <c:pt idx="23">
                  <c:v>33.15</c:v>
                </c:pt>
                <c:pt idx="24">
                  <c:v>35.021999999999998</c:v>
                </c:pt>
                <c:pt idx="25">
                  <c:v>36.893999999999998</c:v>
                </c:pt>
                <c:pt idx="26">
                  <c:v>38.765000000000001</c:v>
                </c:pt>
                <c:pt idx="27">
                  <c:v>40.637</c:v>
                </c:pt>
                <c:pt idx="28">
                  <c:v>42.506999999999998</c:v>
                </c:pt>
                <c:pt idx="29">
                  <c:v>44.378</c:v>
                </c:pt>
                <c:pt idx="30">
                  <c:v>46.247999999999998</c:v>
                </c:pt>
                <c:pt idx="31">
                  <c:v>48.118000000000002</c:v>
                </c:pt>
                <c:pt idx="32">
                  <c:v>49.988</c:v>
                </c:pt>
              </c:numCache>
            </c:numRef>
          </c:xVal>
          <c:yVal>
            <c:numRef>
              <c:f>'Profile 10'!$AD$3:$AD$35</c:f>
              <c:numCache>
                <c:formatCode>General</c:formatCode>
                <c:ptCount val="33"/>
                <c:pt idx="0">
                  <c:v>2809</c:v>
                </c:pt>
                <c:pt idx="1">
                  <c:v>2809</c:v>
                </c:pt>
                <c:pt idx="2">
                  <c:v>2846</c:v>
                </c:pt>
                <c:pt idx="3">
                  <c:v>2814</c:v>
                </c:pt>
                <c:pt idx="4">
                  <c:v>2826</c:v>
                </c:pt>
                <c:pt idx="5">
                  <c:v>2836</c:v>
                </c:pt>
                <c:pt idx="6">
                  <c:v>2841</c:v>
                </c:pt>
                <c:pt idx="7">
                  <c:v>2890</c:v>
                </c:pt>
                <c:pt idx="8">
                  <c:v>2922</c:v>
                </c:pt>
                <c:pt idx="9">
                  <c:v>2915</c:v>
                </c:pt>
                <c:pt idx="10">
                  <c:v>2912</c:v>
                </c:pt>
                <c:pt idx="11">
                  <c:v>2496</c:v>
                </c:pt>
                <c:pt idx="12">
                  <c:v>1903</c:v>
                </c:pt>
                <c:pt idx="13">
                  <c:v>1661</c:v>
                </c:pt>
                <c:pt idx="14">
                  <c:v>1626</c:v>
                </c:pt>
                <c:pt idx="15">
                  <c:v>1580</c:v>
                </c:pt>
                <c:pt idx="16">
                  <c:v>1576</c:v>
                </c:pt>
                <c:pt idx="17">
                  <c:v>1574</c:v>
                </c:pt>
                <c:pt idx="18">
                  <c:v>1581</c:v>
                </c:pt>
                <c:pt idx="19">
                  <c:v>1572</c:v>
                </c:pt>
                <c:pt idx="20">
                  <c:v>1571</c:v>
                </c:pt>
                <c:pt idx="21">
                  <c:v>1568</c:v>
                </c:pt>
                <c:pt idx="22">
                  <c:v>1568</c:v>
                </c:pt>
                <c:pt idx="23">
                  <c:v>1572</c:v>
                </c:pt>
                <c:pt idx="24">
                  <c:v>1568</c:v>
                </c:pt>
                <c:pt idx="25">
                  <c:v>1615</c:v>
                </c:pt>
                <c:pt idx="26">
                  <c:v>1894</c:v>
                </c:pt>
                <c:pt idx="27">
                  <c:v>2114</c:v>
                </c:pt>
                <c:pt idx="28">
                  <c:v>2706</c:v>
                </c:pt>
                <c:pt idx="29">
                  <c:v>2812</c:v>
                </c:pt>
                <c:pt idx="30">
                  <c:v>2787</c:v>
                </c:pt>
                <c:pt idx="31">
                  <c:v>2745</c:v>
                </c:pt>
                <c:pt idx="32">
                  <c:v>2593</c:v>
                </c:pt>
              </c:numCache>
            </c:numRef>
          </c:yVal>
          <c:smooth val="1"/>
        </c:ser>
        <c:ser>
          <c:idx val="7"/>
          <c:order val="7"/>
          <c:tx>
            <c:v>Profile 9</c:v>
          </c:tx>
          <c:spPr>
            <a:ln w="19050" cap="rnd">
              <a:solidFill>
                <a:schemeClr val="accent2">
                  <a:lumMod val="60000"/>
                </a:schemeClr>
              </a:solidFill>
              <a:round/>
            </a:ln>
            <a:effectLst/>
          </c:spPr>
          <c:marker>
            <c:symbol val="none"/>
          </c:marker>
          <c:xVal>
            <c:numRef>
              <c:f>'Profile 10'!$AH$3:$AH$20</c:f>
              <c:numCache>
                <c:formatCode>General</c:formatCode>
                <c:ptCount val="18"/>
                <c:pt idx="0">
                  <c:v>10</c:v>
                </c:pt>
                <c:pt idx="1">
                  <c:v>11.864000000000001</c:v>
                </c:pt>
                <c:pt idx="2">
                  <c:v>13.728</c:v>
                </c:pt>
                <c:pt idx="3">
                  <c:v>15.591999999999999</c:v>
                </c:pt>
                <c:pt idx="4">
                  <c:v>17.456</c:v>
                </c:pt>
                <c:pt idx="5">
                  <c:v>19.32</c:v>
                </c:pt>
                <c:pt idx="6">
                  <c:v>21.183999999999997</c:v>
                </c:pt>
                <c:pt idx="7">
                  <c:v>23.048000000000002</c:v>
                </c:pt>
                <c:pt idx="8">
                  <c:v>24.911999999999999</c:v>
                </c:pt>
                <c:pt idx="9">
                  <c:v>26.776</c:v>
                </c:pt>
                <c:pt idx="10">
                  <c:v>28.64</c:v>
                </c:pt>
                <c:pt idx="11">
                  <c:v>30.504999999999999</c:v>
                </c:pt>
                <c:pt idx="12">
                  <c:v>32.369</c:v>
                </c:pt>
                <c:pt idx="13">
                  <c:v>34.233000000000004</c:v>
                </c:pt>
                <c:pt idx="14">
                  <c:v>36.097000000000001</c:v>
                </c:pt>
                <c:pt idx="15">
                  <c:v>37.960999999999999</c:v>
                </c:pt>
                <c:pt idx="16">
                  <c:v>39.825000000000003</c:v>
                </c:pt>
                <c:pt idx="17">
                  <c:v>41.69</c:v>
                </c:pt>
              </c:numCache>
            </c:numRef>
          </c:xVal>
          <c:yVal>
            <c:numRef>
              <c:f>'Profile 10'!$AI$3:$AI$20</c:f>
              <c:numCache>
                <c:formatCode>General</c:formatCode>
                <c:ptCount val="18"/>
                <c:pt idx="0">
                  <c:v>2281</c:v>
                </c:pt>
                <c:pt idx="1">
                  <c:v>2258</c:v>
                </c:pt>
                <c:pt idx="2">
                  <c:v>2487</c:v>
                </c:pt>
                <c:pt idx="3">
                  <c:v>2207</c:v>
                </c:pt>
                <c:pt idx="4">
                  <c:v>1875</c:v>
                </c:pt>
                <c:pt idx="5">
                  <c:v>1535</c:v>
                </c:pt>
                <c:pt idx="6">
                  <c:v>1495</c:v>
                </c:pt>
                <c:pt idx="7">
                  <c:v>1499</c:v>
                </c:pt>
                <c:pt idx="8">
                  <c:v>1493</c:v>
                </c:pt>
                <c:pt idx="9">
                  <c:v>1492</c:v>
                </c:pt>
                <c:pt idx="10">
                  <c:v>1489</c:v>
                </c:pt>
                <c:pt idx="11">
                  <c:v>1492</c:v>
                </c:pt>
                <c:pt idx="12">
                  <c:v>1503</c:v>
                </c:pt>
                <c:pt idx="13">
                  <c:v>1573</c:v>
                </c:pt>
                <c:pt idx="14">
                  <c:v>1862</c:v>
                </c:pt>
                <c:pt idx="15">
                  <c:v>2151</c:v>
                </c:pt>
                <c:pt idx="16">
                  <c:v>2314</c:v>
                </c:pt>
                <c:pt idx="17">
                  <c:v>2286</c:v>
                </c:pt>
              </c:numCache>
            </c:numRef>
          </c:yVal>
          <c:smooth val="1"/>
        </c:ser>
        <c:dLbls>
          <c:showLegendKey val="0"/>
          <c:showVal val="0"/>
          <c:showCatName val="0"/>
          <c:showSerName val="0"/>
          <c:showPercent val="0"/>
          <c:showBubbleSize val="0"/>
        </c:dLbls>
        <c:axId val="272907808"/>
        <c:axId val="272912512"/>
        <c:extLst>
          <c:ext xmlns:c15="http://schemas.microsoft.com/office/drawing/2012/chart" uri="{02D57815-91ED-43cb-92C2-25804820EDAC}">
            <c15:filteredScatterSeries>
              <c15:ser>
                <c:idx val="1"/>
                <c:order val="1"/>
                <c:tx>
                  <c:v>SHEET 3</c:v>
                </c:tx>
                <c:spPr>
                  <a:ln w="19050" cap="rnd">
                    <a:solidFill>
                      <a:schemeClr val="accent2"/>
                    </a:solidFill>
                    <a:round/>
                  </a:ln>
                  <a:effectLst/>
                </c:spPr>
                <c:marker>
                  <c:symbol val="none"/>
                </c:marker>
                <c:xVal>
                  <c:numRef>
                    <c:extLst>
                      <c:ext uri="{02D57815-91ED-43cb-92C2-25804820EDAC}">
                        <c15:formulaRef>
                          <c15:sqref>'Profile 10'!$G$3:$G$73</c15:sqref>
                        </c15:formulaRef>
                      </c:ext>
                    </c:extLst>
                    <c:numCache>
                      <c:formatCode>General</c:formatCode>
                      <c:ptCount val="71"/>
                      <c:pt idx="0">
                        <c:v>0</c:v>
                      </c:pt>
                      <c:pt idx="1">
                        <c:v>1.8640000000000001</c:v>
                      </c:pt>
                      <c:pt idx="2">
                        <c:v>3.7290000000000001</c:v>
                      </c:pt>
                      <c:pt idx="3">
                        <c:v>5.5940000000000003</c:v>
                      </c:pt>
                      <c:pt idx="4">
                        <c:v>7.4580000000000002</c:v>
                      </c:pt>
                      <c:pt idx="5">
                        <c:v>9.3230000000000004</c:v>
                      </c:pt>
                      <c:pt idx="6">
                        <c:v>11.188000000000001</c:v>
                      </c:pt>
                      <c:pt idx="7">
                        <c:v>13.053000000000001</c:v>
                      </c:pt>
                      <c:pt idx="8">
                        <c:v>14.917999999999999</c:v>
                      </c:pt>
                      <c:pt idx="9">
                        <c:v>16.783000000000001</c:v>
                      </c:pt>
                      <c:pt idx="10">
                        <c:v>18.648</c:v>
                      </c:pt>
                      <c:pt idx="11">
                        <c:v>20.513999999999999</c:v>
                      </c:pt>
                      <c:pt idx="12">
                        <c:v>22.379000000000001</c:v>
                      </c:pt>
                      <c:pt idx="13">
                        <c:v>24.245000000000001</c:v>
                      </c:pt>
                      <c:pt idx="14">
                        <c:v>26.11</c:v>
                      </c:pt>
                      <c:pt idx="15">
                        <c:v>27.975999999999999</c:v>
                      </c:pt>
                      <c:pt idx="16">
                        <c:v>29.841000000000001</c:v>
                      </c:pt>
                      <c:pt idx="17">
                        <c:v>31.707000000000001</c:v>
                      </c:pt>
                      <c:pt idx="18">
                        <c:v>33.573</c:v>
                      </c:pt>
                      <c:pt idx="19">
                        <c:v>35.439</c:v>
                      </c:pt>
                      <c:pt idx="20">
                        <c:v>37.305</c:v>
                      </c:pt>
                      <c:pt idx="21">
                        <c:v>39.170999999999999</c:v>
                      </c:pt>
                      <c:pt idx="22">
                        <c:v>41.036999999999999</c:v>
                      </c:pt>
                      <c:pt idx="23">
                        <c:v>42.902999999999999</c:v>
                      </c:pt>
                      <c:pt idx="24">
                        <c:v>44.768999999999998</c:v>
                      </c:pt>
                      <c:pt idx="25">
                        <c:v>46.636000000000003</c:v>
                      </c:pt>
                      <c:pt idx="26">
                        <c:v>48.502000000000002</c:v>
                      </c:pt>
                      <c:pt idx="27">
                        <c:v>50.369</c:v>
                      </c:pt>
                      <c:pt idx="28">
                        <c:v>52.234999999999999</c:v>
                      </c:pt>
                      <c:pt idx="29">
                        <c:v>54.101999999999997</c:v>
                      </c:pt>
                      <c:pt idx="30">
                        <c:v>55.969000000000001</c:v>
                      </c:pt>
                      <c:pt idx="31">
                        <c:v>57.835999999999999</c:v>
                      </c:pt>
                      <c:pt idx="32">
                        <c:v>59.703000000000003</c:v>
                      </c:pt>
                      <c:pt idx="33">
                        <c:v>61.57</c:v>
                      </c:pt>
                      <c:pt idx="34">
                        <c:v>63.436999999999998</c:v>
                      </c:pt>
                      <c:pt idx="35">
                        <c:v>65.304000000000002</c:v>
                      </c:pt>
                      <c:pt idx="36">
                        <c:v>67.171000000000006</c:v>
                      </c:pt>
                      <c:pt idx="37">
                        <c:v>69.037999999999997</c:v>
                      </c:pt>
                      <c:pt idx="38">
                        <c:v>70.906000000000006</c:v>
                      </c:pt>
                      <c:pt idx="39">
                        <c:v>72.772999999999996</c:v>
                      </c:pt>
                      <c:pt idx="40">
                        <c:v>74.641000000000005</c:v>
                      </c:pt>
                      <c:pt idx="41">
                        <c:v>76.507999999999996</c:v>
                      </c:pt>
                      <c:pt idx="42">
                        <c:v>78.376000000000005</c:v>
                      </c:pt>
                      <c:pt idx="43">
                        <c:v>80.244</c:v>
                      </c:pt>
                      <c:pt idx="44">
                        <c:v>82.111000000000004</c:v>
                      </c:pt>
                      <c:pt idx="45">
                        <c:v>83.978999999999999</c:v>
                      </c:pt>
                      <c:pt idx="46">
                        <c:v>85.846999999999994</c:v>
                      </c:pt>
                      <c:pt idx="47">
                        <c:v>87.715000000000003</c:v>
                      </c:pt>
                      <c:pt idx="48">
                        <c:v>89.582999999999998</c:v>
                      </c:pt>
                      <c:pt idx="49">
                        <c:v>91.451999999999998</c:v>
                      </c:pt>
                      <c:pt idx="50">
                        <c:v>93.32</c:v>
                      </c:pt>
                      <c:pt idx="51">
                        <c:v>95.188000000000002</c:v>
                      </c:pt>
                      <c:pt idx="52">
                        <c:v>97.057000000000002</c:v>
                      </c:pt>
                      <c:pt idx="53">
                        <c:v>98.924999999999997</c:v>
                      </c:pt>
                      <c:pt idx="54">
                        <c:v>100.794</c:v>
                      </c:pt>
                      <c:pt idx="55">
                        <c:v>102.66200000000001</c:v>
                      </c:pt>
                      <c:pt idx="56">
                        <c:v>104.53100000000001</c:v>
                      </c:pt>
                      <c:pt idx="57">
                        <c:v>106.4</c:v>
                      </c:pt>
                      <c:pt idx="58">
                        <c:v>108.26900000000001</c:v>
                      </c:pt>
                      <c:pt idx="59">
                        <c:v>110.13800000000001</c:v>
                      </c:pt>
                      <c:pt idx="60">
                        <c:v>112.00700000000001</c:v>
                      </c:pt>
                      <c:pt idx="61">
                        <c:v>113.876</c:v>
                      </c:pt>
                      <c:pt idx="62">
                        <c:v>115.745</c:v>
                      </c:pt>
                      <c:pt idx="63">
                        <c:v>117.614</c:v>
                      </c:pt>
                      <c:pt idx="64">
                        <c:v>119.483</c:v>
                      </c:pt>
                      <c:pt idx="65">
                        <c:v>121.35299999999999</c:v>
                      </c:pt>
                      <c:pt idx="66">
                        <c:v>123.22199999999999</c:v>
                      </c:pt>
                      <c:pt idx="67">
                        <c:v>125.092</c:v>
                      </c:pt>
                      <c:pt idx="68">
                        <c:v>126.961</c:v>
                      </c:pt>
                      <c:pt idx="69">
                        <c:v>128.83099999999999</c:v>
                      </c:pt>
                      <c:pt idx="70">
                        <c:v>130.70099999999999</c:v>
                      </c:pt>
                    </c:numCache>
                  </c:numRef>
                </c:xVal>
                <c:yVal>
                  <c:numRef>
                    <c:extLst>
                      <c:ext uri="{02D57815-91ED-43cb-92C2-25804820EDAC}">
                        <c15:formulaRef>
                          <c15:sqref>'Profile 10'!$H$3:$H$73</c15:sqref>
                        </c15:formulaRef>
                      </c:ext>
                    </c:extLst>
                    <c:numCache>
                      <c:formatCode>General</c:formatCode>
                      <c:ptCount val="71"/>
                      <c:pt idx="0">
                        <c:v>-1738</c:v>
                      </c:pt>
                      <c:pt idx="1">
                        <c:v>-1738</c:v>
                      </c:pt>
                      <c:pt idx="2">
                        <c:v>-1846</c:v>
                      </c:pt>
                      <c:pt idx="3">
                        <c:v>-1795</c:v>
                      </c:pt>
                      <c:pt idx="4">
                        <c:v>-1855</c:v>
                      </c:pt>
                      <c:pt idx="5">
                        <c:v>-1819</c:v>
                      </c:pt>
                      <c:pt idx="6">
                        <c:v>-1746</c:v>
                      </c:pt>
                      <c:pt idx="7">
                        <c:v>-1754</c:v>
                      </c:pt>
                      <c:pt idx="8">
                        <c:v>-1650</c:v>
                      </c:pt>
                      <c:pt idx="9">
                        <c:v>-1549</c:v>
                      </c:pt>
                      <c:pt idx="10">
                        <c:v>-1474</c:v>
                      </c:pt>
                      <c:pt idx="11">
                        <c:v>-1436</c:v>
                      </c:pt>
                      <c:pt idx="12">
                        <c:v>-1441</c:v>
                      </c:pt>
                      <c:pt idx="13">
                        <c:v>-1562</c:v>
                      </c:pt>
                      <c:pt idx="14">
                        <c:v>-2115</c:v>
                      </c:pt>
                      <c:pt idx="15">
                        <c:v>-2206</c:v>
                      </c:pt>
                      <c:pt idx="16">
                        <c:v>-2484</c:v>
                      </c:pt>
                      <c:pt idx="17">
                        <c:v>-2643</c:v>
                      </c:pt>
                      <c:pt idx="18">
                        <c:v>-3033</c:v>
                      </c:pt>
                      <c:pt idx="19">
                        <c:v>-3069</c:v>
                      </c:pt>
                      <c:pt idx="20">
                        <c:v>-3080</c:v>
                      </c:pt>
                      <c:pt idx="21">
                        <c:v>-3079</c:v>
                      </c:pt>
                      <c:pt idx="22">
                        <c:v>-3087</c:v>
                      </c:pt>
                      <c:pt idx="23">
                        <c:v>-3120</c:v>
                      </c:pt>
                      <c:pt idx="24">
                        <c:v>-3145</c:v>
                      </c:pt>
                      <c:pt idx="25">
                        <c:v>-3123</c:v>
                      </c:pt>
                      <c:pt idx="26">
                        <c:v>-3105</c:v>
                      </c:pt>
                      <c:pt idx="27">
                        <c:v>-3110</c:v>
                      </c:pt>
                      <c:pt idx="28">
                        <c:v>-3112</c:v>
                      </c:pt>
                      <c:pt idx="29">
                        <c:v>-3118</c:v>
                      </c:pt>
                      <c:pt idx="30">
                        <c:v>-3122</c:v>
                      </c:pt>
                      <c:pt idx="31">
                        <c:v>-3123</c:v>
                      </c:pt>
                      <c:pt idx="32">
                        <c:v>-3124</c:v>
                      </c:pt>
                      <c:pt idx="33">
                        <c:v>-3123</c:v>
                      </c:pt>
                      <c:pt idx="34">
                        <c:v>-3124</c:v>
                      </c:pt>
                      <c:pt idx="35">
                        <c:v>-3121</c:v>
                      </c:pt>
                      <c:pt idx="36">
                        <c:v>-3118</c:v>
                      </c:pt>
                      <c:pt idx="37">
                        <c:v>-3119</c:v>
                      </c:pt>
                      <c:pt idx="38">
                        <c:v>-3129</c:v>
                      </c:pt>
                      <c:pt idx="39">
                        <c:v>-3131</c:v>
                      </c:pt>
                      <c:pt idx="40">
                        <c:v>-3118</c:v>
                      </c:pt>
                      <c:pt idx="41">
                        <c:v>-3111</c:v>
                      </c:pt>
                      <c:pt idx="42">
                        <c:v>-3125</c:v>
                      </c:pt>
                      <c:pt idx="43">
                        <c:v>-3130</c:v>
                      </c:pt>
                      <c:pt idx="44">
                        <c:v>-3120</c:v>
                      </c:pt>
                      <c:pt idx="45">
                        <c:v>-3125</c:v>
                      </c:pt>
                      <c:pt idx="46">
                        <c:v>-3128</c:v>
                      </c:pt>
                      <c:pt idx="47">
                        <c:v>-3113</c:v>
                      </c:pt>
                      <c:pt idx="48">
                        <c:v>-3104</c:v>
                      </c:pt>
                      <c:pt idx="49">
                        <c:v>-3101</c:v>
                      </c:pt>
                      <c:pt idx="50">
                        <c:v>-3099</c:v>
                      </c:pt>
                      <c:pt idx="51">
                        <c:v>-3095</c:v>
                      </c:pt>
                      <c:pt idx="52">
                        <c:v>-3088</c:v>
                      </c:pt>
                      <c:pt idx="53">
                        <c:v>-3086</c:v>
                      </c:pt>
                      <c:pt idx="54">
                        <c:v>-3080</c:v>
                      </c:pt>
                      <c:pt idx="55">
                        <c:v>-3069</c:v>
                      </c:pt>
                      <c:pt idx="56">
                        <c:v>-3050</c:v>
                      </c:pt>
                      <c:pt idx="57">
                        <c:v>-3039</c:v>
                      </c:pt>
                      <c:pt idx="58">
                        <c:v>-3004</c:v>
                      </c:pt>
                      <c:pt idx="59">
                        <c:v>-2976</c:v>
                      </c:pt>
                      <c:pt idx="60">
                        <c:v>-2888</c:v>
                      </c:pt>
                      <c:pt idx="61">
                        <c:v>-2542</c:v>
                      </c:pt>
                      <c:pt idx="62">
                        <c:v>-2341</c:v>
                      </c:pt>
                      <c:pt idx="63">
                        <c:v>-1861</c:v>
                      </c:pt>
                      <c:pt idx="64">
                        <c:v>-1742</c:v>
                      </c:pt>
                      <c:pt idx="65">
                        <c:v>-1550</c:v>
                      </c:pt>
                      <c:pt idx="66">
                        <c:v>-1555</c:v>
                      </c:pt>
                      <c:pt idx="67">
                        <c:v>-1264</c:v>
                      </c:pt>
                      <c:pt idx="68">
                        <c:v>-1104</c:v>
                      </c:pt>
                      <c:pt idx="69">
                        <c:v>-864</c:v>
                      </c:pt>
                      <c:pt idx="70">
                        <c:v>-1299</c:v>
                      </c:pt>
                    </c:numCache>
                  </c:numRef>
                </c:yVal>
                <c:smooth val="1"/>
              </c15:ser>
            </c15:filteredScatterSeries>
          </c:ext>
        </c:extLst>
      </c:scatterChart>
      <c:valAx>
        <c:axId val="272907808"/>
        <c:scaling>
          <c:orientation val="minMax"/>
          <c:max val="6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Distance,</a:t>
                </a:r>
                <a:r>
                  <a:rPr lang="en-US" baseline="0"/>
                  <a:t> km</a:t>
                </a:r>
                <a:endParaRPr 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2912512"/>
        <c:crosses val="autoZero"/>
        <c:crossBetween val="midCat"/>
      </c:valAx>
      <c:valAx>
        <c:axId val="272912512"/>
        <c:scaling>
          <c:orientation val="minMax"/>
          <c:min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Elevation,</a:t>
                </a:r>
                <a:r>
                  <a:rPr lang="en-US" baseline="0"/>
                  <a:t> km</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2907808"/>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29200" y="3142616"/>
            <a:ext cx="30175200" cy="6685280"/>
          </a:xfrm>
        </p:spPr>
        <p:txBody>
          <a:bodyPr anchor="b"/>
          <a:lstStyle>
            <a:lvl1pPr algn="ctr">
              <a:defRPr sz="16800"/>
            </a:lvl1pPr>
          </a:lstStyle>
          <a:p>
            <a:r>
              <a:rPr lang="en-US" smtClean="0"/>
              <a:t>Click to edit Master title style</a:t>
            </a:r>
            <a:endParaRPr lang="en-US" dirty="0"/>
          </a:p>
        </p:txBody>
      </p:sp>
      <p:sp>
        <p:nvSpPr>
          <p:cNvPr id="3" name="Subtitle 2"/>
          <p:cNvSpPr>
            <a:spLocks noGrp="1"/>
          </p:cNvSpPr>
          <p:nvPr>
            <p:ph type="subTitle" idx="1"/>
          </p:nvPr>
        </p:nvSpPr>
        <p:spPr>
          <a:xfrm>
            <a:off x="5029200" y="10085706"/>
            <a:ext cx="30175200" cy="4636134"/>
          </a:xfrm>
        </p:spPr>
        <p:txBody>
          <a:bodyPr/>
          <a:lstStyle>
            <a:lvl1pPr marL="0" indent="0" algn="ctr">
              <a:buNone/>
              <a:defRPr sz="6720"/>
            </a:lvl1pPr>
            <a:lvl2pPr marL="1280160" indent="0" algn="ctr">
              <a:buNone/>
              <a:defRPr sz="5600"/>
            </a:lvl2pPr>
            <a:lvl3pPr marL="2560320" indent="0" algn="ctr">
              <a:buNone/>
              <a:defRPr sz="5040"/>
            </a:lvl3pPr>
            <a:lvl4pPr marL="3840480" indent="0" algn="ctr">
              <a:buNone/>
              <a:defRPr sz="4480"/>
            </a:lvl4pPr>
            <a:lvl5pPr marL="5120640" indent="0" algn="ctr">
              <a:buNone/>
              <a:defRPr sz="4480"/>
            </a:lvl5pPr>
            <a:lvl6pPr marL="6400800" indent="0" algn="ctr">
              <a:buNone/>
              <a:defRPr sz="4480"/>
            </a:lvl6pPr>
            <a:lvl7pPr marL="7680960" indent="0" algn="ctr">
              <a:buNone/>
              <a:defRPr sz="4480"/>
            </a:lvl7pPr>
            <a:lvl8pPr marL="8961120" indent="0" algn="ctr">
              <a:buNone/>
              <a:defRPr sz="4480"/>
            </a:lvl8pPr>
            <a:lvl9pPr marL="10241280" indent="0" algn="ctr">
              <a:buNone/>
              <a:defRPr sz="44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83B6D3-D4A3-43D2-8F08-1D2D53F68340}"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606B6-EE79-49B8-B850-72A475FCE770}" type="slidenum">
              <a:rPr lang="en-US" smtClean="0"/>
              <a:t>‹#›</a:t>
            </a:fld>
            <a:endParaRPr lang="en-US"/>
          </a:p>
        </p:txBody>
      </p:sp>
    </p:spTree>
    <p:extLst>
      <p:ext uri="{BB962C8B-B14F-4D97-AF65-F5344CB8AC3E}">
        <p14:creationId xmlns:p14="http://schemas.microsoft.com/office/powerpoint/2010/main" val="61906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83B6D3-D4A3-43D2-8F08-1D2D53F68340}"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606B6-EE79-49B8-B850-72A475FCE770}" type="slidenum">
              <a:rPr lang="en-US" smtClean="0"/>
              <a:t>‹#›</a:t>
            </a:fld>
            <a:endParaRPr lang="en-US"/>
          </a:p>
        </p:txBody>
      </p:sp>
    </p:spTree>
    <p:extLst>
      <p:ext uri="{BB962C8B-B14F-4D97-AF65-F5344CB8AC3E}">
        <p14:creationId xmlns:p14="http://schemas.microsoft.com/office/powerpoint/2010/main" val="180548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0" y="1022350"/>
            <a:ext cx="8675370" cy="1627314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766060" y="1022350"/>
            <a:ext cx="25523190" cy="162731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83B6D3-D4A3-43D2-8F08-1D2D53F68340}"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606B6-EE79-49B8-B850-72A475FCE770}" type="slidenum">
              <a:rPr lang="en-US" smtClean="0"/>
              <a:t>‹#›</a:t>
            </a:fld>
            <a:endParaRPr lang="en-US"/>
          </a:p>
        </p:txBody>
      </p:sp>
    </p:spTree>
    <p:extLst>
      <p:ext uri="{BB962C8B-B14F-4D97-AF65-F5344CB8AC3E}">
        <p14:creationId xmlns:p14="http://schemas.microsoft.com/office/powerpoint/2010/main" val="124145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83B6D3-D4A3-43D2-8F08-1D2D53F68340}"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606B6-EE79-49B8-B850-72A475FCE770}" type="slidenum">
              <a:rPr lang="en-US" smtClean="0"/>
              <a:t>‹#›</a:t>
            </a:fld>
            <a:endParaRPr lang="en-US"/>
          </a:p>
        </p:txBody>
      </p:sp>
    </p:spTree>
    <p:extLst>
      <p:ext uri="{BB962C8B-B14F-4D97-AF65-F5344CB8AC3E}">
        <p14:creationId xmlns:p14="http://schemas.microsoft.com/office/powerpoint/2010/main" val="2252531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5" y="4787268"/>
            <a:ext cx="34701480" cy="7987664"/>
          </a:xfrm>
        </p:spPr>
        <p:txBody>
          <a:bodyPr anchor="b"/>
          <a:lstStyle>
            <a:lvl1pPr>
              <a:defRPr sz="16800"/>
            </a:lvl1pPr>
          </a:lstStyle>
          <a:p>
            <a:r>
              <a:rPr lang="en-US" smtClean="0"/>
              <a:t>Click to edit Master title style</a:t>
            </a:r>
            <a:endParaRPr lang="en-US" dirty="0"/>
          </a:p>
        </p:txBody>
      </p:sp>
      <p:sp>
        <p:nvSpPr>
          <p:cNvPr id="3" name="Text Placeholder 2"/>
          <p:cNvSpPr>
            <a:spLocks noGrp="1"/>
          </p:cNvSpPr>
          <p:nvPr>
            <p:ph type="body" idx="1"/>
          </p:nvPr>
        </p:nvSpPr>
        <p:spPr>
          <a:xfrm>
            <a:off x="2745105" y="12850498"/>
            <a:ext cx="34701480" cy="4200524"/>
          </a:xfrm>
        </p:spPr>
        <p:txBody>
          <a:bodyPr/>
          <a:lstStyle>
            <a:lvl1pPr marL="0" indent="0">
              <a:buNone/>
              <a:defRPr sz="6720">
                <a:solidFill>
                  <a:schemeClr val="tx1">
                    <a:tint val="75000"/>
                  </a:schemeClr>
                </a:solidFill>
              </a:defRPr>
            </a:lvl1pPr>
            <a:lvl2pPr marL="1280160" indent="0">
              <a:buNone/>
              <a:defRPr sz="5600">
                <a:solidFill>
                  <a:schemeClr val="tx1">
                    <a:tint val="75000"/>
                  </a:schemeClr>
                </a:solidFill>
              </a:defRPr>
            </a:lvl2pPr>
            <a:lvl3pPr marL="2560320" indent="0">
              <a:buNone/>
              <a:defRPr sz="5040">
                <a:solidFill>
                  <a:schemeClr val="tx1">
                    <a:tint val="75000"/>
                  </a:schemeClr>
                </a:solidFill>
              </a:defRPr>
            </a:lvl3pPr>
            <a:lvl4pPr marL="3840480" indent="0">
              <a:buNone/>
              <a:defRPr sz="4480">
                <a:solidFill>
                  <a:schemeClr val="tx1">
                    <a:tint val="75000"/>
                  </a:schemeClr>
                </a:solidFill>
              </a:defRPr>
            </a:lvl4pPr>
            <a:lvl5pPr marL="5120640" indent="0">
              <a:buNone/>
              <a:defRPr sz="4480">
                <a:solidFill>
                  <a:schemeClr val="tx1">
                    <a:tint val="75000"/>
                  </a:schemeClr>
                </a:solidFill>
              </a:defRPr>
            </a:lvl5pPr>
            <a:lvl6pPr marL="6400800" indent="0">
              <a:buNone/>
              <a:defRPr sz="4480">
                <a:solidFill>
                  <a:schemeClr val="tx1">
                    <a:tint val="75000"/>
                  </a:schemeClr>
                </a:solidFill>
              </a:defRPr>
            </a:lvl6pPr>
            <a:lvl7pPr marL="7680960" indent="0">
              <a:buNone/>
              <a:defRPr sz="4480">
                <a:solidFill>
                  <a:schemeClr val="tx1">
                    <a:tint val="75000"/>
                  </a:schemeClr>
                </a:solidFill>
              </a:defRPr>
            </a:lvl7pPr>
            <a:lvl8pPr marL="8961120" indent="0">
              <a:buNone/>
              <a:defRPr sz="4480">
                <a:solidFill>
                  <a:schemeClr val="tx1">
                    <a:tint val="75000"/>
                  </a:schemeClr>
                </a:solidFill>
              </a:defRPr>
            </a:lvl8pPr>
            <a:lvl9pPr marL="1024128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83B6D3-D4A3-43D2-8F08-1D2D53F68340}"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606B6-EE79-49B8-B850-72A475FCE770}" type="slidenum">
              <a:rPr lang="en-US" smtClean="0"/>
              <a:t>‹#›</a:t>
            </a:fld>
            <a:endParaRPr lang="en-US"/>
          </a:p>
        </p:txBody>
      </p:sp>
    </p:spTree>
    <p:extLst>
      <p:ext uri="{BB962C8B-B14F-4D97-AF65-F5344CB8AC3E}">
        <p14:creationId xmlns:p14="http://schemas.microsoft.com/office/powerpoint/2010/main" val="263204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66060" y="5111750"/>
            <a:ext cx="17099280" cy="121837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0368260" y="5111750"/>
            <a:ext cx="17099280" cy="121837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83B6D3-D4A3-43D2-8F08-1D2D53F68340}"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606B6-EE79-49B8-B850-72A475FCE770}" type="slidenum">
              <a:rPr lang="en-US" smtClean="0"/>
              <a:t>‹#›</a:t>
            </a:fld>
            <a:endParaRPr lang="en-US"/>
          </a:p>
        </p:txBody>
      </p:sp>
    </p:spTree>
    <p:extLst>
      <p:ext uri="{BB962C8B-B14F-4D97-AF65-F5344CB8AC3E}">
        <p14:creationId xmlns:p14="http://schemas.microsoft.com/office/powerpoint/2010/main" val="428727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022352"/>
            <a:ext cx="34701480" cy="37115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771302" y="4707256"/>
            <a:ext cx="17020697" cy="2306954"/>
          </a:xfrm>
        </p:spPr>
        <p:txBody>
          <a:bodyPr anchor="b"/>
          <a:lstStyle>
            <a:lvl1pPr marL="0" indent="0">
              <a:buNone/>
              <a:defRPr sz="6720" b="1"/>
            </a:lvl1pPr>
            <a:lvl2pPr marL="1280160" indent="0">
              <a:buNone/>
              <a:defRPr sz="5600" b="1"/>
            </a:lvl2pPr>
            <a:lvl3pPr marL="2560320" indent="0">
              <a:buNone/>
              <a:defRPr sz="5040" b="1"/>
            </a:lvl3pPr>
            <a:lvl4pPr marL="3840480" indent="0">
              <a:buNone/>
              <a:defRPr sz="4480" b="1"/>
            </a:lvl4pPr>
            <a:lvl5pPr marL="5120640" indent="0">
              <a:buNone/>
              <a:defRPr sz="4480" b="1"/>
            </a:lvl5pPr>
            <a:lvl6pPr marL="6400800" indent="0">
              <a:buNone/>
              <a:defRPr sz="4480" b="1"/>
            </a:lvl6pPr>
            <a:lvl7pPr marL="7680960" indent="0">
              <a:buNone/>
              <a:defRPr sz="4480" b="1"/>
            </a:lvl7pPr>
            <a:lvl8pPr marL="8961120" indent="0">
              <a:buNone/>
              <a:defRPr sz="4480" b="1"/>
            </a:lvl8pPr>
            <a:lvl9pPr marL="10241280" indent="0">
              <a:buNone/>
              <a:defRPr sz="4480" b="1"/>
            </a:lvl9pPr>
          </a:lstStyle>
          <a:p>
            <a:pPr lvl="0"/>
            <a:r>
              <a:rPr lang="en-US" smtClean="0"/>
              <a:t>Click to edit Master text styles</a:t>
            </a:r>
          </a:p>
        </p:txBody>
      </p:sp>
      <p:sp>
        <p:nvSpPr>
          <p:cNvPr id="4" name="Content Placeholder 3"/>
          <p:cNvSpPr>
            <a:spLocks noGrp="1"/>
          </p:cNvSpPr>
          <p:nvPr>
            <p:ph sz="half" idx="2"/>
          </p:nvPr>
        </p:nvSpPr>
        <p:spPr>
          <a:xfrm>
            <a:off x="2771302" y="7014210"/>
            <a:ext cx="17020697" cy="103168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0368260" y="4707256"/>
            <a:ext cx="17104520" cy="2306954"/>
          </a:xfrm>
        </p:spPr>
        <p:txBody>
          <a:bodyPr anchor="b"/>
          <a:lstStyle>
            <a:lvl1pPr marL="0" indent="0">
              <a:buNone/>
              <a:defRPr sz="6720" b="1"/>
            </a:lvl1pPr>
            <a:lvl2pPr marL="1280160" indent="0">
              <a:buNone/>
              <a:defRPr sz="5600" b="1"/>
            </a:lvl2pPr>
            <a:lvl3pPr marL="2560320" indent="0">
              <a:buNone/>
              <a:defRPr sz="5040" b="1"/>
            </a:lvl3pPr>
            <a:lvl4pPr marL="3840480" indent="0">
              <a:buNone/>
              <a:defRPr sz="4480" b="1"/>
            </a:lvl4pPr>
            <a:lvl5pPr marL="5120640" indent="0">
              <a:buNone/>
              <a:defRPr sz="4480" b="1"/>
            </a:lvl5pPr>
            <a:lvl6pPr marL="6400800" indent="0">
              <a:buNone/>
              <a:defRPr sz="4480" b="1"/>
            </a:lvl6pPr>
            <a:lvl7pPr marL="7680960" indent="0">
              <a:buNone/>
              <a:defRPr sz="4480" b="1"/>
            </a:lvl7pPr>
            <a:lvl8pPr marL="8961120" indent="0">
              <a:buNone/>
              <a:defRPr sz="4480" b="1"/>
            </a:lvl8pPr>
            <a:lvl9pPr marL="10241280" indent="0">
              <a:buNone/>
              <a:defRPr sz="4480" b="1"/>
            </a:lvl9pPr>
          </a:lstStyle>
          <a:p>
            <a:pPr lvl="0"/>
            <a:r>
              <a:rPr lang="en-US" smtClean="0"/>
              <a:t>Click to edit Master text styles</a:t>
            </a:r>
          </a:p>
        </p:txBody>
      </p:sp>
      <p:sp>
        <p:nvSpPr>
          <p:cNvPr id="6" name="Content Placeholder 5"/>
          <p:cNvSpPr>
            <a:spLocks noGrp="1"/>
          </p:cNvSpPr>
          <p:nvPr>
            <p:ph sz="quarter" idx="4"/>
          </p:nvPr>
        </p:nvSpPr>
        <p:spPr>
          <a:xfrm>
            <a:off x="20368260" y="7014210"/>
            <a:ext cx="17104520" cy="103168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83B6D3-D4A3-43D2-8F08-1D2D53F68340}" type="datetimeFigureOut">
              <a:rPr lang="en-US" smtClean="0"/>
              <a:t>11/20/2017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7606B6-EE79-49B8-B850-72A475FCE770}" type="slidenum">
              <a:rPr lang="en-US" smtClean="0"/>
              <a:t>‹#›</a:t>
            </a:fld>
            <a:endParaRPr lang="en-US"/>
          </a:p>
        </p:txBody>
      </p:sp>
    </p:spTree>
    <p:extLst>
      <p:ext uri="{BB962C8B-B14F-4D97-AF65-F5344CB8AC3E}">
        <p14:creationId xmlns:p14="http://schemas.microsoft.com/office/powerpoint/2010/main" val="2497245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83B6D3-D4A3-43D2-8F08-1D2D53F68340}" type="datetimeFigureOut">
              <a:rPr lang="en-US" smtClean="0"/>
              <a:t>11/20/2017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7606B6-EE79-49B8-B850-72A475FCE770}" type="slidenum">
              <a:rPr lang="en-US" smtClean="0"/>
              <a:t>‹#›</a:t>
            </a:fld>
            <a:endParaRPr lang="en-US"/>
          </a:p>
        </p:txBody>
      </p:sp>
    </p:spTree>
    <p:extLst>
      <p:ext uri="{BB962C8B-B14F-4D97-AF65-F5344CB8AC3E}">
        <p14:creationId xmlns:p14="http://schemas.microsoft.com/office/powerpoint/2010/main" val="2899170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3B6D3-D4A3-43D2-8F08-1D2D53F68340}" type="datetimeFigureOut">
              <a:rPr lang="en-US" smtClean="0"/>
              <a:t>11/20/2017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7606B6-EE79-49B8-B850-72A475FCE770}" type="slidenum">
              <a:rPr lang="en-US" smtClean="0"/>
              <a:t>‹#›</a:t>
            </a:fld>
            <a:endParaRPr lang="en-US"/>
          </a:p>
        </p:txBody>
      </p:sp>
    </p:spTree>
    <p:extLst>
      <p:ext uri="{BB962C8B-B14F-4D97-AF65-F5344CB8AC3E}">
        <p14:creationId xmlns:p14="http://schemas.microsoft.com/office/powerpoint/2010/main" val="1145743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2" y="1280160"/>
            <a:ext cx="12976382" cy="4480560"/>
          </a:xfrm>
        </p:spPr>
        <p:txBody>
          <a:bodyPr anchor="b"/>
          <a:lstStyle>
            <a:lvl1pPr>
              <a:defRPr sz="8960"/>
            </a:lvl1pPr>
          </a:lstStyle>
          <a:p>
            <a:r>
              <a:rPr lang="en-US" smtClean="0"/>
              <a:t>Click to edit Master title style</a:t>
            </a:r>
            <a:endParaRPr lang="en-US" dirty="0"/>
          </a:p>
        </p:txBody>
      </p:sp>
      <p:sp>
        <p:nvSpPr>
          <p:cNvPr id="3" name="Content Placeholder 2"/>
          <p:cNvSpPr>
            <a:spLocks noGrp="1"/>
          </p:cNvSpPr>
          <p:nvPr>
            <p:ph idx="1"/>
          </p:nvPr>
        </p:nvSpPr>
        <p:spPr>
          <a:xfrm>
            <a:off x="17104520" y="2764791"/>
            <a:ext cx="20368260" cy="13646150"/>
          </a:xfrm>
        </p:spPr>
        <p:txBody>
          <a:bodyPr/>
          <a:lstStyle>
            <a:lvl1pPr>
              <a:defRPr sz="8960"/>
            </a:lvl1pPr>
            <a:lvl2pPr>
              <a:defRPr sz="7840"/>
            </a:lvl2pPr>
            <a:lvl3pPr>
              <a:defRPr sz="6720"/>
            </a:lvl3pPr>
            <a:lvl4pPr>
              <a:defRPr sz="5600"/>
            </a:lvl4pPr>
            <a:lvl5pPr>
              <a:defRPr sz="5600"/>
            </a:lvl5pPr>
            <a:lvl6pPr>
              <a:defRPr sz="5600"/>
            </a:lvl6pPr>
            <a:lvl7pPr>
              <a:defRPr sz="5600"/>
            </a:lvl7pPr>
            <a:lvl8pPr>
              <a:defRPr sz="5600"/>
            </a:lvl8pPr>
            <a:lvl9pPr>
              <a:defRPr sz="5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771302" y="5760720"/>
            <a:ext cx="12976382" cy="10672446"/>
          </a:xfrm>
        </p:spPr>
        <p:txBody>
          <a:bodyPr/>
          <a:lstStyle>
            <a:lvl1pPr marL="0" indent="0">
              <a:buNone/>
              <a:defRPr sz="4480"/>
            </a:lvl1pPr>
            <a:lvl2pPr marL="1280160" indent="0">
              <a:buNone/>
              <a:defRPr sz="3920"/>
            </a:lvl2pPr>
            <a:lvl3pPr marL="2560320" indent="0">
              <a:buNone/>
              <a:defRPr sz="3360"/>
            </a:lvl3pPr>
            <a:lvl4pPr marL="3840480" indent="0">
              <a:buNone/>
              <a:defRPr sz="2800"/>
            </a:lvl4pPr>
            <a:lvl5pPr marL="5120640" indent="0">
              <a:buNone/>
              <a:defRPr sz="2800"/>
            </a:lvl5pPr>
            <a:lvl6pPr marL="6400800" indent="0">
              <a:buNone/>
              <a:defRPr sz="2800"/>
            </a:lvl6pPr>
            <a:lvl7pPr marL="7680960" indent="0">
              <a:buNone/>
              <a:defRPr sz="2800"/>
            </a:lvl7pPr>
            <a:lvl8pPr marL="8961120" indent="0">
              <a:buNone/>
              <a:defRPr sz="2800"/>
            </a:lvl8pPr>
            <a:lvl9pPr marL="10241280" indent="0">
              <a:buNone/>
              <a:defRPr sz="2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3B6D3-D4A3-43D2-8F08-1D2D53F68340}"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606B6-EE79-49B8-B850-72A475FCE770}" type="slidenum">
              <a:rPr lang="en-US" smtClean="0"/>
              <a:t>‹#›</a:t>
            </a:fld>
            <a:endParaRPr lang="en-US"/>
          </a:p>
        </p:txBody>
      </p:sp>
    </p:spTree>
    <p:extLst>
      <p:ext uri="{BB962C8B-B14F-4D97-AF65-F5344CB8AC3E}">
        <p14:creationId xmlns:p14="http://schemas.microsoft.com/office/powerpoint/2010/main" val="100823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2" y="1280160"/>
            <a:ext cx="12976382" cy="4480560"/>
          </a:xfrm>
        </p:spPr>
        <p:txBody>
          <a:bodyPr anchor="b"/>
          <a:lstStyle>
            <a:lvl1pPr>
              <a:defRPr sz="89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04520" y="2764791"/>
            <a:ext cx="20368260" cy="13646150"/>
          </a:xfrm>
        </p:spPr>
        <p:txBody>
          <a:bodyPr anchor="t"/>
          <a:lstStyle>
            <a:lvl1pPr marL="0" indent="0">
              <a:buNone/>
              <a:defRPr sz="8960"/>
            </a:lvl1pPr>
            <a:lvl2pPr marL="1280160" indent="0">
              <a:buNone/>
              <a:defRPr sz="7840"/>
            </a:lvl2pPr>
            <a:lvl3pPr marL="2560320" indent="0">
              <a:buNone/>
              <a:defRPr sz="6720"/>
            </a:lvl3pPr>
            <a:lvl4pPr marL="3840480" indent="0">
              <a:buNone/>
              <a:defRPr sz="5600"/>
            </a:lvl4pPr>
            <a:lvl5pPr marL="5120640" indent="0">
              <a:buNone/>
              <a:defRPr sz="5600"/>
            </a:lvl5pPr>
            <a:lvl6pPr marL="6400800" indent="0">
              <a:buNone/>
              <a:defRPr sz="5600"/>
            </a:lvl6pPr>
            <a:lvl7pPr marL="7680960" indent="0">
              <a:buNone/>
              <a:defRPr sz="5600"/>
            </a:lvl7pPr>
            <a:lvl8pPr marL="8961120" indent="0">
              <a:buNone/>
              <a:defRPr sz="5600"/>
            </a:lvl8pPr>
            <a:lvl9pPr marL="10241280" indent="0">
              <a:buNone/>
              <a:defRPr sz="5600"/>
            </a:lvl9pPr>
          </a:lstStyle>
          <a:p>
            <a:r>
              <a:rPr lang="en-US" smtClean="0"/>
              <a:t>Click icon to add picture</a:t>
            </a:r>
            <a:endParaRPr lang="en-US" dirty="0"/>
          </a:p>
        </p:txBody>
      </p:sp>
      <p:sp>
        <p:nvSpPr>
          <p:cNvPr id="4" name="Text Placeholder 3"/>
          <p:cNvSpPr>
            <a:spLocks noGrp="1"/>
          </p:cNvSpPr>
          <p:nvPr>
            <p:ph type="body" sz="half" idx="2"/>
          </p:nvPr>
        </p:nvSpPr>
        <p:spPr>
          <a:xfrm>
            <a:off x="2771302" y="5760720"/>
            <a:ext cx="12976382" cy="10672446"/>
          </a:xfrm>
        </p:spPr>
        <p:txBody>
          <a:bodyPr/>
          <a:lstStyle>
            <a:lvl1pPr marL="0" indent="0">
              <a:buNone/>
              <a:defRPr sz="4480"/>
            </a:lvl1pPr>
            <a:lvl2pPr marL="1280160" indent="0">
              <a:buNone/>
              <a:defRPr sz="3920"/>
            </a:lvl2pPr>
            <a:lvl3pPr marL="2560320" indent="0">
              <a:buNone/>
              <a:defRPr sz="3360"/>
            </a:lvl3pPr>
            <a:lvl4pPr marL="3840480" indent="0">
              <a:buNone/>
              <a:defRPr sz="2800"/>
            </a:lvl4pPr>
            <a:lvl5pPr marL="5120640" indent="0">
              <a:buNone/>
              <a:defRPr sz="2800"/>
            </a:lvl5pPr>
            <a:lvl6pPr marL="6400800" indent="0">
              <a:buNone/>
              <a:defRPr sz="2800"/>
            </a:lvl6pPr>
            <a:lvl7pPr marL="7680960" indent="0">
              <a:buNone/>
              <a:defRPr sz="2800"/>
            </a:lvl7pPr>
            <a:lvl8pPr marL="8961120" indent="0">
              <a:buNone/>
              <a:defRPr sz="2800"/>
            </a:lvl8pPr>
            <a:lvl9pPr marL="10241280" indent="0">
              <a:buNone/>
              <a:defRPr sz="2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3B6D3-D4A3-43D2-8F08-1D2D53F68340}"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606B6-EE79-49B8-B850-72A475FCE770}" type="slidenum">
              <a:rPr lang="en-US" smtClean="0"/>
              <a:t>‹#›</a:t>
            </a:fld>
            <a:endParaRPr lang="en-US"/>
          </a:p>
        </p:txBody>
      </p:sp>
    </p:spTree>
    <p:extLst>
      <p:ext uri="{BB962C8B-B14F-4D97-AF65-F5344CB8AC3E}">
        <p14:creationId xmlns:p14="http://schemas.microsoft.com/office/powerpoint/2010/main" val="61709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022352"/>
            <a:ext cx="34701480" cy="37115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6060" y="5111750"/>
            <a:ext cx="34701480" cy="1218374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6060" y="17797781"/>
            <a:ext cx="9052560" cy="1022350"/>
          </a:xfrm>
          <a:prstGeom prst="rect">
            <a:avLst/>
          </a:prstGeom>
        </p:spPr>
        <p:txBody>
          <a:bodyPr vert="horz" lIns="91440" tIns="45720" rIns="91440" bIns="45720" rtlCol="0" anchor="ctr"/>
          <a:lstStyle>
            <a:lvl1pPr algn="l">
              <a:defRPr sz="3360">
                <a:solidFill>
                  <a:schemeClr val="tx1">
                    <a:tint val="75000"/>
                  </a:schemeClr>
                </a:solidFill>
              </a:defRPr>
            </a:lvl1pPr>
          </a:lstStyle>
          <a:p>
            <a:fld id="{2483B6D3-D4A3-43D2-8F08-1D2D53F68340}" type="datetimeFigureOut">
              <a:rPr lang="en-US" smtClean="0"/>
              <a:t>11/20/2017</a:t>
            </a:fld>
            <a:endParaRPr lang="en-US"/>
          </a:p>
        </p:txBody>
      </p:sp>
      <p:sp>
        <p:nvSpPr>
          <p:cNvPr id="5" name="Footer Placeholder 4"/>
          <p:cNvSpPr>
            <a:spLocks noGrp="1"/>
          </p:cNvSpPr>
          <p:nvPr>
            <p:ph type="ftr" sz="quarter" idx="3"/>
          </p:nvPr>
        </p:nvSpPr>
        <p:spPr>
          <a:xfrm>
            <a:off x="13327380" y="17797781"/>
            <a:ext cx="13578840" cy="1022350"/>
          </a:xfrm>
          <a:prstGeom prst="rect">
            <a:avLst/>
          </a:prstGeom>
        </p:spPr>
        <p:txBody>
          <a:bodyPr vert="horz" lIns="91440" tIns="45720" rIns="91440" bIns="45720" rtlCol="0" anchor="ctr"/>
          <a:lstStyle>
            <a:lvl1pPr algn="ctr">
              <a:defRPr sz="3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17797781"/>
            <a:ext cx="9052560" cy="1022350"/>
          </a:xfrm>
          <a:prstGeom prst="rect">
            <a:avLst/>
          </a:prstGeom>
        </p:spPr>
        <p:txBody>
          <a:bodyPr vert="horz" lIns="91440" tIns="45720" rIns="91440" bIns="45720" rtlCol="0" anchor="ctr"/>
          <a:lstStyle>
            <a:lvl1pPr algn="r">
              <a:defRPr sz="3360">
                <a:solidFill>
                  <a:schemeClr val="tx1">
                    <a:tint val="75000"/>
                  </a:schemeClr>
                </a:solidFill>
              </a:defRPr>
            </a:lvl1pPr>
          </a:lstStyle>
          <a:p>
            <a:fld id="{2B7606B6-EE79-49B8-B850-72A475FCE770}" type="slidenum">
              <a:rPr lang="en-US" smtClean="0"/>
              <a:t>‹#›</a:t>
            </a:fld>
            <a:endParaRPr lang="en-US"/>
          </a:p>
        </p:txBody>
      </p:sp>
    </p:spTree>
    <p:extLst>
      <p:ext uri="{BB962C8B-B14F-4D97-AF65-F5344CB8AC3E}">
        <p14:creationId xmlns:p14="http://schemas.microsoft.com/office/powerpoint/2010/main" val="32941745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560320" rtl="0" eaLnBrk="1" latinLnBrk="0" hangingPunct="1">
        <a:lnSpc>
          <a:spcPct val="90000"/>
        </a:lnSpc>
        <a:spcBef>
          <a:spcPct val="0"/>
        </a:spcBef>
        <a:buNone/>
        <a:defRPr sz="12320" kern="1200">
          <a:solidFill>
            <a:schemeClr val="tx1"/>
          </a:solidFill>
          <a:latin typeface="+mj-lt"/>
          <a:ea typeface="+mj-ea"/>
          <a:cs typeface="+mj-cs"/>
        </a:defRPr>
      </a:lvl1pPr>
    </p:titleStyle>
    <p:bodyStyle>
      <a:lvl1pPr marL="640080" indent="-640080" algn="l" defTabSz="2560320" rtl="0" eaLnBrk="1" latinLnBrk="0" hangingPunct="1">
        <a:lnSpc>
          <a:spcPct val="90000"/>
        </a:lnSpc>
        <a:spcBef>
          <a:spcPts val="2800"/>
        </a:spcBef>
        <a:buFont typeface="Arial" panose="020B0604020202020204" pitchFamily="34" charset="0"/>
        <a:buChar char="•"/>
        <a:defRPr sz="7840" kern="1200">
          <a:solidFill>
            <a:schemeClr val="tx1"/>
          </a:solidFill>
          <a:latin typeface="+mn-lt"/>
          <a:ea typeface="+mn-ea"/>
          <a:cs typeface="+mn-cs"/>
        </a:defRPr>
      </a:lvl1pPr>
      <a:lvl2pPr marL="1920240" indent="-640080" algn="l" defTabSz="2560320" rtl="0" eaLnBrk="1" latinLnBrk="0" hangingPunct="1">
        <a:lnSpc>
          <a:spcPct val="90000"/>
        </a:lnSpc>
        <a:spcBef>
          <a:spcPts val="1400"/>
        </a:spcBef>
        <a:buFont typeface="Arial" panose="020B0604020202020204" pitchFamily="34" charset="0"/>
        <a:buChar char="•"/>
        <a:defRPr sz="6720" kern="1200">
          <a:solidFill>
            <a:schemeClr val="tx1"/>
          </a:solidFill>
          <a:latin typeface="+mn-lt"/>
          <a:ea typeface="+mn-ea"/>
          <a:cs typeface="+mn-cs"/>
        </a:defRPr>
      </a:lvl2pPr>
      <a:lvl3pPr marL="3200400" indent="-640080" algn="l" defTabSz="2560320" rtl="0" eaLnBrk="1" latinLnBrk="0" hangingPunct="1">
        <a:lnSpc>
          <a:spcPct val="90000"/>
        </a:lnSpc>
        <a:spcBef>
          <a:spcPts val="1400"/>
        </a:spcBef>
        <a:buFont typeface="Arial" panose="020B0604020202020204" pitchFamily="34" charset="0"/>
        <a:buChar char="•"/>
        <a:defRPr sz="5600" kern="1200">
          <a:solidFill>
            <a:schemeClr val="tx1"/>
          </a:solidFill>
          <a:latin typeface="+mn-lt"/>
          <a:ea typeface="+mn-ea"/>
          <a:cs typeface="+mn-cs"/>
        </a:defRPr>
      </a:lvl3pPr>
      <a:lvl4pPr marL="448056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4pPr>
      <a:lvl5pPr marL="576072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5pPr>
      <a:lvl6pPr marL="704088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6pPr>
      <a:lvl7pPr marL="832104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7pPr>
      <a:lvl8pPr marL="960120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8pPr>
      <a:lvl9pPr marL="10881360" indent="-640080" algn="l" defTabSz="2560320"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9pPr>
    </p:bodyStyle>
    <p:otherStyle>
      <a:defPPr>
        <a:defRPr lang="en-US"/>
      </a:defPPr>
      <a:lvl1pPr marL="0" algn="l" defTabSz="2560320" rtl="0" eaLnBrk="1" latinLnBrk="0" hangingPunct="1">
        <a:defRPr sz="5040" kern="1200">
          <a:solidFill>
            <a:schemeClr val="tx1"/>
          </a:solidFill>
          <a:latin typeface="+mn-lt"/>
          <a:ea typeface="+mn-ea"/>
          <a:cs typeface="+mn-cs"/>
        </a:defRPr>
      </a:lvl1pPr>
      <a:lvl2pPr marL="1280160" algn="l" defTabSz="2560320" rtl="0" eaLnBrk="1" latinLnBrk="0" hangingPunct="1">
        <a:defRPr sz="5040" kern="1200">
          <a:solidFill>
            <a:schemeClr val="tx1"/>
          </a:solidFill>
          <a:latin typeface="+mn-lt"/>
          <a:ea typeface="+mn-ea"/>
          <a:cs typeface="+mn-cs"/>
        </a:defRPr>
      </a:lvl2pPr>
      <a:lvl3pPr marL="2560320" algn="l" defTabSz="2560320" rtl="0" eaLnBrk="1" latinLnBrk="0" hangingPunct="1">
        <a:defRPr sz="5040" kern="1200">
          <a:solidFill>
            <a:schemeClr val="tx1"/>
          </a:solidFill>
          <a:latin typeface="+mn-lt"/>
          <a:ea typeface="+mn-ea"/>
          <a:cs typeface="+mn-cs"/>
        </a:defRPr>
      </a:lvl3pPr>
      <a:lvl4pPr marL="3840480" algn="l" defTabSz="2560320" rtl="0" eaLnBrk="1" latinLnBrk="0" hangingPunct="1">
        <a:defRPr sz="5040" kern="1200">
          <a:solidFill>
            <a:schemeClr val="tx1"/>
          </a:solidFill>
          <a:latin typeface="+mn-lt"/>
          <a:ea typeface="+mn-ea"/>
          <a:cs typeface="+mn-cs"/>
        </a:defRPr>
      </a:lvl4pPr>
      <a:lvl5pPr marL="5120640" algn="l" defTabSz="2560320" rtl="0" eaLnBrk="1" latinLnBrk="0" hangingPunct="1">
        <a:defRPr sz="5040" kern="1200">
          <a:solidFill>
            <a:schemeClr val="tx1"/>
          </a:solidFill>
          <a:latin typeface="+mn-lt"/>
          <a:ea typeface="+mn-ea"/>
          <a:cs typeface="+mn-cs"/>
        </a:defRPr>
      </a:lvl5pPr>
      <a:lvl6pPr marL="6400800" algn="l" defTabSz="2560320" rtl="0" eaLnBrk="1" latinLnBrk="0" hangingPunct="1">
        <a:defRPr sz="5040" kern="1200">
          <a:solidFill>
            <a:schemeClr val="tx1"/>
          </a:solidFill>
          <a:latin typeface="+mn-lt"/>
          <a:ea typeface="+mn-ea"/>
          <a:cs typeface="+mn-cs"/>
        </a:defRPr>
      </a:lvl6pPr>
      <a:lvl7pPr marL="7680960" algn="l" defTabSz="2560320" rtl="0" eaLnBrk="1" latinLnBrk="0" hangingPunct="1">
        <a:defRPr sz="5040" kern="1200">
          <a:solidFill>
            <a:schemeClr val="tx1"/>
          </a:solidFill>
          <a:latin typeface="+mn-lt"/>
          <a:ea typeface="+mn-ea"/>
          <a:cs typeface="+mn-cs"/>
        </a:defRPr>
      </a:lvl7pPr>
      <a:lvl8pPr marL="8961120" algn="l" defTabSz="2560320" rtl="0" eaLnBrk="1" latinLnBrk="0" hangingPunct="1">
        <a:defRPr sz="5040" kern="1200">
          <a:solidFill>
            <a:schemeClr val="tx1"/>
          </a:solidFill>
          <a:latin typeface="+mn-lt"/>
          <a:ea typeface="+mn-ea"/>
          <a:cs typeface="+mn-cs"/>
        </a:defRPr>
      </a:lvl8pPr>
      <a:lvl9pPr marL="10241280" algn="l" defTabSz="2560320" rtl="0" eaLnBrk="1" latinLnBrk="0" hangingPunct="1">
        <a:defRPr sz="5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6" name="Rectangle 5"/>
          <p:cNvSpPr/>
          <p:nvPr/>
        </p:nvSpPr>
        <p:spPr>
          <a:xfrm>
            <a:off x="6705600" y="424431"/>
            <a:ext cx="24765000" cy="3046988"/>
          </a:xfrm>
          <a:prstGeom prst="rect">
            <a:avLst/>
          </a:prstGeom>
        </p:spPr>
        <p:txBody>
          <a:bodyPr wrap="square">
            <a:spAutoFit/>
          </a:bodyPr>
          <a:lstStyle/>
          <a:p>
            <a:pPr algn="ctr"/>
            <a:r>
              <a:rPr lang="en-US" sz="4800" b="0" i="0" u="none" strike="noStrike" dirty="0" smtClean="0">
                <a:solidFill>
                  <a:srgbClr val="000000"/>
                </a:solidFill>
                <a:effectLst/>
                <a:latin typeface="Times New Roman" panose="02020603050405020304" pitchFamily="18" charset="0"/>
                <a:cs typeface="Times New Roman" panose="02020603050405020304" pitchFamily="18" charset="0"/>
              </a:rPr>
              <a:t>Can Slope-Dependent Transport Explain Martian Crater Profiles </a:t>
            </a:r>
            <a:endParaRPr lang="en-US" sz="4800" b="0" dirty="0" smtClean="0">
              <a:effectLst/>
              <a:latin typeface="Times New Roman" panose="02020603050405020304" pitchFamily="18" charset="0"/>
              <a:cs typeface="Times New Roman" panose="02020603050405020304" pitchFamily="18" charset="0"/>
            </a:endParaRPr>
          </a:p>
          <a:p>
            <a:pPr algn="ctr"/>
            <a:r>
              <a:rPr lang="en-US" sz="4800" b="0" i="0" u="none" strike="noStrike" dirty="0" smtClean="0">
                <a:solidFill>
                  <a:srgbClr val="000000"/>
                </a:solidFill>
                <a:effectLst/>
                <a:latin typeface="Times New Roman" panose="02020603050405020304" pitchFamily="18" charset="0"/>
                <a:cs typeface="Times New Roman" panose="02020603050405020304" pitchFamily="18" charset="0"/>
              </a:rPr>
              <a:t>Sara Goldenbaum and Les </a:t>
            </a:r>
            <a:r>
              <a:rPr lang="en-US" sz="4800" b="0" i="0" u="none" strike="noStrike" dirty="0" err="1" smtClean="0">
                <a:solidFill>
                  <a:srgbClr val="000000"/>
                </a:solidFill>
                <a:effectLst/>
                <a:latin typeface="Times New Roman" panose="02020603050405020304" pitchFamily="18" charset="0"/>
                <a:cs typeface="Times New Roman" panose="02020603050405020304" pitchFamily="18" charset="0"/>
              </a:rPr>
              <a:t>Hasbargen</a:t>
            </a:r>
            <a:endParaRPr lang="en-US" sz="4800" b="0" dirty="0" smtClean="0">
              <a:effectLst/>
              <a:latin typeface="Times New Roman" panose="02020603050405020304" pitchFamily="18" charset="0"/>
              <a:cs typeface="Times New Roman" panose="02020603050405020304" pitchFamily="18" charset="0"/>
            </a:endParaRPr>
          </a:p>
          <a:p>
            <a:pPr algn="ctr"/>
            <a:r>
              <a:rPr lang="en-US" sz="4800" b="0" i="0" u="none" strike="noStrike" dirty="0" smtClean="0">
                <a:solidFill>
                  <a:srgbClr val="000000"/>
                </a:solidFill>
                <a:effectLst/>
                <a:latin typeface="Times New Roman" panose="02020603050405020304" pitchFamily="18" charset="0"/>
                <a:cs typeface="Times New Roman" panose="02020603050405020304" pitchFamily="18" charset="0"/>
              </a:rPr>
              <a:t>Dept. of Earth and Atmospheric Sciences , SUNY Oneonta, NY, 13820</a:t>
            </a:r>
          </a:p>
          <a:p>
            <a:pPr algn="ctr"/>
            <a:r>
              <a:rPr lang="en-US" sz="4800" dirty="0" smtClean="0">
                <a:solidFill>
                  <a:srgbClr val="000000"/>
                </a:solidFill>
                <a:latin typeface="Times New Roman" panose="02020603050405020304" pitchFamily="18" charset="0"/>
                <a:cs typeface="Times New Roman" panose="02020603050405020304" pitchFamily="18" charset="0"/>
              </a:rPr>
              <a:t>Saragoldenbaum@gmail.com</a:t>
            </a:r>
            <a:endParaRPr lang="en-US" sz="4800" dirty="0">
              <a:latin typeface="Times New Roman" panose="02020603050405020304" pitchFamily="18" charset="0"/>
              <a:cs typeface="Times New Roman" panose="02020603050405020304" pitchFamily="18" charset="0"/>
            </a:endParaRPr>
          </a:p>
        </p:txBody>
      </p:sp>
      <p:sp>
        <p:nvSpPr>
          <p:cNvPr id="7" name="Rectangle 6"/>
          <p:cNvSpPr/>
          <p:nvPr/>
        </p:nvSpPr>
        <p:spPr>
          <a:xfrm>
            <a:off x="609600" y="3535741"/>
            <a:ext cx="16154400" cy="7848302"/>
          </a:xfrm>
          <a:prstGeom prst="rect">
            <a:avLst/>
          </a:prstGeom>
        </p:spPr>
        <p:txBody>
          <a:bodyPr wrap="square">
            <a:spAutoFit/>
          </a:bodyPr>
          <a:lstStyle/>
          <a:p>
            <a:pPr algn="just"/>
            <a:r>
              <a:rPr lang="en-US" sz="2800" b="0" i="0" dirty="0" smtClean="0">
                <a:solidFill>
                  <a:srgbClr val="333333"/>
                </a:solidFill>
                <a:effectLst/>
                <a:latin typeface="Times New Roman" panose="02020603050405020304" pitchFamily="18" charset="0"/>
                <a:cs typeface="Times New Roman" panose="02020603050405020304" pitchFamily="18" charset="0"/>
              </a:rPr>
              <a:t>Martian impact craters have rims and walls that have been modified by surface processes. Indeed, the craters on Mars vary drastically in age as well as size and degree of degradation. Of the many mechanisms of mass transport, we chose a simple model of downslope gravity driven transport as a testable hypothesis. We constructed a numerical model in a spreadsheet of how a crater profile would change over time. We assume that sediment transport rate varies according to slope magnitude, and this results in a diffusive-like model. The mathematical elevation profile evolves through time based on spatial changes of sediment transport </a:t>
            </a:r>
            <a:r>
              <a:rPr lang="en-US" sz="2800" b="0" i="0" dirty="0" err="1" smtClean="0">
                <a:solidFill>
                  <a:srgbClr val="333333"/>
                </a:solidFill>
                <a:effectLst/>
                <a:latin typeface="Times New Roman" panose="02020603050405020304" pitchFamily="18" charset="0"/>
                <a:cs typeface="Times New Roman" panose="02020603050405020304" pitchFamily="18" charset="0"/>
              </a:rPr>
              <a:t>rate.The</a:t>
            </a:r>
            <a:r>
              <a:rPr lang="en-US" sz="2800" b="0" i="0" dirty="0" smtClean="0">
                <a:solidFill>
                  <a:srgbClr val="333333"/>
                </a:solidFill>
                <a:effectLst/>
                <a:latin typeface="Times New Roman" panose="02020603050405020304" pitchFamily="18" charset="0"/>
                <a:cs typeface="Times New Roman" panose="02020603050405020304" pitchFamily="18" charset="0"/>
              </a:rPr>
              <a:t> model has seven variables that must be specified including initial elevation; diffusivity; time step size; spacing between nodes in the solution; two boundary flux conditions; and duration of a simulation. We performed sensitivity tests in order to see how each variable affected the mathematical profile. We found a moderate range in forms can develop in the model, with the dominant control exerted by boundary flux conditions. Old craters, if they evolve according to a slope-dependent transport model, should smoothly fill from the edges inward, relief and slope should decline over time, and the point on the profile which divides the eroding section from the depositing section should very slowly migrate toward the crater center over time. The profile evolves toward a constant boundary between erosion-deposition areas early in the evolution, coincident with ~0.5 crater relief. Thus, no bedrock should be visible below that height. We test these predictions against a cohort of Martian crater profiles extracted from Mars Orbiter Laser Altimeter data that range in degree of degradation. Relief and slope </a:t>
            </a:r>
            <a:r>
              <a:rPr lang="en-US" sz="2800" b="0" i="0" dirty="0" err="1" smtClean="0">
                <a:solidFill>
                  <a:srgbClr val="333333"/>
                </a:solidFill>
                <a:effectLst/>
                <a:latin typeface="Times New Roman" panose="02020603050405020304" pitchFamily="18" charset="0"/>
                <a:cs typeface="Times New Roman" panose="02020603050405020304" pitchFamily="18" charset="0"/>
              </a:rPr>
              <a:t>covary</a:t>
            </a:r>
            <a:r>
              <a:rPr lang="en-US" sz="2800" b="0" i="0" dirty="0" smtClean="0">
                <a:solidFill>
                  <a:srgbClr val="333333"/>
                </a:solidFill>
                <a:effectLst/>
                <a:latin typeface="Times New Roman" panose="02020603050405020304" pitchFamily="18" charset="0"/>
                <a:cs typeface="Times New Roman" panose="02020603050405020304" pitchFamily="18" charset="0"/>
              </a:rPr>
              <a:t> for the craters, with lower slope coinciding with lower crater relief, consistent with the model. We are initiating a search of </a:t>
            </a:r>
            <a:r>
              <a:rPr lang="en-US" sz="2800" b="0" i="0" dirty="0" err="1" smtClean="0">
                <a:solidFill>
                  <a:srgbClr val="333333"/>
                </a:solidFill>
                <a:effectLst/>
                <a:latin typeface="Times New Roman" panose="02020603050405020304" pitchFamily="18" charset="0"/>
                <a:cs typeface="Times New Roman" panose="02020603050405020304" pitchFamily="18" charset="0"/>
              </a:rPr>
              <a:t>HiRise</a:t>
            </a:r>
            <a:r>
              <a:rPr lang="en-US" sz="2800" b="0" i="0" dirty="0" smtClean="0">
                <a:solidFill>
                  <a:srgbClr val="333333"/>
                </a:solidFill>
                <a:effectLst/>
                <a:latin typeface="Times New Roman" panose="02020603050405020304" pitchFamily="18" charset="0"/>
                <a:cs typeface="Times New Roman" panose="02020603050405020304" pitchFamily="18" charset="0"/>
              </a:rPr>
              <a:t> imagery to test the erosion-deposition transition location.</a:t>
            </a:r>
            <a:endParaRPr lang="en-US" sz="2800" dirty="0">
              <a:latin typeface="Times New Roman" panose="02020603050405020304" pitchFamily="18" charset="0"/>
              <a:cs typeface="Times New Roman" panose="02020603050405020304" pitchFamily="18" charset="0"/>
            </a:endParaRPr>
          </a:p>
        </p:txBody>
      </p:sp>
      <p:pic>
        <p:nvPicPr>
          <p:cNvPr id="14" name="Picture 13"/>
          <p:cNvPicPr/>
          <p:nvPr/>
        </p:nvPicPr>
        <p:blipFill>
          <a:blip r:embed="rId2">
            <a:extLst>
              <a:ext uri="{28A0092B-C50C-407E-A947-70E740481C1C}">
                <a14:useLocalDpi xmlns:a14="http://schemas.microsoft.com/office/drawing/2010/main" val="0"/>
              </a:ext>
            </a:extLst>
          </a:blip>
          <a:stretch>
            <a:fillRect/>
          </a:stretch>
        </p:blipFill>
        <p:spPr>
          <a:xfrm>
            <a:off x="17907000" y="3924300"/>
            <a:ext cx="11277600" cy="4799965"/>
          </a:xfrm>
          <a:prstGeom prst="rect">
            <a:avLst/>
          </a:prstGeom>
        </p:spPr>
      </p:pic>
      <p:sp>
        <p:nvSpPr>
          <p:cNvPr id="3" name="TextBox 2"/>
          <p:cNvSpPr txBox="1"/>
          <p:nvPr/>
        </p:nvSpPr>
        <p:spPr>
          <a:xfrm>
            <a:off x="17907000" y="9029700"/>
            <a:ext cx="11277600" cy="1569660"/>
          </a:xfrm>
          <a:prstGeom prst="rect">
            <a:avLst/>
          </a:prstGeom>
          <a:noFill/>
        </p:spPr>
        <p:txBody>
          <a:bodyPr wrap="square" rtlCol="0">
            <a:spAutoFit/>
          </a:bodyPr>
          <a:lstStyle/>
          <a:p>
            <a:pPr algn="just"/>
            <a:r>
              <a:rPr lang="en-US" sz="3200" dirty="0" smtClean="0"/>
              <a:t>Example of the crater selection process in the JMARS interface. Individual profiles can be exported to csv files and compiled in a spreadsheet (see below).</a:t>
            </a:r>
            <a:endParaRPr lang="en-US" sz="3200" dirty="0"/>
          </a:p>
        </p:txBody>
      </p:sp>
      <p:sp>
        <p:nvSpPr>
          <p:cNvPr id="12" name="Rectangle 3"/>
          <p:cNvSpPr>
            <a:spLocks noChangeArrowheads="1"/>
          </p:cNvSpPr>
          <p:nvPr/>
        </p:nvSpPr>
        <p:spPr bwMode="auto">
          <a:xfrm>
            <a:off x="0" y="0"/>
            <a:ext cx="40233600" cy="0"/>
          </a:xfrm>
          <a:prstGeom prst="rect">
            <a:avLst/>
          </a:prstGeom>
          <a:solidFill>
            <a:srgbClr val="E5E3D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FFFFFF"/>
                </a:solidFill>
                <a:effectLst/>
                <a:latin typeface="Arial" panose="020B0604020202020204" pitchFamily="34" charset="0"/>
                <a:cs typeface="Arial" panose="020B0604020202020204" pitchFamily="34" charset="0"/>
              </a:rPr>
              <a:t>-9 km</a:t>
            </a:r>
            <a:endParaRPr kumimoji="0" lang="en-US" altLang="en-US" sz="7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4"/>
          <p:cNvSpPr>
            <a:spLocks noChangeArrowheads="1"/>
          </p:cNvSpPr>
          <p:nvPr/>
        </p:nvSpPr>
        <p:spPr bwMode="auto">
          <a:xfrm>
            <a:off x="0" y="0"/>
            <a:ext cx="40233600" cy="0"/>
          </a:xfrm>
          <a:prstGeom prst="rect">
            <a:avLst/>
          </a:prstGeom>
          <a:solidFill>
            <a:srgbClr val="E5E3D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FFFFFF"/>
                </a:solidFill>
                <a:effectLst/>
                <a:latin typeface="Arial" panose="020B0604020202020204" pitchFamily="34" charset="0"/>
                <a:cs typeface="Arial" panose="020B0604020202020204" pitchFamily="34" charset="0"/>
              </a:rPr>
              <a:t>-6 km</a:t>
            </a:r>
            <a:endParaRPr kumimoji="0" lang="en-US" altLang="en-US" sz="7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5"/>
          <p:cNvSpPr>
            <a:spLocks noChangeArrowheads="1"/>
          </p:cNvSpPr>
          <p:nvPr/>
        </p:nvSpPr>
        <p:spPr bwMode="auto">
          <a:xfrm>
            <a:off x="0" y="0"/>
            <a:ext cx="40233600" cy="0"/>
          </a:xfrm>
          <a:prstGeom prst="rect">
            <a:avLst/>
          </a:prstGeom>
          <a:solidFill>
            <a:srgbClr val="E5E3D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FFFFFF"/>
                </a:solidFill>
                <a:effectLst/>
                <a:latin typeface="Arial" panose="020B0604020202020204" pitchFamily="34" charset="0"/>
                <a:cs typeface="Arial" panose="020B0604020202020204" pitchFamily="34" charset="0"/>
              </a:rPr>
              <a:t>-3 km</a:t>
            </a:r>
            <a:endParaRPr kumimoji="0" lang="en-US" altLang="en-US" sz="7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6"/>
          <p:cNvSpPr>
            <a:spLocks noChangeArrowheads="1"/>
          </p:cNvSpPr>
          <p:nvPr/>
        </p:nvSpPr>
        <p:spPr bwMode="auto">
          <a:xfrm>
            <a:off x="0" y="0"/>
            <a:ext cx="40233600" cy="0"/>
          </a:xfrm>
          <a:prstGeom prst="rect">
            <a:avLst/>
          </a:prstGeom>
          <a:solidFill>
            <a:srgbClr val="E5E3D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FFFFFF"/>
                </a:solidFill>
                <a:effectLst/>
                <a:latin typeface="Arial" panose="020B0604020202020204" pitchFamily="34" charset="0"/>
                <a:cs typeface="Arial" panose="020B0604020202020204" pitchFamily="34" charset="0"/>
              </a:rPr>
              <a:t>0 km</a:t>
            </a:r>
            <a:endParaRPr kumimoji="0" lang="en-US" altLang="en-US" sz="7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7"/>
          <p:cNvSpPr>
            <a:spLocks noChangeArrowheads="1"/>
          </p:cNvSpPr>
          <p:nvPr/>
        </p:nvSpPr>
        <p:spPr bwMode="auto">
          <a:xfrm>
            <a:off x="0" y="0"/>
            <a:ext cx="40233600" cy="0"/>
          </a:xfrm>
          <a:prstGeom prst="rect">
            <a:avLst/>
          </a:prstGeom>
          <a:solidFill>
            <a:srgbClr val="E5E3D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FFFFFF"/>
                </a:solidFill>
                <a:effectLst/>
                <a:latin typeface="Arial" panose="020B0604020202020204" pitchFamily="34" charset="0"/>
                <a:cs typeface="Arial" panose="020B0604020202020204" pitchFamily="34" charset="0"/>
              </a:rPr>
              <a:t>3 km</a:t>
            </a:r>
            <a:endParaRPr kumimoji="0" lang="en-US" altLang="en-US" sz="7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8"/>
          <p:cNvSpPr>
            <a:spLocks noChangeArrowheads="1"/>
          </p:cNvSpPr>
          <p:nvPr/>
        </p:nvSpPr>
        <p:spPr bwMode="auto">
          <a:xfrm>
            <a:off x="0" y="0"/>
            <a:ext cx="40233600" cy="0"/>
          </a:xfrm>
          <a:prstGeom prst="rect">
            <a:avLst/>
          </a:prstGeom>
          <a:solidFill>
            <a:srgbClr val="E5E3D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FFFFFF"/>
                </a:solidFill>
                <a:effectLst/>
                <a:latin typeface="Arial" panose="020B0604020202020204" pitchFamily="34" charset="0"/>
                <a:cs typeface="Arial" panose="020B0604020202020204" pitchFamily="34" charset="0"/>
              </a:rPr>
              <a:t>6 km</a:t>
            </a:r>
            <a:endParaRPr kumimoji="0" lang="en-US" altLang="en-US" sz="7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9"/>
          <p:cNvSpPr>
            <a:spLocks noChangeArrowheads="1"/>
          </p:cNvSpPr>
          <p:nvPr/>
        </p:nvSpPr>
        <p:spPr bwMode="auto">
          <a:xfrm>
            <a:off x="0" y="0"/>
            <a:ext cx="40233600" cy="0"/>
          </a:xfrm>
          <a:prstGeom prst="rect">
            <a:avLst/>
          </a:prstGeom>
          <a:solidFill>
            <a:srgbClr val="E5E3D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FFFFFF"/>
                </a:solidFill>
                <a:effectLst/>
                <a:latin typeface="Arial" panose="020B0604020202020204" pitchFamily="34" charset="0"/>
                <a:cs typeface="Arial" panose="020B0604020202020204" pitchFamily="34" charset="0"/>
              </a:rPr>
              <a:t>9 km</a:t>
            </a:r>
            <a:endParaRPr kumimoji="0" lang="en-US" altLang="en-US" sz="7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10"/>
          <p:cNvSpPr>
            <a:spLocks noChangeArrowheads="1"/>
          </p:cNvSpPr>
          <p:nvPr/>
        </p:nvSpPr>
        <p:spPr bwMode="auto">
          <a:xfrm>
            <a:off x="0" y="0"/>
            <a:ext cx="40233600" cy="0"/>
          </a:xfrm>
          <a:prstGeom prst="rect">
            <a:avLst/>
          </a:prstGeom>
          <a:solidFill>
            <a:srgbClr val="E5E3D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FFFFFF"/>
                </a:solidFill>
                <a:effectLst/>
                <a:latin typeface="Arial" panose="020B0604020202020204" pitchFamily="34" charset="0"/>
                <a:cs typeface="Arial" panose="020B0604020202020204" pitchFamily="34" charset="0"/>
              </a:rPr>
              <a:t>12 km</a:t>
            </a:r>
            <a:endParaRPr kumimoji="0" lang="en-US" altLang="en-US" sz="7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11"/>
          <p:cNvSpPr>
            <a:spLocks noChangeArrowheads="1"/>
          </p:cNvSpPr>
          <p:nvPr/>
        </p:nvSpPr>
        <p:spPr bwMode="auto">
          <a:xfrm>
            <a:off x="0" y="0"/>
            <a:ext cx="40233600" cy="0"/>
          </a:xfrm>
          <a:prstGeom prst="rect">
            <a:avLst/>
          </a:prstGeom>
          <a:solidFill>
            <a:srgbClr val="E5E3D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FFFFFF"/>
                </a:solidFill>
                <a:effectLst/>
                <a:latin typeface="Arial" panose="020B0604020202020204" pitchFamily="34" charset="0"/>
                <a:cs typeface="Arial" panose="020B0604020202020204" pitchFamily="34" charset="0"/>
              </a:rPr>
              <a:t>15 km</a:t>
            </a:r>
            <a:endParaRPr kumimoji="0" lang="en-US" altLang="en-US" sz="7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12"/>
          <p:cNvSpPr>
            <a:spLocks noChangeArrowheads="1"/>
          </p:cNvSpPr>
          <p:nvPr/>
        </p:nvSpPr>
        <p:spPr bwMode="auto">
          <a:xfrm>
            <a:off x="0" y="0"/>
            <a:ext cx="40233600" cy="0"/>
          </a:xfrm>
          <a:prstGeom prst="rect">
            <a:avLst/>
          </a:prstGeom>
          <a:solidFill>
            <a:srgbClr val="E5E3D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FFFFFF"/>
                </a:solidFill>
                <a:effectLst/>
                <a:latin typeface="Arial" panose="020B0604020202020204" pitchFamily="34" charset="0"/>
                <a:cs typeface="Arial" panose="020B0604020202020204" pitchFamily="34" charset="0"/>
              </a:rPr>
              <a:t>18 km</a:t>
            </a:r>
            <a:endParaRPr kumimoji="0" lang="en-US" altLang="en-US" sz="7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13"/>
          <p:cNvSpPr>
            <a:spLocks noChangeArrowheads="1"/>
          </p:cNvSpPr>
          <p:nvPr/>
        </p:nvSpPr>
        <p:spPr bwMode="auto">
          <a:xfrm>
            <a:off x="0" y="0"/>
            <a:ext cx="40233600" cy="0"/>
          </a:xfrm>
          <a:prstGeom prst="rect">
            <a:avLst/>
          </a:prstGeom>
          <a:solidFill>
            <a:srgbClr val="E5E3D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FFFFFF"/>
                </a:solidFill>
                <a:effectLst/>
                <a:latin typeface="Arial" panose="020B0604020202020204" pitchFamily="34" charset="0"/>
                <a:cs typeface="Arial" panose="020B0604020202020204" pitchFamily="34" charset="0"/>
              </a:rPr>
              <a:t>21 km</a:t>
            </a:r>
            <a:endParaRPr kumimoji="0" lang="en-US" altLang="en-US" sz="37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30" name="TextBox 1029"/>
          <p:cNvSpPr txBox="1"/>
          <p:nvPr/>
        </p:nvSpPr>
        <p:spPr>
          <a:xfrm>
            <a:off x="29908500" y="3528900"/>
            <a:ext cx="9038412" cy="5632311"/>
          </a:xfrm>
          <a:prstGeom prst="rect">
            <a:avLst/>
          </a:prstGeom>
          <a:noFill/>
          <a:ln>
            <a:solidFill>
              <a:schemeClr val="tx1"/>
            </a:solidFill>
          </a:ln>
        </p:spPr>
        <p:txBody>
          <a:bodyPr wrap="square" rtlCol="0">
            <a:spAutoFit/>
          </a:bodyPr>
          <a:lstStyle/>
          <a:p>
            <a:r>
              <a:rPr lang="en-US" sz="3600" b="1" u="sng" dirty="0" smtClean="0"/>
              <a:t>Conclusions </a:t>
            </a:r>
            <a:endParaRPr lang="en-US" sz="3600" b="1" u="sng" dirty="0"/>
          </a:p>
          <a:p>
            <a:pPr marL="571500" indent="-571500">
              <a:buFont typeface="Arial" panose="020B0604020202020204" pitchFamily="34" charset="0"/>
              <a:buChar char="•"/>
            </a:pPr>
            <a:r>
              <a:rPr lang="en-US" sz="3600" dirty="0" smtClean="0"/>
              <a:t>The main sediment transportation process that our model takes into account is gravity driven transport.</a:t>
            </a:r>
          </a:p>
          <a:p>
            <a:pPr marL="571500" indent="-571500">
              <a:buFont typeface="Arial" panose="020B0604020202020204" pitchFamily="34" charset="0"/>
              <a:buChar char="•"/>
            </a:pPr>
            <a:r>
              <a:rPr lang="en-US" sz="3600" dirty="0" smtClean="0"/>
              <a:t>The older craters are less steep and have lower slopes then younger ones</a:t>
            </a:r>
            <a:endParaRPr lang="en-US" sz="3600" dirty="0"/>
          </a:p>
          <a:p>
            <a:pPr marL="571500" indent="-571500">
              <a:buFont typeface="Arial" panose="020B0604020202020204" pitchFamily="34" charset="0"/>
              <a:buChar char="•"/>
            </a:pPr>
            <a:r>
              <a:rPr lang="en-US" sz="3600" dirty="0" smtClean="0"/>
              <a:t>Older craters show less relief</a:t>
            </a:r>
          </a:p>
          <a:p>
            <a:pPr marL="571500" indent="-571500">
              <a:buFont typeface="Arial" panose="020B0604020202020204" pitchFamily="34" charset="0"/>
              <a:buChar char="•"/>
            </a:pPr>
            <a:r>
              <a:rPr lang="en-US" sz="3600" dirty="0" smtClean="0"/>
              <a:t>Parabolic crater floors are not obvious in old craters in our data set</a:t>
            </a:r>
          </a:p>
          <a:p>
            <a:pPr marL="571500" indent="-571500">
              <a:buFont typeface="Arial" panose="020B0604020202020204" pitchFamily="34" charset="0"/>
              <a:buChar char="•"/>
            </a:pPr>
            <a:endParaRPr lang="en-US" sz="3600" dirty="0" smtClean="0"/>
          </a:p>
        </p:txBody>
      </p:sp>
      <p:sp>
        <p:nvSpPr>
          <p:cNvPr id="1031" name="TextBox 1030"/>
          <p:cNvSpPr txBox="1"/>
          <p:nvPr/>
        </p:nvSpPr>
        <p:spPr>
          <a:xfrm>
            <a:off x="29832300" y="702564"/>
            <a:ext cx="9560937" cy="1938992"/>
          </a:xfrm>
          <a:prstGeom prst="rect">
            <a:avLst/>
          </a:prstGeom>
          <a:noFill/>
          <a:ln>
            <a:solidFill>
              <a:schemeClr val="tx1"/>
            </a:solidFill>
          </a:ln>
        </p:spPr>
        <p:txBody>
          <a:bodyPr wrap="square" rtlCol="0">
            <a:spAutoFit/>
          </a:bodyPr>
          <a:lstStyle/>
          <a:p>
            <a:r>
              <a:rPr lang="en-US" sz="2400" dirty="0" smtClean="0"/>
              <a:t>Session 227 :  “T206. Geomorphology and Landscape Evolution of Mars : The GK Gilbert Award Session (Posters)”</a:t>
            </a:r>
          </a:p>
          <a:p>
            <a:r>
              <a:rPr lang="en-US" sz="2400" dirty="0" smtClean="0"/>
              <a:t>Tuesday, 24 October 2017</a:t>
            </a:r>
          </a:p>
          <a:p>
            <a:r>
              <a:rPr lang="en-US" sz="2400" dirty="0" smtClean="0"/>
              <a:t>9 AM – 6:30 PM</a:t>
            </a:r>
          </a:p>
          <a:p>
            <a:r>
              <a:rPr lang="en-US" sz="2400" dirty="0" smtClean="0"/>
              <a:t>Booth Number : 353</a:t>
            </a:r>
            <a:endParaRPr lang="en-US" sz="2400" dirty="0"/>
          </a:p>
        </p:txBody>
      </p:sp>
      <p:sp>
        <p:nvSpPr>
          <p:cNvPr id="1032" name="TextBox 1031"/>
          <p:cNvSpPr txBox="1"/>
          <p:nvPr/>
        </p:nvSpPr>
        <p:spPr>
          <a:xfrm>
            <a:off x="29823591" y="9340547"/>
            <a:ext cx="9123321" cy="2308324"/>
          </a:xfrm>
          <a:prstGeom prst="rect">
            <a:avLst/>
          </a:prstGeom>
          <a:noFill/>
          <a:ln>
            <a:solidFill>
              <a:schemeClr val="tx1"/>
            </a:solidFill>
          </a:ln>
        </p:spPr>
        <p:txBody>
          <a:bodyPr wrap="square" rtlCol="0">
            <a:spAutoFit/>
          </a:bodyPr>
          <a:lstStyle/>
          <a:p>
            <a:r>
              <a:rPr lang="en-US" sz="2400" b="1" u="sng" dirty="0" smtClean="0"/>
              <a:t>Acknowledgements </a:t>
            </a:r>
          </a:p>
          <a:p>
            <a:pPr marL="342900" indent="-342900">
              <a:buFont typeface="Arial" panose="020B0604020202020204" pitchFamily="34" charset="0"/>
              <a:buChar char="•"/>
            </a:pPr>
            <a:r>
              <a:rPr lang="en-US" sz="2400" dirty="0" smtClean="0"/>
              <a:t>We thank NASA, Arizona State University and JMARS team for providing access to Mars elevation data in a very user friendly software</a:t>
            </a:r>
          </a:p>
          <a:p>
            <a:pPr marL="342900" indent="-342900">
              <a:buFont typeface="Arial" panose="020B0604020202020204" pitchFamily="34" charset="0"/>
              <a:buChar char="•"/>
            </a:pPr>
            <a:r>
              <a:rPr lang="en-US" sz="2400" dirty="0"/>
              <a:t>Attendance at the conference was made possible in part by a  grant from the </a:t>
            </a:r>
            <a:r>
              <a:rPr lang="en-US" sz="2400" dirty="0" err="1"/>
              <a:t>D’Antonio</a:t>
            </a:r>
            <a:r>
              <a:rPr lang="en-US" sz="2400" dirty="0"/>
              <a:t> Travel for Excellence </a:t>
            </a:r>
            <a:r>
              <a:rPr lang="en-US" sz="2400" dirty="0" smtClean="0"/>
              <a:t>Fund, SUNY Oneonta</a:t>
            </a:r>
            <a:endParaRPr lang="en-US" sz="2400" dirty="0"/>
          </a:p>
        </p:txBody>
      </p:sp>
      <p:grpSp>
        <p:nvGrpSpPr>
          <p:cNvPr id="10" name="Group 9"/>
          <p:cNvGrpSpPr/>
          <p:nvPr/>
        </p:nvGrpSpPr>
        <p:grpSpPr>
          <a:xfrm>
            <a:off x="235134" y="11734800"/>
            <a:ext cx="19088100" cy="7149978"/>
            <a:chOff x="0" y="11734800"/>
            <a:chExt cx="19088100" cy="7149978"/>
          </a:xfrm>
        </p:grpSpPr>
        <p:graphicFrame>
          <p:nvGraphicFramePr>
            <p:cNvPr id="11" name="Chart 10"/>
            <p:cNvGraphicFramePr>
              <a:graphicFrameLocks/>
            </p:cNvGraphicFramePr>
            <p:nvPr>
              <p:extLst>
                <p:ext uri="{D42A27DB-BD31-4B8C-83A1-F6EECF244321}">
                  <p14:modId xmlns:p14="http://schemas.microsoft.com/office/powerpoint/2010/main" val="220924569"/>
                </p:ext>
              </p:extLst>
            </p:nvPr>
          </p:nvGraphicFramePr>
          <p:xfrm>
            <a:off x="609600" y="12082525"/>
            <a:ext cx="11887200" cy="650206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2418422" y="12082525"/>
              <a:ext cx="6591300" cy="6186309"/>
            </a:xfrm>
            <a:prstGeom prst="rect">
              <a:avLst/>
            </a:prstGeom>
            <a:noFill/>
          </p:spPr>
          <p:txBody>
            <a:bodyPr wrap="square" rtlCol="0">
              <a:spAutoFit/>
            </a:bodyPr>
            <a:lstStyle/>
            <a:p>
              <a:r>
                <a:rPr lang="en-US" sz="3600" dirty="0" smtClean="0"/>
                <a:t>At left is a numeric evolution of a Mars crater profile showing how it evolves over time. </a:t>
              </a:r>
            </a:p>
            <a:p>
              <a:pPr marL="571500" indent="-571500">
                <a:buFont typeface="Arial" panose="020B0604020202020204" pitchFamily="34" charset="0"/>
                <a:buChar char="•"/>
              </a:pPr>
              <a:r>
                <a:rPr lang="en-US" sz="3600" dirty="0" smtClean="0"/>
                <a:t>The crater slopes decrease in steepness</a:t>
              </a:r>
            </a:p>
            <a:p>
              <a:pPr marL="571500" indent="-571500">
                <a:buFont typeface="Arial" panose="020B0604020202020204" pitchFamily="34" charset="0"/>
                <a:buChar char="•"/>
              </a:pPr>
              <a:r>
                <a:rPr lang="en-US" sz="3600" dirty="0" smtClean="0"/>
                <a:t>Crater relief declines</a:t>
              </a:r>
            </a:p>
            <a:p>
              <a:pPr marL="571500" indent="-571500">
                <a:buFont typeface="Arial" panose="020B0604020202020204" pitchFamily="34" charset="0"/>
                <a:buChar char="•"/>
              </a:pPr>
              <a:r>
                <a:rPr lang="en-US" sz="3600" dirty="0" smtClean="0"/>
                <a:t>Crater floors aggrade in a parabolic form</a:t>
              </a:r>
            </a:p>
            <a:p>
              <a:pPr marL="571500" indent="-571500">
                <a:buFont typeface="Arial" panose="020B0604020202020204" pitchFamily="34" charset="0"/>
                <a:buChar char="•"/>
              </a:pPr>
              <a:r>
                <a:rPr lang="en-US" sz="3600" dirty="0" smtClean="0"/>
                <a:t>The boundary between erosion and deposition remains constant over time </a:t>
              </a:r>
              <a:endParaRPr lang="en-US" sz="3600" dirty="0"/>
            </a:p>
          </p:txBody>
        </p:sp>
        <p:sp>
          <p:nvSpPr>
            <p:cNvPr id="1033" name="Rectangle 1032"/>
            <p:cNvSpPr/>
            <p:nvPr/>
          </p:nvSpPr>
          <p:spPr>
            <a:xfrm>
              <a:off x="0" y="11734800"/>
              <a:ext cx="19088100" cy="714997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036" name="Rectangle 1035"/>
          <p:cNvSpPr/>
          <p:nvPr/>
        </p:nvSpPr>
        <p:spPr>
          <a:xfrm>
            <a:off x="266700" y="3535741"/>
            <a:ext cx="16916400" cy="78483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9642186" y="11734800"/>
            <a:ext cx="19304726" cy="7149978"/>
            <a:chOff x="19328674" y="11734800"/>
            <a:chExt cx="19304726" cy="7149978"/>
          </a:xfrm>
        </p:grpSpPr>
        <p:graphicFrame>
          <p:nvGraphicFramePr>
            <p:cNvPr id="13" name="Chart 12"/>
            <p:cNvGraphicFramePr>
              <a:graphicFrameLocks/>
            </p:cNvGraphicFramePr>
            <p:nvPr>
              <p:extLst>
                <p:ext uri="{D42A27DB-BD31-4B8C-83A1-F6EECF244321}">
                  <p14:modId xmlns:p14="http://schemas.microsoft.com/office/powerpoint/2010/main" val="3342790435"/>
                </p:ext>
              </p:extLst>
            </p:nvPr>
          </p:nvGraphicFramePr>
          <p:xfrm>
            <a:off x="19583400" y="12082525"/>
            <a:ext cx="9601200" cy="620208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29675544" y="12082525"/>
              <a:ext cx="8801100" cy="3539430"/>
            </a:xfrm>
            <a:prstGeom prst="rect">
              <a:avLst/>
            </a:prstGeom>
            <a:noFill/>
          </p:spPr>
          <p:txBody>
            <a:bodyPr wrap="square" rtlCol="0">
              <a:spAutoFit/>
            </a:bodyPr>
            <a:lstStyle/>
            <a:p>
              <a:r>
                <a:rPr lang="en-US" sz="3200" dirty="0" smtClean="0"/>
                <a:t>At left we plot several profiles of Mars craters. Each of these craters are of different ages but approximately the same size. We chose craters that were between 10 and 40 km wide.  It appears older profiles are less steep with lower relief and possibly the valley floors became more rounded overtime in Martian craters.</a:t>
              </a:r>
              <a:endParaRPr lang="en-US" sz="3200" dirty="0"/>
            </a:p>
          </p:txBody>
        </p:sp>
        <p:sp>
          <p:nvSpPr>
            <p:cNvPr id="29" name="Rectangle 28"/>
            <p:cNvSpPr/>
            <p:nvPr/>
          </p:nvSpPr>
          <p:spPr>
            <a:xfrm>
              <a:off x="19328674" y="11734800"/>
              <a:ext cx="19304726" cy="714997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1" name="Rectangle 30"/>
          <p:cNvSpPr/>
          <p:nvPr/>
        </p:nvSpPr>
        <p:spPr>
          <a:xfrm>
            <a:off x="17625604" y="3524659"/>
            <a:ext cx="11863796" cy="7894386"/>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8334" y="424431"/>
            <a:ext cx="2630452" cy="2641556"/>
          </a:xfrm>
          <a:prstGeom prst="rect">
            <a:avLst/>
          </a:prstGeom>
        </p:spPr>
      </p:pic>
    </p:spTree>
    <p:extLst>
      <p:ext uri="{BB962C8B-B14F-4D97-AF65-F5344CB8AC3E}">
        <p14:creationId xmlns:p14="http://schemas.microsoft.com/office/powerpoint/2010/main" val="22844949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TotalTime>
  <Words>669</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Slope-Dependent Transport Explain Martian Crater Profiles ? Sara Goldenbaum and Les Hasbargen  Dept. of Earth and Atmospheric Sciences , SUNY Oneonta, NY, 13820</dc:title>
  <dc:creator>sara goldenbaum</dc:creator>
  <cp:lastModifiedBy>sara goldenbaum</cp:lastModifiedBy>
  <cp:revision>26</cp:revision>
  <dcterms:created xsi:type="dcterms:W3CDTF">2017-10-04T16:32:08Z</dcterms:created>
  <dcterms:modified xsi:type="dcterms:W3CDTF">2017-11-20T18:47:42Z</dcterms:modified>
</cp:coreProperties>
</file>