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801600" cy="9601200" type="A3"/>
  <p:notesSz cx="9144000" cy="6858000"/>
  <p:defaultTextStyle>
    <a:defPPr>
      <a:defRPr lang="en-US"/>
    </a:defPPr>
    <a:lvl1pPr marL="0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1pPr>
    <a:lvl2pPr marL="537667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2pPr>
    <a:lvl3pPr marL="1075334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3pPr>
    <a:lvl4pPr marL="1613002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4pPr>
    <a:lvl5pPr marL="2150669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5pPr>
    <a:lvl6pPr marL="2688336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6pPr>
    <a:lvl7pPr marL="3226003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7pPr>
    <a:lvl8pPr marL="3763670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8pPr>
    <a:lvl9pPr marL="4301338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130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90F4F-FDFE-4386-A794-026383804F1E}" type="datetimeFigureOut">
              <a:rPr lang="en-GB" smtClean="0"/>
              <a:t>28/11/2017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DB1A2-3E19-45EB-ACDA-381014D17A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4991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90F4F-FDFE-4386-A794-026383804F1E}" type="datetimeFigureOut">
              <a:rPr lang="en-GB" smtClean="0"/>
              <a:t>28/11/2017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DB1A2-3E19-45EB-ACDA-381014D17A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151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90F4F-FDFE-4386-A794-026383804F1E}" type="datetimeFigureOut">
              <a:rPr lang="en-GB" smtClean="0"/>
              <a:t>28/11/2017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DB1A2-3E19-45EB-ACDA-381014D17A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118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90F4F-FDFE-4386-A794-026383804F1E}" type="datetimeFigureOut">
              <a:rPr lang="en-GB" smtClean="0"/>
              <a:t>28/11/2017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DB1A2-3E19-45EB-ACDA-381014D17A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839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90F4F-FDFE-4386-A794-026383804F1E}" type="datetimeFigureOut">
              <a:rPr lang="en-GB" smtClean="0"/>
              <a:t>28/11/2017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DB1A2-3E19-45EB-ACDA-381014D17A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644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90F4F-FDFE-4386-A794-026383804F1E}" type="datetimeFigureOut">
              <a:rPr lang="en-GB" smtClean="0"/>
              <a:t>28/11/2017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DB1A2-3E19-45EB-ACDA-381014D17A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7075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90F4F-FDFE-4386-A794-026383804F1E}" type="datetimeFigureOut">
              <a:rPr lang="en-GB" smtClean="0"/>
              <a:t>28/11/2017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DB1A2-3E19-45EB-ACDA-381014D17A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343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90F4F-FDFE-4386-A794-026383804F1E}" type="datetimeFigureOut">
              <a:rPr lang="en-GB" smtClean="0"/>
              <a:t>28/11/2017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DB1A2-3E19-45EB-ACDA-381014D17A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88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90F4F-FDFE-4386-A794-026383804F1E}" type="datetimeFigureOut">
              <a:rPr lang="en-GB" smtClean="0"/>
              <a:t>28/11/2017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DB1A2-3E19-45EB-ACDA-381014D17A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741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90F4F-FDFE-4386-A794-026383804F1E}" type="datetimeFigureOut">
              <a:rPr lang="en-GB" smtClean="0"/>
              <a:t>28/11/2017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DB1A2-3E19-45EB-ACDA-381014D17A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536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90F4F-FDFE-4386-A794-026383804F1E}" type="datetimeFigureOut">
              <a:rPr lang="en-GB" smtClean="0"/>
              <a:t>28/11/2017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DB1A2-3E19-45EB-ACDA-381014D17A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922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90F4F-FDFE-4386-A794-026383804F1E}" type="datetimeFigureOut">
              <a:rPr lang="en-GB" smtClean="0"/>
              <a:t>28/11/2017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DB1A2-3E19-45EB-ACDA-381014D17A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6068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9664" y="324853"/>
            <a:ext cx="14219708" cy="904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08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Office PowerPoint</Application>
  <PresentationFormat>A3 Paper (297x420 mm)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University of Leeds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Jacqui Houghton</dc:creator>
  <cp:lastModifiedBy>Jacqui Houghton</cp:lastModifiedBy>
  <cp:revision>1</cp:revision>
  <dcterms:created xsi:type="dcterms:W3CDTF">2017-11-28T09:33:50Z</dcterms:created>
  <dcterms:modified xsi:type="dcterms:W3CDTF">2017-11-28T09:37:46Z</dcterms:modified>
</cp:coreProperties>
</file>