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7" r:id="rId11"/>
    <p:sldId id="266" r:id="rId12"/>
    <p:sldId id="268" r:id="rId13"/>
    <p:sldId id="269" r:id="rId14"/>
    <p:sldId id="271" r:id="rId15"/>
    <p:sldId id="270" r:id="rId16"/>
    <p:sldId id="272" r:id="rId17"/>
    <p:sldId id="278" r:id="rId18"/>
    <p:sldId id="280" r:id="rId19"/>
    <p:sldId id="281" r:id="rId20"/>
    <p:sldId id="283" r:id="rId21"/>
    <p:sldId id="284" r:id="rId22"/>
    <p:sldId id="279" r:id="rId23"/>
    <p:sldId id="276" r:id="rId24"/>
    <p:sldId id="285" r:id="rId25"/>
    <p:sldId id="286" r:id="rId26"/>
    <p:sldId id="287" r:id="rId27"/>
    <p:sldId id="288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9999"/>
    <a:srgbClr val="CC9900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114" autoAdjust="0"/>
  </p:normalViewPr>
  <p:slideViewPr>
    <p:cSldViewPr>
      <p:cViewPr varScale="1">
        <p:scale>
          <a:sx n="70" d="100"/>
          <a:sy n="70" d="100"/>
        </p:scale>
        <p:origin x="-1290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249AA-607D-4D01-A5C5-BF27CBD0C869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5716D-251C-4200-92EE-7D01F00C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43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5716D-251C-4200-92EE-7D01F00C73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95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5716D-251C-4200-92EE-7D01F00C73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94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5716D-251C-4200-92EE-7D01F00C73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94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5716D-251C-4200-92EE-7D01F00C73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94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5716D-251C-4200-92EE-7D01F00C73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94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B0C3-4046-437E-BA16-B49229708F20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E6E6-8F3B-46ED-859F-945A8200A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51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B0C3-4046-437E-BA16-B49229708F20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E6E6-8F3B-46ED-859F-945A8200A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67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B0C3-4046-437E-BA16-B49229708F20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E6E6-8F3B-46ED-859F-945A8200A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1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B0C3-4046-437E-BA16-B49229708F20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E6E6-8F3B-46ED-859F-945A8200A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8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B0C3-4046-437E-BA16-B49229708F20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E6E6-8F3B-46ED-859F-945A8200A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B0C3-4046-437E-BA16-B49229708F20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E6E6-8F3B-46ED-859F-945A8200A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9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B0C3-4046-437E-BA16-B49229708F20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E6E6-8F3B-46ED-859F-945A8200A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5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B0C3-4046-437E-BA16-B49229708F20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E6E6-8F3B-46ED-859F-945A8200A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76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B0C3-4046-437E-BA16-B49229708F20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E6E6-8F3B-46ED-859F-945A8200A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7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B0C3-4046-437E-BA16-B49229708F20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E6E6-8F3B-46ED-859F-945A8200A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59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B0C3-4046-437E-BA16-B49229708F20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E6E6-8F3B-46ED-859F-945A8200A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5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0C3-4046-437E-BA16-B49229708F20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1E6E6-8F3B-46ED-859F-945A8200A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9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icha\Pictures\Sierra 2016\P10608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1500188"/>
          </a:xfrm>
        </p:spPr>
        <p:txBody>
          <a:bodyPr>
            <a:noAutofit/>
          </a:bodyPr>
          <a:lstStyle/>
          <a:p>
            <a:r>
              <a:rPr lang="en-US" sz="2400" b="1" dirty="0"/>
              <a:t>Constraining the timing and magnitude of deglaciation in the drainage basins of Mono Creek and the South Fork of the San Joaquin River, central Sierra Nevada Mountains (USA)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2114550"/>
            <a:ext cx="5638800" cy="1314450"/>
          </a:xfrm>
          <a:solidFill>
            <a:schemeClr val="bg1">
              <a:alpha val="50000"/>
            </a:schemeClr>
          </a:solidFill>
        </p:spPr>
        <p:txBody>
          <a:bodyPr>
            <a:normAutofit fontScale="85000" lnSpcReduction="20000"/>
          </a:bodyPr>
          <a:lstStyle/>
          <a:p>
            <a:pPr algn="l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Richard Becker	- University of Wisconsin-Madison </a:t>
            </a:r>
          </a:p>
          <a:p>
            <a:pPr algn="l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Aaron Barth	- University of Wisconsin-Madison</a:t>
            </a:r>
          </a:p>
          <a:p>
            <a:pPr algn="l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Shaun Marcott	- University of Wisconsin-Madison</a:t>
            </a:r>
          </a:p>
          <a:p>
            <a:pPr algn="l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Basil Tikoff	- University of Wisconsin-Madison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7" descr="C:\Users\Richard Becker\Documents\PhD\Presentations\GSA 2014\GSA Talk 2014\Figures\GeoBucky - 133hig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091" y="3714750"/>
            <a:ext cx="1216025" cy="1216025"/>
          </a:xfrm>
          <a:prstGeom prst="rect">
            <a:avLst/>
          </a:prstGeom>
          <a:noFill/>
        </p:spPr>
      </p:pic>
      <p:pic>
        <p:nvPicPr>
          <p:cNvPr id="7" name="Picture 9" descr="https://tse1.mm.bing.net/th?&amp;id=OIP.M6dd143cf4b6ec14a702418931ab82650o0&amp;w=299&amp;h=299&amp;c=0&amp;pid=1.9&amp;rs=0&amp;p=0&amp;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714750"/>
            <a:ext cx="1216025" cy="1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050754" y="4064317"/>
            <a:ext cx="1524000" cy="866458"/>
            <a:chOff x="2133600" y="5686742"/>
            <a:chExt cx="1524000" cy="866458"/>
          </a:xfrm>
        </p:grpSpPr>
        <p:sp>
          <p:nvSpPr>
            <p:cNvPr id="9" name="Rectangle 8"/>
            <p:cNvSpPr/>
            <p:nvPr/>
          </p:nvSpPr>
          <p:spPr>
            <a:xfrm>
              <a:off x="2133600" y="5686742"/>
              <a:ext cx="1524000" cy="866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5" descr="C:\Users\richa\Documents\PhD\Presentations\GSA 2016\Photos\Prime-Lab-Logo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50" y="5758021"/>
              <a:ext cx="14097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630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richa\Documents\PhD\Presentations\GSA 2017\BackgroundMapWithBir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516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94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richa\Documents\PhD\Presentations\GSA 2017\Small Birman Ma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11113"/>
            <a:ext cx="8896350" cy="516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399" y="145018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Birman (1964) Glacial Geology Across the Crest of the Sierra Nevada, California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9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richa\Documents\PhD\Presentations\GSA 2017\Small Birman Ma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11113"/>
            <a:ext cx="8896350" cy="516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399" y="145018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Birman (1964) Glacial Geology Across the Crest of the Sierra Nevada, California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638425" y="600075"/>
            <a:ext cx="4816475" cy="3251200"/>
            <a:chOff x="2638425" y="600075"/>
            <a:chExt cx="4816475" cy="3251200"/>
          </a:xfrm>
        </p:grpSpPr>
        <p:sp>
          <p:nvSpPr>
            <p:cNvPr id="5" name="Freeform 4"/>
            <p:cNvSpPr/>
            <p:nvPr/>
          </p:nvSpPr>
          <p:spPr>
            <a:xfrm>
              <a:off x="4568553" y="2124075"/>
              <a:ext cx="209822" cy="273050"/>
            </a:xfrm>
            <a:custGeom>
              <a:avLst/>
              <a:gdLst>
                <a:gd name="connsiteX0" fmla="*/ 51072 w 209822"/>
                <a:gd name="connsiteY0" fmla="*/ 76200 h 273050"/>
                <a:gd name="connsiteX1" fmla="*/ 73297 w 209822"/>
                <a:gd name="connsiteY1" fmla="*/ 79375 h 273050"/>
                <a:gd name="connsiteX2" fmla="*/ 76472 w 209822"/>
                <a:gd name="connsiteY2" fmla="*/ 88900 h 273050"/>
                <a:gd name="connsiteX3" fmla="*/ 82822 w 209822"/>
                <a:gd name="connsiteY3" fmla="*/ 158750 h 273050"/>
                <a:gd name="connsiteX4" fmla="*/ 79647 w 209822"/>
                <a:gd name="connsiteY4" fmla="*/ 184150 h 273050"/>
                <a:gd name="connsiteX5" fmla="*/ 63772 w 209822"/>
                <a:gd name="connsiteY5" fmla="*/ 196850 h 273050"/>
                <a:gd name="connsiteX6" fmla="*/ 54247 w 209822"/>
                <a:gd name="connsiteY6" fmla="*/ 203200 h 273050"/>
                <a:gd name="connsiteX7" fmla="*/ 44722 w 209822"/>
                <a:gd name="connsiteY7" fmla="*/ 206375 h 273050"/>
                <a:gd name="connsiteX8" fmla="*/ 35197 w 209822"/>
                <a:gd name="connsiteY8" fmla="*/ 212725 h 273050"/>
                <a:gd name="connsiteX9" fmla="*/ 25672 w 209822"/>
                <a:gd name="connsiteY9" fmla="*/ 215900 h 273050"/>
                <a:gd name="connsiteX10" fmla="*/ 6622 w 209822"/>
                <a:gd name="connsiteY10" fmla="*/ 228600 h 273050"/>
                <a:gd name="connsiteX11" fmla="*/ 272 w 209822"/>
                <a:gd name="connsiteY11" fmla="*/ 238125 h 273050"/>
                <a:gd name="connsiteX12" fmla="*/ 12972 w 209822"/>
                <a:gd name="connsiteY12" fmla="*/ 263525 h 273050"/>
                <a:gd name="connsiteX13" fmla="*/ 22497 w 209822"/>
                <a:gd name="connsiteY13" fmla="*/ 269875 h 273050"/>
                <a:gd name="connsiteX14" fmla="*/ 32022 w 209822"/>
                <a:gd name="connsiteY14" fmla="*/ 273050 h 273050"/>
                <a:gd name="connsiteX15" fmla="*/ 92347 w 209822"/>
                <a:gd name="connsiteY15" fmla="*/ 266700 h 273050"/>
                <a:gd name="connsiteX16" fmla="*/ 111397 w 209822"/>
                <a:gd name="connsiteY16" fmla="*/ 260350 h 273050"/>
                <a:gd name="connsiteX17" fmla="*/ 120922 w 209822"/>
                <a:gd name="connsiteY17" fmla="*/ 250825 h 273050"/>
                <a:gd name="connsiteX18" fmla="*/ 143147 w 209822"/>
                <a:gd name="connsiteY18" fmla="*/ 241300 h 273050"/>
                <a:gd name="connsiteX19" fmla="*/ 152672 w 209822"/>
                <a:gd name="connsiteY19" fmla="*/ 231775 h 273050"/>
                <a:gd name="connsiteX20" fmla="*/ 159022 w 209822"/>
                <a:gd name="connsiteY20" fmla="*/ 222250 h 273050"/>
                <a:gd name="connsiteX21" fmla="*/ 168547 w 209822"/>
                <a:gd name="connsiteY21" fmla="*/ 219075 h 273050"/>
                <a:gd name="connsiteX22" fmla="*/ 187597 w 209822"/>
                <a:gd name="connsiteY22" fmla="*/ 203200 h 273050"/>
                <a:gd name="connsiteX23" fmla="*/ 200297 w 209822"/>
                <a:gd name="connsiteY23" fmla="*/ 187325 h 273050"/>
                <a:gd name="connsiteX24" fmla="*/ 203472 w 209822"/>
                <a:gd name="connsiteY24" fmla="*/ 174625 h 273050"/>
                <a:gd name="connsiteX25" fmla="*/ 209822 w 209822"/>
                <a:gd name="connsiteY25" fmla="*/ 149225 h 273050"/>
                <a:gd name="connsiteX26" fmla="*/ 206647 w 209822"/>
                <a:gd name="connsiteY26" fmla="*/ 34925 h 273050"/>
                <a:gd name="connsiteX27" fmla="*/ 200297 w 209822"/>
                <a:gd name="connsiteY27" fmla="*/ 15875 h 273050"/>
                <a:gd name="connsiteX28" fmla="*/ 190772 w 209822"/>
                <a:gd name="connsiteY28" fmla="*/ 0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9822" h="273050">
                  <a:moveTo>
                    <a:pt x="51072" y="76200"/>
                  </a:moveTo>
                  <a:cubicBezTo>
                    <a:pt x="58480" y="77258"/>
                    <a:pt x="66604" y="76028"/>
                    <a:pt x="73297" y="79375"/>
                  </a:cubicBezTo>
                  <a:cubicBezTo>
                    <a:pt x="76290" y="80872"/>
                    <a:pt x="76122" y="85572"/>
                    <a:pt x="76472" y="88900"/>
                  </a:cubicBezTo>
                  <a:cubicBezTo>
                    <a:pt x="86691" y="185978"/>
                    <a:pt x="74337" y="107843"/>
                    <a:pt x="82822" y="158750"/>
                  </a:cubicBezTo>
                  <a:cubicBezTo>
                    <a:pt x="81764" y="167217"/>
                    <a:pt x="81892" y="175918"/>
                    <a:pt x="79647" y="184150"/>
                  </a:cubicBezTo>
                  <a:cubicBezTo>
                    <a:pt x="76267" y="196545"/>
                    <a:pt x="72684" y="192394"/>
                    <a:pt x="63772" y="196850"/>
                  </a:cubicBezTo>
                  <a:cubicBezTo>
                    <a:pt x="60359" y="198557"/>
                    <a:pt x="57660" y="201493"/>
                    <a:pt x="54247" y="203200"/>
                  </a:cubicBezTo>
                  <a:cubicBezTo>
                    <a:pt x="51254" y="204697"/>
                    <a:pt x="47715" y="204878"/>
                    <a:pt x="44722" y="206375"/>
                  </a:cubicBezTo>
                  <a:cubicBezTo>
                    <a:pt x="41309" y="208082"/>
                    <a:pt x="38610" y="211018"/>
                    <a:pt x="35197" y="212725"/>
                  </a:cubicBezTo>
                  <a:cubicBezTo>
                    <a:pt x="32204" y="214222"/>
                    <a:pt x="28598" y="214275"/>
                    <a:pt x="25672" y="215900"/>
                  </a:cubicBezTo>
                  <a:cubicBezTo>
                    <a:pt x="19001" y="219606"/>
                    <a:pt x="6622" y="228600"/>
                    <a:pt x="6622" y="228600"/>
                  </a:cubicBezTo>
                  <a:cubicBezTo>
                    <a:pt x="4505" y="231775"/>
                    <a:pt x="745" y="234339"/>
                    <a:pt x="272" y="238125"/>
                  </a:cubicBezTo>
                  <a:cubicBezTo>
                    <a:pt x="-1338" y="251009"/>
                    <a:pt x="4346" y="256336"/>
                    <a:pt x="12972" y="263525"/>
                  </a:cubicBezTo>
                  <a:cubicBezTo>
                    <a:pt x="15903" y="265968"/>
                    <a:pt x="19084" y="268168"/>
                    <a:pt x="22497" y="269875"/>
                  </a:cubicBezTo>
                  <a:cubicBezTo>
                    <a:pt x="25490" y="271372"/>
                    <a:pt x="28847" y="271992"/>
                    <a:pt x="32022" y="273050"/>
                  </a:cubicBezTo>
                  <a:cubicBezTo>
                    <a:pt x="46007" y="271974"/>
                    <a:pt x="75412" y="270934"/>
                    <a:pt x="92347" y="266700"/>
                  </a:cubicBezTo>
                  <a:cubicBezTo>
                    <a:pt x="98841" y="265077"/>
                    <a:pt x="111397" y="260350"/>
                    <a:pt x="111397" y="260350"/>
                  </a:cubicBezTo>
                  <a:cubicBezTo>
                    <a:pt x="114572" y="257175"/>
                    <a:pt x="117023" y="253053"/>
                    <a:pt x="120922" y="250825"/>
                  </a:cubicBezTo>
                  <a:cubicBezTo>
                    <a:pt x="147880" y="235420"/>
                    <a:pt x="120760" y="259956"/>
                    <a:pt x="143147" y="241300"/>
                  </a:cubicBezTo>
                  <a:cubicBezTo>
                    <a:pt x="146596" y="238425"/>
                    <a:pt x="149797" y="235224"/>
                    <a:pt x="152672" y="231775"/>
                  </a:cubicBezTo>
                  <a:cubicBezTo>
                    <a:pt x="155115" y="228844"/>
                    <a:pt x="156042" y="224634"/>
                    <a:pt x="159022" y="222250"/>
                  </a:cubicBezTo>
                  <a:cubicBezTo>
                    <a:pt x="161635" y="220159"/>
                    <a:pt x="165554" y="220572"/>
                    <a:pt x="168547" y="219075"/>
                  </a:cubicBezTo>
                  <a:cubicBezTo>
                    <a:pt x="177388" y="214655"/>
                    <a:pt x="180575" y="210222"/>
                    <a:pt x="187597" y="203200"/>
                  </a:cubicBezTo>
                  <a:cubicBezTo>
                    <a:pt x="197977" y="172061"/>
                    <a:pt x="181149" y="216048"/>
                    <a:pt x="200297" y="187325"/>
                  </a:cubicBezTo>
                  <a:cubicBezTo>
                    <a:pt x="202718" y="183694"/>
                    <a:pt x="202525" y="178885"/>
                    <a:pt x="203472" y="174625"/>
                  </a:cubicBezTo>
                  <a:cubicBezTo>
                    <a:pt x="208580" y="151637"/>
                    <a:pt x="204148" y="166246"/>
                    <a:pt x="209822" y="149225"/>
                  </a:cubicBezTo>
                  <a:cubicBezTo>
                    <a:pt x="208764" y="111125"/>
                    <a:pt x="209363" y="72943"/>
                    <a:pt x="206647" y="34925"/>
                  </a:cubicBezTo>
                  <a:cubicBezTo>
                    <a:pt x="206170" y="28249"/>
                    <a:pt x="204010" y="21444"/>
                    <a:pt x="200297" y="15875"/>
                  </a:cubicBezTo>
                  <a:cubicBezTo>
                    <a:pt x="192634" y="4381"/>
                    <a:pt x="195654" y="9763"/>
                    <a:pt x="190772" y="0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4340225" y="2282825"/>
              <a:ext cx="533400" cy="622300"/>
            </a:xfrm>
            <a:custGeom>
              <a:avLst/>
              <a:gdLst>
                <a:gd name="connsiteX0" fmla="*/ 533400 w 533400"/>
                <a:gd name="connsiteY0" fmla="*/ 0 h 622300"/>
                <a:gd name="connsiteX1" fmla="*/ 517525 w 533400"/>
                <a:gd name="connsiteY1" fmla="*/ 3175 h 622300"/>
                <a:gd name="connsiteX2" fmla="*/ 508000 w 533400"/>
                <a:gd name="connsiteY2" fmla="*/ 6350 h 622300"/>
                <a:gd name="connsiteX3" fmla="*/ 492125 w 533400"/>
                <a:gd name="connsiteY3" fmla="*/ 9525 h 622300"/>
                <a:gd name="connsiteX4" fmla="*/ 473075 w 533400"/>
                <a:gd name="connsiteY4" fmla="*/ 22225 h 622300"/>
                <a:gd name="connsiteX5" fmla="*/ 454025 w 533400"/>
                <a:gd name="connsiteY5" fmla="*/ 38100 h 622300"/>
                <a:gd name="connsiteX6" fmla="*/ 438150 w 533400"/>
                <a:gd name="connsiteY6" fmla="*/ 50800 h 622300"/>
                <a:gd name="connsiteX7" fmla="*/ 425450 w 533400"/>
                <a:gd name="connsiteY7" fmla="*/ 69850 h 622300"/>
                <a:gd name="connsiteX8" fmla="*/ 419100 w 533400"/>
                <a:gd name="connsiteY8" fmla="*/ 88900 h 622300"/>
                <a:gd name="connsiteX9" fmla="*/ 412750 w 533400"/>
                <a:gd name="connsiteY9" fmla="*/ 177800 h 622300"/>
                <a:gd name="connsiteX10" fmla="*/ 406400 w 533400"/>
                <a:gd name="connsiteY10" fmla="*/ 203200 h 622300"/>
                <a:gd name="connsiteX11" fmla="*/ 403225 w 533400"/>
                <a:gd name="connsiteY11" fmla="*/ 212725 h 622300"/>
                <a:gd name="connsiteX12" fmla="*/ 387350 w 533400"/>
                <a:gd name="connsiteY12" fmla="*/ 228600 h 622300"/>
                <a:gd name="connsiteX13" fmla="*/ 358775 w 533400"/>
                <a:gd name="connsiteY13" fmla="*/ 244475 h 622300"/>
                <a:gd name="connsiteX14" fmla="*/ 349250 w 533400"/>
                <a:gd name="connsiteY14" fmla="*/ 247650 h 622300"/>
                <a:gd name="connsiteX15" fmla="*/ 339725 w 533400"/>
                <a:gd name="connsiteY15" fmla="*/ 250825 h 622300"/>
                <a:gd name="connsiteX16" fmla="*/ 307975 w 533400"/>
                <a:gd name="connsiteY16" fmla="*/ 257175 h 622300"/>
                <a:gd name="connsiteX17" fmla="*/ 298450 w 533400"/>
                <a:gd name="connsiteY17" fmla="*/ 260350 h 622300"/>
                <a:gd name="connsiteX18" fmla="*/ 273050 w 533400"/>
                <a:gd name="connsiteY18" fmla="*/ 266700 h 622300"/>
                <a:gd name="connsiteX19" fmla="*/ 238125 w 533400"/>
                <a:gd name="connsiteY19" fmla="*/ 276225 h 622300"/>
                <a:gd name="connsiteX20" fmla="*/ 225425 w 533400"/>
                <a:gd name="connsiteY20" fmla="*/ 282575 h 622300"/>
                <a:gd name="connsiteX21" fmla="*/ 215900 w 533400"/>
                <a:gd name="connsiteY21" fmla="*/ 288925 h 622300"/>
                <a:gd name="connsiteX22" fmla="*/ 206375 w 533400"/>
                <a:gd name="connsiteY22" fmla="*/ 292100 h 622300"/>
                <a:gd name="connsiteX23" fmla="*/ 187325 w 533400"/>
                <a:gd name="connsiteY23" fmla="*/ 307975 h 622300"/>
                <a:gd name="connsiteX24" fmla="*/ 158750 w 533400"/>
                <a:gd name="connsiteY24" fmla="*/ 327025 h 622300"/>
                <a:gd name="connsiteX25" fmla="*/ 127000 w 533400"/>
                <a:gd name="connsiteY25" fmla="*/ 349250 h 622300"/>
                <a:gd name="connsiteX26" fmla="*/ 107950 w 533400"/>
                <a:gd name="connsiteY26" fmla="*/ 358775 h 622300"/>
                <a:gd name="connsiteX27" fmla="*/ 85725 w 533400"/>
                <a:gd name="connsiteY27" fmla="*/ 371475 h 622300"/>
                <a:gd name="connsiteX28" fmla="*/ 69850 w 533400"/>
                <a:gd name="connsiteY28" fmla="*/ 390525 h 622300"/>
                <a:gd name="connsiteX29" fmla="*/ 60325 w 533400"/>
                <a:gd name="connsiteY29" fmla="*/ 396875 h 622300"/>
                <a:gd name="connsiteX30" fmla="*/ 41275 w 533400"/>
                <a:gd name="connsiteY30" fmla="*/ 415925 h 622300"/>
                <a:gd name="connsiteX31" fmla="*/ 31750 w 533400"/>
                <a:gd name="connsiteY31" fmla="*/ 422275 h 622300"/>
                <a:gd name="connsiteX32" fmla="*/ 12700 w 533400"/>
                <a:gd name="connsiteY32" fmla="*/ 441325 h 622300"/>
                <a:gd name="connsiteX33" fmla="*/ 3175 w 533400"/>
                <a:gd name="connsiteY33" fmla="*/ 469900 h 622300"/>
                <a:gd name="connsiteX34" fmla="*/ 0 w 533400"/>
                <a:gd name="connsiteY34" fmla="*/ 479425 h 622300"/>
                <a:gd name="connsiteX35" fmla="*/ 3175 w 533400"/>
                <a:gd name="connsiteY35" fmla="*/ 561975 h 622300"/>
                <a:gd name="connsiteX36" fmla="*/ 28575 w 533400"/>
                <a:gd name="connsiteY36" fmla="*/ 593725 h 622300"/>
                <a:gd name="connsiteX37" fmla="*/ 38100 w 533400"/>
                <a:gd name="connsiteY37" fmla="*/ 603250 h 622300"/>
                <a:gd name="connsiteX38" fmla="*/ 47625 w 533400"/>
                <a:gd name="connsiteY38" fmla="*/ 606425 h 622300"/>
                <a:gd name="connsiteX39" fmla="*/ 57150 w 533400"/>
                <a:gd name="connsiteY39" fmla="*/ 612775 h 622300"/>
                <a:gd name="connsiteX40" fmla="*/ 76200 w 533400"/>
                <a:gd name="connsiteY40" fmla="*/ 615950 h 622300"/>
                <a:gd name="connsiteX41" fmla="*/ 85725 w 533400"/>
                <a:gd name="connsiteY41" fmla="*/ 619125 h 622300"/>
                <a:gd name="connsiteX42" fmla="*/ 98425 w 533400"/>
                <a:gd name="connsiteY42" fmla="*/ 622300 h 622300"/>
                <a:gd name="connsiteX43" fmla="*/ 146050 w 533400"/>
                <a:gd name="connsiteY43" fmla="*/ 619125 h 622300"/>
                <a:gd name="connsiteX44" fmla="*/ 165100 w 533400"/>
                <a:gd name="connsiteY44" fmla="*/ 609600 h 622300"/>
                <a:gd name="connsiteX45" fmla="*/ 174625 w 533400"/>
                <a:gd name="connsiteY45" fmla="*/ 600075 h 622300"/>
                <a:gd name="connsiteX46" fmla="*/ 187325 w 533400"/>
                <a:gd name="connsiteY46" fmla="*/ 590550 h 622300"/>
                <a:gd name="connsiteX47" fmla="*/ 203200 w 533400"/>
                <a:gd name="connsiteY47" fmla="*/ 574675 h 622300"/>
                <a:gd name="connsiteX48" fmla="*/ 209550 w 533400"/>
                <a:gd name="connsiteY48" fmla="*/ 565150 h 622300"/>
                <a:gd name="connsiteX49" fmla="*/ 228600 w 533400"/>
                <a:gd name="connsiteY49" fmla="*/ 546100 h 622300"/>
                <a:gd name="connsiteX50" fmla="*/ 238125 w 533400"/>
                <a:gd name="connsiteY50" fmla="*/ 527050 h 622300"/>
                <a:gd name="connsiteX51" fmla="*/ 247650 w 533400"/>
                <a:gd name="connsiteY51" fmla="*/ 523875 h 622300"/>
                <a:gd name="connsiteX52" fmla="*/ 273050 w 533400"/>
                <a:gd name="connsiteY52" fmla="*/ 501650 h 622300"/>
                <a:gd name="connsiteX53" fmla="*/ 282575 w 533400"/>
                <a:gd name="connsiteY53" fmla="*/ 495300 h 622300"/>
                <a:gd name="connsiteX54" fmla="*/ 292100 w 533400"/>
                <a:gd name="connsiteY54" fmla="*/ 488950 h 622300"/>
                <a:gd name="connsiteX55" fmla="*/ 301625 w 533400"/>
                <a:gd name="connsiteY55" fmla="*/ 485775 h 622300"/>
                <a:gd name="connsiteX56" fmla="*/ 311150 w 533400"/>
                <a:gd name="connsiteY56" fmla="*/ 479425 h 622300"/>
                <a:gd name="connsiteX57" fmla="*/ 323850 w 533400"/>
                <a:gd name="connsiteY57" fmla="*/ 476250 h 622300"/>
                <a:gd name="connsiteX58" fmla="*/ 342900 w 533400"/>
                <a:gd name="connsiteY58" fmla="*/ 469900 h 622300"/>
                <a:gd name="connsiteX59" fmla="*/ 352425 w 533400"/>
                <a:gd name="connsiteY59" fmla="*/ 466725 h 622300"/>
                <a:gd name="connsiteX60" fmla="*/ 368300 w 533400"/>
                <a:gd name="connsiteY60" fmla="*/ 463550 h 622300"/>
                <a:gd name="connsiteX61" fmla="*/ 387350 w 533400"/>
                <a:gd name="connsiteY61" fmla="*/ 457200 h 622300"/>
                <a:gd name="connsiteX62" fmla="*/ 400050 w 533400"/>
                <a:gd name="connsiteY62" fmla="*/ 454025 h 622300"/>
                <a:gd name="connsiteX63" fmla="*/ 422275 w 533400"/>
                <a:gd name="connsiteY63" fmla="*/ 441325 h 622300"/>
                <a:gd name="connsiteX64" fmla="*/ 431800 w 533400"/>
                <a:gd name="connsiteY64" fmla="*/ 434975 h 622300"/>
                <a:gd name="connsiteX65" fmla="*/ 441325 w 533400"/>
                <a:gd name="connsiteY65" fmla="*/ 431800 h 622300"/>
                <a:gd name="connsiteX66" fmla="*/ 460375 w 533400"/>
                <a:gd name="connsiteY66" fmla="*/ 419100 h 622300"/>
                <a:gd name="connsiteX67" fmla="*/ 482600 w 533400"/>
                <a:gd name="connsiteY67" fmla="*/ 403225 h 622300"/>
                <a:gd name="connsiteX68" fmla="*/ 501650 w 533400"/>
                <a:gd name="connsiteY68" fmla="*/ 390525 h 622300"/>
                <a:gd name="connsiteX69" fmla="*/ 520700 w 533400"/>
                <a:gd name="connsiteY69" fmla="*/ 371475 h 622300"/>
                <a:gd name="connsiteX70" fmla="*/ 530225 w 533400"/>
                <a:gd name="connsiteY70" fmla="*/ 358775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3400" h="622300">
                  <a:moveTo>
                    <a:pt x="533400" y="0"/>
                  </a:moveTo>
                  <a:cubicBezTo>
                    <a:pt x="528108" y="1058"/>
                    <a:pt x="522760" y="1866"/>
                    <a:pt x="517525" y="3175"/>
                  </a:cubicBezTo>
                  <a:cubicBezTo>
                    <a:pt x="514278" y="3987"/>
                    <a:pt x="511247" y="5538"/>
                    <a:pt x="508000" y="6350"/>
                  </a:cubicBezTo>
                  <a:cubicBezTo>
                    <a:pt x="502765" y="7659"/>
                    <a:pt x="497417" y="8467"/>
                    <a:pt x="492125" y="9525"/>
                  </a:cubicBezTo>
                  <a:cubicBezTo>
                    <a:pt x="485775" y="13758"/>
                    <a:pt x="478471" y="16829"/>
                    <a:pt x="473075" y="22225"/>
                  </a:cubicBezTo>
                  <a:cubicBezTo>
                    <a:pt x="460852" y="34448"/>
                    <a:pt x="467286" y="29259"/>
                    <a:pt x="454025" y="38100"/>
                  </a:cubicBezTo>
                  <a:cubicBezTo>
                    <a:pt x="445873" y="62556"/>
                    <a:pt x="458787" y="32743"/>
                    <a:pt x="438150" y="50800"/>
                  </a:cubicBezTo>
                  <a:cubicBezTo>
                    <a:pt x="432407" y="55826"/>
                    <a:pt x="427863" y="62610"/>
                    <a:pt x="425450" y="69850"/>
                  </a:cubicBezTo>
                  <a:lnTo>
                    <a:pt x="419100" y="88900"/>
                  </a:lnTo>
                  <a:cubicBezTo>
                    <a:pt x="417584" y="122251"/>
                    <a:pt x="419218" y="147617"/>
                    <a:pt x="412750" y="177800"/>
                  </a:cubicBezTo>
                  <a:cubicBezTo>
                    <a:pt x="410921" y="186334"/>
                    <a:pt x="408696" y="194780"/>
                    <a:pt x="406400" y="203200"/>
                  </a:cubicBezTo>
                  <a:cubicBezTo>
                    <a:pt x="405519" y="206429"/>
                    <a:pt x="404722" y="209732"/>
                    <a:pt x="403225" y="212725"/>
                  </a:cubicBezTo>
                  <a:cubicBezTo>
                    <a:pt x="396573" y="226030"/>
                    <a:pt x="398236" y="219529"/>
                    <a:pt x="387350" y="228600"/>
                  </a:cubicBezTo>
                  <a:cubicBezTo>
                    <a:pt x="368339" y="244442"/>
                    <a:pt x="389170" y="234343"/>
                    <a:pt x="358775" y="244475"/>
                  </a:cubicBezTo>
                  <a:lnTo>
                    <a:pt x="349250" y="247650"/>
                  </a:lnTo>
                  <a:cubicBezTo>
                    <a:pt x="346075" y="248708"/>
                    <a:pt x="343007" y="250169"/>
                    <a:pt x="339725" y="250825"/>
                  </a:cubicBezTo>
                  <a:cubicBezTo>
                    <a:pt x="329142" y="252942"/>
                    <a:pt x="318214" y="253762"/>
                    <a:pt x="307975" y="257175"/>
                  </a:cubicBezTo>
                  <a:cubicBezTo>
                    <a:pt x="304800" y="258233"/>
                    <a:pt x="301679" y="259469"/>
                    <a:pt x="298450" y="260350"/>
                  </a:cubicBezTo>
                  <a:cubicBezTo>
                    <a:pt x="290030" y="262646"/>
                    <a:pt x="281329" y="263940"/>
                    <a:pt x="273050" y="266700"/>
                  </a:cubicBezTo>
                  <a:cubicBezTo>
                    <a:pt x="248880" y="274757"/>
                    <a:pt x="260564" y="271737"/>
                    <a:pt x="238125" y="276225"/>
                  </a:cubicBezTo>
                  <a:cubicBezTo>
                    <a:pt x="233892" y="278342"/>
                    <a:pt x="229534" y="280227"/>
                    <a:pt x="225425" y="282575"/>
                  </a:cubicBezTo>
                  <a:cubicBezTo>
                    <a:pt x="222112" y="284468"/>
                    <a:pt x="219313" y="287218"/>
                    <a:pt x="215900" y="288925"/>
                  </a:cubicBezTo>
                  <a:cubicBezTo>
                    <a:pt x="212907" y="290422"/>
                    <a:pt x="209368" y="290603"/>
                    <a:pt x="206375" y="292100"/>
                  </a:cubicBezTo>
                  <a:cubicBezTo>
                    <a:pt x="192760" y="298907"/>
                    <a:pt x="199964" y="298144"/>
                    <a:pt x="187325" y="307975"/>
                  </a:cubicBezTo>
                  <a:cubicBezTo>
                    <a:pt x="158750" y="330200"/>
                    <a:pt x="177800" y="312737"/>
                    <a:pt x="158750" y="327025"/>
                  </a:cubicBezTo>
                  <a:cubicBezTo>
                    <a:pt x="152954" y="331372"/>
                    <a:pt x="131691" y="347686"/>
                    <a:pt x="127000" y="349250"/>
                  </a:cubicBezTo>
                  <a:cubicBezTo>
                    <a:pt x="109536" y="355071"/>
                    <a:pt x="125184" y="348927"/>
                    <a:pt x="107950" y="358775"/>
                  </a:cubicBezTo>
                  <a:cubicBezTo>
                    <a:pt x="98069" y="364421"/>
                    <a:pt x="94164" y="364443"/>
                    <a:pt x="85725" y="371475"/>
                  </a:cubicBezTo>
                  <a:cubicBezTo>
                    <a:pt x="54517" y="397482"/>
                    <a:pt x="94825" y="365550"/>
                    <a:pt x="69850" y="390525"/>
                  </a:cubicBezTo>
                  <a:cubicBezTo>
                    <a:pt x="67152" y="393223"/>
                    <a:pt x="63177" y="394340"/>
                    <a:pt x="60325" y="396875"/>
                  </a:cubicBezTo>
                  <a:cubicBezTo>
                    <a:pt x="53613" y="402841"/>
                    <a:pt x="48747" y="410944"/>
                    <a:pt x="41275" y="415925"/>
                  </a:cubicBezTo>
                  <a:cubicBezTo>
                    <a:pt x="38100" y="418042"/>
                    <a:pt x="34602" y="419740"/>
                    <a:pt x="31750" y="422275"/>
                  </a:cubicBezTo>
                  <a:cubicBezTo>
                    <a:pt x="25038" y="428241"/>
                    <a:pt x="12700" y="441325"/>
                    <a:pt x="12700" y="441325"/>
                  </a:cubicBezTo>
                  <a:lnTo>
                    <a:pt x="3175" y="469900"/>
                  </a:lnTo>
                  <a:lnTo>
                    <a:pt x="0" y="479425"/>
                  </a:lnTo>
                  <a:cubicBezTo>
                    <a:pt x="1058" y="506942"/>
                    <a:pt x="435" y="534575"/>
                    <a:pt x="3175" y="561975"/>
                  </a:cubicBezTo>
                  <a:cubicBezTo>
                    <a:pt x="4327" y="573493"/>
                    <a:pt x="23661" y="588811"/>
                    <a:pt x="28575" y="593725"/>
                  </a:cubicBezTo>
                  <a:cubicBezTo>
                    <a:pt x="31750" y="596900"/>
                    <a:pt x="33840" y="601830"/>
                    <a:pt x="38100" y="603250"/>
                  </a:cubicBezTo>
                  <a:cubicBezTo>
                    <a:pt x="41275" y="604308"/>
                    <a:pt x="44632" y="604928"/>
                    <a:pt x="47625" y="606425"/>
                  </a:cubicBezTo>
                  <a:cubicBezTo>
                    <a:pt x="51038" y="608132"/>
                    <a:pt x="53530" y="611568"/>
                    <a:pt x="57150" y="612775"/>
                  </a:cubicBezTo>
                  <a:cubicBezTo>
                    <a:pt x="63257" y="614811"/>
                    <a:pt x="69916" y="614553"/>
                    <a:pt x="76200" y="615950"/>
                  </a:cubicBezTo>
                  <a:cubicBezTo>
                    <a:pt x="79467" y="616676"/>
                    <a:pt x="82507" y="618206"/>
                    <a:pt x="85725" y="619125"/>
                  </a:cubicBezTo>
                  <a:cubicBezTo>
                    <a:pt x="89921" y="620324"/>
                    <a:pt x="94192" y="621242"/>
                    <a:pt x="98425" y="622300"/>
                  </a:cubicBezTo>
                  <a:cubicBezTo>
                    <a:pt x="114300" y="621242"/>
                    <a:pt x="130237" y="620882"/>
                    <a:pt x="146050" y="619125"/>
                  </a:cubicBezTo>
                  <a:cubicBezTo>
                    <a:pt x="152659" y="618391"/>
                    <a:pt x="160243" y="613648"/>
                    <a:pt x="165100" y="609600"/>
                  </a:cubicBezTo>
                  <a:cubicBezTo>
                    <a:pt x="168549" y="606725"/>
                    <a:pt x="171216" y="602997"/>
                    <a:pt x="174625" y="600075"/>
                  </a:cubicBezTo>
                  <a:cubicBezTo>
                    <a:pt x="178643" y="596631"/>
                    <a:pt x="183583" y="594292"/>
                    <a:pt x="187325" y="590550"/>
                  </a:cubicBezTo>
                  <a:cubicBezTo>
                    <a:pt x="208492" y="569383"/>
                    <a:pt x="177800" y="591608"/>
                    <a:pt x="203200" y="574675"/>
                  </a:cubicBezTo>
                  <a:cubicBezTo>
                    <a:pt x="205317" y="571500"/>
                    <a:pt x="207015" y="568002"/>
                    <a:pt x="209550" y="565150"/>
                  </a:cubicBezTo>
                  <a:cubicBezTo>
                    <a:pt x="215516" y="558438"/>
                    <a:pt x="228600" y="546100"/>
                    <a:pt x="228600" y="546100"/>
                  </a:cubicBezTo>
                  <a:cubicBezTo>
                    <a:pt x="230692" y="539825"/>
                    <a:pt x="232530" y="531526"/>
                    <a:pt x="238125" y="527050"/>
                  </a:cubicBezTo>
                  <a:cubicBezTo>
                    <a:pt x="240738" y="524959"/>
                    <a:pt x="244475" y="524933"/>
                    <a:pt x="247650" y="523875"/>
                  </a:cubicBezTo>
                  <a:cubicBezTo>
                    <a:pt x="258233" y="508000"/>
                    <a:pt x="250825" y="516467"/>
                    <a:pt x="273050" y="501650"/>
                  </a:cubicBezTo>
                  <a:lnTo>
                    <a:pt x="282575" y="495300"/>
                  </a:lnTo>
                  <a:cubicBezTo>
                    <a:pt x="285750" y="493183"/>
                    <a:pt x="288480" y="490157"/>
                    <a:pt x="292100" y="488950"/>
                  </a:cubicBezTo>
                  <a:cubicBezTo>
                    <a:pt x="295275" y="487892"/>
                    <a:pt x="298632" y="487272"/>
                    <a:pt x="301625" y="485775"/>
                  </a:cubicBezTo>
                  <a:cubicBezTo>
                    <a:pt x="305038" y="484068"/>
                    <a:pt x="307643" y="480928"/>
                    <a:pt x="311150" y="479425"/>
                  </a:cubicBezTo>
                  <a:cubicBezTo>
                    <a:pt x="315161" y="477706"/>
                    <a:pt x="319670" y="477504"/>
                    <a:pt x="323850" y="476250"/>
                  </a:cubicBezTo>
                  <a:cubicBezTo>
                    <a:pt x="330261" y="474327"/>
                    <a:pt x="336550" y="472017"/>
                    <a:pt x="342900" y="469900"/>
                  </a:cubicBezTo>
                  <a:cubicBezTo>
                    <a:pt x="346075" y="468842"/>
                    <a:pt x="349143" y="467381"/>
                    <a:pt x="352425" y="466725"/>
                  </a:cubicBezTo>
                  <a:cubicBezTo>
                    <a:pt x="357717" y="465667"/>
                    <a:pt x="363094" y="464970"/>
                    <a:pt x="368300" y="463550"/>
                  </a:cubicBezTo>
                  <a:cubicBezTo>
                    <a:pt x="374758" y="461789"/>
                    <a:pt x="380856" y="458823"/>
                    <a:pt x="387350" y="457200"/>
                  </a:cubicBezTo>
                  <a:lnTo>
                    <a:pt x="400050" y="454025"/>
                  </a:lnTo>
                  <a:cubicBezTo>
                    <a:pt x="423256" y="438554"/>
                    <a:pt x="394077" y="457438"/>
                    <a:pt x="422275" y="441325"/>
                  </a:cubicBezTo>
                  <a:cubicBezTo>
                    <a:pt x="425588" y="439432"/>
                    <a:pt x="428387" y="436682"/>
                    <a:pt x="431800" y="434975"/>
                  </a:cubicBezTo>
                  <a:cubicBezTo>
                    <a:pt x="434793" y="433478"/>
                    <a:pt x="438399" y="433425"/>
                    <a:pt x="441325" y="431800"/>
                  </a:cubicBezTo>
                  <a:cubicBezTo>
                    <a:pt x="447996" y="428094"/>
                    <a:pt x="454025" y="423333"/>
                    <a:pt x="460375" y="419100"/>
                  </a:cubicBezTo>
                  <a:cubicBezTo>
                    <a:pt x="491342" y="398455"/>
                    <a:pt x="443218" y="430792"/>
                    <a:pt x="482600" y="403225"/>
                  </a:cubicBezTo>
                  <a:cubicBezTo>
                    <a:pt x="488852" y="398848"/>
                    <a:pt x="496254" y="395921"/>
                    <a:pt x="501650" y="390525"/>
                  </a:cubicBezTo>
                  <a:cubicBezTo>
                    <a:pt x="508000" y="384175"/>
                    <a:pt x="515719" y="378947"/>
                    <a:pt x="520700" y="371475"/>
                  </a:cubicBezTo>
                  <a:cubicBezTo>
                    <a:pt x="527880" y="360705"/>
                    <a:pt x="524352" y="364648"/>
                    <a:pt x="530225" y="358775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3530600" y="2879725"/>
              <a:ext cx="1295400" cy="746239"/>
            </a:xfrm>
            <a:custGeom>
              <a:avLst/>
              <a:gdLst>
                <a:gd name="connsiteX0" fmla="*/ 1295400 w 1295400"/>
                <a:gd name="connsiteY0" fmla="*/ 0 h 746239"/>
                <a:gd name="connsiteX1" fmla="*/ 1279525 w 1295400"/>
                <a:gd name="connsiteY1" fmla="*/ 12700 h 746239"/>
                <a:gd name="connsiteX2" fmla="*/ 1257300 w 1295400"/>
                <a:gd name="connsiteY2" fmla="*/ 44450 h 746239"/>
                <a:gd name="connsiteX3" fmla="*/ 1247775 w 1295400"/>
                <a:gd name="connsiteY3" fmla="*/ 50800 h 746239"/>
                <a:gd name="connsiteX4" fmla="*/ 1235075 w 1295400"/>
                <a:gd name="connsiteY4" fmla="*/ 60325 h 746239"/>
                <a:gd name="connsiteX5" fmla="*/ 1225550 w 1295400"/>
                <a:gd name="connsiteY5" fmla="*/ 66675 h 746239"/>
                <a:gd name="connsiteX6" fmla="*/ 1203325 w 1295400"/>
                <a:gd name="connsiteY6" fmla="*/ 85725 h 746239"/>
                <a:gd name="connsiteX7" fmla="*/ 1184275 w 1295400"/>
                <a:gd name="connsiteY7" fmla="*/ 98425 h 746239"/>
                <a:gd name="connsiteX8" fmla="*/ 1174750 w 1295400"/>
                <a:gd name="connsiteY8" fmla="*/ 107950 h 746239"/>
                <a:gd name="connsiteX9" fmla="*/ 1165225 w 1295400"/>
                <a:gd name="connsiteY9" fmla="*/ 114300 h 746239"/>
                <a:gd name="connsiteX10" fmla="*/ 1146175 w 1295400"/>
                <a:gd name="connsiteY10" fmla="*/ 130175 h 746239"/>
                <a:gd name="connsiteX11" fmla="*/ 1127125 w 1295400"/>
                <a:gd name="connsiteY11" fmla="*/ 146050 h 746239"/>
                <a:gd name="connsiteX12" fmla="*/ 1098550 w 1295400"/>
                <a:gd name="connsiteY12" fmla="*/ 168275 h 746239"/>
                <a:gd name="connsiteX13" fmla="*/ 1079500 w 1295400"/>
                <a:gd name="connsiteY13" fmla="*/ 174625 h 746239"/>
                <a:gd name="connsiteX14" fmla="*/ 1054100 w 1295400"/>
                <a:gd name="connsiteY14" fmla="*/ 180975 h 746239"/>
                <a:gd name="connsiteX15" fmla="*/ 981075 w 1295400"/>
                <a:gd name="connsiteY15" fmla="*/ 177800 h 746239"/>
                <a:gd name="connsiteX16" fmla="*/ 942975 w 1295400"/>
                <a:gd name="connsiteY16" fmla="*/ 161925 h 746239"/>
                <a:gd name="connsiteX17" fmla="*/ 923925 w 1295400"/>
                <a:gd name="connsiteY17" fmla="*/ 146050 h 746239"/>
                <a:gd name="connsiteX18" fmla="*/ 917575 w 1295400"/>
                <a:gd name="connsiteY18" fmla="*/ 136525 h 746239"/>
                <a:gd name="connsiteX19" fmla="*/ 898525 w 1295400"/>
                <a:gd name="connsiteY19" fmla="*/ 127000 h 746239"/>
                <a:gd name="connsiteX20" fmla="*/ 879475 w 1295400"/>
                <a:gd name="connsiteY20" fmla="*/ 111125 h 746239"/>
                <a:gd name="connsiteX21" fmla="*/ 869950 w 1295400"/>
                <a:gd name="connsiteY21" fmla="*/ 101600 h 746239"/>
                <a:gd name="connsiteX22" fmla="*/ 850900 w 1295400"/>
                <a:gd name="connsiteY22" fmla="*/ 88900 h 746239"/>
                <a:gd name="connsiteX23" fmla="*/ 841375 w 1295400"/>
                <a:gd name="connsiteY23" fmla="*/ 82550 h 746239"/>
                <a:gd name="connsiteX24" fmla="*/ 812800 w 1295400"/>
                <a:gd name="connsiteY24" fmla="*/ 60325 h 746239"/>
                <a:gd name="connsiteX25" fmla="*/ 800100 w 1295400"/>
                <a:gd name="connsiteY25" fmla="*/ 53975 h 746239"/>
                <a:gd name="connsiteX26" fmla="*/ 774700 w 1295400"/>
                <a:gd name="connsiteY26" fmla="*/ 47625 h 746239"/>
                <a:gd name="connsiteX27" fmla="*/ 673100 w 1295400"/>
                <a:gd name="connsiteY27" fmla="*/ 50800 h 746239"/>
                <a:gd name="connsiteX28" fmla="*/ 663575 w 1295400"/>
                <a:gd name="connsiteY28" fmla="*/ 53975 h 746239"/>
                <a:gd name="connsiteX29" fmla="*/ 654050 w 1295400"/>
                <a:gd name="connsiteY29" fmla="*/ 60325 h 746239"/>
                <a:gd name="connsiteX30" fmla="*/ 641350 w 1295400"/>
                <a:gd name="connsiteY30" fmla="*/ 66675 h 746239"/>
                <a:gd name="connsiteX31" fmla="*/ 612775 w 1295400"/>
                <a:gd name="connsiteY31" fmla="*/ 76200 h 746239"/>
                <a:gd name="connsiteX32" fmla="*/ 603250 w 1295400"/>
                <a:gd name="connsiteY32" fmla="*/ 79375 h 746239"/>
                <a:gd name="connsiteX33" fmla="*/ 593725 w 1295400"/>
                <a:gd name="connsiteY33" fmla="*/ 82550 h 746239"/>
                <a:gd name="connsiteX34" fmla="*/ 514350 w 1295400"/>
                <a:gd name="connsiteY34" fmla="*/ 79375 h 746239"/>
                <a:gd name="connsiteX35" fmla="*/ 488950 w 1295400"/>
                <a:gd name="connsiteY35" fmla="*/ 73025 h 746239"/>
                <a:gd name="connsiteX36" fmla="*/ 466725 w 1295400"/>
                <a:gd name="connsiteY36" fmla="*/ 69850 h 746239"/>
                <a:gd name="connsiteX37" fmla="*/ 447675 w 1295400"/>
                <a:gd name="connsiteY37" fmla="*/ 66675 h 746239"/>
                <a:gd name="connsiteX38" fmla="*/ 355600 w 1295400"/>
                <a:gd name="connsiteY38" fmla="*/ 73025 h 746239"/>
                <a:gd name="connsiteX39" fmla="*/ 336550 w 1295400"/>
                <a:gd name="connsiteY39" fmla="*/ 79375 h 746239"/>
                <a:gd name="connsiteX40" fmla="*/ 317500 w 1295400"/>
                <a:gd name="connsiteY40" fmla="*/ 88900 h 746239"/>
                <a:gd name="connsiteX41" fmla="*/ 298450 w 1295400"/>
                <a:gd name="connsiteY41" fmla="*/ 101600 h 746239"/>
                <a:gd name="connsiteX42" fmla="*/ 288925 w 1295400"/>
                <a:gd name="connsiteY42" fmla="*/ 107950 h 746239"/>
                <a:gd name="connsiteX43" fmla="*/ 279400 w 1295400"/>
                <a:gd name="connsiteY43" fmla="*/ 114300 h 746239"/>
                <a:gd name="connsiteX44" fmla="*/ 257175 w 1295400"/>
                <a:gd name="connsiteY44" fmla="*/ 123825 h 746239"/>
                <a:gd name="connsiteX45" fmla="*/ 234950 w 1295400"/>
                <a:gd name="connsiteY45" fmla="*/ 130175 h 746239"/>
                <a:gd name="connsiteX46" fmla="*/ 225425 w 1295400"/>
                <a:gd name="connsiteY46" fmla="*/ 136525 h 746239"/>
                <a:gd name="connsiteX47" fmla="*/ 203200 w 1295400"/>
                <a:gd name="connsiteY47" fmla="*/ 142875 h 746239"/>
                <a:gd name="connsiteX48" fmla="*/ 53975 w 1295400"/>
                <a:gd name="connsiteY48" fmla="*/ 146050 h 746239"/>
                <a:gd name="connsiteX49" fmla="*/ 38100 w 1295400"/>
                <a:gd name="connsiteY49" fmla="*/ 161925 h 746239"/>
                <a:gd name="connsiteX50" fmla="*/ 12700 w 1295400"/>
                <a:gd name="connsiteY50" fmla="*/ 190500 h 746239"/>
                <a:gd name="connsiteX51" fmla="*/ 6350 w 1295400"/>
                <a:gd name="connsiteY51" fmla="*/ 200025 h 746239"/>
                <a:gd name="connsiteX52" fmla="*/ 0 w 1295400"/>
                <a:gd name="connsiteY52" fmla="*/ 219075 h 746239"/>
                <a:gd name="connsiteX53" fmla="*/ 6350 w 1295400"/>
                <a:gd name="connsiteY53" fmla="*/ 288925 h 746239"/>
                <a:gd name="connsiteX54" fmla="*/ 9525 w 1295400"/>
                <a:gd name="connsiteY54" fmla="*/ 298450 h 746239"/>
                <a:gd name="connsiteX55" fmla="*/ 19050 w 1295400"/>
                <a:gd name="connsiteY55" fmla="*/ 307975 h 746239"/>
                <a:gd name="connsiteX56" fmla="*/ 25400 w 1295400"/>
                <a:gd name="connsiteY56" fmla="*/ 327025 h 746239"/>
                <a:gd name="connsiteX57" fmla="*/ 38100 w 1295400"/>
                <a:gd name="connsiteY57" fmla="*/ 346075 h 746239"/>
                <a:gd name="connsiteX58" fmla="*/ 47625 w 1295400"/>
                <a:gd name="connsiteY58" fmla="*/ 365125 h 746239"/>
                <a:gd name="connsiteX59" fmla="*/ 50800 w 1295400"/>
                <a:gd name="connsiteY59" fmla="*/ 374650 h 746239"/>
                <a:gd name="connsiteX60" fmla="*/ 57150 w 1295400"/>
                <a:gd name="connsiteY60" fmla="*/ 384175 h 746239"/>
                <a:gd name="connsiteX61" fmla="*/ 63500 w 1295400"/>
                <a:gd name="connsiteY61" fmla="*/ 396875 h 746239"/>
                <a:gd name="connsiteX62" fmla="*/ 60325 w 1295400"/>
                <a:gd name="connsiteY62" fmla="*/ 450850 h 746239"/>
                <a:gd name="connsiteX63" fmla="*/ 53975 w 1295400"/>
                <a:gd name="connsiteY63" fmla="*/ 460375 h 746239"/>
                <a:gd name="connsiteX64" fmla="*/ 47625 w 1295400"/>
                <a:gd name="connsiteY64" fmla="*/ 479425 h 746239"/>
                <a:gd name="connsiteX65" fmla="*/ 44450 w 1295400"/>
                <a:gd name="connsiteY65" fmla="*/ 488950 h 746239"/>
                <a:gd name="connsiteX66" fmla="*/ 47625 w 1295400"/>
                <a:gd name="connsiteY66" fmla="*/ 561975 h 746239"/>
                <a:gd name="connsiteX67" fmla="*/ 50800 w 1295400"/>
                <a:gd name="connsiteY67" fmla="*/ 574675 h 746239"/>
                <a:gd name="connsiteX68" fmla="*/ 60325 w 1295400"/>
                <a:gd name="connsiteY68" fmla="*/ 593725 h 746239"/>
                <a:gd name="connsiteX69" fmla="*/ 79375 w 1295400"/>
                <a:gd name="connsiteY69" fmla="*/ 603250 h 746239"/>
                <a:gd name="connsiteX70" fmla="*/ 88900 w 1295400"/>
                <a:gd name="connsiteY70" fmla="*/ 609600 h 746239"/>
                <a:gd name="connsiteX71" fmla="*/ 98425 w 1295400"/>
                <a:gd name="connsiteY71" fmla="*/ 612775 h 746239"/>
                <a:gd name="connsiteX72" fmla="*/ 139700 w 1295400"/>
                <a:gd name="connsiteY72" fmla="*/ 619125 h 746239"/>
                <a:gd name="connsiteX73" fmla="*/ 196850 w 1295400"/>
                <a:gd name="connsiteY73" fmla="*/ 625475 h 746239"/>
                <a:gd name="connsiteX74" fmla="*/ 215900 w 1295400"/>
                <a:gd name="connsiteY74" fmla="*/ 631825 h 746239"/>
                <a:gd name="connsiteX75" fmla="*/ 234950 w 1295400"/>
                <a:gd name="connsiteY75" fmla="*/ 647700 h 746239"/>
                <a:gd name="connsiteX76" fmla="*/ 254000 w 1295400"/>
                <a:gd name="connsiteY76" fmla="*/ 654050 h 746239"/>
                <a:gd name="connsiteX77" fmla="*/ 263525 w 1295400"/>
                <a:gd name="connsiteY77" fmla="*/ 660400 h 746239"/>
                <a:gd name="connsiteX78" fmla="*/ 285750 w 1295400"/>
                <a:gd name="connsiteY78" fmla="*/ 666750 h 746239"/>
                <a:gd name="connsiteX79" fmla="*/ 304800 w 1295400"/>
                <a:gd name="connsiteY79" fmla="*/ 679450 h 746239"/>
                <a:gd name="connsiteX80" fmla="*/ 336550 w 1295400"/>
                <a:gd name="connsiteY80" fmla="*/ 685800 h 746239"/>
                <a:gd name="connsiteX81" fmla="*/ 361950 w 1295400"/>
                <a:gd name="connsiteY81" fmla="*/ 692150 h 746239"/>
                <a:gd name="connsiteX82" fmla="*/ 381000 w 1295400"/>
                <a:gd name="connsiteY82" fmla="*/ 704850 h 746239"/>
                <a:gd name="connsiteX83" fmla="*/ 390525 w 1295400"/>
                <a:gd name="connsiteY83" fmla="*/ 708025 h 746239"/>
                <a:gd name="connsiteX84" fmla="*/ 412750 w 1295400"/>
                <a:gd name="connsiteY84" fmla="*/ 720725 h 746239"/>
                <a:gd name="connsiteX85" fmla="*/ 422275 w 1295400"/>
                <a:gd name="connsiteY85" fmla="*/ 730250 h 746239"/>
                <a:gd name="connsiteX86" fmla="*/ 450850 w 1295400"/>
                <a:gd name="connsiteY86" fmla="*/ 746125 h 746239"/>
                <a:gd name="connsiteX87" fmla="*/ 454025 w 1295400"/>
                <a:gd name="connsiteY87" fmla="*/ 746125 h 74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295400" h="746239">
                  <a:moveTo>
                    <a:pt x="1295400" y="0"/>
                  </a:moveTo>
                  <a:cubicBezTo>
                    <a:pt x="1290108" y="4233"/>
                    <a:pt x="1284058" y="7663"/>
                    <a:pt x="1279525" y="12700"/>
                  </a:cubicBezTo>
                  <a:cubicBezTo>
                    <a:pt x="1270190" y="23073"/>
                    <a:pt x="1267036" y="34714"/>
                    <a:pt x="1257300" y="44450"/>
                  </a:cubicBezTo>
                  <a:cubicBezTo>
                    <a:pt x="1254602" y="47148"/>
                    <a:pt x="1250880" y="48582"/>
                    <a:pt x="1247775" y="50800"/>
                  </a:cubicBezTo>
                  <a:cubicBezTo>
                    <a:pt x="1243469" y="53876"/>
                    <a:pt x="1239381" y="57249"/>
                    <a:pt x="1235075" y="60325"/>
                  </a:cubicBezTo>
                  <a:cubicBezTo>
                    <a:pt x="1231970" y="62543"/>
                    <a:pt x="1228481" y="64232"/>
                    <a:pt x="1225550" y="66675"/>
                  </a:cubicBezTo>
                  <a:cubicBezTo>
                    <a:pt x="1200884" y="87230"/>
                    <a:pt x="1233051" y="64917"/>
                    <a:pt x="1203325" y="85725"/>
                  </a:cubicBezTo>
                  <a:cubicBezTo>
                    <a:pt x="1197073" y="90102"/>
                    <a:pt x="1189671" y="93029"/>
                    <a:pt x="1184275" y="98425"/>
                  </a:cubicBezTo>
                  <a:cubicBezTo>
                    <a:pt x="1181100" y="101600"/>
                    <a:pt x="1178199" y="105075"/>
                    <a:pt x="1174750" y="107950"/>
                  </a:cubicBezTo>
                  <a:cubicBezTo>
                    <a:pt x="1171819" y="110393"/>
                    <a:pt x="1167923" y="111602"/>
                    <a:pt x="1165225" y="114300"/>
                  </a:cubicBezTo>
                  <a:cubicBezTo>
                    <a:pt x="1147925" y="131600"/>
                    <a:pt x="1164367" y="124111"/>
                    <a:pt x="1146175" y="130175"/>
                  </a:cubicBezTo>
                  <a:cubicBezTo>
                    <a:pt x="1118348" y="158002"/>
                    <a:pt x="1153647" y="123948"/>
                    <a:pt x="1127125" y="146050"/>
                  </a:cubicBezTo>
                  <a:cubicBezTo>
                    <a:pt x="1116167" y="155182"/>
                    <a:pt x="1114599" y="162925"/>
                    <a:pt x="1098550" y="168275"/>
                  </a:cubicBezTo>
                  <a:cubicBezTo>
                    <a:pt x="1092200" y="170392"/>
                    <a:pt x="1085994" y="173002"/>
                    <a:pt x="1079500" y="174625"/>
                  </a:cubicBezTo>
                  <a:lnTo>
                    <a:pt x="1054100" y="180975"/>
                  </a:lnTo>
                  <a:cubicBezTo>
                    <a:pt x="1029758" y="179917"/>
                    <a:pt x="1005252" y="180822"/>
                    <a:pt x="981075" y="177800"/>
                  </a:cubicBezTo>
                  <a:cubicBezTo>
                    <a:pt x="969418" y="176343"/>
                    <a:pt x="953048" y="170319"/>
                    <a:pt x="942975" y="161925"/>
                  </a:cubicBezTo>
                  <a:cubicBezTo>
                    <a:pt x="918529" y="141553"/>
                    <a:pt x="947574" y="161816"/>
                    <a:pt x="923925" y="146050"/>
                  </a:cubicBezTo>
                  <a:cubicBezTo>
                    <a:pt x="921808" y="142875"/>
                    <a:pt x="920273" y="139223"/>
                    <a:pt x="917575" y="136525"/>
                  </a:cubicBezTo>
                  <a:cubicBezTo>
                    <a:pt x="911420" y="130370"/>
                    <a:pt x="906272" y="129582"/>
                    <a:pt x="898525" y="127000"/>
                  </a:cubicBezTo>
                  <a:cubicBezTo>
                    <a:pt x="870698" y="99173"/>
                    <a:pt x="905997" y="133227"/>
                    <a:pt x="879475" y="111125"/>
                  </a:cubicBezTo>
                  <a:cubicBezTo>
                    <a:pt x="876026" y="108250"/>
                    <a:pt x="873494" y="104357"/>
                    <a:pt x="869950" y="101600"/>
                  </a:cubicBezTo>
                  <a:cubicBezTo>
                    <a:pt x="863926" y="96915"/>
                    <a:pt x="857250" y="93133"/>
                    <a:pt x="850900" y="88900"/>
                  </a:cubicBezTo>
                  <a:cubicBezTo>
                    <a:pt x="847725" y="86783"/>
                    <a:pt x="844073" y="85248"/>
                    <a:pt x="841375" y="82550"/>
                  </a:cubicBezTo>
                  <a:cubicBezTo>
                    <a:pt x="830922" y="72097"/>
                    <a:pt x="827991" y="67920"/>
                    <a:pt x="812800" y="60325"/>
                  </a:cubicBezTo>
                  <a:cubicBezTo>
                    <a:pt x="808567" y="58208"/>
                    <a:pt x="804590" y="55472"/>
                    <a:pt x="800100" y="53975"/>
                  </a:cubicBezTo>
                  <a:cubicBezTo>
                    <a:pt x="791821" y="51215"/>
                    <a:pt x="774700" y="47625"/>
                    <a:pt x="774700" y="47625"/>
                  </a:cubicBezTo>
                  <a:cubicBezTo>
                    <a:pt x="740833" y="48683"/>
                    <a:pt x="706928" y="48867"/>
                    <a:pt x="673100" y="50800"/>
                  </a:cubicBezTo>
                  <a:cubicBezTo>
                    <a:pt x="669759" y="50991"/>
                    <a:pt x="666568" y="52478"/>
                    <a:pt x="663575" y="53975"/>
                  </a:cubicBezTo>
                  <a:cubicBezTo>
                    <a:pt x="660162" y="55682"/>
                    <a:pt x="657363" y="58432"/>
                    <a:pt x="654050" y="60325"/>
                  </a:cubicBezTo>
                  <a:cubicBezTo>
                    <a:pt x="649941" y="62673"/>
                    <a:pt x="645744" y="64917"/>
                    <a:pt x="641350" y="66675"/>
                  </a:cubicBezTo>
                  <a:lnTo>
                    <a:pt x="612775" y="76200"/>
                  </a:lnTo>
                  <a:lnTo>
                    <a:pt x="603250" y="79375"/>
                  </a:lnTo>
                  <a:lnTo>
                    <a:pt x="593725" y="82550"/>
                  </a:lnTo>
                  <a:cubicBezTo>
                    <a:pt x="567267" y="81492"/>
                    <a:pt x="540771" y="81136"/>
                    <a:pt x="514350" y="79375"/>
                  </a:cubicBezTo>
                  <a:cubicBezTo>
                    <a:pt x="490736" y="77801"/>
                    <a:pt x="506359" y="76507"/>
                    <a:pt x="488950" y="73025"/>
                  </a:cubicBezTo>
                  <a:cubicBezTo>
                    <a:pt x="481612" y="71557"/>
                    <a:pt x="474122" y="70988"/>
                    <a:pt x="466725" y="69850"/>
                  </a:cubicBezTo>
                  <a:cubicBezTo>
                    <a:pt x="460362" y="68871"/>
                    <a:pt x="454025" y="67733"/>
                    <a:pt x="447675" y="66675"/>
                  </a:cubicBezTo>
                  <a:cubicBezTo>
                    <a:pt x="441135" y="67038"/>
                    <a:pt x="371367" y="70243"/>
                    <a:pt x="355600" y="73025"/>
                  </a:cubicBezTo>
                  <a:cubicBezTo>
                    <a:pt x="349008" y="74188"/>
                    <a:pt x="342119" y="75662"/>
                    <a:pt x="336550" y="79375"/>
                  </a:cubicBezTo>
                  <a:cubicBezTo>
                    <a:pt x="294265" y="107565"/>
                    <a:pt x="356935" y="66992"/>
                    <a:pt x="317500" y="88900"/>
                  </a:cubicBezTo>
                  <a:cubicBezTo>
                    <a:pt x="310829" y="92606"/>
                    <a:pt x="304800" y="97367"/>
                    <a:pt x="298450" y="101600"/>
                  </a:cubicBezTo>
                  <a:lnTo>
                    <a:pt x="288925" y="107950"/>
                  </a:lnTo>
                  <a:cubicBezTo>
                    <a:pt x="285750" y="110067"/>
                    <a:pt x="283020" y="113093"/>
                    <a:pt x="279400" y="114300"/>
                  </a:cubicBezTo>
                  <a:cubicBezTo>
                    <a:pt x="257062" y="121746"/>
                    <a:pt x="284638" y="112055"/>
                    <a:pt x="257175" y="123825"/>
                  </a:cubicBezTo>
                  <a:cubicBezTo>
                    <a:pt x="250798" y="126558"/>
                    <a:pt x="241395" y="128564"/>
                    <a:pt x="234950" y="130175"/>
                  </a:cubicBezTo>
                  <a:cubicBezTo>
                    <a:pt x="231775" y="132292"/>
                    <a:pt x="228838" y="134818"/>
                    <a:pt x="225425" y="136525"/>
                  </a:cubicBezTo>
                  <a:cubicBezTo>
                    <a:pt x="222298" y="138089"/>
                    <a:pt x="205408" y="142788"/>
                    <a:pt x="203200" y="142875"/>
                  </a:cubicBezTo>
                  <a:cubicBezTo>
                    <a:pt x="153485" y="144825"/>
                    <a:pt x="103717" y="144992"/>
                    <a:pt x="53975" y="146050"/>
                  </a:cubicBezTo>
                  <a:cubicBezTo>
                    <a:pt x="28575" y="162983"/>
                    <a:pt x="59267" y="140758"/>
                    <a:pt x="38100" y="161925"/>
                  </a:cubicBezTo>
                  <a:cubicBezTo>
                    <a:pt x="9892" y="190133"/>
                    <a:pt x="41896" y="146706"/>
                    <a:pt x="12700" y="190500"/>
                  </a:cubicBezTo>
                  <a:cubicBezTo>
                    <a:pt x="10583" y="193675"/>
                    <a:pt x="7557" y="196405"/>
                    <a:pt x="6350" y="200025"/>
                  </a:cubicBezTo>
                  <a:lnTo>
                    <a:pt x="0" y="219075"/>
                  </a:lnTo>
                  <a:cubicBezTo>
                    <a:pt x="1768" y="249134"/>
                    <a:pt x="157" y="264151"/>
                    <a:pt x="6350" y="288925"/>
                  </a:cubicBezTo>
                  <a:cubicBezTo>
                    <a:pt x="7162" y="292172"/>
                    <a:pt x="7669" y="295665"/>
                    <a:pt x="9525" y="298450"/>
                  </a:cubicBezTo>
                  <a:cubicBezTo>
                    <a:pt x="12016" y="302186"/>
                    <a:pt x="15875" y="304800"/>
                    <a:pt x="19050" y="307975"/>
                  </a:cubicBezTo>
                  <a:cubicBezTo>
                    <a:pt x="21167" y="314325"/>
                    <a:pt x="21687" y="321456"/>
                    <a:pt x="25400" y="327025"/>
                  </a:cubicBezTo>
                  <a:cubicBezTo>
                    <a:pt x="29633" y="333375"/>
                    <a:pt x="35687" y="338835"/>
                    <a:pt x="38100" y="346075"/>
                  </a:cubicBezTo>
                  <a:cubicBezTo>
                    <a:pt x="46080" y="370016"/>
                    <a:pt x="35315" y="340506"/>
                    <a:pt x="47625" y="365125"/>
                  </a:cubicBezTo>
                  <a:cubicBezTo>
                    <a:pt x="49122" y="368118"/>
                    <a:pt x="49303" y="371657"/>
                    <a:pt x="50800" y="374650"/>
                  </a:cubicBezTo>
                  <a:cubicBezTo>
                    <a:pt x="52507" y="378063"/>
                    <a:pt x="55257" y="380862"/>
                    <a:pt x="57150" y="384175"/>
                  </a:cubicBezTo>
                  <a:cubicBezTo>
                    <a:pt x="59498" y="388284"/>
                    <a:pt x="61383" y="392642"/>
                    <a:pt x="63500" y="396875"/>
                  </a:cubicBezTo>
                  <a:cubicBezTo>
                    <a:pt x="62442" y="414867"/>
                    <a:pt x="62999" y="433027"/>
                    <a:pt x="60325" y="450850"/>
                  </a:cubicBezTo>
                  <a:cubicBezTo>
                    <a:pt x="59759" y="454624"/>
                    <a:pt x="55525" y="456888"/>
                    <a:pt x="53975" y="460375"/>
                  </a:cubicBezTo>
                  <a:cubicBezTo>
                    <a:pt x="51257" y="466492"/>
                    <a:pt x="49742" y="473075"/>
                    <a:pt x="47625" y="479425"/>
                  </a:cubicBezTo>
                  <a:lnTo>
                    <a:pt x="44450" y="488950"/>
                  </a:lnTo>
                  <a:cubicBezTo>
                    <a:pt x="45508" y="513292"/>
                    <a:pt x="45825" y="537677"/>
                    <a:pt x="47625" y="561975"/>
                  </a:cubicBezTo>
                  <a:cubicBezTo>
                    <a:pt x="47947" y="566327"/>
                    <a:pt x="49601" y="570479"/>
                    <a:pt x="50800" y="574675"/>
                  </a:cubicBezTo>
                  <a:cubicBezTo>
                    <a:pt x="52866" y="581905"/>
                    <a:pt x="54759" y="588159"/>
                    <a:pt x="60325" y="593725"/>
                  </a:cubicBezTo>
                  <a:cubicBezTo>
                    <a:pt x="69424" y="602824"/>
                    <a:pt x="69046" y="598085"/>
                    <a:pt x="79375" y="603250"/>
                  </a:cubicBezTo>
                  <a:cubicBezTo>
                    <a:pt x="82788" y="604957"/>
                    <a:pt x="85487" y="607893"/>
                    <a:pt x="88900" y="609600"/>
                  </a:cubicBezTo>
                  <a:cubicBezTo>
                    <a:pt x="91893" y="611097"/>
                    <a:pt x="95178" y="611963"/>
                    <a:pt x="98425" y="612775"/>
                  </a:cubicBezTo>
                  <a:cubicBezTo>
                    <a:pt x="112970" y="616411"/>
                    <a:pt x="124277" y="617197"/>
                    <a:pt x="139700" y="619125"/>
                  </a:cubicBezTo>
                  <a:cubicBezTo>
                    <a:pt x="168607" y="628761"/>
                    <a:pt x="125500" y="615282"/>
                    <a:pt x="196850" y="625475"/>
                  </a:cubicBezTo>
                  <a:cubicBezTo>
                    <a:pt x="203476" y="626422"/>
                    <a:pt x="215900" y="631825"/>
                    <a:pt x="215900" y="631825"/>
                  </a:cubicBezTo>
                  <a:cubicBezTo>
                    <a:pt x="221882" y="637807"/>
                    <a:pt x="226993" y="644164"/>
                    <a:pt x="234950" y="647700"/>
                  </a:cubicBezTo>
                  <a:cubicBezTo>
                    <a:pt x="241067" y="650418"/>
                    <a:pt x="248431" y="650337"/>
                    <a:pt x="254000" y="654050"/>
                  </a:cubicBezTo>
                  <a:cubicBezTo>
                    <a:pt x="257175" y="656167"/>
                    <a:pt x="260018" y="658897"/>
                    <a:pt x="263525" y="660400"/>
                  </a:cubicBezTo>
                  <a:cubicBezTo>
                    <a:pt x="270718" y="663483"/>
                    <a:pt x="278799" y="662888"/>
                    <a:pt x="285750" y="666750"/>
                  </a:cubicBezTo>
                  <a:cubicBezTo>
                    <a:pt x="292421" y="670456"/>
                    <a:pt x="297396" y="677599"/>
                    <a:pt x="304800" y="679450"/>
                  </a:cubicBezTo>
                  <a:cubicBezTo>
                    <a:pt x="327263" y="685066"/>
                    <a:pt x="308006" y="680610"/>
                    <a:pt x="336550" y="685800"/>
                  </a:cubicBezTo>
                  <a:cubicBezTo>
                    <a:pt x="340734" y="686561"/>
                    <a:pt x="356591" y="689173"/>
                    <a:pt x="361950" y="692150"/>
                  </a:cubicBezTo>
                  <a:cubicBezTo>
                    <a:pt x="368621" y="695856"/>
                    <a:pt x="373760" y="702437"/>
                    <a:pt x="381000" y="704850"/>
                  </a:cubicBezTo>
                  <a:cubicBezTo>
                    <a:pt x="384175" y="705908"/>
                    <a:pt x="387449" y="706707"/>
                    <a:pt x="390525" y="708025"/>
                  </a:cubicBezTo>
                  <a:cubicBezTo>
                    <a:pt x="396919" y="710765"/>
                    <a:pt x="407123" y="716036"/>
                    <a:pt x="412750" y="720725"/>
                  </a:cubicBezTo>
                  <a:cubicBezTo>
                    <a:pt x="416199" y="723600"/>
                    <a:pt x="418731" y="727493"/>
                    <a:pt x="422275" y="730250"/>
                  </a:cubicBezTo>
                  <a:cubicBezTo>
                    <a:pt x="433477" y="738962"/>
                    <a:pt x="438748" y="743099"/>
                    <a:pt x="450850" y="746125"/>
                  </a:cubicBezTo>
                  <a:cubicBezTo>
                    <a:pt x="451877" y="746382"/>
                    <a:pt x="452967" y="746125"/>
                    <a:pt x="454025" y="746125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3975100" y="3619500"/>
              <a:ext cx="381000" cy="225425"/>
            </a:xfrm>
            <a:custGeom>
              <a:avLst/>
              <a:gdLst>
                <a:gd name="connsiteX0" fmla="*/ 381000 w 381000"/>
                <a:gd name="connsiteY0" fmla="*/ 225425 h 225425"/>
                <a:gd name="connsiteX1" fmla="*/ 323850 w 381000"/>
                <a:gd name="connsiteY1" fmla="*/ 193675 h 225425"/>
                <a:gd name="connsiteX2" fmla="*/ 314325 w 381000"/>
                <a:gd name="connsiteY2" fmla="*/ 187325 h 225425"/>
                <a:gd name="connsiteX3" fmla="*/ 282575 w 381000"/>
                <a:gd name="connsiteY3" fmla="*/ 177800 h 225425"/>
                <a:gd name="connsiteX4" fmla="*/ 254000 w 381000"/>
                <a:gd name="connsiteY4" fmla="*/ 168275 h 225425"/>
                <a:gd name="connsiteX5" fmla="*/ 244475 w 381000"/>
                <a:gd name="connsiteY5" fmla="*/ 165100 h 225425"/>
                <a:gd name="connsiteX6" fmla="*/ 234950 w 381000"/>
                <a:gd name="connsiteY6" fmla="*/ 158750 h 225425"/>
                <a:gd name="connsiteX7" fmla="*/ 222250 w 381000"/>
                <a:gd name="connsiteY7" fmla="*/ 155575 h 225425"/>
                <a:gd name="connsiteX8" fmla="*/ 209550 w 381000"/>
                <a:gd name="connsiteY8" fmla="*/ 149225 h 225425"/>
                <a:gd name="connsiteX9" fmla="*/ 196850 w 381000"/>
                <a:gd name="connsiteY9" fmla="*/ 146050 h 225425"/>
                <a:gd name="connsiteX10" fmla="*/ 165100 w 381000"/>
                <a:gd name="connsiteY10" fmla="*/ 136525 h 225425"/>
                <a:gd name="connsiteX11" fmla="*/ 155575 w 381000"/>
                <a:gd name="connsiteY11" fmla="*/ 130175 h 225425"/>
                <a:gd name="connsiteX12" fmla="*/ 146050 w 381000"/>
                <a:gd name="connsiteY12" fmla="*/ 127000 h 225425"/>
                <a:gd name="connsiteX13" fmla="*/ 133350 w 381000"/>
                <a:gd name="connsiteY13" fmla="*/ 120650 h 225425"/>
                <a:gd name="connsiteX14" fmla="*/ 111125 w 381000"/>
                <a:gd name="connsiteY14" fmla="*/ 104775 h 225425"/>
                <a:gd name="connsiteX15" fmla="*/ 101600 w 381000"/>
                <a:gd name="connsiteY15" fmla="*/ 98425 h 225425"/>
                <a:gd name="connsiteX16" fmla="*/ 92075 w 381000"/>
                <a:gd name="connsiteY16" fmla="*/ 88900 h 225425"/>
                <a:gd name="connsiteX17" fmla="*/ 79375 w 381000"/>
                <a:gd name="connsiteY17" fmla="*/ 82550 h 225425"/>
                <a:gd name="connsiteX18" fmla="*/ 69850 w 381000"/>
                <a:gd name="connsiteY18" fmla="*/ 73025 h 225425"/>
                <a:gd name="connsiteX19" fmla="*/ 50800 w 381000"/>
                <a:gd name="connsiteY19" fmla="*/ 60325 h 225425"/>
                <a:gd name="connsiteX20" fmla="*/ 38100 w 381000"/>
                <a:gd name="connsiteY20" fmla="*/ 50800 h 225425"/>
                <a:gd name="connsiteX21" fmla="*/ 19050 w 381000"/>
                <a:gd name="connsiteY21" fmla="*/ 38100 h 225425"/>
                <a:gd name="connsiteX22" fmla="*/ 15875 w 381000"/>
                <a:gd name="connsiteY22" fmla="*/ 28575 h 225425"/>
                <a:gd name="connsiteX23" fmla="*/ 12700 w 381000"/>
                <a:gd name="connsiteY23" fmla="*/ 15875 h 225425"/>
                <a:gd name="connsiteX24" fmla="*/ 0 w 381000"/>
                <a:gd name="connsiteY24" fmla="*/ 0 h 22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1000" h="225425">
                  <a:moveTo>
                    <a:pt x="381000" y="225425"/>
                  </a:moveTo>
                  <a:cubicBezTo>
                    <a:pt x="332879" y="194490"/>
                    <a:pt x="353638" y="201122"/>
                    <a:pt x="323850" y="193675"/>
                  </a:cubicBezTo>
                  <a:cubicBezTo>
                    <a:pt x="320675" y="191558"/>
                    <a:pt x="317812" y="188875"/>
                    <a:pt x="314325" y="187325"/>
                  </a:cubicBezTo>
                  <a:cubicBezTo>
                    <a:pt x="298782" y="180417"/>
                    <a:pt x="296783" y="182063"/>
                    <a:pt x="282575" y="177800"/>
                  </a:cubicBezTo>
                  <a:lnTo>
                    <a:pt x="254000" y="168275"/>
                  </a:lnTo>
                  <a:cubicBezTo>
                    <a:pt x="250825" y="167217"/>
                    <a:pt x="247260" y="166956"/>
                    <a:pt x="244475" y="165100"/>
                  </a:cubicBezTo>
                  <a:cubicBezTo>
                    <a:pt x="241300" y="162983"/>
                    <a:pt x="238457" y="160253"/>
                    <a:pt x="234950" y="158750"/>
                  </a:cubicBezTo>
                  <a:cubicBezTo>
                    <a:pt x="230939" y="157031"/>
                    <a:pt x="226336" y="157107"/>
                    <a:pt x="222250" y="155575"/>
                  </a:cubicBezTo>
                  <a:cubicBezTo>
                    <a:pt x="217818" y="153913"/>
                    <a:pt x="213982" y="150887"/>
                    <a:pt x="209550" y="149225"/>
                  </a:cubicBezTo>
                  <a:cubicBezTo>
                    <a:pt x="205464" y="147693"/>
                    <a:pt x="201030" y="147304"/>
                    <a:pt x="196850" y="146050"/>
                  </a:cubicBezTo>
                  <a:cubicBezTo>
                    <a:pt x="158201" y="134455"/>
                    <a:pt x="194372" y="143843"/>
                    <a:pt x="165100" y="136525"/>
                  </a:cubicBezTo>
                  <a:cubicBezTo>
                    <a:pt x="161925" y="134408"/>
                    <a:pt x="158988" y="131882"/>
                    <a:pt x="155575" y="130175"/>
                  </a:cubicBezTo>
                  <a:cubicBezTo>
                    <a:pt x="152582" y="128678"/>
                    <a:pt x="149126" y="128318"/>
                    <a:pt x="146050" y="127000"/>
                  </a:cubicBezTo>
                  <a:cubicBezTo>
                    <a:pt x="141700" y="125136"/>
                    <a:pt x="137459" y="122998"/>
                    <a:pt x="133350" y="120650"/>
                  </a:cubicBezTo>
                  <a:cubicBezTo>
                    <a:pt x="125867" y="116374"/>
                    <a:pt x="117939" y="109642"/>
                    <a:pt x="111125" y="104775"/>
                  </a:cubicBezTo>
                  <a:cubicBezTo>
                    <a:pt x="108020" y="102557"/>
                    <a:pt x="104531" y="100868"/>
                    <a:pt x="101600" y="98425"/>
                  </a:cubicBezTo>
                  <a:cubicBezTo>
                    <a:pt x="98151" y="95550"/>
                    <a:pt x="95729" y="91510"/>
                    <a:pt x="92075" y="88900"/>
                  </a:cubicBezTo>
                  <a:cubicBezTo>
                    <a:pt x="88224" y="86149"/>
                    <a:pt x="83226" y="85301"/>
                    <a:pt x="79375" y="82550"/>
                  </a:cubicBezTo>
                  <a:cubicBezTo>
                    <a:pt x="75721" y="79940"/>
                    <a:pt x="73394" y="75782"/>
                    <a:pt x="69850" y="73025"/>
                  </a:cubicBezTo>
                  <a:cubicBezTo>
                    <a:pt x="63826" y="68340"/>
                    <a:pt x="56905" y="64904"/>
                    <a:pt x="50800" y="60325"/>
                  </a:cubicBezTo>
                  <a:cubicBezTo>
                    <a:pt x="46567" y="57150"/>
                    <a:pt x="42435" y="53835"/>
                    <a:pt x="38100" y="50800"/>
                  </a:cubicBezTo>
                  <a:cubicBezTo>
                    <a:pt x="31848" y="46423"/>
                    <a:pt x="19050" y="38100"/>
                    <a:pt x="19050" y="38100"/>
                  </a:cubicBezTo>
                  <a:cubicBezTo>
                    <a:pt x="17992" y="34925"/>
                    <a:pt x="16794" y="31793"/>
                    <a:pt x="15875" y="28575"/>
                  </a:cubicBezTo>
                  <a:cubicBezTo>
                    <a:pt x="14676" y="24379"/>
                    <a:pt x="14419" y="19886"/>
                    <a:pt x="12700" y="15875"/>
                  </a:cubicBezTo>
                  <a:cubicBezTo>
                    <a:pt x="9696" y="8866"/>
                    <a:pt x="5121" y="5121"/>
                    <a:pt x="0" y="0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4660900" y="3378200"/>
              <a:ext cx="304812" cy="279400"/>
            </a:xfrm>
            <a:custGeom>
              <a:avLst/>
              <a:gdLst>
                <a:gd name="connsiteX0" fmla="*/ 0 w 304812"/>
                <a:gd name="connsiteY0" fmla="*/ 0 h 279400"/>
                <a:gd name="connsiteX1" fmla="*/ 15875 w 304812"/>
                <a:gd name="connsiteY1" fmla="*/ 6350 h 279400"/>
                <a:gd name="connsiteX2" fmla="*/ 25400 w 304812"/>
                <a:gd name="connsiteY2" fmla="*/ 9525 h 279400"/>
                <a:gd name="connsiteX3" fmla="*/ 44450 w 304812"/>
                <a:gd name="connsiteY3" fmla="*/ 22225 h 279400"/>
                <a:gd name="connsiteX4" fmla="*/ 50800 w 304812"/>
                <a:gd name="connsiteY4" fmla="*/ 31750 h 279400"/>
                <a:gd name="connsiteX5" fmla="*/ 60325 w 304812"/>
                <a:gd name="connsiteY5" fmla="*/ 34925 h 279400"/>
                <a:gd name="connsiteX6" fmla="*/ 79375 w 304812"/>
                <a:gd name="connsiteY6" fmla="*/ 47625 h 279400"/>
                <a:gd name="connsiteX7" fmla="*/ 88900 w 304812"/>
                <a:gd name="connsiteY7" fmla="*/ 53975 h 279400"/>
                <a:gd name="connsiteX8" fmla="*/ 120650 w 304812"/>
                <a:gd name="connsiteY8" fmla="*/ 79375 h 279400"/>
                <a:gd name="connsiteX9" fmla="*/ 130175 w 304812"/>
                <a:gd name="connsiteY9" fmla="*/ 82550 h 279400"/>
                <a:gd name="connsiteX10" fmla="*/ 158750 w 304812"/>
                <a:gd name="connsiteY10" fmla="*/ 101600 h 279400"/>
                <a:gd name="connsiteX11" fmla="*/ 168275 w 304812"/>
                <a:gd name="connsiteY11" fmla="*/ 107950 h 279400"/>
                <a:gd name="connsiteX12" fmla="*/ 177800 w 304812"/>
                <a:gd name="connsiteY12" fmla="*/ 111125 h 279400"/>
                <a:gd name="connsiteX13" fmla="*/ 196850 w 304812"/>
                <a:gd name="connsiteY13" fmla="*/ 123825 h 279400"/>
                <a:gd name="connsiteX14" fmla="*/ 206375 w 304812"/>
                <a:gd name="connsiteY14" fmla="*/ 130175 h 279400"/>
                <a:gd name="connsiteX15" fmla="*/ 225425 w 304812"/>
                <a:gd name="connsiteY15" fmla="*/ 142875 h 279400"/>
                <a:gd name="connsiteX16" fmla="*/ 234950 w 304812"/>
                <a:gd name="connsiteY16" fmla="*/ 149225 h 279400"/>
                <a:gd name="connsiteX17" fmla="*/ 244475 w 304812"/>
                <a:gd name="connsiteY17" fmla="*/ 161925 h 279400"/>
                <a:gd name="connsiteX18" fmla="*/ 254000 w 304812"/>
                <a:gd name="connsiteY18" fmla="*/ 193675 h 279400"/>
                <a:gd name="connsiteX19" fmla="*/ 260350 w 304812"/>
                <a:gd name="connsiteY19" fmla="*/ 203200 h 279400"/>
                <a:gd name="connsiteX20" fmla="*/ 266700 w 304812"/>
                <a:gd name="connsiteY20" fmla="*/ 222250 h 279400"/>
                <a:gd name="connsiteX21" fmla="*/ 269875 w 304812"/>
                <a:gd name="connsiteY21" fmla="*/ 231775 h 279400"/>
                <a:gd name="connsiteX22" fmla="*/ 279400 w 304812"/>
                <a:gd name="connsiteY22" fmla="*/ 238125 h 279400"/>
                <a:gd name="connsiteX23" fmla="*/ 298450 w 304812"/>
                <a:gd name="connsiteY23" fmla="*/ 266700 h 279400"/>
                <a:gd name="connsiteX24" fmla="*/ 304800 w 304812"/>
                <a:gd name="connsiteY24" fmla="*/ 27940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4812" h="279400">
                  <a:moveTo>
                    <a:pt x="0" y="0"/>
                  </a:moveTo>
                  <a:cubicBezTo>
                    <a:pt x="5292" y="2117"/>
                    <a:pt x="10539" y="4349"/>
                    <a:pt x="15875" y="6350"/>
                  </a:cubicBezTo>
                  <a:cubicBezTo>
                    <a:pt x="19009" y="7525"/>
                    <a:pt x="22615" y="7669"/>
                    <a:pt x="25400" y="9525"/>
                  </a:cubicBezTo>
                  <a:cubicBezTo>
                    <a:pt x="49183" y="25380"/>
                    <a:pt x="21802" y="14676"/>
                    <a:pt x="44450" y="22225"/>
                  </a:cubicBezTo>
                  <a:cubicBezTo>
                    <a:pt x="46567" y="25400"/>
                    <a:pt x="47820" y="29366"/>
                    <a:pt x="50800" y="31750"/>
                  </a:cubicBezTo>
                  <a:cubicBezTo>
                    <a:pt x="53413" y="33841"/>
                    <a:pt x="57399" y="33300"/>
                    <a:pt x="60325" y="34925"/>
                  </a:cubicBezTo>
                  <a:cubicBezTo>
                    <a:pt x="66996" y="38631"/>
                    <a:pt x="73025" y="43392"/>
                    <a:pt x="79375" y="47625"/>
                  </a:cubicBezTo>
                  <a:cubicBezTo>
                    <a:pt x="82550" y="49742"/>
                    <a:pt x="86202" y="51277"/>
                    <a:pt x="88900" y="53975"/>
                  </a:cubicBezTo>
                  <a:cubicBezTo>
                    <a:pt x="97571" y="62646"/>
                    <a:pt x="108634" y="75370"/>
                    <a:pt x="120650" y="79375"/>
                  </a:cubicBezTo>
                  <a:cubicBezTo>
                    <a:pt x="123825" y="80433"/>
                    <a:pt x="127249" y="80925"/>
                    <a:pt x="130175" y="82550"/>
                  </a:cubicBezTo>
                  <a:lnTo>
                    <a:pt x="158750" y="101600"/>
                  </a:lnTo>
                  <a:cubicBezTo>
                    <a:pt x="161925" y="103717"/>
                    <a:pt x="164655" y="106743"/>
                    <a:pt x="168275" y="107950"/>
                  </a:cubicBezTo>
                  <a:cubicBezTo>
                    <a:pt x="171450" y="109008"/>
                    <a:pt x="174874" y="109500"/>
                    <a:pt x="177800" y="111125"/>
                  </a:cubicBezTo>
                  <a:cubicBezTo>
                    <a:pt x="184471" y="114831"/>
                    <a:pt x="190500" y="119592"/>
                    <a:pt x="196850" y="123825"/>
                  </a:cubicBezTo>
                  <a:lnTo>
                    <a:pt x="206375" y="130175"/>
                  </a:lnTo>
                  <a:lnTo>
                    <a:pt x="225425" y="142875"/>
                  </a:lnTo>
                  <a:cubicBezTo>
                    <a:pt x="228600" y="144992"/>
                    <a:pt x="232660" y="146172"/>
                    <a:pt x="234950" y="149225"/>
                  </a:cubicBezTo>
                  <a:lnTo>
                    <a:pt x="244475" y="161925"/>
                  </a:lnTo>
                  <a:cubicBezTo>
                    <a:pt x="246250" y="169024"/>
                    <a:pt x="250908" y="189037"/>
                    <a:pt x="254000" y="193675"/>
                  </a:cubicBezTo>
                  <a:cubicBezTo>
                    <a:pt x="256117" y="196850"/>
                    <a:pt x="258800" y="199713"/>
                    <a:pt x="260350" y="203200"/>
                  </a:cubicBezTo>
                  <a:cubicBezTo>
                    <a:pt x="263068" y="209317"/>
                    <a:pt x="264583" y="215900"/>
                    <a:pt x="266700" y="222250"/>
                  </a:cubicBezTo>
                  <a:cubicBezTo>
                    <a:pt x="267758" y="225425"/>
                    <a:pt x="267090" y="229919"/>
                    <a:pt x="269875" y="231775"/>
                  </a:cubicBezTo>
                  <a:lnTo>
                    <a:pt x="279400" y="238125"/>
                  </a:lnTo>
                  <a:lnTo>
                    <a:pt x="298450" y="266700"/>
                  </a:lnTo>
                  <a:cubicBezTo>
                    <a:pt x="305387" y="277106"/>
                    <a:pt x="304800" y="272409"/>
                    <a:pt x="304800" y="279400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940050" y="3663950"/>
              <a:ext cx="95310" cy="104775"/>
            </a:xfrm>
            <a:custGeom>
              <a:avLst/>
              <a:gdLst>
                <a:gd name="connsiteX0" fmla="*/ 92075 w 95310"/>
                <a:gd name="connsiteY0" fmla="*/ 92075 h 104775"/>
                <a:gd name="connsiteX1" fmla="*/ 95250 w 95310"/>
                <a:gd name="connsiteY1" fmla="*/ 76200 h 104775"/>
                <a:gd name="connsiteX2" fmla="*/ 76200 w 95310"/>
                <a:gd name="connsiteY2" fmla="*/ 38100 h 104775"/>
                <a:gd name="connsiteX3" fmla="*/ 60325 w 95310"/>
                <a:gd name="connsiteY3" fmla="*/ 22225 h 104775"/>
                <a:gd name="connsiteX4" fmla="*/ 53975 w 95310"/>
                <a:gd name="connsiteY4" fmla="*/ 12700 h 104775"/>
                <a:gd name="connsiteX5" fmla="*/ 41275 w 95310"/>
                <a:gd name="connsiteY5" fmla="*/ 6350 h 104775"/>
                <a:gd name="connsiteX6" fmla="*/ 31750 w 95310"/>
                <a:gd name="connsiteY6" fmla="*/ 0 h 104775"/>
                <a:gd name="connsiteX7" fmla="*/ 28575 w 95310"/>
                <a:gd name="connsiteY7" fmla="*/ 50800 h 104775"/>
                <a:gd name="connsiteX8" fmla="*/ 25400 w 95310"/>
                <a:gd name="connsiteY8" fmla="*/ 66675 h 104775"/>
                <a:gd name="connsiteX9" fmla="*/ 19050 w 95310"/>
                <a:gd name="connsiteY9" fmla="*/ 76200 h 104775"/>
                <a:gd name="connsiteX10" fmla="*/ 9525 w 95310"/>
                <a:gd name="connsiteY10" fmla="*/ 95250 h 104775"/>
                <a:gd name="connsiteX11" fmla="*/ 0 w 95310"/>
                <a:gd name="connsiteY11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310" h="104775">
                  <a:moveTo>
                    <a:pt x="92075" y="92075"/>
                  </a:moveTo>
                  <a:cubicBezTo>
                    <a:pt x="93133" y="86783"/>
                    <a:pt x="95739" y="81574"/>
                    <a:pt x="95250" y="76200"/>
                  </a:cubicBezTo>
                  <a:cubicBezTo>
                    <a:pt x="93866" y="60979"/>
                    <a:pt x="84199" y="50098"/>
                    <a:pt x="76200" y="38100"/>
                  </a:cubicBezTo>
                  <a:cubicBezTo>
                    <a:pt x="67733" y="25400"/>
                    <a:pt x="73025" y="30692"/>
                    <a:pt x="60325" y="22225"/>
                  </a:cubicBezTo>
                  <a:cubicBezTo>
                    <a:pt x="58208" y="19050"/>
                    <a:pt x="56906" y="15143"/>
                    <a:pt x="53975" y="12700"/>
                  </a:cubicBezTo>
                  <a:cubicBezTo>
                    <a:pt x="50339" y="9670"/>
                    <a:pt x="45384" y="8698"/>
                    <a:pt x="41275" y="6350"/>
                  </a:cubicBezTo>
                  <a:cubicBezTo>
                    <a:pt x="37962" y="4457"/>
                    <a:pt x="34925" y="2117"/>
                    <a:pt x="31750" y="0"/>
                  </a:cubicBezTo>
                  <a:cubicBezTo>
                    <a:pt x="30692" y="16933"/>
                    <a:pt x="30184" y="33910"/>
                    <a:pt x="28575" y="50800"/>
                  </a:cubicBezTo>
                  <a:cubicBezTo>
                    <a:pt x="28063" y="56172"/>
                    <a:pt x="27295" y="61622"/>
                    <a:pt x="25400" y="66675"/>
                  </a:cubicBezTo>
                  <a:cubicBezTo>
                    <a:pt x="24060" y="70248"/>
                    <a:pt x="20757" y="72787"/>
                    <a:pt x="19050" y="76200"/>
                  </a:cubicBezTo>
                  <a:cubicBezTo>
                    <a:pt x="11890" y="90519"/>
                    <a:pt x="20899" y="81601"/>
                    <a:pt x="9525" y="95250"/>
                  </a:cubicBezTo>
                  <a:cubicBezTo>
                    <a:pt x="6650" y="98699"/>
                    <a:pt x="0" y="104775"/>
                    <a:pt x="0" y="104775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638425" y="3629025"/>
              <a:ext cx="212725" cy="222250"/>
            </a:xfrm>
            <a:custGeom>
              <a:avLst/>
              <a:gdLst>
                <a:gd name="connsiteX0" fmla="*/ 212725 w 212725"/>
                <a:gd name="connsiteY0" fmla="*/ 120650 h 222250"/>
                <a:gd name="connsiteX1" fmla="*/ 206375 w 212725"/>
                <a:gd name="connsiteY1" fmla="*/ 104775 h 222250"/>
                <a:gd name="connsiteX2" fmla="*/ 203200 w 212725"/>
                <a:gd name="connsiteY2" fmla="*/ 88900 h 222250"/>
                <a:gd name="connsiteX3" fmla="*/ 196850 w 212725"/>
                <a:gd name="connsiteY3" fmla="*/ 79375 h 222250"/>
                <a:gd name="connsiteX4" fmla="*/ 190500 w 212725"/>
                <a:gd name="connsiteY4" fmla="*/ 66675 h 222250"/>
                <a:gd name="connsiteX5" fmla="*/ 184150 w 212725"/>
                <a:gd name="connsiteY5" fmla="*/ 57150 h 222250"/>
                <a:gd name="connsiteX6" fmla="*/ 174625 w 212725"/>
                <a:gd name="connsiteY6" fmla="*/ 28575 h 222250"/>
                <a:gd name="connsiteX7" fmla="*/ 165100 w 212725"/>
                <a:gd name="connsiteY7" fmla="*/ 9525 h 222250"/>
                <a:gd name="connsiteX8" fmla="*/ 146050 w 212725"/>
                <a:gd name="connsiteY8" fmla="*/ 0 h 222250"/>
                <a:gd name="connsiteX9" fmla="*/ 120650 w 212725"/>
                <a:gd name="connsiteY9" fmla="*/ 3175 h 222250"/>
                <a:gd name="connsiteX10" fmla="*/ 114300 w 212725"/>
                <a:gd name="connsiteY10" fmla="*/ 12700 h 222250"/>
                <a:gd name="connsiteX11" fmla="*/ 111125 w 212725"/>
                <a:gd name="connsiteY11" fmla="*/ 85725 h 222250"/>
                <a:gd name="connsiteX12" fmla="*/ 104775 w 212725"/>
                <a:gd name="connsiteY12" fmla="*/ 107950 h 222250"/>
                <a:gd name="connsiteX13" fmla="*/ 95250 w 212725"/>
                <a:gd name="connsiteY13" fmla="*/ 114300 h 222250"/>
                <a:gd name="connsiteX14" fmla="*/ 76200 w 212725"/>
                <a:gd name="connsiteY14" fmla="*/ 120650 h 222250"/>
                <a:gd name="connsiteX15" fmla="*/ 66675 w 212725"/>
                <a:gd name="connsiteY15" fmla="*/ 130175 h 222250"/>
                <a:gd name="connsiteX16" fmla="*/ 47625 w 212725"/>
                <a:gd name="connsiteY16" fmla="*/ 142875 h 222250"/>
                <a:gd name="connsiteX17" fmla="*/ 41275 w 212725"/>
                <a:gd name="connsiteY17" fmla="*/ 152400 h 222250"/>
                <a:gd name="connsiteX18" fmla="*/ 19050 w 212725"/>
                <a:gd name="connsiteY18" fmla="*/ 161925 h 222250"/>
                <a:gd name="connsiteX19" fmla="*/ 12700 w 212725"/>
                <a:gd name="connsiteY19" fmla="*/ 196850 h 222250"/>
                <a:gd name="connsiteX20" fmla="*/ 6350 w 212725"/>
                <a:gd name="connsiteY20" fmla="*/ 215900 h 222250"/>
                <a:gd name="connsiteX21" fmla="*/ 0 w 212725"/>
                <a:gd name="connsiteY21" fmla="*/ 22225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2725" h="222250">
                  <a:moveTo>
                    <a:pt x="212725" y="120650"/>
                  </a:moveTo>
                  <a:cubicBezTo>
                    <a:pt x="210608" y="115358"/>
                    <a:pt x="208013" y="110234"/>
                    <a:pt x="206375" y="104775"/>
                  </a:cubicBezTo>
                  <a:cubicBezTo>
                    <a:pt x="204824" y="99606"/>
                    <a:pt x="205095" y="93953"/>
                    <a:pt x="203200" y="88900"/>
                  </a:cubicBezTo>
                  <a:cubicBezTo>
                    <a:pt x="201860" y="85327"/>
                    <a:pt x="198743" y="82688"/>
                    <a:pt x="196850" y="79375"/>
                  </a:cubicBezTo>
                  <a:cubicBezTo>
                    <a:pt x="194502" y="75266"/>
                    <a:pt x="192848" y="70784"/>
                    <a:pt x="190500" y="66675"/>
                  </a:cubicBezTo>
                  <a:cubicBezTo>
                    <a:pt x="188607" y="63362"/>
                    <a:pt x="185700" y="60637"/>
                    <a:pt x="184150" y="57150"/>
                  </a:cubicBezTo>
                  <a:lnTo>
                    <a:pt x="174625" y="28575"/>
                  </a:lnTo>
                  <a:cubicBezTo>
                    <a:pt x="172043" y="20828"/>
                    <a:pt x="171255" y="15680"/>
                    <a:pt x="165100" y="9525"/>
                  </a:cubicBezTo>
                  <a:cubicBezTo>
                    <a:pt x="158945" y="3370"/>
                    <a:pt x="153797" y="2582"/>
                    <a:pt x="146050" y="0"/>
                  </a:cubicBezTo>
                  <a:cubicBezTo>
                    <a:pt x="137583" y="1058"/>
                    <a:pt x="128572" y="6"/>
                    <a:pt x="120650" y="3175"/>
                  </a:cubicBezTo>
                  <a:cubicBezTo>
                    <a:pt x="117107" y="4592"/>
                    <a:pt x="114737" y="8909"/>
                    <a:pt x="114300" y="12700"/>
                  </a:cubicBezTo>
                  <a:cubicBezTo>
                    <a:pt x="111507" y="36904"/>
                    <a:pt x="112925" y="61427"/>
                    <a:pt x="111125" y="85725"/>
                  </a:cubicBezTo>
                  <a:cubicBezTo>
                    <a:pt x="111078" y="86354"/>
                    <a:pt x="106308" y="106034"/>
                    <a:pt x="104775" y="107950"/>
                  </a:cubicBezTo>
                  <a:cubicBezTo>
                    <a:pt x="102391" y="110930"/>
                    <a:pt x="98737" y="112750"/>
                    <a:pt x="95250" y="114300"/>
                  </a:cubicBezTo>
                  <a:cubicBezTo>
                    <a:pt x="89133" y="117018"/>
                    <a:pt x="76200" y="120650"/>
                    <a:pt x="76200" y="120650"/>
                  </a:cubicBezTo>
                  <a:cubicBezTo>
                    <a:pt x="73025" y="123825"/>
                    <a:pt x="70219" y="127418"/>
                    <a:pt x="66675" y="130175"/>
                  </a:cubicBezTo>
                  <a:cubicBezTo>
                    <a:pt x="60651" y="134860"/>
                    <a:pt x="47625" y="142875"/>
                    <a:pt x="47625" y="142875"/>
                  </a:cubicBezTo>
                  <a:cubicBezTo>
                    <a:pt x="45508" y="146050"/>
                    <a:pt x="43973" y="149702"/>
                    <a:pt x="41275" y="152400"/>
                  </a:cubicBezTo>
                  <a:cubicBezTo>
                    <a:pt x="33966" y="159709"/>
                    <a:pt x="28766" y="159496"/>
                    <a:pt x="19050" y="161925"/>
                  </a:cubicBezTo>
                  <a:cubicBezTo>
                    <a:pt x="10360" y="187994"/>
                    <a:pt x="23470" y="146588"/>
                    <a:pt x="12700" y="196850"/>
                  </a:cubicBezTo>
                  <a:cubicBezTo>
                    <a:pt x="11298" y="203395"/>
                    <a:pt x="11083" y="211167"/>
                    <a:pt x="6350" y="215900"/>
                  </a:cubicBezTo>
                  <a:lnTo>
                    <a:pt x="0" y="222250"/>
                  </a:ln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7242175" y="600075"/>
              <a:ext cx="196850" cy="266700"/>
            </a:xfrm>
            <a:custGeom>
              <a:avLst/>
              <a:gdLst>
                <a:gd name="connsiteX0" fmla="*/ 196850 w 196850"/>
                <a:gd name="connsiteY0" fmla="*/ 0 h 266700"/>
                <a:gd name="connsiteX1" fmla="*/ 152400 w 196850"/>
                <a:gd name="connsiteY1" fmla="*/ 6350 h 266700"/>
                <a:gd name="connsiteX2" fmla="*/ 142875 w 196850"/>
                <a:gd name="connsiteY2" fmla="*/ 9525 h 266700"/>
                <a:gd name="connsiteX3" fmla="*/ 123825 w 196850"/>
                <a:gd name="connsiteY3" fmla="*/ 22225 h 266700"/>
                <a:gd name="connsiteX4" fmla="*/ 114300 w 196850"/>
                <a:gd name="connsiteY4" fmla="*/ 28575 h 266700"/>
                <a:gd name="connsiteX5" fmla="*/ 95250 w 196850"/>
                <a:gd name="connsiteY5" fmla="*/ 47625 h 266700"/>
                <a:gd name="connsiteX6" fmla="*/ 85725 w 196850"/>
                <a:gd name="connsiteY6" fmla="*/ 76200 h 266700"/>
                <a:gd name="connsiteX7" fmla="*/ 82550 w 196850"/>
                <a:gd name="connsiteY7" fmla="*/ 85725 h 266700"/>
                <a:gd name="connsiteX8" fmla="*/ 76200 w 196850"/>
                <a:gd name="connsiteY8" fmla="*/ 95250 h 266700"/>
                <a:gd name="connsiteX9" fmla="*/ 73025 w 196850"/>
                <a:gd name="connsiteY9" fmla="*/ 107950 h 266700"/>
                <a:gd name="connsiteX10" fmla="*/ 47625 w 196850"/>
                <a:gd name="connsiteY10" fmla="*/ 130175 h 266700"/>
                <a:gd name="connsiteX11" fmla="*/ 38100 w 196850"/>
                <a:gd name="connsiteY11" fmla="*/ 133350 h 266700"/>
                <a:gd name="connsiteX12" fmla="*/ 22225 w 196850"/>
                <a:gd name="connsiteY12" fmla="*/ 152400 h 266700"/>
                <a:gd name="connsiteX13" fmla="*/ 12700 w 196850"/>
                <a:gd name="connsiteY13" fmla="*/ 171450 h 266700"/>
                <a:gd name="connsiteX14" fmla="*/ 9525 w 196850"/>
                <a:gd name="connsiteY14" fmla="*/ 184150 h 266700"/>
                <a:gd name="connsiteX15" fmla="*/ 3175 w 196850"/>
                <a:gd name="connsiteY15" fmla="*/ 196850 h 266700"/>
                <a:gd name="connsiteX16" fmla="*/ 0 w 196850"/>
                <a:gd name="connsiteY16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6850" h="266700">
                  <a:moveTo>
                    <a:pt x="196850" y="0"/>
                  </a:moveTo>
                  <a:cubicBezTo>
                    <a:pt x="182033" y="2117"/>
                    <a:pt x="167139" y="3749"/>
                    <a:pt x="152400" y="6350"/>
                  </a:cubicBezTo>
                  <a:cubicBezTo>
                    <a:pt x="149104" y="6932"/>
                    <a:pt x="145801" y="7900"/>
                    <a:pt x="142875" y="9525"/>
                  </a:cubicBezTo>
                  <a:cubicBezTo>
                    <a:pt x="136204" y="13231"/>
                    <a:pt x="130175" y="17992"/>
                    <a:pt x="123825" y="22225"/>
                  </a:cubicBezTo>
                  <a:cubicBezTo>
                    <a:pt x="120650" y="24342"/>
                    <a:pt x="116998" y="25877"/>
                    <a:pt x="114300" y="28575"/>
                  </a:cubicBezTo>
                  <a:lnTo>
                    <a:pt x="95250" y="47625"/>
                  </a:lnTo>
                  <a:lnTo>
                    <a:pt x="85725" y="76200"/>
                  </a:lnTo>
                  <a:cubicBezTo>
                    <a:pt x="84667" y="79375"/>
                    <a:pt x="84406" y="82940"/>
                    <a:pt x="82550" y="85725"/>
                  </a:cubicBezTo>
                  <a:lnTo>
                    <a:pt x="76200" y="95250"/>
                  </a:lnTo>
                  <a:cubicBezTo>
                    <a:pt x="75142" y="99483"/>
                    <a:pt x="74744" y="103939"/>
                    <a:pt x="73025" y="107950"/>
                  </a:cubicBezTo>
                  <a:cubicBezTo>
                    <a:pt x="68703" y="118034"/>
                    <a:pt x="57326" y="126941"/>
                    <a:pt x="47625" y="130175"/>
                  </a:cubicBezTo>
                  <a:lnTo>
                    <a:pt x="38100" y="133350"/>
                  </a:lnTo>
                  <a:cubicBezTo>
                    <a:pt x="31078" y="140372"/>
                    <a:pt x="26645" y="143559"/>
                    <a:pt x="22225" y="152400"/>
                  </a:cubicBezTo>
                  <a:cubicBezTo>
                    <a:pt x="9080" y="178690"/>
                    <a:pt x="30898" y="144153"/>
                    <a:pt x="12700" y="171450"/>
                  </a:cubicBezTo>
                  <a:cubicBezTo>
                    <a:pt x="11642" y="175683"/>
                    <a:pt x="11057" y="180064"/>
                    <a:pt x="9525" y="184150"/>
                  </a:cubicBezTo>
                  <a:cubicBezTo>
                    <a:pt x="7863" y="188582"/>
                    <a:pt x="3739" y="192151"/>
                    <a:pt x="3175" y="196850"/>
                  </a:cubicBezTo>
                  <a:cubicBezTo>
                    <a:pt x="-50" y="223728"/>
                    <a:pt x="0" y="243218"/>
                    <a:pt x="0" y="266700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7215195" y="654050"/>
              <a:ext cx="239705" cy="898525"/>
            </a:xfrm>
            <a:custGeom>
              <a:avLst/>
              <a:gdLst>
                <a:gd name="connsiteX0" fmla="*/ 239705 w 239705"/>
                <a:gd name="connsiteY0" fmla="*/ 0 h 898525"/>
                <a:gd name="connsiteX1" fmla="*/ 198430 w 239705"/>
                <a:gd name="connsiteY1" fmla="*/ 9525 h 898525"/>
                <a:gd name="connsiteX2" fmla="*/ 179380 w 239705"/>
                <a:gd name="connsiteY2" fmla="*/ 19050 h 898525"/>
                <a:gd name="connsiteX3" fmla="*/ 147630 w 239705"/>
                <a:gd name="connsiteY3" fmla="*/ 25400 h 898525"/>
                <a:gd name="connsiteX4" fmla="*/ 131755 w 239705"/>
                <a:gd name="connsiteY4" fmla="*/ 41275 h 898525"/>
                <a:gd name="connsiteX5" fmla="*/ 128580 w 239705"/>
                <a:gd name="connsiteY5" fmla="*/ 60325 h 898525"/>
                <a:gd name="connsiteX6" fmla="*/ 122230 w 239705"/>
                <a:gd name="connsiteY6" fmla="*/ 85725 h 898525"/>
                <a:gd name="connsiteX7" fmla="*/ 96830 w 239705"/>
                <a:gd name="connsiteY7" fmla="*/ 114300 h 898525"/>
                <a:gd name="connsiteX8" fmla="*/ 84130 w 239705"/>
                <a:gd name="connsiteY8" fmla="*/ 133350 h 898525"/>
                <a:gd name="connsiteX9" fmla="*/ 77780 w 239705"/>
                <a:gd name="connsiteY9" fmla="*/ 142875 h 898525"/>
                <a:gd name="connsiteX10" fmla="*/ 68255 w 239705"/>
                <a:gd name="connsiteY10" fmla="*/ 161925 h 898525"/>
                <a:gd name="connsiteX11" fmla="*/ 65080 w 239705"/>
                <a:gd name="connsiteY11" fmla="*/ 215900 h 898525"/>
                <a:gd name="connsiteX12" fmla="*/ 58730 w 239705"/>
                <a:gd name="connsiteY12" fmla="*/ 234950 h 898525"/>
                <a:gd name="connsiteX13" fmla="*/ 58730 w 239705"/>
                <a:gd name="connsiteY13" fmla="*/ 358775 h 898525"/>
                <a:gd name="connsiteX14" fmla="*/ 49205 w 239705"/>
                <a:gd name="connsiteY14" fmla="*/ 387350 h 898525"/>
                <a:gd name="connsiteX15" fmla="*/ 36505 w 239705"/>
                <a:gd name="connsiteY15" fmla="*/ 431800 h 898525"/>
                <a:gd name="connsiteX16" fmla="*/ 33330 w 239705"/>
                <a:gd name="connsiteY16" fmla="*/ 441325 h 898525"/>
                <a:gd name="connsiteX17" fmla="*/ 30155 w 239705"/>
                <a:gd name="connsiteY17" fmla="*/ 450850 h 898525"/>
                <a:gd name="connsiteX18" fmla="*/ 23805 w 239705"/>
                <a:gd name="connsiteY18" fmla="*/ 460375 h 898525"/>
                <a:gd name="connsiteX19" fmla="*/ 14280 w 239705"/>
                <a:gd name="connsiteY19" fmla="*/ 492125 h 898525"/>
                <a:gd name="connsiteX20" fmla="*/ 11105 w 239705"/>
                <a:gd name="connsiteY20" fmla="*/ 501650 h 898525"/>
                <a:gd name="connsiteX21" fmla="*/ 7930 w 239705"/>
                <a:gd name="connsiteY21" fmla="*/ 511175 h 898525"/>
                <a:gd name="connsiteX22" fmla="*/ 4755 w 239705"/>
                <a:gd name="connsiteY22" fmla="*/ 533400 h 898525"/>
                <a:gd name="connsiteX23" fmla="*/ 4755 w 239705"/>
                <a:gd name="connsiteY23" fmla="*/ 835025 h 898525"/>
                <a:gd name="connsiteX24" fmla="*/ 7930 w 239705"/>
                <a:gd name="connsiteY24" fmla="*/ 850900 h 898525"/>
                <a:gd name="connsiteX25" fmla="*/ 11105 w 239705"/>
                <a:gd name="connsiteY25" fmla="*/ 879475 h 898525"/>
                <a:gd name="connsiteX26" fmla="*/ 17455 w 239705"/>
                <a:gd name="connsiteY26" fmla="*/ 898525 h 89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9705" h="898525">
                  <a:moveTo>
                    <a:pt x="239705" y="0"/>
                  </a:moveTo>
                  <a:cubicBezTo>
                    <a:pt x="227112" y="2519"/>
                    <a:pt x="209918" y="5696"/>
                    <a:pt x="198430" y="9525"/>
                  </a:cubicBezTo>
                  <a:cubicBezTo>
                    <a:pt x="158294" y="22904"/>
                    <a:pt x="222464" y="586"/>
                    <a:pt x="179380" y="19050"/>
                  </a:cubicBezTo>
                  <a:cubicBezTo>
                    <a:pt x="173352" y="21633"/>
                    <a:pt x="151928" y="24684"/>
                    <a:pt x="147630" y="25400"/>
                  </a:cubicBezTo>
                  <a:cubicBezTo>
                    <a:pt x="140373" y="30238"/>
                    <a:pt x="134779" y="32204"/>
                    <a:pt x="131755" y="41275"/>
                  </a:cubicBezTo>
                  <a:cubicBezTo>
                    <a:pt x="129719" y="47382"/>
                    <a:pt x="129732" y="53991"/>
                    <a:pt x="128580" y="60325"/>
                  </a:cubicBezTo>
                  <a:cubicBezTo>
                    <a:pt x="127545" y="66018"/>
                    <a:pt x="125377" y="79430"/>
                    <a:pt x="122230" y="85725"/>
                  </a:cubicBezTo>
                  <a:cubicBezTo>
                    <a:pt x="112989" y="104207"/>
                    <a:pt x="113659" y="89056"/>
                    <a:pt x="96830" y="114300"/>
                  </a:cubicBezTo>
                  <a:lnTo>
                    <a:pt x="84130" y="133350"/>
                  </a:lnTo>
                  <a:cubicBezTo>
                    <a:pt x="82013" y="136525"/>
                    <a:pt x="78987" y="139255"/>
                    <a:pt x="77780" y="142875"/>
                  </a:cubicBezTo>
                  <a:cubicBezTo>
                    <a:pt x="73398" y="156020"/>
                    <a:pt x="76461" y="149615"/>
                    <a:pt x="68255" y="161925"/>
                  </a:cubicBezTo>
                  <a:cubicBezTo>
                    <a:pt x="67197" y="179917"/>
                    <a:pt x="67411" y="198029"/>
                    <a:pt x="65080" y="215900"/>
                  </a:cubicBezTo>
                  <a:cubicBezTo>
                    <a:pt x="64214" y="222537"/>
                    <a:pt x="58730" y="234950"/>
                    <a:pt x="58730" y="234950"/>
                  </a:cubicBezTo>
                  <a:cubicBezTo>
                    <a:pt x="61722" y="282826"/>
                    <a:pt x="65087" y="307919"/>
                    <a:pt x="58730" y="358775"/>
                  </a:cubicBezTo>
                  <a:cubicBezTo>
                    <a:pt x="57485" y="368738"/>
                    <a:pt x="51640" y="377610"/>
                    <a:pt x="49205" y="387350"/>
                  </a:cubicBezTo>
                  <a:cubicBezTo>
                    <a:pt x="41232" y="419244"/>
                    <a:pt x="45615" y="404471"/>
                    <a:pt x="36505" y="431800"/>
                  </a:cubicBezTo>
                  <a:lnTo>
                    <a:pt x="33330" y="441325"/>
                  </a:lnTo>
                  <a:cubicBezTo>
                    <a:pt x="32272" y="444500"/>
                    <a:pt x="32011" y="448065"/>
                    <a:pt x="30155" y="450850"/>
                  </a:cubicBezTo>
                  <a:lnTo>
                    <a:pt x="23805" y="460375"/>
                  </a:lnTo>
                  <a:cubicBezTo>
                    <a:pt x="19007" y="479569"/>
                    <a:pt x="22010" y="468935"/>
                    <a:pt x="14280" y="492125"/>
                  </a:cubicBezTo>
                  <a:lnTo>
                    <a:pt x="11105" y="501650"/>
                  </a:lnTo>
                  <a:lnTo>
                    <a:pt x="7930" y="511175"/>
                  </a:lnTo>
                  <a:cubicBezTo>
                    <a:pt x="6872" y="518583"/>
                    <a:pt x="5465" y="525950"/>
                    <a:pt x="4755" y="533400"/>
                  </a:cubicBezTo>
                  <a:cubicBezTo>
                    <a:pt x="-4722" y="632910"/>
                    <a:pt x="2516" y="738760"/>
                    <a:pt x="4755" y="835025"/>
                  </a:cubicBezTo>
                  <a:cubicBezTo>
                    <a:pt x="4880" y="840420"/>
                    <a:pt x="7167" y="845558"/>
                    <a:pt x="7930" y="850900"/>
                  </a:cubicBezTo>
                  <a:cubicBezTo>
                    <a:pt x="9285" y="860387"/>
                    <a:pt x="9225" y="870077"/>
                    <a:pt x="11105" y="879475"/>
                  </a:cubicBezTo>
                  <a:cubicBezTo>
                    <a:pt x="12418" y="886039"/>
                    <a:pt x="17455" y="898525"/>
                    <a:pt x="17455" y="898525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3400" y="3105150"/>
            <a:ext cx="1066800" cy="12003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Tioga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Tenaya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Tahoe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10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76399" y="145018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Birman (1964) Glacial Geology Across the Crest of the Sierra Nevada, California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" y="3105150"/>
            <a:ext cx="1066800" cy="12003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Tioga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Tenaya</a:t>
            </a:r>
          </a:p>
          <a:p>
            <a:pPr algn="ctr"/>
            <a:r>
              <a:rPr lang="en-US" sz="2400" dirty="0" smtClean="0">
                <a:solidFill>
                  <a:srgbClr val="CC9900"/>
                </a:solidFill>
              </a:rPr>
              <a:t>Tahoe</a:t>
            </a:r>
            <a:endParaRPr lang="en-US" sz="2400" dirty="0">
              <a:solidFill>
                <a:srgbClr val="CC990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885950" y="1260475"/>
            <a:ext cx="114300" cy="146223"/>
          </a:xfrm>
          <a:custGeom>
            <a:avLst/>
            <a:gdLst>
              <a:gd name="connsiteX0" fmla="*/ 88900 w 114300"/>
              <a:gd name="connsiteY0" fmla="*/ 0 h 146223"/>
              <a:gd name="connsiteX1" fmla="*/ 104775 w 114300"/>
              <a:gd name="connsiteY1" fmla="*/ 22225 h 146223"/>
              <a:gd name="connsiteX2" fmla="*/ 107950 w 114300"/>
              <a:gd name="connsiteY2" fmla="*/ 31750 h 146223"/>
              <a:gd name="connsiteX3" fmla="*/ 114300 w 114300"/>
              <a:gd name="connsiteY3" fmla="*/ 41275 h 146223"/>
              <a:gd name="connsiteX4" fmla="*/ 111125 w 114300"/>
              <a:gd name="connsiteY4" fmla="*/ 120650 h 146223"/>
              <a:gd name="connsiteX5" fmla="*/ 104775 w 114300"/>
              <a:gd name="connsiteY5" fmla="*/ 130175 h 146223"/>
              <a:gd name="connsiteX6" fmla="*/ 85725 w 114300"/>
              <a:gd name="connsiteY6" fmla="*/ 139700 h 146223"/>
              <a:gd name="connsiteX7" fmla="*/ 15875 w 114300"/>
              <a:gd name="connsiteY7" fmla="*/ 146050 h 146223"/>
              <a:gd name="connsiteX8" fmla="*/ 0 w 114300"/>
              <a:gd name="connsiteY8" fmla="*/ 146050 h 14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46223">
                <a:moveTo>
                  <a:pt x="88900" y="0"/>
                </a:moveTo>
                <a:cubicBezTo>
                  <a:pt x="94192" y="7408"/>
                  <a:pt x="100091" y="14418"/>
                  <a:pt x="104775" y="22225"/>
                </a:cubicBezTo>
                <a:cubicBezTo>
                  <a:pt x="106497" y="25095"/>
                  <a:pt x="106453" y="28757"/>
                  <a:pt x="107950" y="31750"/>
                </a:cubicBezTo>
                <a:cubicBezTo>
                  <a:pt x="109657" y="35163"/>
                  <a:pt x="112183" y="38100"/>
                  <a:pt x="114300" y="41275"/>
                </a:cubicBezTo>
                <a:cubicBezTo>
                  <a:pt x="113242" y="67733"/>
                  <a:pt x="113946" y="94321"/>
                  <a:pt x="111125" y="120650"/>
                </a:cubicBezTo>
                <a:cubicBezTo>
                  <a:pt x="110718" y="124444"/>
                  <a:pt x="107473" y="127477"/>
                  <a:pt x="104775" y="130175"/>
                </a:cubicBezTo>
                <a:cubicBezTo>
                  <a:pt x="100761" y="134189"/>
                  <a:pt x="91594" y="138996"/>
                  <a:pt x="85725" y="139700"/>
                </a:cubicBezTo>
                <a:cubicBezTo>
                  <a:pt x="62512" y="142486"/>
                  <a:pt x="39190" y="144323"/>
                  <a:pt x="15875" y="146050"/>
                </a:cubicBezTo>
                <a:cubicBezTo>
                  <a:pt x="10598" y="146441"/>
                  <a:pt x="5292" y="146050"/>
                  <a:pt x="0" y="146050"/>
                </a:cubicBezTo>
              </a:path>
            </a:pathLst>
          </a:custGeom>
          <a:noFill/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richa\Documents\PhD\Presentations\GSA 2017\Small Birman Ma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11113"/>
            <a:ext cx="8896350" cy="516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3" name="Group 5122"/>
          <p:cNvGrpSpPr/>
          <p:nvPr/>
        </p:nvGrpSpPr>
        <p:grpSpPr>
          <a:xfrm>
            <a:off x="1403333" y="628650"/>
            <a:ext cx="6172217" cy="3194050"/>
            <a:chOff x="1403333" y="628650"/>
            <a:chExt cx="6172217" cy="3194050"/>
          </a:xfrm>
        </p:grpSpPr>
        <p:sp>
          <p:nvSpPr>
            <p:cNvPr id="16" name="Freeform 15"/>
            <p:cNvSpPr/>
            <p:nvPr/>
          </p:nvSpPr>
          <p:spPr>
            <a:xfrm>
              <a:off x="4308409" y="2009775"/>
              <a:ext cx="127066" cy="231775"/>
            </a:xfrm>
            <a:custGeom>
              <a:avLst/>
              <a:gdLst>
                <a:gd name="connsiteX0" fmla="*/ 127066 w 127066"/>
                <a:gd name="connsiteY0" fmla="*/ 0 h 231775"/>
                <a:gd name="connsiteX1" fmla="*/ 123891 w 127066"/>
                <a:gd name="connsiteY1" fmla="*/ 15875 h 231775"/>
                <a:gd name="connsiteX2" fmla="*/ 120716 w 127066"/>
                <a:gd name="connsiteY2" fmla="*/ 155575 h 231775"/>
                <a:gd name="connsiteX3" fmla="*/ 117541 w 127066"/>
                <a:gd name="connsiteY3" fmla="*/ 165100 h 231775"/>
                <a:gd name="connsiteX4" fmla="*/ 111191 w 127066"/>
                <a:gd name="connsiteY4" fmla="*/ 190500 h 231775"/>
                <a:gd name="connsiteX5" fmla="*/ 108016 w 127066"/>
                <a:gd name="connsiteY5" fmla="*/ 200025 h 231775"/>
                <a:gd name="connsiteX6" fmla="*/ 104841 w 127066"/>
                <a:gd name="connsiteY6" fmla="*/ 212725 h 231775"/>
                <a:gd name="connsiteX7" fmla="*/ 88966 w 127066"/>
                <a:gd name="connsiteY7" fmla="*/ 231775 h 231775"/>
                <a:gd name="connsiteX8" fmla="*/ 60391 w 127066"/>
                <a:gd name="connsiteY8" fmla="*/ 228600 h 231775"/>
                <a:gd name="connsiteX9" fmla="*/ 50866 w 127066"/>
                <a:gd name="connsiteY9" fmla="*/ 222250 h 231775"/>
                <a:gd name="connsiteX10" fmla="*/ 41341 w 127066"/>
                <a:gd name="connsiteY10" fmla="*/ 219075 h 231775"/>
                <a:gd name="connsiteX11" fmla="*/ 19116 w 127066"/>
                <a:gd name="connsiteY11" fmla="*/ 190500 h 231775"/>
                <a:gd name="connsiteX12" fmla="*/ 15941 w 127066"/>
                <a:gd name="connsiteY12" fmla="*/ 60325 h 231775"/>
                <a:gd name="connsiteX13" fmla="*/ 6416 w 127066"/>
                <a:gd name="connsiteY13" fmla="*/ 25400 h 231775"/>
                <a:gd name="connsiteX14" fmla="*/ 66 w 127066"/>
                <a:gd name="connsiteY14" fmla="*/ 9525 h 23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66" h="231775">
                  <a:moveTo>
                    <a:pt x="127066" y="0"/>
                  </a:moveTo>
                  <a:cubicBezTo>
                    <a:pt x="126008" y="5292"/>
                    <a:pt x="124111" y="10483"/>
                    <a:pt x="123891" y="15875"/>
                  </a:cubicBezTo>
                  <a:cubicBezTo>
                    <a:pt x="121991" y="62415"/>
                    <a:pt x="122696" y="109038"/>
                    <a:pt x="120716" y="155575"/>
                  </a:cubicBezTo>
                  <a:cubicBezTo>
                    <a:pt x="120574" y="158919"/>
                    <a:pt x="118422" y="161871"/>
                    <a:pt x="117541" y="165100"/>
                  </a:cubicBezTo>
                  <a:cubicBezTo>
                    <a:pt x="115245" y="173520"/>
                    <a:pt x="113951" y="182221"/>
                    <a:pt x="111191" y="190500"/>
                  </a:cubicBezTo>
                  <a:cubicBezTo>
                    <a:pt x="110133" y="193675"/>
                    <a:pt x="108935" y="196807"/>
                    <a:pt x="108016" y="200025"/>
                  </a:cubicBezTo>
                  <a:cubicBezTo>
                    <a:pt x="106817" y="204221"/>
                    <a:pt x="106560" y="208714"/>
                    <a:pt x="104841" y="212725"/>
                  </a:cubicBezTo>
                  <a:cubicBezTo>
                    <a:pt x="101526" y="220461"/>
                    <a:pt x="94687" y="226054"/>
                    <a:pt x="88966" y="231775"/>
                  </a:cubicBezTo>
                  <a:cubicBezTo>
                    <a:pt x="79441" y="230717"/>
                    <a:pt x="69688" y="230924"/>
                    <a:pt x="60391" y="228600"/>
                  </a:cubicBezTo>
                  <a:cubicBezTo>
                    <a:pt x="56689" y="227675"/>
                    <a:pt x="54279" y="223957"/>
                    <a:pt x="50866" y="222250"/>
                  </a:cubicBezTo>
                  <a:cubicBezTo>
                    <a:pt x="47873" y="220753"/>
                    <a:pt x="44516" y="220133"/>
                    <a:pt x="41341" y="219075"/>
                  </a:cubicBezTo>
                  <a:cubicBezTo>
                    <a:pt x="19924" y="197658"/>
                    <a:pt x="25131" y="208544"/>
                    <a:pt x="19116" y="190500"/>
                  </a:cubicBezTo>
                  <a:cubicBezTo>
                    <a:pt x="18058" y="147108"/>
                    <a:pt x="17826" y="103689"/>
                    <a:pt x="15941" y="60325"/>
                  </a:cubicBezTo>
                  <a:cubicBezTo>
                    <a:pt x="15664" y="53945"/>
                    <a:pt x="9250" y="29651"/>
                    <a:pt x="6416" y="25400"/>
                  </a:cubicBezTo>
                  <a:cubicBezTo>
                    <a:pt x="-1108" y="14114"/>
                    <a:pt x="66" y="19691"/>
                    <a:pt x="66" y="9525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3470275" y="1949450"/>
              <a:ext cx="269900" cy="209550"/>
            </a:xfrm>
            <a:custGeom>
              <a:avLst/>
              <a:gdLst>
                <a:gd name="connsiteX0" fmla="*/ 165100 w 269900"/>
                <a:gd name="connsiteY0" fmla="*/ 0 h 209550"/>
                <a:gd name="connsiteX1" fmla="*/ 149225 w 269900"/>
                <a:gd name="connsiteY1" fmla="*/ 9525 h 209550"/>
                <a:gd name="connsiteX2" fmla="*/ 133350 w 269900"/>
                <a:gd name="connsiteY2" fmla="*/ 34925 h 209550"/>
                <a:gd name="connsiteX3" fmla="*/ 117475 w 269900"/>
                <a:gd name="connsiteY3" fmla="*/ 50800 h 209550"/>
                <a:gd name="connsiteX4" fmla="*/ 98425 w 269900"/>
                <a:gd name="connsiteY4" fmla="*/ 63500 h 209550"/>
                <a:gd name="connsiteX5" fmla="*/ 85725 w 269900"/>
                <a:gd name="connsiteY5" fmla="*/ 73025 h 209550"/>
                <a:gd name="connsiteX6" fmla="*/ 76200 w 269900"/>
                <a:gd name="connsiteY6" fmla="*/ 82550 h 209550"/>
                <a:gd name="connsiteX7" fmla="*/ 53975 w 269900"/>
                <a:gd name="connsiteY7" fmla="*/ 95250 h 209550"/>
                <a:gd name="connsiteX8" fmla="*/ 34925 w 269900"/>
                <a:gd name="connsiteY8" fmla="*/ 111125 h 209550"/>
                <a:gd name="connsiteX9" fmla="*/ 19050 w 269900"/>
                <a:gd name="connsiteY9" fmla="*/ 127000 h 209550"/>
                <a:gd name="connsiteX10" fmla="*/ 6350 w 269900"/>
                <a:gd name="connsiteY10" fmla="*/ 155575 h 209550"/>
                <a:gd name="connsiteX11" fmla="*/ 3175 w 269900"/>
                <a:gd name="connsiteY11" fmla="*/ 165100 h 209550"/>
                <a:gd name="connsiteX12" fmla="*/ 0 w 269900"/>
                <a:gd name="connsiteY12" fmla="*/ 174625 h 209550"/>
                <a:gd name="connsiteX13" fmla="*/ 6350 w 269900"/>
                <a:gd name="connsiteY13" fmla="*/ 196850 h 209550"/>
                <a:gd name="connsiteX14" fmla="*/ 15875 w 269900"/>
                <a:gd name="connsiteY14" fmla="*/ 203200 h 209550"/>
                <a:gd name="connsiteX15" fmla="*/ 38100 w 269900"/>
                <a:gd name="connsiteY15" fmla="*/ 209550 h 209550"/>
                <a:gd name="connsiteX16" fmla="*/ 101600 w 269900"/>
                <a:gd name="connsiteY16" fmla="*/ 206375 h 209550"/>
                <a:gd name="connsiteX17" fmla="*/ 120650 w 269900"/>
                <a:gd name="connsiteY17" fmla="*/ 190500 h 209550"/>
                <a:gd name="connsiteX18" fmla="*/ 142875 w 269900"/>
                <a:gd name="connsiteY18" fmla="*/ 158750 h 209550"/>
                <a:gd name="connsiteX19" fmla="*/ 152400 w 269900"/>
                <a:gd name="connsiteY19" fmla="*/ 149225 h 209550"/>
                <a:gd name="connsiteX20" fmla="*/ 165100 w 269900"/>
                <a:gd name="connsiteY20" fmla="*/ 130175 h 209550"/>
                <a:gd name="connsiteX21" fmla="*/ 174625 w 269900"/>
                <a:gd name="connsiteY21" fmla="*/ 120650 h 209550"/>
                <a:gd name="connsiteX22" fmla="*/ 184150 w 269900"/>
                <a:gd name="connsiteY22" fmla="*/ 117475 h 209550"/>
                <a:gd name="connsiteX23" fmla="*/ 193675 w 269900"/>
                <a:gd name="connsiteY23" fmla="*/ 111125 h 209550"/>
                <a:gd name="connsiteX24" fmla="*/ 206375 w 269900"/>
                <a:gd name="connsiteY24" fmla="*/ 107950 h 209550"/>
                <a:gd name="connsiteX25" fmla="*/ 260350 w 269900"/>
                <a:gd name="connsiteY25" fmla="*/ 104775 h 209550"/>
                <a:gd name="connsiteX26" fmla="*/ 269875 w 269900"/>
                <a:gd name="connsiteY26" fmla="*/ 9842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9900" h="209550">
                  <a:moveTo>
                    <a:pt x="165100" y="0"/>
                  </a:moveTo>
                  <a:cubicBezTo>
                    <a:pt x="159808" y="3175"/>
                    <a:pt x="153014" y="4654"/>
                    <a:pt x="149225" y="9525"/>
                  </a:cubicBezTo>
                  <a:cubicBezTo>
                    <a:pt x="120742" y="46146"/>
                    <a:pt x="160374" y="16909"/>
                    <a:pt x="133350" y="34925"/>
                  </a:cubicBezTo>
                  <a:cubicBezTo>
                    <a:pt x="121708" y="52387"/>
                    <a:pt x="133350" y="37571"/>
                    <a:pt x="117475" y="50800"/>
                  </a:cubicBezTo>
                  <a:cubicBezTo>
                    <a:pt x="101620" y="64013"/>
                    <a:pt x="115164" y="57920"/>
                    <a:pt x="98425" y="63500"/>
                  </a:cubicBezTo>
                  <a:cubicBezTo>
                    <a:pt x="94192" y="66675"/>
                    <a:pt x="89743" y="69581"/>
                    <a:pt x="85725" y="73025"/>
                  </a:cubicBezTo>
                  <a:cubicBezTo>
                    <a:pt x="82316" y="75947"/>
                    <a:pt x="79854" y="79940"/>
                    <a:pt x="76200" y="82550"/>
                  </a:cubicBezTo>
                  <a:cubicBezTo>
                    <a:pt x="54462" y="98077"/>
                    <a:pt x="71973" y="80252"/>
                    <a:pt x="53975" y="95250"/>
                  </a:cubicBezTo>
                  <a:cubicBezTo>
                    <a:pt x="29529" y="115622"/>
                    <a:pt x="58574" y="95359"/>
                    <a:pt x="34925" y="111125"/>
                  </a:cubicBezTo>
                  <a:cubicBezTo>
                    <a:pt x="17992" y="136525"/>
                    <a:pt x="40217" y="105833"/>
                    <a:pt x="19050" y="127000"/>
                  </a:cubicBezTo>
                  <a:cubicBezTo>
                    <a:pt x="11503" y="134547"/>
                    <a:pt x="9494" y="146144"/>
                    <a:pt x="6350" y="155575"/>
                  </a:cubicBezTo>
                  <a:lnTo>
                    <a:pt x="3175" y="165100"/>
                  </a:lnTo>
                  <a:lnTo>
                    <a:pt x="0" y="174625"/>
                  </a:lnTo>
                  <a:cubicBezTo>
                    <a:pt x="207" y="175455"/>
                    <a:pt x="4694" y="194780"/>
                    <a:pt x="6350" y="196850"/>
                  </a:cubicBezTo>
                  <a:cubicBezTo>
                    <a:pt x="8734" y="199830"/>
                    <a:pt x="12462" y="201493"/>
                    <a:pt x="15875" y="203200"/>
                  </a:cubicBezTo>
                  <a:cubicBezTo>
                    <a:pt x="20430" y="205477"/>
                    <a:pt x="34031" y="208533"/>
                    <a:pt x="38100" y="209550"/>
                  </a:cubicBezTo>
                  <a:cubicBezTo>
                    <a:pt x="59267" y="208492"/>
                    <a:pt x="80585" y="209116"/>
                    <a:pt x="101600" y="206375"/>
                  </a:cubicBezTo>
                  <a:cubicBezTo>
                    <a:pt x="106137" y="205783"/>
                    <a:pt x="118693" y="193017"/>
                    <a:pt x="120650" y="190500"/>
                  </a:cubicBezTo>
                  <a:cubicBezTo>
                    <a:pt x="135951" y="170827"/>
                    <a:pt x="129003" y="174934"/>
                    <a:pt x="142875" y="158750"/>
                  </a:cubicBezTo>
                  <a:cubicBezTo>
                    <a:pt x="145797" y="155341"/>
                    <a:pt x="149643" y="152769"/>
                    <a:pt x="152400" y="149225"/>
                  </a:cubicBezTo>
                  <a:cubicBezTo>
                    <a:pt x="157085" y="143201"/>
                    <a:pt x="159704" y="135571"/>
                    <a:pt x="165100" y="130175"/>
                  </a:cubicBezTo>
                  <a:cubicBezTo>
                    <a:pt x="168275" y="127000"/>
                    <a:pt x="170889" y="123141"/>
                    <a:pt x="174625" y="120650"/>
                  </a:cubicBezTo>
                  <a:cubicBezTo>
                    <a:pt x="177410" y="118794"/>
                    <a:pt x="181157" y="118972"/>
                    <a:pt x="184150" y="117475"/>
                  </a:cubicBezTo>
                  <a:cubicBezTo>
                    <a:pt x="187563" y="115768"/>
                    <a:pt x="190168" y="112628"/>
                    <a:pt x="193675" y="111125"/>
                  </a:cubicBezTo>
                  <a:cubicBezTo>
                    <a:pt x="197686" y="109406"/>
                    <a:pt x="202031" y="108364"/>
                    <a:pt x="206375" y="107950"/>
                  </a:cubicBezTo>
                  <a:cubicBezTo>
                    <a:pt x="224317" y="106241"/>
                    <a:pt x="242358" y="105833"/>
                    <a:pt x="260350" y="104775"/>
                  </a:cubicBezTo>
                  <a:cubicBezTo>
                    <a:pt x="270879" y="101265"/>
                    <a:pt x="269875" y="104947"/>
                    <a:pt x="269875" y="98425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571750" y="1831975"/>
              <a:ext cx="2009775" cy="781050"/>
            </a:xfrm>
            <a:custGeom>
              <a:avLst/>
              <a:gdLst>
                <a:gd name="connsiteX0" fmla="*/ 2009775 w 2009775"/>
                <a:gd name="connsiteY0" fmla="*/ 596900 h 781050"/>
                <a:gd name="connsiteX1" fmla="*/ 1993900 w 2009775"/>
                <a:gd name="connsiteY1" fmla="*/ 593725 h 781050"/>
                <a:gd name="connsiteX2" fmla="*/ 1955800 w 2009775"/>
                <a:gd name="connsiteY2" fmla="*/ 590550 h 781050"/>
                <a:gd name="connsiteX3" fmla="*/ 1927225 w 2009775"/>
                <a:gd name="connsiteY3" fmla="*/ 581025 h 781050"/>
                <a:gd name="connsiteX4" fmla="*/ 1895475 w 2009775"/>
                <a:gd name="connsiteY4" fmla="*/ 571500 h 781050"/>
                <a:gd name="connsiteX5" fmla="*/ 1885950 w 2009775"/>
                <a:gd name="connsiteY5" fmla="*/ 568325 h 781050"/>
                <a:gd name="connsiteX6" fmla="*/ 1870075 w 2009775"/>
                <a:gd name="connsiteY6" fmla="*/ 561975 h 781050"/>
                <a:gd name="connsiteX7" fmla="*/ 1851025 w 2009775"/>
                <a:gd name="connsiteY7" fmla="*/ 558800 h 781050"/>
                <a:gd name="connsiteX8" fmla="*/ 1841500 w 2009775"/>
                <a:gd name="connsiteY8" fmla="*/ 552450 h 781050"/>
                <a:gd name="connsiteX9" fmla="*/ 1812925 w 2009775"/>
                <a:gd name="connsiteY9" fmla="*/ 546100 h 781050"/>
                <a:gd name="connsiteX10" fmla="*/ 1797050 w 2009775"/>
                <a:gd name="connsiteY10" fmla="*/ 542925 h 781050"/>
                <a:gd name="connsiteX11" fmla="*/ 1787525 w 2009775"/>
                <a:gd name="connsiteY11" fmla="*/ 539750 h 781050"/>
                <a:gd name="connsiteX12" fmla="*/ 1714500 w 2009775"/>
                <a:gd name="connsiteY12" fmla="*/ 533400 h 781050"/>
                <a:gd name="connsiteX13" fmla="*/ 1704975 w 2009775"/>
                <a:gd name="connsiteY13" fmla="*/ 530225 h 781050"/>
                <a:gd name="connsiteX14" fmla="*/ 1612900 w 2009775"/>
                <a:gd name="connsiteY14" fmla="*/ 539750 h 781050"/>
                <a:gd name="connsiteX15" fmla="*/ 1581150 w 2009775"/>
                <a:gd name="connsiteY15" fmla="*/ 549275 h 781050"/>
                <a:gd name="connsiteX16" fmla="*/ 1571625 w 2009775"/>
                <a:gd name="connsiteY16" fmla="*/ 552450 h 781050"/>
                <a:gd name="connsiteX17" fmla="*/ 1565275 w 2009775"/>
                <a:gd name="connsiteY17" fmla="*/ 561975 h 781050"/>
                <a:gd name="connsiteX18" fmla="*/ 1555750 w 2009775"/>
                <a:gd name="connsiteY18" fmla="*/ 571500 h 781050"/>
                <a:gd name="connsiteX19" fmla="*/ 1543050 w 2009775"/>
                <a:gd name="connsiteY19" fmla="*/ 596900 h 781050"/>
                <a:gd name="connsiteX20" fmla="*/ 1524000 w 2009775"/>
                <a:gd name="connsiteY20" fmla="*/ 612775 h 781050"/>
                <a:gd name="connsiteX21" fmla="*/ 1517650 w 2009775"/>
                <a:gd name="connsiteY21" fmla="*/ 625475 h 781050"/>
                <a:gd name="connsiteX22" fmla="*/ 1508125 w 2009775"/>
                <a:gd name="connsiteY22" fmla="*/ 635000 h 781050"/>
                <a:gd name="connsiteX23" fmla="*/ 1501775 w 2009775"/>
                <a:gd name="connsiteY23" fmla="*/ 647700 h 781050"/>
                <a:gd name="connsiteX24" fmla="*/ 1482725 w 2009775"/>
                <a:gd name="connsiteY24" fmla="*/ 660400 h 781050"/>
                <a:gd name="connsiteX25" fmla="*/ 1473200 w 2009775"/>
                <a:gd name="connsiteY25" fmla="*/ 666750 h 781050"/>
                <a:gd name="connsiteX26" fmla="*/ 1412875 w 2009775"/>
                <a:gd name="connsiteY26" fmla="*/ 676275 h 781050"/>
                <a:gd name="connsiteX27" fmla="*/ 1403350 w 2009775"/>
                <a:gd name="connsiteY27" fmla="*/ 679450 h 781050"/>
                <a:gd name="connsiteX28" fmla="*/ 1400175 w 2009775"/>
                <a:gd name="connsiteY28" fmla="*/ 688975 h 781050"/>
                <a:gd name="connsiteX29" fmla="*/ 1390650 w 2009775"/>
                <a:gd name="connsiteY29" fmla="*/ 698500 h 781050"/>
                <a:gd name="connsiteX30" fmla="*/ 1381125 w 2009775"/>
                <a:gd name="connsiteY30" fmla="*/ 720725 h 781050"/>
                <a:gd name="connsiteX31" fmla="*/ 1371600 w 2009775"/>
                <a:gd name="connsiteY31" fmla="*/ 733425 h 781050"/>
                <a:gd name="connsiteX32" fmla="*/ 1362075 w 2009775"/>
                <a:gd name="connsiteY32" fmla="*/ 758825 h 781050"/>
                <a:gd name="connsiteX33" fmla="*/ 1352550 w 2009775"/>
                <a:gd name="connsiteY33" fmla="*/ 768350 h 781050"/>
                <a:gd name="connsiteX34" fmla="*/ 1336675 w 2009775"/>
                <a:gd name="connsiteY34" fmla="*/ 781050 h 781050"/>
                <a:gd name="connsiteX35" fmla="*/ 1289050 w 2009775"/>
                <a:gd name="connsiteY35" fmla="*/ 771525 h 781050"/>
                <a:gd name="connsiteX36" fmla="*/ 1266825 w 2009775"/>
                <a:gd name="connsiteY36" fmla="*/ 758825 h 781050"/>
                <a:gd name="connsiteX37" fmla="*/ 1254125 w 2009775"/>
                <a:gd name="connsiteY37" fmla="*/ 755650 h 781050"/>
                <a:gd name="connsiteX38" fmla="*/ 1209675 w 2009775"/>
                <a:gd name="connsiteY38" fmla="*/ 749300 h 781050"/>
                <a:gd name="connsiteX39" fmla="*/ 1187450 w 2009775"/>
                <a:gd name="connsiteY39" fmla="*/ 742950 h 781050"/>
                <a:gd name="connsiteX40" fmla="*/ 1177925 w 2009775"/>
                <a:gd name="connsiteY40" fmla="*/ 739775 h 781050"/>
                <a:gd name="connsiteX41" fmla="*/ 1133475 w 2009775"/>
                <a:gd name="connsiteY41" fmla="*/ 730250 h 781050"/>
                <a:gd name="connsiteX42" fmla="*/ 1108075 w 2009775"/>
                <a:gd name="connsiteY42" fmla="*/ 723900 h 781050"/>
                <a:gd name="connsiteX43" fmla="*/ 962025 w 2009775"/>
                <a:gd name="connsiteY43" fmla="*/ 720725 h 781050"/>
                <a:gd name="connsiteX44" fmla="*/ 933450 w 2009775"/>
                <a:gd name="connsiteY44" fmla="*/ 714375 h 781050"/>
                <a:gd name="connsiteX45" fmla="*/ 920750 w 2009775"/>
                <a:gd name="connsiteY45" fmla="*/ 708025 h 781050"/>
                <a:gd name="connsiteX46" fmla="*/ 898525 w 2009775"/>
                <a:gd name="connsiteY46" fmla="*/ 704850 h 781050"/>
                <a:gd name="connsiteX47" fmla="*/ 876300 w 2009775"/>
                <a:gd name="connsiteY47" fmla="*/ 698500 h 781050"/>
                <a:gd name="connsiteX48" fmla="*/ 854075 w 2009775"/>
                <a:gd name="connsiteY48" fmla="*/ 695325 h 781050"/>
                <a:gd name="connsiteX49" fmla="*/ 841375 w 2009775"/>
                <a:gd name="connsiteY49" fmla="*/ 688975 h 781050"/>
                <a:gd name="connsiteX50" fmla="*/ 831850 w 2009775"/>
                <a:gd name="connsiteY50" fmla="*/ 679450 h 781050"/>
                <a:gd name="connsiteX51" fmla="*/ 812800 w 2009775"/>
                <a:gd name="connsiteY51" fmla="*/ 669925 h 781050"/>
                <a:gd name="connsiteX52" fmla="*/ 787400 w 2009775"/>
                <a:gd name="connsiteY52" fmla="*/ 631825 h 781050"/>
                <a:gd name="connsiteX53" fmla="*/ 781050 w 2009775"/>
                <a:gd name="connsiteY53" fmla="*/ 622300 h 781050"/>
                <a:gd name="connsiteX54" fmla="*/ 774700 w 2009775"/>
                <a:gd name="connsiteY54" fmla="*/ 612775 h 781050"/>
                <a:gd name="connsiteX55" fmla="*/ 752475 w 2009775"/>
                <a:gd name="connsiteY55" fmla="*/ 581025 h 781050"/>
                <a:gd name="connsiteX56" fmla="*/ 739775 w 2009775"/>
                <a:gd name="connsiteY56" fmla="*/ 561975 h 781050"/>
                <a:gd name="connsiteX57" fmla="*/ 717550 w 2009775"/>
                <a:gd name="connsiteY57" fmla="*/ 539750 h 781050"/>
                <a:gd name="connsiteX58" fmla="*/ 688975 w 2009775"/>
                <a:gd name="connsiteY58" fmla="*/ 523875 h 781050"/>
                <a:gd name="connsiteX59" fmla="*/ 676275 w 2009775"/>
                <a:gd name="connsiteY59" fmla="*/ 517525 h 781050"/>
                <a:gd name="connsiteX60" fmla="*/ 644525 w 2009775"/>
                <a:gd name="connsiteY60" fmla="*/ 508000 h 781050"/>
                <a:gd name="connsiteX61" fmla="*/ 625475 w 2009775"/>
                <a:gd name="connsiteY61" fmla="*/ 498475 h 781050"/>
                <a:gd name="connsiteX62" fmla="*/ 612775 w 2009775"/>
                <a:gd name="connsiteY62" fmla="*/ 495300 h 781050"/>
                <a:gd name="connsiteX63" fmla="*/ 593725 w 2009775"/>
                <a:gd name="connsiteY63" fmla="*/ 482600 h 781050"/>
                <a:gd name="connsiteX64" fmla="*/ 574675 w 2009775"/>
                <a:gd name="connsiteY64" fmla="*/ 454025 h 781050"/>
                <a:gd name="connsiteX65" fmla="*/ 568325 w 2009775"/>
                <a:gd name="connsiteY65" fmla="*/ 444500 h 781050"/>
                <a:gd name="connsiteX66" fmla="*/ 561975 w 2009775"/>
                <a:gd name="connsiteY66" fmla="*/ 434975 h 781050"/>
                <a:gd name="connsiteX67" fmla="*/ 555625 w 2009775"/>
                <a:gd name="connsiteY67" fmla="*/ 422275 h 781050"/>
                <a:gd name="connsiteX68" fmla="*/ 549275 w 2009775"/>
                <a:gd name="connsiteY68" fmla="*/ 412750 h 781050"/>
                <a:gd name="connsiteX69" fmla="*/ 546100 w 2009775"/>
                <a:gd name="connsiteY69" fmla="*/ 403225 h 781050"/>
                <a:gd name="connsiteX70" fmla="*/ 520700 w 2009775"/>
                <a:gd name="connsiteY70" fmla="*/ 371475 h 781050"/>
                <a:gd name="connsiteX71" fmla="*/ 501650 w 2009775"/>
                <a:gd name="connsiteY71" fmla="*/ 361950 h 781050"/>
                <a:gd name="connsiteX72" fmla="*/ 492125 w 2009775"/>
                <a:gd name="connsiteY72" fmla="*/ 355600 h 781050"/>
                <a:gd name="connsiteX73" fmla="*/ 466725 w 2009775"/>
                <a:gd name="connsiteY73" fmla="*/ 349250 h 781050"/>
                <a:gd name="connsiteX74" fmla="*/ 457200 w 2009775"/>
                <a:gd name="connsiteY74" fmla="*/ 346075 h 781050"/>
                <a:gd name="connsiteX75" fmla="*/ 441325 w 2009775"/>
                <a:gd name="connsiteY75" fmla="*/ 342900 h 781050"/>
                <a:gd name="connsiteX76" fmla="*/ 422275 w 2009775"/>
                <a:gd name="connsiteY76" fmla="*/ 339725 h 781050"/>
                <a:gd name="connsiteX77" fmla="*/ 403225 w 2009775"/>
                <a:gd name="connsiteY77" fmla="*/ 333375 h 781050"/>
                <a:gd name="connsiteX78" fmla="*/ 393700 w 2009775"/>
                <a:gd name="connsiteY78" fmla="*/ 330200 h 781050"/>
                <a:gd name="connsiteX79" fmla="*/ 381000 w 2009775"/>
                <a:gd name="connsiteY79" fmla="*/ 323850 h 781050"/>
                <a:gd name="connsiteX80" fmla="*/ 361950 w 2009775"/>
                <a:gd name="connsiteY80" fmla="*/ 317500 h 781050"/>
                <a:gd name="connsiteX81" fmla="*/ 333375 w 2009775"/>
                <a:gd name="connsiteY81" fmla="*/ 304800 h 781050"/>
                <a:gd name="connsiteX82" fmla="*/ 323850 w 2009775"/>
                <a:gd name="connsiteY82" fmla="*/ 301625 h 781050"/>
                <a:gd name="connsiteX83" fmla="*/ 314325 w 2009775"/>
                <a:gd name="connsiteY83" fmla="*/ 298450 h 781050"/>
                <a:gd name="connsiteX84" fmla="*/ 276225 w 2009775"/>
                <a:gd name="connsiteY84" fmla="*/ 295275 h 781050"/>
                <a:gd name="connsiteX85" fmla="*/ 193675 w 2009775"/>
                <a:gd name="connsiteY85" fmla="*/ 298450 h 781050"/>
                <a:gd name="connsiteX86" fmla="*/ 133350 w 2009775"/>
                <a:gd name="connsiteY86" fmla="*/ 292100 h 781050"/>
                <a:gd name="connsiteX87" fmla="*/ 123825 w 2009775"/>
                <a:gd name="connsiteY87" fmla="*/ 285750 h 781050"/>
                <a:gd name="connsiteX88" fmla="*/ 104775 w 2009775"/>
                <a:gd name="connsiteY88" fmla="*/ 266700 h 781050"/>
                <a:gd name="connsiteX89" fmla="*/ 98425 w 2009775"/>
                <a:gd name="connsiteY89" fmla="*/ 254000 h 781050"/>
                <a:gd name="connsiteX90" fmla="*/ 92075 w 2009775"/>
                <a:gd name="connsiteY90" fmla="*/ 244475 h 781050"/>
                <a:gd name="connsiteX91" fmla="*/ 85725 w 2009775"/>
                <a:gd name="connsiteY91" fmla="*/ 225425 h 781050"/>
                <a:gd name="connsiteX92" fmla="*/ 79375 w 2009775"/>
                <a:gd name="connsiteY92" fmla="*/ 215900 h 781050"/>
                <a:gd name="connsiteX93" fmla="*/ 69850 w 2009775"/>
                <a:gd name="connsiteY93" fmla="*/ 180975 h 781050"/>
                <a:gd name="connsiteX94" fmla="*/ 57150 w 2009775"/>
                <a:gd name="connsiteY94" fmla="*/ 161925 h 781050"/>
                <a:gd name="connsiteX95" fmla="*/ 47625 w 2009775"/>
                <a:gd name="connsiteY95" fmla="*/ 133350 h 781050"/>
                <a:gd name="connsiteX96" fmla="*/ 38100 w 2009775"/>
                <a:gd name="connsiteY96" fmla="*/ 114300 h 781050"/>
                <a:gd name="connsiteX97" fmla="*/ 34925 w 2009775"/>
                <a:gd name="connsiteY97" fmla="*/ 104775 h 781050"/>
                <a:gd name="connsiteX98" fmla="*/ 28575 w 2009775"/>
                <a:gd name="connsiteY98" fmla="*/ 95250 h 781050"/>
                <a:gd name="connsiteX99" fmla="*/ 22225 w 2009775"/>
                <a:gd name="connsiteY99" fmla="*/ 76200 h 781050"/>
                <a:gd name="connsiteX100" fmla="*/ 19050 w 2009775"/>
                <a:gd name="connsiteY100" fmla="*/ 66675 h 781050"/>
                <a:gd name="connsiteX101" fmla="*/ 12700 w 2009775"/>
                <a:gd name="connsiteY101" fmla="*/ 25400 h 781050"/>
                <a:gd name="connsiteX102" fmla="*/ 6350 w 2009775"/>
                <a:gd name="connsiteY102" fmla="*/ 15875 h 781050"/>
                <a:gd name="connsiteX103" fmla="*/ 3175 w 2009775"/>
                <a:gd name="connsiteY103" fmla="*/ 6350 h 781050"/>
                <a:gd name="connsiteX104" fmla="*/ 0 w 2009775"/>
                <a:gd name="connsiteY104" fmla="*/ 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2009775" h="781050">
                  <a:moveTo>
                    <a:pt x="2009775" y="596900"/>
                  </a:moveTo>
                  <a:cubicBezTo>
                    <a:pt x="2004483" y="595842"/>
                    <a:pt x="1999259" y="594356"/>
                    <a:pt x="1993900" y="593725"/>
                  </a:cubicBezTo>
                  <a:cubicBezTo>
                    <a:pt x="1981243" y="592236"/>
                    <a:pt x="1968371" y="592645"/>
                    <a:pt x="1955800" y="590550"/>
                  </a:cubicBezTo>
                  <a:cubicBezTo>
                    <a:pt x="1946275" y="588963"/>
                    <a:pt x="1936750" y="583406"/>
                    <a:pt x="1927225" y="581025"/>
                  </a:cubicBezTo>
                  <a:cubicBezTo>
                    <a:pt x="1908031" y="576227"/>
                    <a:pt x="1918665" y="579230"/>
                    <a:pt x="1895475" y="571500"/>
                  </a:cubicBezTo>
                  <a:cubicBezTo>
                    <a:pt x="1892300" y="570442"/>
                    <a:pt x="1889057" y="569568"/>
                    <a:pt x="1885950" y="568325"/>
                  </a:cubicBezTo>
                  <a:cubicBezTo>
                    <a:pt x="1880658" y="566208"/>
                    <a:pt x="1875573" y="563475"/>
                    <a:pt x="1870075" y="561975"/>
                  </a:cubicBezTo>
                  <a:cubicBezTo>
                    <a:pt x="1863864" y="560281"/>
                    <a:pt x="1857375" y="559858"/>
                    <a:pt x="1851025" y="558800"/>
                  </a:cubicBezTo>
                  <a:cubicBezTo>
                    <a:pt x="1847850" y="556683"/>
                    <a:pt x="1844913" y="554157"/>
                    <a:pt x="1841500" y="552450"/>
                  </a:cubicBezTo>
                  <a:cubicBezTo>
                    <a:pt x="1833503" y="548451"/>
                    <a:pt x="1820590" y="547494"/>
                    <a:pt x="1812925" y="546100"/>
                  </a:cubicBezTo>
                  <a:cubicBezTo>
                    <a:pt x="1807616" y="545135"/>
                    <a:pt x="1802285" y="544234"/>
                    <a:pt x="1797050" y="542925"/>
                  </a:cubicBezTo>
                  <a:cubicBezTo>
                    <a:pt x="1793803" y="542113"/>
                    <a:pt x="1790807" y="540406"/>
                    <a:pt x="1787525" y="539750"/>
                  </a:cubicBezTo>
                  <a:cubicBezTo>
                    <a:pt x="1764721" y="535189"/>
                    <a:pt x="1736004" y="534744"/>
                    <a:pt x="1714500" y="533400"/>
                  </a:cubicBezTo>
                  <a:cubicBezTo>
                    <a:pt x="1711325" y="532342"/>
                    <a:pt x="1708322" y="530225"/>
                    <a:pt x="1704975" y="530225"/>
                  </a:cubicBezTo>
                  <a:cubicBezTo>
                    <a:pt x="1657741" y="530225"/>
                    <a:pt x="1651602" y="531457"/>
                    <a:pt x="1612900" y="539750"/>
                  </a:cubicBezTo>
                  <a:cubicBezTo>
                    <a:pt x="1599464" y="542629"/>
                    <a:pt x="1595507" y="544489"/>
                    <a:pt x="1581150" y="549275"/>
                  </a:cubicBezTo>
                  <a:lnTo>
                    <a:pt x="1571625" y="552450"/>
                  </a:lnTo>
                  <a:cubicBezTo>
                    <a:pt x="1569508" y="555625"/>
                    <a:pt x="1567718" y="559044"/>
                    <a:pt x="1565275" y="561975"/>
                  </a:cubicBezTo>
                  <a:cubicBezTo>
                    <a:pt x="1562400" y="565424"/>
                    <a:pt x="1558161" y="567712"/>
                    <a:pt x="1555750" y="571500"/>
                  </a:cubicBezTo>
                  <a:cubicBezTo>
                    <a:pt x="1550668" y="579486"/>
                    <a:pt x="1550926" y="591649"/>
                    <a:pt x="1543050" y="596900"/>
                  </a:cubicBezTo>
                  <a:cubicBezTo>
                    <a:pt x="1535455" y="601963"/>
                    <a:pt x="1529556" y="604997"/>
                    <a:pt x="1524000" y="612775"/>
                  </a:cubicBezTo>
                  <a:cubicBezTo>
                    <a:pt x="1521249" y="616626"/>
                    <a:pt x="1520401" y="621624"/>
                    <a:pt x="1517650" y="625475"/>
                  </a:cubicBezTo>
                  <a:cubicBezTo>
                    <a:pt x="1515040" y="629129"/>
                    <a:pt x="1510735" y="631346"/>
                    <a:pt x="1508125" y="635000"/>
                  </a:cubicBezTo>
                  <a:cubicBezTo>
                    <a:pt x="1505374" y="638851"/>
                    <a:pt x="1505122" y="644353"/>
                    <a:pt x="1501775" y="647700"/>
                  </a:cubicBezTo>
                  <a:cubicBezTo>
                    <a:pt x="1496379" y="653096"/>
                    <a:pt x="1489075" y="656167"/>
                    <a:pt x="1482725" y="660400"/>
                  </a:cubicBezTo>
                  <a:cubicBezTo>
                    <a:pt x="1479550" y="662517"/>
                    <a:pt x="1476902" y="665825"/>
                    <a:pt x="1473200" y="666750"/>
                  </a:cubicBezTo>
                  <a:cubicBezTo>
                    <a:pt x="1444963" y="673809"/>
                    <a:pt x="1464825" y="669348"/>
                    <a:pt x="1412875" y="676275"/>
                  </a:cubicBezTo>
                  <a:cubicBezTo>
                    <a:pt x="1409700" y="677333"/>
                    <a:pt x="1405717" y="677083"/>
                    <a:pt x="1403350" y="679450"/>
                  </a:cubicBezTo>
                  <a:cubicBezTo>
                    <a:pt x="1400983" y="681817"/>
                    <a:pt x="1402031" y="686190"/>
                    <a:pt x="1400175" y="688975"/>
                  </a:cubicBezTo>
                  <a:cubicBezTo>
                    <a:pt x="1397684" y="692711"/>
                    <a:pt x="1393825" y="695325"/>
                    <a:pt x="1390650" y="698500"/>
                  </a:cubicBezTo>
                  <a:cubicBezTo>
                    <a:pt x="1387564" y="707759"/>
                    <a:pt x="1386730" y="711757"/>
                    <a:pt x="1381125" y="720725"/>
                  </a:cubicBezTo>
                  <a:cubicBezTo>
                    <a:pt x="1378320" y="725212"/>
                    <a:pt x="1374775" y="729192"/>
                    <a:pt x="1371600" y="733425"/>
                  </a:cubicBezTo>
                  <a:cubicBezTo>
                    <a:pt x="1369043" y="743652"/>
                    <a:pt x="1368461" y="749885"/>
                    <a:pt x="1362075" y="758825"/>
                  </a:cubicBezTo>
                  <a:cubicBezTo>
                    <a:pt x="1359465" y="762479"/>
                    <a:pt x="1355425" y="764901"/>
                    <a:pt x="1352550" y="768350"/>
                  </a:cubicBezTo>
                  <a:cubicBezTo>
                    <a:pt x="1341503" y="781607"/>
                    <a:pt x="1352312" y="775838"/>
                    <a:pt x="1336675" y="781050"/>
                  </a:cubicBezTo>
                  <a:cubicBezTo>
                    <a:pt x="1325623" y="779822"/>
                    <a:pt x="1300307" y="779029"/>
                    <a:pt x="1289050" y="771525"/>
                  </a:cubicBezTo>
                  <a:cubicBezTo>
                    <a:pt x="1281154" y="766261"/>
                    <a:pt x="1276032" y="762278"/>
                    <a:pt x="1266825" y="758825"/>
                  </a:cubicBezTo>
                  <a:cubicBezTo>
                    <a:pt x="1262739" y="757293"/>
                    <a:pt x="1258321" y="756849"/>
                    <a:pt x="1254125" y="755650"/>
                  </a:cubicBezTo>
                  <a:cubicBezTo>
                    <a:pt x="1228471" y="748320"/>
                    <a:pt x="1265534" y="754378"/>
                    <a:pt x="1209675" y="749300"/>
                  </a:cubicBezTo>
                  <a:lnTo>
                    <a:pt x="1187450" y="742950"/>
                  </a:lnTo>
                  <a:cubicBezTo>
                    <a:pt x="1184244" y="741988"/>
                    <a:pt x="1181183" y="740542"/>
                    <a:pt x="1177925" y="739775"/>
                  </a:cubicBezTo>
                  <a:cubicBezTo>
                    <a:pt x="1163175" y="736304"/>
                    <a:pt x="1147850" y="735042"/>
                    <a:pt x="1133475" y="730250"/>
                  </a:cubicBezTo>
                  <a:cubicBezTo>
                    <a:pt x="1125325" y="727533"/>
                    <a:pt x="1116759" y="724241"/>
                    <a:pt x="1108075" y="723900"/>
                  </a:cubicBezTo>
                  <a:cubicBezTo>
                    <a:pt x="1059418" y="721992"/>
                    <a:pt x="1010708" y="721783"/>
                    <a:pt x="962025" y="720725"/>
                  </a:cubicBezTo>
                  <a:cubicBezTo>
                    <a:pt x="957714" y="719863"/>
                    <a:pt x="938574" y="716297"/>
                    <a:pt x="933450" y="714375"/>
                  </a:cubicBezTo>
                  <a:cubicBezTo>
                    <a:pt x="929018" y="712713"/>
                    <a:pt x="925316" y="709270"/>
                    <a:pt x="920750" y="708025"/>
                  </a:cubicBezTo>
                  <a:cubicBezTo>
                    <a:pt x="913530" y="706056"/>
                    <a:pt x="905933" y="705908"/>
                    <a:pt x="898525" y="704850"/>
                  </a:cubicBezTo>
                  <a:cubicBezTo>
                    <a:pt x="890364" y="702130"/>
                    <a:pt x="885071" y="700095"/>
                    <a:pt x="876300" y="698500"/>
                  </a:cubicBezTo>
                  <a:cubicBezTo>
                    <a:pt x="868937" y="697161"/>
                    <a:pt x="861483" y="696383"/>
                    <a:pt x="854075" y="695325"/>
                  </a:cubicBezTo>
                  <a:cubicBezTo>
                    <a:pt x="849842" y="693208"/>
                    <a:pt x="845226" y="691726"/>
                    <a:pt x="841375" y="688975"/>
                  </a:cubicBezTo>
                  <a:cubicBezTo>
                    <a:pt x="837721" y="686365"/>
                    <a:pt x="835299" y="682325"/>
                    <a:pt x="831850" y="679450"/>
                  </a:cubicBezTo>
                  <a:cubicBezTo>
                    <a:pt x="823644" y="672611"/>
                    <a:pt x="822346" y="673107"/>
                    <a:pt x="812800" y="669925"/>
                  </a:cubicBezTo>
                  <a:lnTo>
                    <a:pt x="787400" y="631825"/>
                  </a:lnTo>
                  <a:lnTo>
                    <a:pt x="781050" y="622300"/>
                  </a:lnTo>
                  <a:cubicBezTo>
                    <a:pt x="778933" y="619125"/>
                    <a:pt x="776990" y="615828"/>
                    <a:pt x="774700" y="612775"/>
                  </a:cubicBezTo>
                  <a:cubicBezTo>
                    <a:pt x="770353" y="606979"/>
                    <a:pt x="754039" y="585716"/>
                    <a:pt x="752475" y="581025"/>
                  </a:cubicBezTo>
                  <a:cubicBezTo>
                    <a:pt x="746403" y="562809"/>
                    <a:pt x="753648" y="579812"/>
                    <a:pt x="739775" y="561975"/>
                  </a:cubicBezTo>
                  <a:cubicBezTo>
                    <a:pt x="721943" y="539049"/>
                    <a:pt x="735751" y="545817"/>
                    <a:pt x="717550" y="539750"/>
                  </a:cubicBezTo>
                  <a:cubicBezTo>
                    <a:pt x="698080" y="520280"/>
                    <a:pt x="720055" y="539415"/>
                    <a:pt x="688975" y="523875"/>
                  </a:cubicBezTo>
                  <a:cubicBezTo>
                    <a:pt x="684742" y="521758"/>
                    <a:pt x="680669" y="519283"/>
                    <a:pt x="676275" y="517525"/>
                  </a:cubicBezTo>
                  <a:cubicBezTo>
                    <a:pt x="657412" y="509980"/>
                    <a:pt x="660898" y="512678"/>
                    <a:pt x="644525" y="508000"/>
                  </a:cubicBezTo>
                  <a:cubicBezTo>
                    <a:pt x="617768" y="500355"/>
                    <a:pt x="653305" y="510402"/>
                    <a:pt x="625475" y="498475"/>
                  </a:cubicBezTo>
                  <a:cubicBezTo>
                    <a:pt x="621464" y="496756"/>
                    <a:pt x="617008" y="496358"/>
                    <a:pt x="612775" y="495300"/>
                  </a:cubicBezTo>
                  <a:cubicBezTo>
                    <a:pt x="606425" y="491067"/>
                    <a:pt x="597958" y="488950"/>
                    <a:pt x="593725" y="482600"/>
                  </a:cubicBezTo>
                  <a:lnTo>
                    <a:pt x="574675" y="454025"/>
                  </a:lnTo>
                  <a:lnTo>
                    <a:pt x="568325" y="444500"/>
                  </a:lnTo>
                  <a:cubicBezTo>
                    <a:pt x="566208" y="441325"/>
                    <a:pt x="563682" y="438388"/>
                    <a:pt x="561975" y="434975"/>
                  </a:cubicBezTo>
                  <a:cubicBezTo>
                    <a:pt x="559858" y="430742"/>
                    <a:pt x="557973" y="426384"/>
                    <a:pt x="555625" y="422275"/>
                  </a:cubicBezTo>
                  <a:cubicBezTo>
                    <a:pt x="553732" y="418962"/>
                    <a:pt x="550982" y="416163"/>
                    <a:pt x="549275" y="412750"/>
                  </a:cubicBezTo>
                  <a:cubicBezTo>
                    <a:pt x="547778" y="409757"/>
                    <a:pt x="547418" y="406301"/>
                    <a:pt x="546100" y="403225"/>
                  </a:cubicBezTo>
                  <a:cubicBezTo>
                    <a:pt x="540168" y="389384"/>
                    <a:pt x="534684" y="380797"/>
                    <a:pt x="520700" y="371475"/>
                  </a:cubicBezTo>
                  <a:cubicBezTo>
                    <a:pt x="493403" y="353277"/>
                    <a:pt x="527940" y="375095"/>
                    <a:pt x="501650" y="361950"/>
                  </a:cubicBezTo>
                  <a:cubicBezTo>
                    <a:pt x="498237" y="360243"/>
                    <a:pt x="495538" y="357307"/>
                    <a:pt x="492125" y="355600"/>
                  </a:cubicBezTo>
                  <a:cubicBezTo>
                    <a:pt x="484867" y="351971"/>
                    <a:pt x="473971" y="351061"/>
                    <a:pt x="466725" y="349250"/>
                  </a:cubicBezTo>
                  <a:cubicBezTo>
                    <a:pt x="463478" y="348438"/>
                    <a:pt x="460447" y="346887"/>
                    <a:pt x="457200" y="346075"/>
                  </a:cubicBezTo>
                  <a:cubicBezTo>
                    <a:pt x="451965" y="344766"/>
                    <a:pt x="446634" y="343865"/>
                    <a:pt x="441325" y="342900"/>
                  </a:cubicBezTo>
                  <a:cubicBezTo>
                    <a:pt x="434991" y="341748"/>
                    <a:pt x="428520" y="341286"/>
                    <a:pt x="422275" y="339725"/>
                  </a:cubicBezTo>
                  <a:cubicBezTo>
                    <a:pt x="415781" y="338102"/>
                    <a:pt x="409575" y="335492"/>
                    <a:pt x="403225" y="333375"/>
                  </a:cubicBezTo>
                  <a:cubicBezTo>
                    <a:pt x="400050" y="332317"/>
                    <a:pt x="396693" y="331697"/>
                    <a:pt x="393700" y="330200"/>
                  </a:cubicBezTo>
                  <a:cubicBezTo>
                    <a:pt x="389467" y="328083"/>
                    <a:pt x="385394" y="325608"/>
                    <a:pt x="381000" y="323850"/>
                  </a:cubicBezTo>
                  <a:cubicBezTo>
                    <a:pt x="374785" y="321364"/>
                    <a:pt x="367519" y="321213"/>
                    <a:pt x="361950" y="317500"/>
                  </a:cubicBezTo>
                  <a:cubicBezTo>
                    <a:pt x="346856" y="307437"/>
                    <a:pt x="356045" y="312357"/>
                    <a:pt x="333375" y="304800"/>
                  </a:cubicBezTo>
                  <a:lnTo>
                    <a:pt x="323850" y="301625"/>
                  </a:lnTo>
                  <a:cubicBezTo>
                    <a:pt x="320675" y="300567"/>
                    <a:pt x="317660" y="298728"/>
                    <a:pt x="314325" y="298450"/>
                  </a:cubicBezTo>
                  <a:lnTo>
                    <a:pt x="276225" y="295275"/>
                  </a:lnTo>
                  <a:cubicBezTo>
                    <a:pt x="248708" y="296333"/>
                    <a:pt x="221212" y="298450"/>
                    <a:pt x="193675" y="298450"/>
                  </a:cubicBezTo>
                  <a:cubicBezTo>
                    <a:pt x="189597" y="298450"/>
                    <a:pt x="149096" y="299973"/>
                    <a:pt x="133350" y="292100"/>
                  </a:cubicBezTo>
                  <a:cubicBezTo>
                    <a:pt x="129937" y="290393"/>
                    <a:pt x="126677" y="288285"/>
                    <a:pt x="123825" y="285750"/>
                  </a:cubicBezTo>
                  <a:cubicBezTo>
                    <a:pt x="117113" y="279784"/>
                    <a:pt x="108791" y="274732"/>
                    <a:pt x="104775" y="266700"/>
                  </a:cubicBezTo>
                  <a:cubicBezTo>
                    <a:pt x="102658" y="262467"/>
                    <a:pt x="100773" y="258109"/>
                    <a:pt x="98425" y="254000"/>
                  </a:cubicBezTo>
                  <a:cubicBezTo>
                    <a:pt x="96532" y="250687"/>
                    <a:pt x="93625" y="247962"/>
                    <a:pt x="92075" y="244475"/>
                  </a:cubicBezTo>
                  <a:cubicBezTo>
                    <a:pt x="89357" y="238358"/>
                    <a:pt x="89438" y="230994"/>
                    <a:pt x="85725" y="225425"/>
                  </a:cubicBezTo>
                  <a:cubicBezTo>
                    <a:pt x="83608" y="222250"/>
                    <a:pt x="81082" y="219313"/>
                    <a:pt x="79375" y="215900"/>
                  </a:cubicBezTo>
                  <a:cubicBezTo>
                    <a:pt x="75303" y="207755"/>
                    <a:pt x="72155" y="184433"/>
                    <a:pt x="69850" y="180975"/>
                  </a:cubicBezTo>
                  <a:cubicBezTo>
                    <a:pt x="65617" y="174625"/>
                    <a:pt x="59563" y="169165"/>
                    <a:pt x="57150" y="161925"/>
                  </a:cubicBezTo>
                  <a:lnTo>
                    <a:pt x="47625" y="133350"/>
                  </a:lnTo>
                  <a:cubicBezTo>
                    <a:pt x="39645" y="109409"/>
                    <a:pt x="50410" y="138919"/>
                    <a:pt x="38100" y="114300"/>
                  </a:cubicBezTo>
                  <a:cubicBezTo>
                    <a:pt x="36603" y="111307"/>
                    <a:pt x="36422" y="107768"/>
                    <a:pt x="34925" y="104775"/>
                  </a:cubicBezTo>
                  <a:cubicBezTo>
                    <a:pt x="33218" y="101362"/>
                    <a:pt x="30125" y="98737"/>
                    <a:pt x="28575" y="95250"/>
                  </a:cubicBezTo>
                  <a:cubicBezTo>
                    <a:pt x="25857" y="89133"/>
                    <a:pt x="24342" y="82550"/>
                    <a:pt x="22225" y="76200"/>
                  </a:cubicBezTo>
                  <a:lnTo>
                    <a:pt x="19050" y="66675"/>
                  </a:lnTo>
                  <a:cubicBezTo>
                    <a:pt x="18805" y="64963"/>
                    <a:pt x="13801" y="28704"/>
                    <a:pt x="12700" y="25400"/>
                  </a:cubicBezTo>
                  <a:cubicBezTo>
                    <a:pt x="11493" y="21780"/>
                    <a:pt x="8057" y="19288"/>
                    <a:pt x="6350" y="15875"/>
                  </a:cubicBezTo>
                  <a:cubicBezTo>
                    <a:pt x="4853" y="12882"/>
                    <a:pt x="4418" y="9457"/>
                    <a:pt x="3175" y="6350"/>
                  </a:cubicBezTo>
                  <a:cubicBezTo>
                    <a:pt x="2296" y="4153"/>
                    <a:pt x="1058" y="2117"/>
                    <a:pt x="0" y="0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365375" y="1851025"/>
              <a:ext cx="584212" cy="1438275"/>
            </a:xfrm>
            <a:custGeom>
              <a:avLst/>
              <a:gdLst>
                <a:gd name="connsiteX0" fmla="*/ 0 w 584212"/>
                <a:gd name="connsiteY0" fmla="*/ 0 h 1438275"/>
                <a:gd name="connsiteX1" fmla="*/ 19050 w 584212"/>
                <a:gd name="connsiteY1" fmla="*/ 6350 h 1438275"/>
                <a:gd name="connsiteX2" fmla="*/ 47625 w 584212"/>
                <a:gd name="connsiteY2" fmla="*/ 22225 h 1438275"/>
                <a:gd name="connsiteX3" fmla="*/ 53975 w 584212"/>
                <a:gd name="connsiteY3" fmla="*/ 31750 h 1438275"/>
                <a:gd name="connsiteX4" fmla="*/ 73025 w 584212"/>
                <a:gd name="connsiteY4" fmla="*/ 47625 h 1438275"/>
                <a:gd name="connsiteX5" fmla="*/ 85725 w 584212"/>
                <a:gd name="connsiteY5" fmla="*/ 76200 h 1438275"/>
                <a:gd name="connsiteX6" fmla="*/ 88900 w 584212"/>
                <a:gd name="connsiteY6" fmla="*/ 85725 h 1438275"/>
                <a:gd name="connsiteX7" fmla="*/ 92075 w 584212"/>
                <a:gd name="connsiteY7" fmla="*/ 95250 h 1438275"/>
                <a:gd name="connsiteX8" fmla="*/ 95250 w 584212"/>
                <a:gd name="connsiteY8" fmla="*/ 111125 h 1438275"/>
                <a:gd name="connsiteX9" fmla="*/ 104775 w 584212"/>
                <a:gd name="connsiteY9" fmla="*/ 193675 h 1438275"/>
                <a:gd name="connsiteX10" fmla="*/ 111125 w 584212"/>
                <a:gd name="connsiteY10" fmla="*/ 209550 h 1438275"/>
                <a:gd name="connsiteX11" fmla="*/ 123825 w 584212"/>
                <a:gd name="connsiteY11" fmla="*/ 228600 h 1438275"/>
                <a:gd name="connsiteX12" fmla="*/ 133350 w 584212"/>
                <a:gd name="connsiteY12" fmla="*/ 250825 h 1438275"/>
                <a:gd name="connsiteX13" fmla="*/ 142875 w 584212"/>
                <a:gd name="connsiteY13" fmla="*/ 269875 h 1438275"/>
                <a:gd name="connsiteX14" fmla="*/ 152400 w 584212"/>
                <a:gd name="connsiteY14" fmla="*/ 279400 h 1438275"/>
                <a:gd name="connsiteX15" fmla="*/ 158750 w 584212"/>
                <a:gd name="connsiteY15" fmla="*/ 288925 h 1438275"/>
                <a:gd name="connsiteX16" fmla="*/ 187325 w 584212"/>
                <a:gd name="connsiteY16" fmla="*/ 311150 h 1438275"/>
                <a:gd name="connsiteX17" fmla="*/ 206375 w 584212"/>
                <a:gd name="connsiteY17" fmla="*/ 317500 h 1438275"/>
                <a:gd name="connsiteX18" fmla="*/ 228600 w 584212"/>
                <a:gd name="connsiteY18" fmla="*/ 323850 h 1438275"/>
                <a:gd name="connsiteX19" fmla="*/ 241300 w 584212"/>
                <a:gd name="connsiteY19" fmla="*/ 330200 h 1438275"/>
                <a:gd name="connsiteX20" fmla="*/ 266700 w 584212"/>
                <a:gd name="connsiteY20" fmla="*/ 342900 h 1438275"/>
                <a:gd name="connsiteX21" fmla="*/ 276225 w 584212"/>
                <a:gd name="connsiteY21" fmla="*/ 352425 h 1438275"/>
                <a:gd name="connsiteX22" fmla="*/ 285750 w 584212"/>
                <a:gd name="connsiteY22" fmla="*/ 381000 h 1438275"/>
                <a:gd name="connsiteX23" fmla="*/ 288925 w 584212"/>
                <a:gd name="connsiteY23" fmla="*/ 390525 h 1438275"/>
                <a:gd name="connsiteX24" fmla="*/ 295275 w 584212"/>
                <a:gd name="connsiteY24" fmla="*/ 412750 h 1438275"/>
                <a:gd name="connsiteX25" fmla="*/ 298450 w 584212"/>
                <a:gd name="connsiteY25" fmla="*/ 425450 h 1438275"/>
                <a:gd name="connsiteX26" fmla="*/ 307975 w 584212"/>
                <a:gd name="connsiteY26" fmla="*/ 444500 h 1438275"/>
                <a:gd name="connsiteX27" fmla="*/ 311150 w 584212"/>
                <a:gd name="connsiteY27" fmla="*/ 460375 h 1438275"/>
                <a:gd name="connsiteX28" fmla="*/ 317500 w 584212"/>
                <a:gd name="connsiteY28" fmla="*/ 479425 h 1438275"/>
                <a:gd name="connsiteX29" fmla="*/ 323850 w 584212"/>
                <a:gd name="connsiteY29" fmla="*/ 498475 h 1438275"/>
                <a:gd name="connsiteX30" fmla="*/ 327025 w 584212"/>
                <a:gd name="connsiteY30" fmla="*/ 508000 h 1438275"/>
                <a:gd name="connsiteX31" fmla="*/ 330200 w 584212"/>
                <a:gd name="connsiteY31" fmla="*/ 520700 h 1438275"/>
                <a:gd name="connsiteX32" fmla="*/ 336550 w 584212"/>
                <a:gd name="connsiteY32" fmla="*/ 530225 h 1438275"/>
                <a:gd name="connsiteX33" fmla="*/ 339725 w 584212"/>
                <a:gd name="connsiteY33" fmla="*/ 539750 h 1438275"/>
                <a:gd name="connsiteX34" fmla="*/ 346075 w 584212"/>
                <a:gd name="connsiteY34" fmla="*/ 555625 h 1438275"/>
                <a:gd name="connsiteX35" fmla="*/ 349250 w 584212"/>
                <a:gd name="connsiteY35" fmla="*/ 581025 h 1438275"/>
                <a:gd name="connsiteX36" fmla="*/ 355600 w 584212"/>
                <a:gd name="connsiteY36" fmla="*/ 603250 h 1438275"/>
                <a:gd name="connsiteX37" fmla="*/ 358775 w 584212"/>
                <a:gd name="connsiteY37" fmla="*/ 615950 h 1438275"/>
                <a:gd name="connsiteX38" fmla="*/ 365125 w 584212"/>
                <a:gd name="connsiteY38" fmla="*/ 635000 h 1438275"/>
                <a:gd name="connsiteX39" fmla="*/ 368300 w 584212"/>
                <a:gd name="connsiteY39" fmla="*/ 644525 h 1438275"/>
                <a:gd name="connsiteX40" fmla="*/ 374650 w 584212"/>
                <a:gd name="connsiteY40" fmla="*/ 669925 h 1438275"/>
                <a:gd name="connsiteX41" fmla="*/ 381000 w 584212"/>
                <a:gd name="connsiteY41" fmla="*/ 704850 h 1438275"/>
                <a:gd name="connsiteX42" fmla="*/ 384175 w 584212"/>
                <a:gd name="connsiteY42" fmla="*/ 803275 h 1438275"/>
                <a:gd name="connsiteX43" fmla="*/ 400050 w 584212"/>
                <a:gd name="connsiteY43" fmla="*/ 831850 h 1438275"/>
                <a:gd name="connsiteX44" fmla="*/ 409575 w 584212"/>
                <a:gd name="connsiteY44" fmla="*/ 841375 h 1438275"/>
                <a:gd name="connsiteX45" fmla="*/ 419100 w 584212"/>
                <a:gd name="connsiteY45" fmla="*/ 866775 h 1438275"/>
                <a:gd name="connsiteX46" fmla="*/ 422275 w 584212"/>
                <a:gd name="connsiteY46" fmla="*/ 1038225 h 1438275"/>
                <a:gd name="connsiteX47" fmla="*/ 434975 w 584212"/>
                <a:gd name="connsiteY47" fmla="*/ 1057275 h 1438275"/>
                <a:gd name="connsiteX48" fmla="*/ 441325 w 584212"/>
                <a:gd name="connsiteY48" fmla="*/ 1076325 h 1438275"/>
                <a:gd name="connsiteX49" fmla="*/ 450850 w 584212"/>
                <a:gd name="connsiteY49" fmla="*/ 1095375 h 1438275"/>
                <a:gd name="connsiteX50" fmla="*/ 463550 w 584212"/>
                <a:gd name="connsiteY50" fmla="*/ 1114425 h 1438275"/>
                <a:gd name="connsiteX51" fmla="*/ 469900 w 584212"/>
                <a:gd name="connsiteY51" fmla="*/ 1123950 h 1438275"/>
                <a:gd name="connsiteX52" fmla="*/ 479425 w 584212"/>
                <a:gd name="connsiteY52" fmla="*/ 1130300 h 1438275"/>
                <a:gd name="connsiteX53" fmla="*/ 492125 w 584212"/>
                <a:gd name="connsiteY53" fmla="*/ 1136650 h 1438275"/>
                <a:gd name="connsiteX54" fmla="*/ 523875 w 584212"/>
                <a:gd name="connsiteY54" fmla="*/ 1152525 h 1438275"/>
                <a:gd name="connsiteX55" fmla="*/ 533400 w 584212"/>
                <a:gd name="connsiteY55" fmla="*/ 1155700 h 1438275"/>
                <a:gd name="connsiteX56" fmla="*/ 552450 w 584212"/>
                <a:gd name="connsiteY56" fmla="*/ 1174750 h 1438275"/>
                <a:gd name="connsiteX57" fmla="*/ 558800 w 584212"/>
                <a:gd name="connsiteY57" fmla="*/ 1222375 h 1438275"/>
                <a:gd name="connsiteX58" fmla="*/ 561975 w 584212"/>
                <a:gd name="connsiteY58" fmla="*/ 1387475 h 1438275"/>
                <a:gd name="connsiteX59" fmla="*/ 574675 w 584212"/>
                <a:gd name="connsiteY59" fmla="*/ 1416050 h 1438275"/>
                <a:gd name="connsiteX60" fmla="*/ 577850 w 584212"/>
                <a:gd name="connsiteY60" fmla="*/ 1425575 h 1438275"/>
                <a:gd name="connsiteX61" fmla="*/ 584200 w 584212"/>
                <a:gd name="connsiteY61" fmla="*/ 1438275 h 143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4212" h="1438275">
                  <a:moveTo>
                    <a:pt x="0" y="0"/>
                  </a:moveTo>
                  <a:cubicBezTo>
                    <a:pt x="6350" y="2117"/>
                    <a:pt x="13063" y="3357"/>
                    <a:pt x="19050" y="6350"/>
                  </a:cubicBezTo>
                  <a:cubicBezTo>
                    <a:pt x="62719" y="28185"/>
                    <a:pt x="21285" y="13445"/>
                    <a:pt x="47625" y="22225"/>
                  </a:cubicBezTo>
                  <a:cubicBezTo>
                    <a:pt x="49742" y="25400"/>
                    <a:pt x="51277" y="29052"/>
                    <a:pt x="53975" y="31750"/>
                  </a:cubicBezTo>
                  <a:cubicBezTo>
                    <a:pt x="78950" y="56725"/>
                    <a:pt x="47018" y="16417"/>
                    <a:pt x="73025" y="47625"/>
                  </a:cubicBezTo>
                  <a:cubicBezTo>
                    <a:pt x="81411" y="57688"/>
                    <a:pt x="81110" y="62356"/>
                    <a:pt x="85725" y="76200"/>
                  </a:cubicBezTo>
                  <a:lnTo>
                    <a:pt x="88900" y="85725"/>
                  </a:lnTo>
                  <a:cubicBezTo>
                    <a:pt x="89958" y="88900"/>
                    <a:pt x="91419" y="91968"/>
                    <a:pt x="92075" y="95250"/>
                  </a:cubicBezTo>
                  <a:lnTo>
                    <a:pt x="95250" y="111125"/>
                  </a:lnTo>
                  <a:cubicBezTo>
                    <a:pt x="96587" y="135185"/>
                    <a:pt x="94860" y="168887"/>
                    <a:pt x="104775" y="193675"/>
                  </a:cubicBezTo>
                  <a:cubicBezTo>
                    <a:pt x="106892" y="198967"/>
                    <a:pt x="108396" y="204547"/>
                    <a:pt x="111125" y="209550"/>
                  </a:cubicBezTo>
                  <a:cubicBezTo>
                    <a:pt x="114779" y="216250"/>
                    <a:pt x="123825" y="228600"/>
                    <a:pt x="123825" y="228600"/>
                  </a:cubicBezTo>
                  <a:cubicBezTo>
                    <a:pt x="130433" y="255031"/>
                    <a:pt x="122387" y="228899"/>
                    <a:pt x="133350" y="250825"/>
                  </a:cubicBezTo>
                  <a:cubicBezTo>
                    <a:pt x="140510" y="265144"/>
                    <a:pt x="131501" y="256226"/>
                    <a:pt x="142875" y="269875"/>
                  </a:cubicBezTo>
                  <a:cubicBezTo>
                    <a:pt x="145750" y="273324"/>
                    <a:pt x="149525" y="275951"/>
                    <a:pt x="152400" y="279400"/>
                  </a:cubicBezTo>
                  <a:cubicBezTo>
                    <a:pt x="154843" y="282331"/>
                    <a:pt x="156307" y="285994"/>
                    <a:pt x="158750" y="288925"/>
                  </a:cubicBezTo>
                  <a:cubicBezTo>
                    <a:pt x="165072" y="296511"/>
                    <a:pt x="179156" y="308427"/>
                    <a:pt x="187325" y="311150"/>
                  </a:cubicBezTo>
                  <a:cubicBezTo>
                    <a:pt x="193675" y="313267"/>
                    <a:pt x="199881" y="315877"/>
                    <a:pt x="206375" y="317500"/>
                  </a:cubicBezTo>
                  <a:cubicBezTo>
                    <a:pt x="212820" y="319111"/>
                    <a:pt x="222223" y="321117"/>
                    <a:pt x="228600" y="323850"/>
                  </a:cubicBezTo>
                  <a:cubicBezTo>
                    <a:pt x="232950" y="325714"/>
                    <a:pt x="236975" y="328278"/>
                    <a:pt x="241300" y="330200"/>
                  </a:cubicBezTo>
                  <a:cubicBezTo>
                    <a:pt x="253805" y="335758"/>
                    <a:pt x="257062" y="334868"/>
                    <a:pt x="266700" y="342900"/>
                  </a:cubicBezTo>
                  <a:cubicBezTo>
                    <a:pt x="270149" y="345775"/>
                    <a:pt x="273050" y="349250"/>
                    <a:pt x="276225" y="352425"/>
                  </a:cubicBezTo>
                  <a:lnTo>
                    <a:pt x="285750" y="381000"/>
                  </a:lnTo>
                  <a:cubicBezTo>
                    <a:pt x="286808" y="384175"/>
                    <a:pt x="288113" y="387278"/>
                    <a:pt x="288925" y="390525"/>
                  </a:cubicBezTo>
                  <a:cubicBezTo>
                    <a:pt x="298851" y="430227"/>
                    <a:pt x="286165" y="380866"/>
                    <a:pt x="295275" y="412750"/>
                  </a:cubicBezTo>
                  <a:cubicBezTo>
                    <a:pt x="296474" y="416946"/>
                    <a:pt x="296731" y="421439"/>
                    <a:pt x="298450" y="425450"/>
                  </a:cubicBezTo>
                  <a:cubicBezTo>
                    <a:pt x="307762" y="447178"/>
                    <a:pt x="302624" y="423094"/>
                    <a:pt x="307975" y="444500"/>
                  </a:cubicBezTo>
                  <a:cubicBezTo>
                    <a:pt x="309284" y="449735"/>
                    <a:pt x="309730" y="455169"/>
                    <a:pt x="311150" y="460375"/>
                  </a:cubicBezTo>
                  <a:cubicBezTo>
                    <a:pt x="312911" y="466833"/>
                    <a:pt x="315383" y="473075"/>
                    <a:pt x="317500" y="479425"/>
                  </a:cubicBezTo>
                  <a:lnTo>
                    <a:pt x="323850" y="498475"/>
                  </a:lnTo>
                  <a:cubicBezTo>
                    <a:pt x="324908" y="501650"/>
                    <a:pt x="326213" y="504753"/>
                    <a:pt x="327025" y="508000"/>
                  </a:cubicBezTo>
                  <a:cubicBezTo>
                    <a:pt x="328083" y="512233"/>
                    <a:pt x="328481" y="516689"/>
                    <a:pt x="330200" y="520700"/>
                  </a:cubicBezTo>
                  <a:cubicBezTo>
                    <a:pt x="331703" y="524207"/>
                    <a:pt x="334843" y="526812"/>
                    <a:pt x="336550" y="530225"/>
                  </a:cubicBezTo>
                  <a:cubicBezTo>
                    <a:pt x="338047" y="533218"/>
                    <a:pt x="338550" y="536616"/>
                    <a:pt x="339725" y="539750"/>
                  </a:cubicBezTo>
                  <a:cubicBezTo>
                    <a:pt x="341726" y="545086"/>
                    <a:pt x="343958" y="550333"/>
                    <a:pt x="346075" y="555625"/>
                  </a:cubicBezTo>
                  <a:cubicBezTo>
                    <a:pt x="347133" y="564092"/>
                    <a:pt x="347847" y="572609"/>
                    <a:pt x="349250" y="581025"/>
                  </a:cubicBezTo>
                  <a:cubicBezTo>
                    <a:pt x="351235" y="592936"/>
                    <a:pt x="352580" y="592681"/>
                    <a:pt x="355600" y="603250"/>
                  </a:cubicBezTo>
                  <a:cubicBezTo>
                    <a:pt x="356799" y="607446"/>
                    <a:pt x="357521" y="611770"/>
                    <a:pt x="358775" y="615950"/>
                  </a:cubicBezTo>
                  <a:cubicBezTo>
                    <a:pt x="360698" y="622361"/>
                    <a:pt x="363008" y="628650"/>
                    <a:pt x="365125" y="635000"/>
                  </a:cubicBezTo>
                  <a:cubicBezTo>
                    <a:pt x="366183" y="638175"/>
                    <a:pt x="367488" y="641278"/>
                    <a:pt x="368300" y="644525"/>
                  </a:cubicBezTo>
                  <a:cubicBezTo>
                    <a:pt x="370417" y="652992"/>
                    <a:pt x="372938" y="661367"/>
                    <a:pt x="374650" y="669925"/>
                  </a:cubicBezTo>
                  <a:cubicBezTo>
                    <a:pt x="379088" y="692113"/>
                    <a:pt x="376938" y="680477"/>
                    <a:pt x="381000" y="704850"/>
                  </a:cubicBezTo>
                  <a:cubicBezTo>
                    <a:pt x="382058" y="737658"/>
                    <a:pt x="382247" y="770506"/>
                    <a:pt x="384175" y="803275"/>
                  </a:cubicBezTo>
                  <a:cubicBezTo>
                    <a:pt x="384674" y="811759"/>
                    <a:pt x="397099" y="828899"/>
                    <a:pt x="400050" y="831850"/>
                  </a:cubicBezTo>
                  <a:cubicBezTo>
                    <a:pt x="403225" y="835025"/>
                    <a:pt x="406965" y="837721"/>
                    <a:pt x="409575" y="841375"/>
                  </a:cubicBezTo>
                  <a:cubicBezTo>
                    <a:pt x="415961" y="850315"/>
                    <a:pt x="416543" y="856548"/>
                    <a:pt x="419100" y="866775"/>
                  </a:cubicBezTo>
                  <a:cubicBezTo>
                    <a:pt x="420158" y="923925"/>
                    <a:pt x="417528" y="981263"/>
                    <a:pt x="422275" y="1038225"/>
                  </a:cubicBezTo>
                  <a:cubicBezTo>
                    <a:pt x="422909" y="1045830"/>
                    <a:pt x="432562" y="1050035"/>
                    <a:pt x="434975" y="1057275"/>
                  </a:cubicBezTo>
                  <a:cubicBezTo>
                    <a:pt x="437092" y="1063625"/>
                    <a:pt x="437612" y="1070756"/>
                    <a:pt x="441325" y="1076325"/>
                  </a:cubicBezTo>
                  <a:cubicBezTo>
                    <a:pt x="469515" y="1118610"/>
                    <a:pt x="428942" y="1055940"/>
                    <a:pt x="450850" y="1095375"/>
                  </a:cubicBezTo>
                  <a:cubicBezTo>
                    <a:pt x="454556" y="1102046"/>
                    <a:pt x="459317" y="1108075"/>
                    <a:pt x="463550" y="1114425"/>
                  </a:cubicBezTo>
                  <a:cubicBezTo>
                    <a:pt x="465667" y="1117600"/>
                    <a:pt x="466725" y="1121833"/>
                    <a:pt x="469900" y="1123950"/>
                  </a:cubicBezTo>
                  <a:cubicBezTo>
                    <a:pt x="473075" y="1126067"/>
                    <a:pt x="476112" y="1128407"/>
                    <a:pt x="479425" y="1130300"/>
                  </a:cubicBezTo>
                  <a:cubicBezTo>
                    <a:pt x="483534" y="1132648"/>
                    <a:pt x="488111" y="1134142"/>
                    <a:pt x="492125" y="1136650"/>
                  </a:cubicBezTo>
                  <a:cubicBezTo>
                    <a:pt x="517918" y="1152770"/>
                    <a:pt x="490017" y="1141239"/>
                    <a:pt x="523875" y="1152525"/>
                  </a:cubicBezTo>
                  <a:lnTo>
                    <a:pt x="533400" y="1155700"/>
                  </a:lnTo>
                  <a:cubicBezTo>
                    <a:pt x="539750" y="1162050"/>
                    <a:pt x="551180" y="1165860"/>
                    <a:pt x="552450" y="1174750"/>
                  </a:cubicBezTo>
                  <a:cubicBezTo>
                    <a:pt x="556832" y="1205422"/>
                    <a:pt x="554697" y="1189549"/>
                    <a:pt x="558800" y="1222375"/>
                  </a:cubicBezTo>
                  <a:cubicBezTo>
                    <a:pt x="559858" y="1277408"/>
                    <a:pt x="559132" y="1332505"/>
                    <a:pt x="561975" y="1387475"/>
                  </a:cubicBezTo>
                  <a:cubicBezTo>
                    <a:pt x="562920" y="1405748"/>
                    <a:pt x="568381" y="1403463"/>
                    <a:pt x="574675" y="1416050"/>
                  </a:cubicBezTo>
                  <a:cubicBezTo>
                    <a:pt x="576172" y="1419043"/>
                    <a:pt x="576353" y="1422582"/>
                    <a:pt x="577850" y="1425575"/>
                  </a:cubicBezTo>
                  <a:cubicBezTo>
                    <a:pt x="584787" y="1439449"/>
                    <a:pt x="584200" y="1430322"/>
                    <a:pt x="584200" y="1438275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876800" y="2638425"/>
              <a:ext cx="244475" cy="73025"/>
            </a:xfrm>
            <a:custGeom>
              <a:avLst/>
              <a:gdLst>
                <a:gd name="connsiteX0" fmla="*/ 244475 w 244475"/>
                <a:gd name="connsiteY0" fmla="*/ 73025 h 73025"/>
                <a:gd name="connsiteX1" fmla="*/ 225425 w 244475"/>
                <a:gd name="connsiteY1" fmla="*/ 57150 h 73025"/>
                <a:gd name="connsiteX2" fmla="*/ 206375 w 244475"/>
                <a:gd name="connsiteY2" fmla="*/ 50800 h 73025"/>
                <a:gd name="connsiteX3" fmla="*/ 187325 w 244475"/>
                <a:gd name="connsiteY3" fmla="*/ 38100 h 73025"/>
                <a:gd name="connsiteX4" fmla="*/ 177800 w 244475"/>
                <a:gd name="connsiteY4" fmla="*/ 31750 h 73025"/>
                <a:gd name="connsiteX5" fmla="*/ 152400 w 244475"/>
                <a:gd name="connsiteY5" fmla="*/ 25400 h 73025"/>
                <a:gd name="connsiteX6" fmla="*/ 130175 w 244475"/>
                <a:gd name="connsiteY6" fmla="*/ 12700 h 73025"/>
                <a:gd name="connsiteX7" fmla="*/ 79375 w 244475"/>
                <a:gd name="connsiteY7" fmla="*/ 9525 h 73025"/>
                <a:gd name="connsiteX8" fmla="*/ 53975 w 244475"/>
                <a:gd name="connsiteY8" fmla="*/ 6350 h 73025"/>
                <a:gd name="connsiteX9" fmla="*/ 44450 w 244475"/>
                <a:gd name="connsiteY9" fmla="*/ 3175 h 73025"/>
                <a:gd name="connsiteX10" fmla="*/ 0 w 244475"/>
                <a:gd name="connsiteY10" fmla="*/ 0 h 7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4475" h="73025">
                  <a:moveTo>
                    <a:pt x="244475" y="73025"/>
                  </a:moveTo>
                  <a:cubicBezTo>
                    <a:pt x="238125" y="67733"/>
                    <a:pt x="232565" y="61315"/>
                    <a:pt x="225425" y="57150"/>
                  </a:cubicBezTo>
                  <a:cubicBezTo>
                    <a:pt x="219643" y="53777"/>
                    <a:pt x="211944" y="54513"/>
                    <a:pt x="206375" y="50800"/>
                  </a:cubicBezTo>
                  <a:lnTo>
                    <a:pt x="187325" y="38100"/>
                  </a:lnTo>
                  <a:cubicBezTo>
                    <a:pt x="184150" y="35983"/>
                    <a:pt x="181542" y="32498"/>
                    <a:pt x="177800" y="31750"/>
                  </a:cubicBezTo>
                  <a:cubicBezTo>
                    <a:pt x="171762" y="30542"/>
                    <a:pt x="158909" y="28654"/>
                    <a:pt x="152400" y="25400"/>
                  </a:cubicBezTo>
                  <a:cubicBezTo>
                    <a:pt x="145517" y="21958"/>
                    <a:pt x="138127" y="13893"/>
                    <a:pt x="130175" y="12700"/>
                  </a:cubicBezTo>
                  <a:cubicBezTo>
                    <a:pt x="113396" y="10183"/>
                    <a:pt x="96283" y="10934"/>
                    <a:pt x="79375" y="9525"/>
                  </a:cubicBezTo>
                  <a:cubicBezTo>
                    <a:pt x="70872" y="8816"/>
                    <a:pt x="62442" y="7408"/>
                    <a:pt x="53975" y="6350"/>
                  </a:cubicBezTo>
                  <a:cubicBezTo>
                    <a:pt x="50800" y="5292"/>
                    <a:pt x="47771" y="3590"/>
                    <a:pt x="44450" y="3175"/>
                  </a:cubicBezTo>
                  <a:cubicBezTo>
                    <a:pt x="18401" y="-81"/>
                    <a:pt x="15725" y="0"/>
                    <a:pt x="0" y="0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708525" y="3159125"/>
              <a:ext cx="365125" cy="441325"/>
            </a:xfrm>
            <a:custGeom>
              <a:avLst/>
              <a:gdLst>
                <a:gd name="connsiteX0" fmla="*/ 222250 w 365125"/>
                <a:gd name="connsiteY0" fmla="*/ 0 h 441325"/>
                <a:gd name="connsiteX1" fmla="*/ 180975 w 365125"/>
                <a:gd name="connsiteY1" fmla="*/ 15875 h 441325"/>
                <a:gd name="connsiteX2" fmla="*/ 158750 w 365125"/>
                <a:gd name="connsiteY2" fmla="*/ 25400 h 441325"/>
                <a:gd name="connsiteX3" fmla="*/ 149225 w 365125"/>
                <a:gd name="connsiteY3" fmla="*/ 31750 h 441325"/>
                <a:gd name="connsiteX4" fmla="*/ 136525 w 365125"/>
                <a:gd name="connsiteY4" fmla="*/ 38100 h 441325"/>
                <a:gd name="connsiteX5" fmla="*/ 120650 w 365125"/>
                <a:gd name="connsiteY5" fmla="*/ 57150 h 441325"/>
                <a:gd name="connsiteX6" fmla="*/ 111125 w 365125"/>
                <a:gd name="connsiteY6" fmla="*/ 66675 h 441325"/>
                <a:gd name="connsiteX7" fmla="*/ 104775 w 365125"/>
                <a:gd name="connsiteY7" fmla="*/ 76200 h 441325"/>
                <a:gd name="connsiteX8" fmla="*/ 85725 w 365125"/>
                <a:gd name="connsiteY8" fmla="*/ 95250 h 441325"/>
                <a:gd name="connsiteX9" fmla="*/ 63500 w 365125"/>
                <a:gd name="connsiteY9" fmla="*/ 123825 h 441325"/>
                <a:gd name="connsiteX10" fmla="*/ 57150 w 365125"/>
                <a:gd name="connsiteY10" fmla="*/ 133350 h 441325"/>
                <a:gd name="connsiteX11" fmla="*/ 38100 w 365125"/>
                <a:gd name="connsiteY11" fmla="*/ 142875 h 441325"/>
                <a:gd name="connsiteX12" fmla="*/ 19050 w 365125"/>
                <a:gd name="connsiteY12" fmla="*/ 155575 h 441325"/>
                <a:gd name="connsiteX13" fmla="*/ 9525 w 365125"/>
                <a:gd name="connsiteY13" fmla="*/ 161925 h 441325"/>
                <a:gd name="connsiteX14" fmla="*/ 0 w 365125"/>
                <a:gd name="connsiteY14" fmla="*/ 165100 h 441325"/>
                <a:gd name="connsiteX15" fmla="*/ 19050 w 365125"/>
                <a:gd name="connsiteY15" fmla="*/ 177800 h 441325"/>
                <a:gd name="connsiteX16" fmla="*/ 44450 w 365125"/>
                <a:gd name="connsiteY16" fmla="*/ 184150 h 441325"/>
                <a:gd name="connsiteX17" fmla="*/ 73025 w 365125"/>
                <a:gd name="connsiteY17" fmla="*/ 209550 h 441325"/>
                <a:gd name="connsiteX18" fmla="*/ 88900 w 365125"/>
                <a:gd name="connsiteY18" fmla="*/ 231775 h 441325"/>
                <a:gd name="connsiteX19" fmla="*/ 98425 w 365125"/>
                <a:gd name="connsiteY19" fmla="*/ 241300 h 441325"/>
                <a:gd name="connsiteX20" fmla="*/ 104775 w 365125"/>
                <a:gd name="connsiteY20" fmla="*/ 260350 h 441325"/>
                <a:gd name="connsiteX21" fmla="*/ 111125 w 365125"/>
                <a:gd name="connsiteY21" fmla="*/ 269875 h 441325"/>
                <a:gd name="connsiteX22" fmla="*/ 120650 w 365125"/>
                <a:gd name="connsiteY22" fmla="*/ 288925 h 441325"/>
                <a:gd name="connsiteX23" fmla="*/ 130175 w 365125"/>
                <a:gd name="connsiteY23" fmla="*/ 295275 h 441325"/>
                <a:gd name="connsiteX24" fmla="*/ 133350 w 365125"/>
                <a:gd name="connsiteY24" fmla="*/ 304800 h 441325"/>
                <a:gd name="connsiteX25" fmla="*/ 155575 w 365125"/>
                <a:gd name="connsiteY25" fmla="*/ 314325 h 441325"/>
                <a:gd name="connsiteX26" fmla="*/ 244475 w 365125"/>
                <a:gd name="connsiteY26" fmla="*/ 317500 h 441325"/>
                <a:gd name="connsiteX27" fmla="*/ 263525 w 365125"/>
                <a:gd name="connsiteY27" fmla="*/ 323850 h 441325"/>
                <a:gd name="connsiteX28" fmla="*/ 276225 w 365125"/>
                <a:gd name="connsiteY28" fmla="*/ 342900 h 441325"/>
                <a:gd name="connsiteX29" fmla="*/ 282575 w 365125"/>
                <a:gd name="connsiteY29" fmla="*/ 377825 h 441325"/>
                <a:gd name="connsiteX30" fmla="*/ 285750 w 365125"/>
                <a:gd name="connsiteY30" fmla="*/ 409575 h 441325"/>
                <a:gd name="connsiteX31" fmla="*/ 304800 w 365125"/>
                <a:gd name="connsiteY31" fmla="*/ 441325 h 441325"/>
                <a:gd name="connsiteX32" fmla="*/ 327025 w 365125"/>
                <a:gd name="connsiteY32" fmla="*/ 438150 h 441325"/>
                <a:gd name="connsiteX33" fmla="*/ 336550 w 365125"/>
                <a:gd name="connsiteY33" fmla="*/ 431800 h 441325"/>
                <a:gd name="connsiteX34" fmla="*/ 346075 w 365125"/>
                <a:gd name="connsiteY34" fmla="*/ 428625 h 441325"/>
                <a:gd name="connsiteX35" fmla="*/ 365125 w 365125"/>
                <a:gd name="connsiteY35" fmla="*/ 422275 h 44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5125" h="441325">
                  <a:moveTo>
                    <a:pt x="222250" y="0"/>
                  </a:moveTo>
                  <a:cubicBezTo>
                    <a:pt x="208492" y="5292"/>
                    <a:pt x="194480" y="9967"/>
                    <a:pt x="180975" y="15875"/>
                  </a:cubicBezTo>
                  <a:cubicBezTo>
                    <a:pt x="151740" y="28665"/>
                    <a:pt x="193539" y="16703"/>
                    <a:pt x="158750" y="25400"/>
                  </a:cubicBezTo>
                  <a:cubicBezTo>
                    <a:pt x="155575" y="27517"/>
                    <a:pt x="152538" y="29857"/>
                    <a:pt x="149225" y="31750"/>
                  </a:cubicBezTo>
                  <a:cubicBezTo>
                    <a:pt x="145116" y="34098"/>
                    <a:pt x="140376" y="35349"/>
                    <a:pt x="136525" y="38100"/>
                  </a:cubicBezTo>
                  <a:cubicBezTo>
                    <a:pt x="125067" y="46285"/>
                    <a:pt x="128841" y="47321"/>
                    <a:pt x="120650" y="57150"/>
                  </a:cubicBezTo>
                  <a:cubicBezTo>
                    <a:pt x="117775" y="60599"/>
                    <a:pt x="114000" y="63226"/>
                    <a:pt x="111125" y="66675"/>
                  </a:cubicBezTo>
                  <a:cubicBezTo>
                    <a:pt x="108682" y="69606"/>
                    <a:pt x="107310" y="73348"/>
                    <a:pt x="104775" y="76200"/>
                  </a:cubicBezTo>
                  <a:cubicBezTo>
                    <a:pt x="98809" y="82912"/>
                    <a:pt x="90706" y="87778"/>
                    <a:pt x="85725" y="95250"/>
                  </a:cubicBezTo>
                  <a:cubicBezTo>
                    <a:pt x="53627" y="143398"/>
                    <a:pt x="88369" y="93982"/>
                    <a:pt x="63500" y="123825"/>
                  </a:cubicBezTo>
                  <a:cubicBezTo>
                    <a:pt x="61057" y="126756"/>
                    <a:pt x="59848" y="130652"/>
                    <a:pt x="57150" y="133350"/>
                  </a:cubicBezTo>
                  <a:cubicBezTo>
                    <a:pt x="46579" y="143921"/>
                    <a:pt x="49720" y="136419"/>
                    <a:pt x="38100" y="142875"/>
                  </a:cubicBezTo>
                  <a:cubicBezTo>
                    <a:pt x="31429" y="146581"/>
                    <a:pt x="25400" y="151342"/>
                    <a:pt x="19050" y="155575"/>
                  </a:cubicBezTo>
                  <a:cubicBezTo>
                    <a:pt x="15875" y="157692"/>
                    <a:pt x="13145" y="160718"/>
                    <a:pt x="9525" y="161925"/>
                  </a:cubicBezTo>
                  <a:lnTo>
                    <a:pt x="0" y="165100"/>
                  </a:lnTo>
                  <a:cubicBezTo>
                    <a:pt x="6350" y="169333"/>
                    <a:pt x="11646" y="175949"/>
                    <a:pt x="19050" y="177800"/>
                  </a:cubicBezTo>
                  <a:lnTo>
                    <a:pt x="44450" y="184150"/>
                  </a:lnTo>
                  <a:cubicBezTo>
                    <a:pt x="55902" y="191785"/>
                    <a:pt x="64326" y="196501"/>
                    <a:pt x="73025" y="209550"/>
                  </a:cubicBezTo>
                  <a:cubicBezTo>
                    <a:pt x="78051" y="217088"/>
                    <a:pt x="82993" y="224883"/>
                    <a:pt x="88900" y="231775"/>
                  </a:cubicBezTo>
                  <a:cubicBezTo>
                    <a:pt x="91822" y="235184"/>
                    <a:pt x="95250" y="238125"/>
                    <a:pt x="98425" y="241300"/>
                  </a:cubicBezTo>
                  <a:cubicBezTo>
                    <a:pt x="100542" y="247650"/>
                    <a:pt x="101062" y="254781"/>
                    <a:pt x="104775" y="260350"/>
                  </a:cubicBezTo>
                  <a:cubicBezTo>
                    <a:pt x="106892" y="263525"/>
                    <a:pt x="109418" y="266462"/>
                    <a:pt x="111125" y="269875"/>
                  </a:cubicBezTo>
                  <a:cubicBezTo>
                    <a:pt x="116290" y="280204"/>
                    <a:pt x="111551" y="279826"/>
                    <a:pt x="120650" y="288925"/>
                  </a:cubicBezTo>
                  <a:cubicBezTo>
                    <a:pt x="123348" y="291623"/>
                    <a:pt x="127000" y="293158"/>
                    <a:pt x="130175" y="295275"/>
                  </a:cubicBezTo>
                  <a:cubicBezTo>
                    <a:pt x="131233" y="298450"/>
                    <a:pt x="131259" y="302187"/>
                    <a:pt x="133350" y="304800"/>
                  </a:cubicBezTo>
                  <a:cubicBezTo>
                    <a:pt x="137779" y="310336"/>
                    <a:pt x="149153" y="313924"/>
                    <a:pt x="155575" y="314325"/>
                  </a:cubicBezTo>
                  <a:cubicBezTo>
                    <a:pt x="185169" y="316175"/>
                    <a:pt x="214842" y="316442"/>
                    <a:pt x="244475" y="317500"/>
                  </a:cubicBezTo>
                  <a:cubicBezTo>
                    <a:pt x="250825" y="319617"/>
                    <a:pt x="259812" y="318281"/>
                    <a:pt x="263525" y="323850"/>
                  </a:cubicBezTo>
                  <a:lnTo>
                    <a:pt x="276225" y="342900"/>
                  </a:lnTo>
                  <a:cubicBezTo>
                    <a:pt x="280478" y="359912"/>
                    <a:pt x="280047" y="356336"/>
                    <a:pt x="282575" y="377825"/>
                  </a:cubicBezTo>
                  <a:cubicBezTo>
                    <a:pt x="283818" y="388388"/>
                    <a:pt x="283559" y="399167"/>
                    <a:pt x="285750" y="409575"/>
                  </a:cubicBezTo>
                  <a:cubicBezTo>
                    <a:pt x="292140" y="439927"/>
                    <a:pt x="287148" y="435441"/>
                    <a:pt x="304800" y="441325"/>
                  </a:cubicBezTo>
                  <a:cubicBezTo>
                    <a:pt x="312208" y="440267"/>
                    <a:pt x="319857" y="440300"/>
                    <a:pt x="327025" y="438150"/>
                  </a:cubicBezTo>
                  <a:cubicBezTo>
                    <a:pt x="330680" y="437054"/>
                    <a:pt x="333137" y="433507"/>
                    <a:pt x="336550" y="431800"/>
                  </a:cubicBezTo>
                  <a:cubicBezTo>
                    <a:pt x="339543" y="430303"/>
                    <a:pt x="343082" y="430122"/>
                    <a:pt x="346075" y="428625"/>
                  </a:cubicBezTo>
                  <a:cubicBezTo>
                    <a:pt x="362297" y="420514"/>
                    <a:pt x="348410" y="422275"/>
                    <a:pt x="365125" y="422275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943225" y="3267075"/>
              <a:ext cx="1152525" cy="555625"/>
            </a:xfrm>
            <a:custGeom>
              <a:avLst/>
              <a:gdLst>
                <a:gd name="connsiteX0" fmla="*/ 1152525 w 1152525"/>
                <a:gd name="connsiteY0" fmla="*/ 555625 h 555625"/>
                <a:gd name="connsiteX1" fmla="*/ 1054100 w 1152525"/>
                <a:gd name="connsiteY1" fmla="*/ 552450 h 555625"/>
                <a:gd name="connsiteX2" fmla="*/ 1035050 w 1152525"/>
                <a:gd name="connsiteY2" fmla="*/ 546100 h 555625"/>
                <a:gd name="connsiteX3" fmla="*/ 1025525 w 1152525"/>
                <a:gd name="connsiteY3" fmla="*/ 542925 h 555625"/>
                <a:gd name="connsiteX4" fmla="*/ 1003300 w 1152525"/>
                <a:gd name="connsiteY4" fmla="*/ 527050 h 555625"/>
                <a:gd name="connsiteX5" fmla="*/ 981075 w 1152525"/>
                <a:gd name="connsiteY5" fmla="*/ 511175 h 555625"/>
                <a:gd name="connsiteX6" fmla="*/ 965200 w 1152525"/>
                <a:gd name="connsiteY6" fmla="*/ 498475 h 555625"/>
                <a:gd name="connsiteX7" fmla="*/ 936625 w 1152525"/>
                <a:gd name="connsiteY7" fmla="*/ 476250 h 555625"/>
                <a:gd name="connsiteX8" fmla="*/ 917575 w 1152525"/>
                <a:gd name="connsiteY8" fmla="*/ 469900 h 555625"/>
                <a:gd name="connsiteX9" fmla="*/ 904875 w 1152525"/>
                <a:gd name="connsiteY9" fmla="*/ 466725 h 555625"/>
                <a:gd name="connsiteX10" fmla="*/ 885825 w 1152525"/>
                <a:gd name="connsiteY10" fmla="*/ 460375 h 555625"/>
                <a:gd name="connsiteX11" fmla="*/ 866775 w 1152525"/>
                <a:gd name="connsiteY11" fmla="*/ 457200 h 555625"/>
                <a:gd name="connsiteX12" fmla="*/ 844550 w 1152525"/>
                <a:gd name="connsiteY12" fmla="*/ 454025 h 555625"/>
                <a:gd name="connsiteX13" fmla="*/ 828675 w 1152525"/>
                <a:gd name="connsiteY13" fmla="*/ 450850 h 555625"/>
                <a:gd name="connsiteX14" fmla="*/ 771525 w 1152525"/>
                <a:gd name="connsiteY14" fmla="*/ 447675 h 555625"/>
                <a:gd name="connsiteX15" fmla="*/ 752475 w 1152525"/>
                <a:gd name="connsiteY15" fmla="*/ 444500 h 555625"/>
                <a:gd name="connsiteX16" fmla="*/ 723900 w 1152525"/>
                <a:gd name="connsiteY16" fmla="*/ 438150 h 555625"/>
                <a:gd name="connsiteX17" fmla="*/ 679450 w 1152525"/>
                <a:gd name="connsiteY17" fmla="*/ 431800 h 555625"/>
                <a:gd name="connsiteX18" fmla="*/ 669925 w 1152525"/>
                <a:gd name="connsiteY18" fmla="*/ 428625 h 555625"/>
                <a:gd name="connsiteX19" fmla="*/ 635000 w 1152525"/>
                <a:gd name="connsiteY19" fmla="*/ 425450 h 555625"/>
                <a:gd name="connsiteX20" fmla="*/ 603250 w 1152525"/>
                <a:gd name="connsiteY20" fmla="*/ 412750 h 555625"/>
                <a:gd name="connsiteX21" fmla="*/ 593725 w 1152525"/>
                <a:gd name="connsiteY21" fmla="*/ 409575 h 555625"/>
                <a:gd name="connsiteX22" fmla="*/ 581025 w 1152525"/>
                <a:gd name="connsiteY22" fmla="*/ 403225 h 555625"/>
                <a:gd name="connsiteX23" fmla="*/ 568325 w 1152525"/>
                <a:gd name="connsiteY23" fmla="*/ 400050 h 555625"/>
                <a:gd name="connsiteX24" fmla="*/ 555625 w 1152525"/>
                <a:gd name="connsiteY24" fmla="*/ 393700 h 555625"/>
                <a:gd name="connsiteX25" fmla="*/ 523875 w 1152525"/>
                <a:gd name="connsiteY25" fmla="*/ 384175 h 555625"/>
                <a:gd name="connsiteX26" fmla="*/ 504825 w 1152525"/>
                <a:gd name="connsiteY26" fmla="*/ 374650 h 555625"/>
                <a:gd name="connsiteX27" fmla="*/ 476250 w 1152525"/>
                <a:gd name="connsiteY27" fmla="*/ 349250 h 555625"/>
                <a:gd name="connsiteX28" fmla="*/ 466725 w 1152525"/>
                <a:gd name="connsiteY28" fmla="*/ 342900 h 555625"/>
                <a:gd name="connsiteX29" fmla="*/ 454025 w 1152525"/>
                <a:gd name="connsiteY29" fmla="*/ 323850 h 555625"/>
                <a:gd name="connsiteX30" fmla="*/ 447675 w 1152525"/>
                <a:gd name="connsiteY30" fmla="*/ 307975 h 555625"/>
                <a:gd name="connsiteX31" fmla="*/ 444500 w 1152525"/>
                <a:gd name="connsiteY31" fmla="*/ 288925 h 555625"/>
                <a:gd name="connsiteX32" fmla="*/ 441325 w 1152525"/>
                <a:gd name="connsiteY32" fmla="*/ 254000 h 555625"/>
                <a:gd name="connsiteX33" fmla="*/ 438150 w 1152525"/>
                <a:gd name="connsiteY33" fmla="*/ 241300 h 555625"/>
                <a:gd name="connsiteX34" fmla="*/ 434975 w 1152525"/>
                <a:gd name="connsiteY34" fmla="*/ 225425 h 555625"/>
                <a:gd name="connsiteX35" fmla="*/ 428625 w 1152525"/>
                <a:gd name="connsiteY35" fmla="*/ 168275 h 555625"/>
                <a:gd name="connsiteX36" fmla="*/ 425450 w 1152525"/>
                <a:gd name="connsiteY36" fmla="*/ 155575 h 555625"/>
                <a:gd name="connsiteX37" fmla="*/ 422275 w 1152525"/>
                <a:gd name="connsiteY37" fmla="*/ 136525 h 555625"/>
                <a:gd name="connsiteX38" fmla="*/ 415925 w 1152525"/>
                <a:gd name="connsiteY38" fmla="*/ 117475 h 555625"/>
                <a:gd name="connsiteX39" fmla="*/ 409575 w 1152525"/>
                <a:gd name="connsiteY39" fmla="*/ 92075 h 555625"/>
                <a:gd name="connsiteX40" fmla="*/ 390525 w 1152525"/>
                <a:gd name="connsiteY40" fmla="*/ 82550 h 555625"/>
                <a:gd name="connsiteX41" fmla="*/ 377825 w 1152525"/>
                <a:gd name="connsiteY41" fmla="*/ 85725 h 555625"/>
                <a:gd name="connsiteX42" fmla="*/ 368300 w 1152525"/>
                <a:gd name="connsiteY42" fmla="*/ 114300 h 555625"/>
                <a:gd name="connsiteX43" fmla="*/ 365125 w 1152525"/>
                <a:gd name="connsiteY43" fmla="*/ 123825 h 555625"/>
                <a:gd name="connsiteX44" fmla="*/ 355600 w 1152525"/>
                <a:gd name="connsiteY44" fmla="*/ 142875 h 555625"/>
                <a:gd name="connsiteX45" fmla="*/ 349250 w 1152525"/>
                <a:gd name="connsiteY45" fmla="*/ 152400 h 555625"/>
                <a:gd name="connsiteX46" fmla="*/ 342900 w 1152525"/>
                <a:gd name="connsiteY46" fmla="*/ 171450 h 555625"/>
                <a:gd name="connsiteX47" fmla="*/ 336550 w 1152525"/>
                <a:gd name="connsiteY47" fmla="*/ 180975 h 555625"/>
                <a:gd name="connsiteX48" fmla="*/ 330200 w 1152525"/>
                <a:gd name="connsiteY48" fmla="*/ 200025 h 555625"/>
                <a:gd name="connsiteX49" fmla="*/ 327025 w 1152525"/>
                <a:gd name="connsiteY49" fmla="*/ 209550 h 555625"/>
                <a:gd name="connsiteX50" fmla="*/ 320675 w 1152525"/>
                <a:gd name="connsiteY50" fmla="*/ 219075 h 555625"/>
                <a:gd name="connsiteX51" fmla="*/ 317500 w 1152525"/>
                <a:gd name="connsiteY51" fmla="*/ 228600 h 555625"/>
                <a:gd name="connsiteX52" fmla="*/ 307975 w 1152525"/>
                <a:gd name="connsiteY52" fmla="*/ 238125 h 555625"/>
                <a:gd name="connsiteX53" fmla="*/ 301625 w 1152525"/>
                <a:gd name="connsiteY53" fmla="*/ 247650 h 555625"/>
                <a:gd name="connsiteX54" fmla="*/ 282575 w 1152525"/>
                <a:gd name="connsiteY54" fmla="*/ 260350 h 555625"/>
                <a:gd name="connsiteX55" fmla="*/ 238125 w 1152525"/>
                <a:gd name="connsiteY55" fmla="*/ 257175 h 555625"/>
                <a:gd name="connsiteX56" fmla="*/ 228600 w 1152525"/>
                <a:gd name="connsiteY56" fmla="*/ 250825 h 555625"/>
                <a:gd name="connsiteX57" fmla="*/ 206375 w 1152525"/>
                <a:gd name="connsiteY57" fmla="*/ 244475 h 555625"/>
                <a:gd name="connsiteX58" fmla="*/ 196850 w 1152525"/>
                <a:gd name="connsiteY58" fmla="*/ 238125 h 555625"/>
                <a:gd name="connsiteX59" fmla="*/ 177800 w 1152525"/>
                <a:gd name="connsiteY59" fmla="*/ 219075 h 555625"/>
                <a:gd name="connsiteX60" fmla="*/ 174625 w 1152525"/>
                <a:gd name="connsiteY60" fmla="*/ 209550 h 555625"/>
                <a:gd name="connsiteX61" fmla="*/ 161925 w 1152525"/>
                <a:gd name="connsiteY61" fmla="*/ 203200 h 555625"/>
                <a:gd name="connsiteX62" fmla="*/ 104775 w 1152525"/>
                <a:gd name="connsiteY62" fmla="*/ 193675 h 555625"/>
                <a:gd name="connsiteX63" fmla="*/ 88900 w 1152525"/>
                <a:gd name="connsiteY63" fmla="*/ 190500 h 555625"/>
                <a:gd name="connsiteX64" fmla="*/ 95250 w 1152525"/>
                <a:gd name="connsiteY64" fmla="*/ 142875 h 555625"/>
                <a:gd name="connsiteX65" fmla="*/ 92075 w 1152525"/>
                <a:gd name="connsiteY65" fmla="*/ 98425 h 555625"/>
                <a:gd name="connsiteX66" fmla="*/ 88900 w 1152525"/>
                <a:gd name="connsiteY66" fmla="*/ 88900 h 555625"/>
                <a:gd name="connsiteX67" fmla="*/ 79375 w 1152525"/>
                <a:gd name="connsiteY67" fmla="*/ 82550 h 555625"/>
                <a:gd name="connsiteX68" fmla="*/ 73025 w 1152525"/>
                <a:gd name="connsiteY68" fmla="*/ 73025 h 555625"/>
                <a:gd name="connsiteX69" fmla="*/ 63500 w 1152525"/>
                <a:gd name="connsiteY69" fmla="*/ 66675 h 555625"/>
                <a:gd name="connsiteX70" fmla="*/ 50800 w 1152525"/>
                <a:gd name="connsiteY70" fmla="*/ 47625 h 555625"/>
                <a:gd name="connsiteX71" fmla="*/ 44450 w 1152525"/>
                <a:gd name="connsiteY71" fmla="*/ 38100 h 555625"/>
                <a:gd name="connsiteX72" fmla="*/ 34925 w 1152525"/>
                <a:gd name="connsiteY72" fmla="*/ 34925 h 555625"/>
                <a:gd name="connsiteX73" fmla="*/ 15875 w 1152525"/>
                <a:gd name="connsiteY73" fmla="*/ 19050 h 555625"/>
                <a:gd name="connsiteX74" fmla="*/ 6350 w 1152525"/>
                <a:gd name="connsiteY74" fmla="*/ 12700 h 555625"/>
                <a:gd name="connsiteX75" fmla="*/ 0 w 1152525"/>
                <a:gd name="connsiteY75" fmla="*/ 0 h 55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152525" h="555625">
                  <a:moveTo>
                    <a:pt x="1152525" y="555625"/>
                  </a:moveTo>
                  <a:cubicBezTo>
                    <a:pt x="1119717" y="554567"/>
                    <a:pt x="1086818" y="555103"/>
                    <a:pt x="1054100" y="552450"/>
                  </a:cubicBezTo>
                  <a:cubicBezTo>
                    <a:pt x="1047428" y="551909"/>
                    <a:pt x="1041400" y="548217"/>
                    <a:pt x="1035050" y="546100"/>
                  </a:cubicBezTo>
                  <a:lnTo>
                    <a:pt x="1025525" y="542925"/>
                  </a:lnTo>
                  <a:cubicBezTo>
                    <a:pt x="984020" y="511796"/>
                    <a:pt x="1035799" y="550263"/>
                    <a:pt x="1003300" y="527050"/>
                  </a:cubicBezTo>
                  <a:cubicBezTo>
                    <a:pt x="975733" y="507359"/>
                    <a:pt x="1003523" y="526140"/>
                    <a:pt x="981075" y="511175"/>
                  </a:cubicBezTo>
                  <a:cubicBezTo>
                    <a:pt x="966873" y="489873"/>
                    <a:pt x="983603" y="510744"/>
                    <a:pt x="965200" y="498475"/>
                  </a:cubicBezTo>
                  <a:cubicBezTo>
                    <a:pt x="948763" y="487517"/>
                    <a:pt x="961987" y="484704"/>
                    <a:pt x="936625" y="476250"/>
                  </a:cubicBezTo>
                  <a:cubicBezTo>
                    <a:pt x="930275" y="474133"/>
                    <a:pt x="924069" y="471523"/>
                    <a:pt x="917575" y="469900"/>
                  </a:cubicBezTo>
                  <a:cubicBezTo>
                    <a:pt x="913342" y="468842"/>
                    <a:pt x="909055" y="467979"/>
                    <a:pt x="904875" y="466725"/>
                  </a:cubicBezTo>
                  <a:cubicBezTo>
                    <a:pt x="898464" y="464802"/>
                    <a:pt x="892427" y="461475"/>
                    <a:pt x="885825" y="460375"/>
                  </a:cubicBezTo>
                  <a:lnTo>
                    <a:pt x="866775" y="457200"/>
                  </a:lnTo>
                  <a:cubicBezTo>
                    <a:pt x="859378" y="456062"/>
                    <a:pt x="851932" y="455255"/>
                    <a:pt x="844550" y="454025"/>
                  </a:cubicBezTo>
                  <a:cubicBezTo>
                    <a:pt x="839227" y="453138"/>
                    <a:pt x="834051" y="451317"/>
                    <a:pt x="828675" y="450850"/>
                  </a:cubicBezTo>
                  <a:cubicBezTo>
                    <a:pt x="809667" y="449197"/>
                    <a:pt x="790575" y="448733"/>
                    <a:pt x="771525" y="447675"/>
                  </a:cubicBezTo>
                  <a:cubicBezTo>
                    <a:pt x="765175" y="446617"/>
                    <a:pt x="758788" y="445763"/>
                    <a:pt x="752475" y="444500"/>
                  </a:cubicBezTo>
                  <a:cubicBezTo>
                    <a:pt x="731406" y="440286"/>
                    <a:pt x="747929" y="441847"/>
                    <a:pt x="723900" y="438150"/>
                  </a:cubicBezTo>
                  <a:cubicBezTo>
                    <a:pt x="708281" y="435747"/>
                    <a:pt x="694718" y="435193"/>
                    <a:pt x="679450" y="431800"/>
                  </a:cubicBezTo>
                  <a:cubicBezTo>
                    <a:pt x="676183" y="431074"/>
                    <a:pt x="673238" y="429098"/>
                    <a:pt x="669925" y="428625"/>
                  </a:cubicBezTo>
                  <a:cubicBezTo>
                    <a:pt x="658353" y="426972"/>
                    <a:pt x="646642" y="426508"/>
                    <a:pt x="635000" y="425450"/>
                  </a:cubicBezTo>
                  <a:cubicBezTo>
                    <a:pt x="591639" y="410996"/>
                    <a:pt x="635952" y="426765"/>
                    <a:pt x="603250" y="412750"/>
                  </a:cubicBezTo>
                  <a:cubicBezTo>
                    <a:pt x="600174" y="411432"/>
                    <a:pt x="596801" y="410893"/>
                    <a:pt x="593725" y="409575"/>
                  </a:cubicBezTo>
                  <a:cubicBezTo>
                    <a:pt x="589375" y="407711"/>
                    <a:pt x="585457" y="404887"/>
                    <a:pt x="581025" y="403225"/>
                  </a:cubicBezTo>
                  <a:cubicBezTo>
                    <a:pt x="576939" y="401693"/>
                    <a:pt x="572411" y="401582"/>
                    <a:pt x="568325" y="400050"/>
                  </a:cubicBezTo>
                  <a:cubicBezTo>
                    <a:pt x="563893" y="398388"/>
                    <a:pt x="560057" y="395362"/>
                    <a:pt x="555625" y="393700"/>
                  </a:cubicBezTo>
                  <a:cubicBezTo>
                    <a:pt x="545483" y="389897"/>
                    <a:pt x="533180" y="390378"/>
                    <a:pt x="523875" y="384175"/>
                  </a:cubicBezTo>
                  <a:cubicBezTo>
                    <a:pt x="496578" y="365977"/>
                    <a:pt x="531115" y="387795"/>
                    <a:pt x="504825" y="374650"/>
                  </a:cubicBezTo>
                  <a:cubicBezTo>
                    <a:pt x="486343" y="365409"/>
                    <a:pt x="501494" y="366079"/>
                    <a:pt x="476250" y="349250"/>
                  </a:cubicBezTo>
                  <a:lnTo>
                    <a:pt x="466725" y="342900"/>
                  </a:lnTo>
                  <a:cubicBezTo>
                    <a:pt x="458331" y="317719"/>
                    <a:pt x="471013" y="351031"/>
                    <a:pt x="454025" y="323850"/>
                  </a:cubicBezTo>
                  <a:cubicBezTo>
                    <a:pt x="451004" y="319017"/>
                    <a:pt x="449792" y="313267"/>
                    <a:pt x="447675" y="307975"/>
                  </a:cubicBezTo>
                  <a:cubicBezTo>
                    <a:pt x="446617" y="301625"/>
                    <a:pt x="445252" y="295318"/>
                    <a:pt x="444500" y="288925"/>
                  </a:cubicBezTo>
                  <a:cubicBezTo>
                    <a:pt x="443134" y="277315"/>
                    <a:pt x="442870" y="265587"/>
                    <a:pt x="441325" y="254000"/>
                  </a:cubicBezTo>
                  <a:cubicBezTo>
                    <a:pt x="440748" y="249675"/>
                    <a:pt x="439097" y="245560"/>
                    <a:pt x="438150" y="241300"/>
                  </a:cubicBezTo>
                  <a:cubicBezTo>
                    <a:pt x="436979" y="236032"/>
                    <a:pt x="436033" y="230717"/>
                    <a:pt x="434975" y="225425"/>
                  </a:cubicBezTo>
                  <a:cubicBezTo>
                    <a:pt x="433179" y="205673"/>
                    <a:pt x="432136" y="187588"/>
                    <a:pt x="428625" y="168275"/>
                  </a:cubicBezTo>
                  <a:cubicBezTo>
                    <a:pt x="427844" y="163982"/>
                    <a:pt x="426306" y="159854"/>
                    <a:pt x="425450" y="155575"/>
                  </a:cubicBezTo>
                  <a:cubicBezTo>
                    <a:pt x="424187" y="149262"/>
                    <a:pt x="423836" y="142770"/>
                    <a:pt x="422275" y="136525"/>
                  </a:cubicBezTo>
                  <a:cubicBezTo>
                    <a:pt x="420652" y="130031"/>
                    <a:pt x="417238" y="124039"/>
                    <a:pt x="415925" y="117475"/>
                  </a:cubicBezTo>
                  <a:cubicBezTo>
                    <a:pt x="415767" y="116684"/>
                    <a:pt x="412178" y="95329"/>
                    <a:pt x="409575" y="92075"/>
                  </a:cubicBezTo>
                  <a:cubicBezTo>
                    <a:pt x="405099" y="86480"/>
                    <a:pt x="396800" y="84642"/>
                    <a:pt x="390525" y="82550"/>
                  </a:cubicBezTo>
                  <a:cubicBezTo>
                    <a:pt x="386292" y="83608"/>
                    <a:pt x="380327" y="82150"/>
                    <a:pt x="377825" y="85725"/>
                  </a:cubicBezTo>
                  <a:cubicBezTo>
                    <a:pt x="372067" y="93950"/>
                    <a:pt x="371475" y="104775"/>
                    <a:pt x="368300" y="114300"/>
                  </a:cubicBezTo>
                  <a:cubicBezTo>
                    <a:pt x="367242" y="117475"/>
                    <a:pt x="366981" y="121040"/>
                    <a:pt x="365125" y="123825"/>
                  </a:cubicBezTo>
                  <a:cubicBezTo>
                    <a:pt x="346927" y="151122"/>
                    <a:pt x="368745" y="116585"/>
                    <a:pt x="355600" y="142875"/>
                  </a:cubicBezTo>
                  <a:cubicBezTo>
                    <a:pt x="353893" y="146288"/>
                    <a:pt x="350800" y="148913"/>
                    <a:pt x="349250" y="152400"/>
                  </a:cubicBezTo>
                  <a:cubicBezTo>
                    <a:pt x="346532" y="158517"/>
                    <a:pt x="346613" y="165881"/>
                    <a:pt x="342900" y="171450"/>
                  </a:cubicBezTo>
                  <a:cubicBezTo>
                    <a:pt x="340783" y="174625"/>
                    <a:pt x="338100" y="177488"/>
                    <a:pt x="336550" y="180975"/>
                  </a:cubicBezTo>
                  <a:cubicBezTo>
                    <a:pt x="333832" y="187092"/>
                    <a:pt x="332317" y="193675"/>
                    <a:pt x="330200" y="200025"/>
                  </a:cubicBezTo>
                  <a:cubicBezTo>
                    <a:pt x="329142" y="203200"/>
                    <a:pt x="328881" y="206765"/>
                    <a:pt x="327025" y="209550"/>
                  </a:cubicBezTo>
                  <a:cubicBezTo>
                    <a:pt x="324908" y="212725"/>
                    <a:pt x="322382" y="215662"/>
                    <a:pt x="320675" y="219075"/>
                  </a:cubicBezTo>
                  <a:cubicBezTo>
                    <a:pt x="319178" y="222068"/>
                    <a:pt x="319356" y="225815"/>
                    <a:pt x="317500" y="228600"/>
                  </a:cubicBezTo>
                  <a:cubicBezTo>
                    <a:pt x="315009" y="232336"/>
                    <a:pt x="310850" y="234676"/>
                    <a:pt x="307975" y="238125"/>
                  </a:cubicBezTo>
                  <a:cubicBezTo>
                    <a:pt x="305532" y="241056"/>
                    <a:pt x="304497" y="245137"/>
                    <a:pt x="301625" y="247650"/>
                  </a:cubicBezTo>
                  <a:cubicBezTo>
                    <a:pt x="295882" y="252676"/>
                    <a:pt x="282575" y="260350"/>
                    <a:pt x="282575" y="260350"/>
                  </a:cubicBezTo>
                  <a:cubicBezTo>
                    <a:pt x="267758" y="259292"/>
                    <a:pt x="252753" y="259756"/>
                    <a:pt x="238125" y="257175"/>
                  </a:cubicBezTo>
                  <a:cubicBezTo>
                    <a:pt x="234367" y="256512"/>
                    <a:pt x="232107" y="252328"/>
                    <a:pt x="228600" y="250825"/>
                  </a:cubicBezTo>
                  <a:cubicBezTo>
                    <a:pt x="214358" y="244721"/>
                    <a:pt x="218732" y="250654"/>
                    <a:pt x="206375" y="244475"/>
                  </a:cubicBezTo>
                  <a:cubicBezTo>
                    <a:pt x="202962" y="242768"/>
                    <a:pt x="199702" y="240660"/>
                    <a:pt x="196850" y="238125"/>
                  </a:cubicBezTo>
                  <a:cubicBezTo>
                    <a:pt x="190138" y="232159"/>
                    <a:pt x="177800" y="219075"/>
                    <a:pt x="177800" y="219075"/>
                  </a:cubicBezTo>
                  <a:cubicBezTo>
                    <a:pt x="176742" y="215900"/>
                    <a:pt x="176992" y="211917"/>
                    <a:pt x="174625" y="209550"/>
                  </a:cubicBezTo>
                  <a:cubicBezTo>
                    <a:pt x="171278" y="206203"/>
                    <a:pt x="166034" y="205548"/>
                    <a:pt x="161925" y="203200"/>
                  </a:cubicBezTo>
                  <a:cubicBezTo>
                    <a:pt x="134867" y="187738"/>
                    <a:pt x="174115" y="198298"/>
                    <a:pt x="104775" y="193675"/>
                  </a:cubicBezTo>
                  <a:cubicBezTo>
                    <a:pt x="99483" y="192617"/>
                    <a:pt x="90744" y="195572"/>
                    <a:pt x="88900" y="190500"/>
                  </a:cubicBezTo>
                  <a:cubicBezTo>
                    <a:pt x="86505" y="183914"/>
                    <a:pt x="93087" y="153688"/>
                    <a:pt x="95250" y="142875"/>
                  </a:cubicBezTo>
                  <a:cubicBezTo>
                    <a:pt x="94192" y="128058"/>
                    <a:pt x="93811" y="113178"/>
                    <a:pt x="92075" y="98425"/>
                  </a:cubicBezTo>
                  <a:cubicBezTo>
                    <a:pt x="91684" y="95101"/>
                    <a:pt x="90991" y="91513"/>
                    <a:pt x="88900" y="88900"/>
                  </a:cubicBezTo>
                  <a:cubicBezTo>
                    <a:pt x="86516" y="85920"/>
                    <a:pt x="82550" y="84667"/>
                    <a:pt x="79375" y="82550"/>
                  </a:cubicBezTo>
                  <a:cubicBezTo>
                    <a:pt x="77258" y="79375"/>
                    <a:pt x="75723" y="75723"/>
                    <a:pt x="73025" y="73025"/>
                  </a:cubicBezTo>
                  <a:cubicBezTo>
                    <a:pt x="70327" y="70327"/>
                    <a:pt x="66013" y="69547"/>
                    <a:pt x="63500" y="66675"/>
                  </a:cubicBezTo>
                  <a:cubicBezTo>
                    <a:pt x="58474" y="60932"/>
                    <a:pt x="55033" y="53975"/>
                    <a:pt x="50800" y="47625"/>
                  </a:cubicBezTo>
                  <a:cubicBezTo>
                    <a:pt x="48683" y="44450"/>
                    <a:pt x="48070" y="39307"/>
                    <a:pt x="44450" y="38100"/>
                  </a:cubicBezTo>
                  <a:cubicBezTo>
                    <a:pt x="41275" y="37042"/>
                    <a:pt x="37918" y="36422"/>
                    <a:pt x="34925" y="34925"/>
                  </a:cubicBezTo>
                  <a:cubicBezTo>
                    <a:pt x="23101" y="29013"/>
                    <a:pt x="26408" y="27827"/>
                    <a:pt x="15875" y="19050"/>
                  </a:cubicBezTo>
                  <a:cubicBezTo>
                    <a:pt x="12944" y="16607"/>
                    <a:pt x="9525" y="14817"/>
                    <a:pt x="6350" y="12700"/>
                  </a:cubicBezTo>
                  <a:lnTo>
                    <a:pt x="0" y="0"/>
                  </a:ln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559050" y="3025775"/>
              <a:ext cx="549275" cy="561975"/>
            </a:xfrm>
            <a:custGeom>
              <a:avLst/>
              <a:gdLst>
                <a:gd name="connsiteX0" fmla="*/ 0 w 549275"/>
                <a:gd name="connsiteY0" fmla="*/ 0 h 561975"/>
                <a:gd name="connsiteX1" fmla="*/ 15875 w 549275"/>
                <a:gd name="connsiteY1" fmla="*/ 15875 h 561975"/>
                <a:gd name="connsiteX2" fmla="*/ 34925 w 549275"/>
                <a:gd name="connsiteY2" fmla="*/ 28575 h 561975"/>
                <a:gd name="connsiteX3" fmla="*/ 47625 w 549275"/>
                <a:gd name="connsiteY3" fmla="*/ 34925 h 561975"/>
                <a:gd name="connsiteX4" fmla="*/ 57150 w 549275"/>
                <a:gd name="connsiteY4" fmla="*/ 44450 h 561975"/>
                <a:gd name="connsiteX5" fmla="*/ 66675 w 549275"/>
                <a:gd name="connsiteY5" fmla="*/ 47625 h 561975"/>
                <a:gd name="connsiteX6" fmla="*/ 76200 w 549275"/>
                <a:gd name="connsiteY6" fmla="*/ 53975 h 561975"/>
                <a:gd name="connsiteX7" fmla="*/ 88900 w 549275"/>
                <a:gd name="connsiteY7" fmla="*/ 60325 h 561975"/>
                <a:gd name="connsiteX8" fmla="*/ 101600 w 549275"/>
                <a:gd name="connsiteY8" fmla="*/ 69850 h 561975"/>
                <a:gd name="connsiteX9" fmla="*/ 111125 w 549275"/>
                <a:gd name="connsiteY9" fmla="*/ 76200 h 561975"/>
                <a:gd name="connsiteX10" fmla="*/ 120650 w 549275"/>
                <a:gd name="connsiteY10" fmla="*/ 85725 h 561975"/>
                <a:gd name="connsiteX11" fmla="*/ 133350 w 549275"/>
                <a:gd name="connsiteY11" fmla="*/ 92075 h 561975"/>
                <a:gd name="connsiteX12" fmla="*/ 139700 w 549275"/>
                <a:gd name="connsiteY12" fmla="*/ 101600 h 561975"/>
                <a:gd name="connsiteX13" fmla="*/ 161925 w 549275"/>
                <a:gd name="connsiteY13" fmla="*/ 117475 h 561975"/>
                <a:gd name="connsiteX14" fmla="*/ 184150 w 549275"/>
                <a:gd name="connsiteY14" fmla="*/ 142875 h 561975"/>
                <a:gd name="connsiteX15" fmla="*/ 200025 w 549275"/>
                <a:gd name="connsiteY15" fmla="*/ 161925 h 561975"/>
                <a:gd name="connsiteX16" fmla="*/ 212725 w 549275"/>
                <a:gd name="connsiteY16" fmla="*/ 180975 h 561975"/>
                <a:gd name="connsiteX17" fmla="*/ 222250 w 549275"/>
                <a:gd name="connsiteY17" fmla="*/ 187325 h 561975"/>
                <a:gd name="connsiteX18" fmla="*/ 250825 w 549275"/>
                <a:gd name="connsiteY18" fmla="*/ 209550 h 561975"/>
                <a:gd name="connsiteX19" fmla="*/ 269875 w 549275"/>
                <a:gd name="connsiteY19" fmla="*/ 228600 h 561975"/>
                <a:gd name="connsiteX20" fmla="*/ 279400 w 549275"/>
                <a:gd name="connsiteY20" fmla="*/ 234950 h 561975"/>
                <a:gd name="connsiteX21" fmla="*/ 307975 w 549275"/>
                <a:gd name="connsiteY21" fmla="*/ 260350 h 561975"/>
                <a:gd name="connsiteX22" fmla="*/ 311150 w 549275"/>
                <a:gd name="connsiteY22" fmla="*/ 273050 h 561975"/>
                <a:gd name="connsiteX23" fmla="*/ 320675 w 549275"/>
                <a:gd name="connsiteY23" fmla="*/ 279400 h 561975"/>
                <a:gd name="connsiteX24" fmla="*/ 327025 w 549275"/>
                <a:gd name="connsiteY24" fmla="*/ 298450 h 561975"/>
                <a:gd name="connsiteX25" fmla="*/ 333375 w 549275"/>
                <a:gd name="connsiteY25" fmla="*/ 307975 h 561975"/>
                <a:gd name="connsiteX26" fmla="*/ 342900 w 549275"/>
                <a:gd name="connsiteY26" fmla="*/ 330200 h 561975"/>
                <a:gd name="connsiteX27" fmla="*/ 349250 w 549275"/>
                <a:gd name="connsiteY27" fmla="*/ 352425 h 561975"/>
                <a:gd name="connsiteX28" fmla="*/ 355600 w 549275"/>
                <a:gd name="connsiteY28" fmla="*/ 361950 h 561975"/>
                <a:gd name="connsiteX29" fmla="*/ 361950 w 549275"/>
                <a:gd name="connsiteY29" fmla="*/ 403225 h 561975"/>
                <a:gd name="connsiteX30" fmla="*/ 368300 w 549275"/>
                <a:gd name="connsiteY30" fmla="*/ 425450 h 561975"/>
                <a:gd name="connsiteX31" fmla="*/ 374650 w 549275"/>
                <a:gd name="connsiteY31" fmla="*/ 434975 h 561975"/>
                <a:gd name="connsiteX32" fmla="*/ 393700 w 549275"/>
                <a:gd name="connsiteY32" fmla="*/ 457200 h 561975"/>
                <a:gd name="connsiteX33" fmla="*/ 403225 w 549275"/>
                <a:gd name="connsiteY33" fmla="*/ 460375 h 561975"/>
                <a:gd name="connsiteX34" fmla="*/ 422275 w 549275"/>
                <a:gd name="connsiteY34" fmla="*/ 473075 h 561975"/>
                <a:gd name="connsiteX35" fmla="*/ 434975 w 549275"/>
                <a:gd name="connsiteY35" fmla="*/ 482600 h 561975"/>
                <a:gd name="connsiteX36" fmla="*/ 444500 w 549275"/>
                <a:gd name="connsiteY36" fmla="*/ 485775 h 561975"/>
                <a:gd name="connsiteX37" fmla="*/ 463550 w 549275"/>
                <a:gd name="connsiteY37" fmla="*/ 501650 h 561975"/>
                <a:gd name="connsiteX38" fmla="*/ 473075 w 549275"/>
                <a:gd name="connsiteY38" fmla="*/ 504825 h 561975"/>
                <a:gd name="connsiteX39" fmla="*/ 479425 w 549275"/>
                <a:gd name="connsiteY39" fmla="*/ 514350 h 561975"/>
                <a:gd name="connsiteX40" fmla="*/ 488950 w 549275"/>
                <a:gd name="connsiteY40" fmla="*/ 523875 h 561975"/>
                <a:gd name="connsiteX41" fmla="*/ 495300 w 549275"/>
                <a:gd name="connsiteY41" fmla="*/ 536575 h 561975"/>
                <a:gd name="connsiteX42" fmla="*/ 504825 w 549275"/>
                <a:gd name="connsiteY42" fmla="*/ 539750 h 561975"/>
                <a:gd name="connsiteX43" fmla="*/ 517525 w 549275"/>
                <a:gd name="connsiteY43" fmla="*/ 546100 h 561975"/>
                <a:gd name="connsiteX44" fmla="*/ 536575 w 549275"/>
                <a:gd name="connsiteY44" fmla="*/ 555625 h 561975"/>
                <a:gd name="connsiteX45" fmla="*/ 549275 w 549275"/>
                <a:gd name="connsiteY45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49275" h="561975">
                  <a:moveTo>
                    <a:pt x="0" y="0"/>
                  </a:moveTo>
                  <a:cubicBezTo>
                    <a:pt x="5292" y="5292"/>
                    <a:pt x="10083" y="11136"/>
                    <a:pt x="15875" y="15875"/>
                  </a:cubicBezTo>
                  <a:cubicBezTo>
                    <a:pt x="21782" y="20708"/>
                    <a:pt x="28099" y="25162"/>
                    <a:pt x="34925" y="28575"/>
                  </a:cubicBezTo>
                  <a:cubicBezTo>
                    <a:pt x="39158" y="30692"/>
                    <a:pt x="43774" y="32174"/>
                    <a:pt x="47625" y="34925"/>
                  </a:cubicBezTo>
                  <a:cubicBezTo>
                    <a:pt x="51279" y="37535"/>
                    <a:pt x="53414" y="41959"/>
                    <a:pt x="57150" y="44450"/>
                  </a:cubicBezTo>
                  <a:cubicBezTo>
                    <a:pt x="59935" y="46306"/>
                    <a:pt x="63682" y="46128"/>
                    <a:pt x="66675" y="47625"/>
                  </a:cubicBezTo>
                  <a:cubicBezTo>
                    <a:pt x="70088" y="49332"/>
                    <a:pt x="72887" y="52082"/>
                    <a:pt x="76200" y="53975"/>
                  </a:cubicBezTo>
                  <a:cubicBezTo>
                    <a:pt x="80309" y="56323"/>
                    <a:pt x="84886" y="57817"/>
                    <a:pt x="88900" y="60325"/>
                  </a:cubicBezTo>
                  <a:cubicBezTo>
                    <a:pt x="93387" y="63130"/>
                    <a:pt x="97294" y="66774"/>
                    <a:pt x="101600" y="69850"/>
                  </a:cubicBezTo>
                  <a:cubicBezTo>
                    <a:pt x="104705" y="72068"/>
                    <a:pt x="108194" y="73757"/>
                    <a:pt x="111125" y="76200"/>
                  </a:cubicBezTo>
                  <a:cubicBezTo>
                    <a:pt x="114574" y="79075"/>
                    <a:pt x="116996" y="83115"/>
                    <a:pt x="120650" y="85725"/>
                  </a:cubicBezTo>
                  <a:cubicBezTo>
                    <a:pt x="124501" y="88476"/>
                    <a:pt x="129117" y="89958"/>
                    <a:pt x="133350" y="92075"/>
                  </a:cubicBezTo>
                  <a:cubicBezTo>
                    <a:pt x="135467" y="95250"/>
                    <a:pt x="137002" y="98902"/>
                    <a:pt x="139700" y="101600"/>
                  </a:cubicBezTo>
                  <a:cubicBezTo>
                    <a:pt x="156691" y="118591"/>
                    <a:pt x="141925" y="94975"/>
                    <a:pt x="161925" y="117475"/>
                  </a:cubicBezTo>
                  <a:cubicBezTo>
                    <a:pt x="188864" y="147782"/>
                    <a:pt x="162214" y="128251"/>
                    <a:pt x="184150" y="142875"/>
                  </a:cubicBezTo>
                  <a:cubicBezTo>
                    <a:pt x="206841" y="176912"/>
                    <a:pt x="171504" y="125255"/>
                    <a:pt x="200025" y="161925"/>
                  </a:cubicBezTo>
                  <a:cubicBezTo>
                    <a:pt x="204710" y="167949"/>
                    <a:pt x="206375" y="176742"/>
                    <a:pt x="212725" y="180975"/>
                  </a:cubicBezTo>
                  <a:cubicBezTo>
                    <a:pt x="215900" y="183092"/>
                    <a:pt x="219398" y="184790"/>
                    <a:pt x="222250" y="187325"/>
                  </a:cubicBezTo>
                  <a:cubicBezTo>
                    <a:pt x="247950" y="210169"/>
                    <a:pt x="231184" y="203003"/>
                    <a:pt x="250825" y="209550"/>
                  </a:cubicBezTo>
                  <a:cubicBezTo>
                    <a:pt x="257175" y="215900"/>
                    <a:pt x="262403" y="223619"/>
                    <a:pt x="269875" y="228600"/>
                  </a:cubicBezTo>
                  <a:cubicBezTo>
                    <a:pt x="273050" y="230717"/>
                    <a:pt x="276548" y="232415"/>
                    <a:pt x="279400" y="234950"/>
                  </a:cubicBezTo>
                  <a:cubicBezTo>
                    <a:pt x="312022" y="263948"/>
                    <a:pt x="286357" y="245938"/>
                    <a:pt x="307975" y="260350"/>
                  </a:cubicBezTo>
                  <a:cubicBezTo>
                    <a:pt x="309033" y="264583"/>
                    <a:pt x="308729" y="269419"/>
                    <a:pt x="311150" y="273050"/>
                  </a:cubicBezTo>
                  <a:cubicBezTo>
                    <a:pt x="313267" y="276225"/>
                    <a:pt x="318653" y="276164"/>
                    <a:pt x="320675" y="279400"/>
                  </a:cubicBezTo>
                  <a:cubicBezTo>
                    <a:pt x="324223" y="285076"/>
                    <a:pt x="323312" y="292881"/>
                    <a:pt x="327025" y="298450"/>
                  </a:cubicBezTo>
                  <a:lnTo>
                    <a:pt x="333375" y="307975"/>
                  </a:lnTo>
                  <a:cubicBezTo>
                    <a:pt x="339983" y="334406"/>
                    <a:pt x="331937" y="308274"/>
                    <a:pt x="342900" y="330200"/>
                  </a:cubicBezTo>
                  <a:cubicBezTo>
                    <a:pt x="349079" y="342557"/>
                    <a:pt x="343146" y="338183"/>
                    <a:pt x="349250" y="352425"/>
                  </a:cubicBezTo>
                  <a:cubicBezTo>
                    <a:pt x="350753" y="355932"/>
                    <a:pt x="353483" y="358775"/>
                    <a:pt x="355600" y="361950"/>
                  </a:cubicBezTo>
                  <a:cubicBezTo>
                    <a:pt x="360706" y="413014"/>
                    <a:pt x="354909" y="378580"/>
                    <a:pt x="361950" y="403225"/>
                  </a:cubicBezTo>
                  <a:cubicBezTo>
                    <a:pt x="363306" y="407972"/>
                    <a:pt x="365762" y="420375"/>
                    <a:pt x="368300" y="425450"/>
                  </a:cubicBezTo>
                  <a:cubicBezTo>
                    <a:pt x="370007" y="428863"/>
                    <a:pt x="372432" y="431870"/>
                    <a:pt x="374650" y="434975"/>
                  </a:cubicBezTo>
                  <a:cubicBezTo>
                    <a:pt x="378651" y="440577"/>
                    <a:pt x="387406" y="453004"/>
                    <a:pt x="393700" y="457200"/>
                  </a:cubicBezTo>
                  <a:cubicBezTo>
                    <a:pt x="396485" y="459056"/>
                    <a:pt x="400299" y="458750"/>
                    <a:pt x="403225" y="460375"/>
                  </a:cubicBezTo>
                  <a:cubicBezTo>
                    <a:pt x="409896" y="464081"/>
                    <a:pt x="416170" y="468496"/>
                    <a:pt x="422275" y="473075"/>
                  </a:cubicBezTo>
                  <a:cubicBezTo>
                    <a:pt x="426508" y="476250"/>
                    <a:pt x="430381" y="479975"/>
                    <a:pt x="434975" y="482600"/>
                  </a:cubicBezTo>
                  <a:cubicBezTo>
                    <a:pt x="437881" y="484260"/>
                    <a:pt x="441507" y="484278"/>
                    <a:pt x="444500" y="485775"/>
                  </a:cubicBezTo>
                  <a:cubicBezTo>
                    <a:pt x="465275" y="496163"/>
                    <a:pt x="442484" y="487606"/>
                    <a:pt x="463550" y="501650"/>
                  </a:cubicBezTo>
                  <a:cubicBezTo>
                    <a:pt x="466335" y="503506"/>
                    <a:pt x="469900" y="503767"/>
                    <a:pt x="473075" y="504825"/>
                  </a:cubicBezTo>
                  <a:cubicBezTo>
                    <a:pt x="475192" y="508000"/>
                    <a:pt x="476982" y="511419"/>
                    <a:pt x="479425" y="514350"/>
                  </a:cubicBezTo>
                  <a:cubicBezTo>
                    <a:pt x="482300" y="517799"/>
                    <a:pt x="486340" y="520221"/>
                    <a:pt x="488950" y="523875"/>
                  </a:cubicBezTo>
                  <a:cubicBezTo>
                    <a:pt x="491701" y="527726"/>
                    <a:pt x="491953" y="533228"/>
                    <a:pt x="495300" y="536575"/>
                  </a:cubicBezTo>
                  <a:cubicBezTo>
                    <a:pt x="497667" y="538942"/>
                    <a:pt x="501749" y="538432"/>
                    <a:pt x="504825" y="539750"/>
                  </a:cubicBezTo>
                  <a:cubicBezTo>
                    <a:pt x="509175" y="541614"/>
                    <a:pt x="513175" y="544236"/>
                    <a:pt x="517525" y="546100"/>
                  </a:cubicBezTo>
                  <a:cubicBezTo>
                    <a:pt x="546631" y="558574"/>
                    <a:pt x="506067" y="538192"/>
                    <a:pt x="536575" y="555625"/>
                  </a:cubicBezTo>
                  <a:cubicBezTo>
                    <a:pt x="540684" y="557973"/>
                    <a:pt x="549275" y="561975"/>
                    <a:pt x="549275" y="561975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2336800" y="2959100"/>
              <a:ext cx="244475" cy="600075"/>
            </a:xfrm>
            <a:custGeom>
              <a:avLst/>
              <a:gdLst>
                <a:gd name="connsiteX0" fmla="*/ 12700 w 244475"/>
                <a:gd name="connsiteY0" fmla="*/ 0 h 600075"/>
                <a:gd name="connsiteX1" fmla="*/ 9525 w 244475"/>
                <a:gd name="connsiteY1" fmla="*/ 15875 h 600075"/>
                <a:gd name="connsiteX2" fmla="*/ 0 w 244475"/>
                <a:gd name="connsiteY2" fmla="*/ 88900 h 600075"/>
                <a:gd name="connsiteX3" fmla="*/ 3175 w 244475"/>
                <a:gd name="connsiteY3" fmla="*/ 139700 h 600075"/>
                <a:gd name="connsiteX4" fmla="*/ 12700 w 244475"/>
                <a:gd name="connsiteY4" fmla="*/ 158750 h 600075"/>
                <a:gd name="connsiteX5" fmla="*/ 22225 w 244475"/>
                <a:gd name="connsiteY5" fmla="*/ 180975 h 600075"/>
                <a:gd name="connsiteX6" fmla="*/ 31750 w 244475"/>
                <a:gd name="connsiteY6" fmla="*/ 190500 h 600075"/>
                <a:gd name="connsiteX7" fmla="*/ 38100 w 244475"/>
                <a:gd name="connsiteY7" fmla="*/ 200025 h 600075"/>
                <a:gd name="connsiteX8" fmla="*/ 47625 w 244475"/>
                <a:gd name="connsiteY8" fmla="*/ 209550 h 600075"/>
                <a:gd name="connsiteX9" fmla="*/ 53975 w 244475"/>
                <a:gd name="connsiteY9" fmla="*/ 219075 h 600075"/>
                <a:gd name="connsiteX10" fmla="*/ 63500 w 244475"/>
                <a:gd name="connsiteY10" fmla="*/ 225425 h 600075"/>
                <a:gd name="connsiteX11" fmla="*/ 88900 w 244475"/>
                <a:gd name="connsiteY11" fmla="*/ 241300 h 600075"/>
                <a:gd name="connsiteX12" fmla="*/ 98425 w 244475"/>
                <a:gd name="connsiteY12" fmla="*/ 244475 h 600075"/>
                <a:gd name="connsiteX13" fmla="*/ 111125 w 244475"/>
                <a:gd name="connsiteY13" fmla="*/ 254000 h 600075"/>
                <a:gd name="connsiteX14" fmla="*/ 130175 w 244475"/>
                <a:gd name="connsiteY14" fmla="*/ 260350 h 600075"/>
                <a:gd name="connsiteX15" fmla="*/ 149225 w 244475"/>
                <a:gd name="connsiteY15" fmla="*/ 269875 h 600075"/>
                <a:gd name="connsiteX16" fmla="*/ 168275 w 244475"/>
                <a:gd name="connsiteY16" fmla="*/ 282575 h 600075"/>
                <a:gd name="connsiteX17" fmla="*/ 177800 w 244475"/>
                <a:gd name="connsiteY17" fmla="*/ 288925 h 600075"/>
                <a:gd name="connsiteX18" fmla="*/ 196850 w 244475"/>
                <a:gd name="connsiteY18" fmla="*/ 307975 h 600075"/>
                <a:gd name="connsiteX19" fmla="*/ 206375 w 244475"/>
                <a:gd name="connsiteY19" fmla="*/ 317500 h 600075"/>
                <a:gd name="connsiteX20" fmla="*/ 215900 w 244475"/>
                <a:gd name="connsiteY20" fmla="*/ 330200 h 600075"/>
                <a:gd name="connsiteX21" fmla="*/ 228600 w 244475"/>
                <a:gd name="connsiteY21" fmla="*/ 349250 h 600075"/>
                <a:gd name="connsiteX22" fmla="*/ 244475 w 244475"/>
                <a:gd name="connsiteY22" fmla="*/ 374650 h 600075"/>
                <a:gd name="connsiteX23" fmla="*/ 241300 w 244475"/>
                <a:gd name="connsiteY23" fmla="*/ 482600 h 600075"/>
                <a:gd name="connsiteX24" fmla="*/ 238125 w 244475"/>
                <a:gd name="connsiteY24" fmla="*/ 568325 h 600075"/>
                <a:gd name="connsiteX25" fmla="*/ 234950 w 244475"/>
                <a:gd name="connsiteY25" fmla="*/ 577850 h 600075"/>
                <a:gd name="connsiteX26" fmla="*/ 215900 w 244475"/>
                <a:gd name="connsiteY26" fmla="*/ 587375 h 600075"/>
                <a:gd name="connsiteX27" fmla="*/ 209550 w 244475"/>
                <a:gd name="connsiteY27" fmla="*/ 600075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4475" h="600075">
                  <a:moveTo>
                    <a:pt x="12700" y="0"/>
                  </a:moveTo>
                  <a:cubicBezTo>
                    <a:pt x="11642" y="5292"/>
                    <a:pt x="10194" y="10520"/>
                    <a:pt x="9525" y="15875"/>
                  </a:cubicBezTo>
                  <a:cubicBezTo>
                    <a:pt x="166" y="90750"/>
                    <a:pt x="8630" y="54381"/>
                    <a:pt x="0" y="88900"/>
                  </a:cubicBezTo>
                  <a:cubicBezTo>
                    <a:pt x="1058" y="105833"/>
                    <a:pt x="1399" y="122827"/>
                    <a:pt x="3175" y="139700"/>
                  </a:cubicBezTo>
                  <a:cubicBezTo>
                    <a:pt x="4239" y="149809"/>
                    <a:pt x="8276" y="149902"/>
                    <a:pt x="12700" y="158750"/>
                  </a:cubicBezTo>
                  <a:cubicBezTo>
                    <a:pt x="19609" y="172569"/>
                    <a:pt x="11214" y="165559"/>
                    <a:pt x="22225" y="180975"/>
                  </a:cubicBezTo>
                  <a:cubicBezTo>
                    <a:pt x="24835" y="184629"/>
                    <a:pt x="28875" y="187051"/>
                    <a:pt x="31750" y="190500"/>
                  </a:cubicBezTo>
                  <a:cubicBezTo>
                    <a:pt x="34193" y="193431"/>
                    <a:pt x="35657" y="197094"/>
                    <a:pt x="38100" y="200025"/>
                  </a:cubicBezTo>
                  <a:cubicBezTo>
                    <a:pt x="40975" y="203474"/>
                    <a:pt x="44750" y="206101"/>
                    <a:pt x="47625" y="209550"/>
                  </a:cubicBezTo>
                  <a:cubicBezTo>
                    <a:pt x="50068" y="212481"/>
                    <a:pt x="51277" y="216377"/>
                    <a:pt x="53975" y="219075"/>
                  </a:cubicBezTo>
                  <a:cubicBezTo>
                    <a:pt x="56673" y="221773"/>
                    <a:pt x="60325" y="223308"/>
                    <a:pt x="63500" y="225425"/>
                  </a:cubicBezTo>
                  <a:cubicBezTo>
                    <a:pt x="73563" y="240519"/>
                    <a:pt x="66230" y="233743"/>
                    <a:pt x="88900" y="241300"/>
                  </a:cubicBezTo>
                  <a:lnTo>
                    <a:pt x="98425" y="244475"/>
                  </a:lnTo>
                  <a:cubicBezTo>
                    <a:pt x="102658" y="247650"/>
                    <a:pt x="106392" y="251633"/>
                    <a:pt x="111125" y="254000"/>
                  </a:cubicBezTo>
                  <a:cubicBezTo>
                    <a:pt x="117112" y="256993"/>
                    <a:pt x="124606" y="256637"/>
                    <a:pt x="130175" y="260350"/>
                  </a:cubicBezTo>
                  <a:cubicBezTo>
                    <a:pt x="172460" y="288540"/>
                    <a:pt x="109790" y="247967"/>
                    <a:pt x="149225" y="269875"/>
                  </a:cubicBezTo>
                  <a:cubicBezTo>
                    <a:pt x="155896" y="273581"/>
                    <a:pt x="161925" y="278342"/>
                    <a:pt x="168275" y="282575"/>
                  </a:cubicBezTo>
                  <a:cubicBezTo>
                    <a:pt x="171450" y="284692"/>
                    <a:pt x="175102" y="286227"/>
                    <a:pt x="177800" y="288925"/>
                  </a:cubicBezTo>
                  <a:lnTo>
                    <a:pt x="196850" y="307975"/>
                  </a:lnTo>
                  <a:cubicBezTo>
                    <a:pt x="200025" y="311150"/>
                    <a:pt x="203681" y="313908"/>
                    <a:pt x="206375" y="317500"/>
                  </a:cubicBezTo>
                  <a:cubicBezTo>
                    <a:pt x="209550" y="321733"/>
                    <a:pt x="212865" y="325865"/>
                    <a:pt x="215900" y="330200"/>
                  </a:cubicBezTo>
                  <a:cubicBezTo>
                    <a:pt x="220277" y="336452"/>
                    <a:pt x="224021" y="343145"/>
                    <a:pt x="228600" y="349250"/>
                  </a:cubicBezTo>
                  <a:cubicBezTo>
                    <a:pt x="240965" y="365736"/>
                    <a:pt x="235758" y="357217"/>
                    <a:pt x="244475" y="374650"/>
                  </a:cubicBezTo>
                  <a:cubicBezTo>
                    <a:pt x="243417" y="410633"/>
                    <a:pt x="242480" y="446620"/>
                    <a:pt x="241300" y="482600"/>
                  </a:cubicBezTo>
                  <a:cubicBezTo>
                    <a:pt x="240363" y="511179"/>
                    <a:pt x="240027" y="539794"/>
                    <a:pt x="238125" y="568325"/>
                  </a:cubicBezTo>
                  <a:cubicBezTo>
                    <a:pt x="237902" y="571664"/>
                    <a:pt x="237041" y="575237"/>
                    <a:pt x="234950" y="577850"/>
                  </a:cubicBezTo>
                  <a:cubicBezTo>
                    <a:pt x="230474" y="583445"/>
                    <a:pt x="222175" y="585283"/>
                    <a:pt x="215900" y="587375"/>
                  </a:cubicBezTo>
                  <a:cubicBezTo>
                    <a:pt x="212252" y="598320"/>
                    <a:pt x="215092" y="594533"/>
                    <a:pt x="209550" y="600075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577971" y="1768475"/>
              <a:ext cx="787404" cy="803275"/>
            </a:xfrm>
            <a:custGeom>
              <a:avLst/>
              <a:gdLst>
                <a:gd name="connsiteX0" fmla="*/ 787404 w 787404"/>
                <a:gd name="connsiteY0" fmla="*/ 79375 h 803275"/>
                <a:gd name="connsiteX1" fmla="*/ 765179 w 787404"/>
                <a:gd name="connsiteY1" fmla="*/ 50800 h 803275"/>
                <a:gd name="connsiteX2" fmla="*/ 746129 w 787404"/>
                <a:gd name="connsiteY2" fmla="*/ 34925 h 803275"/>
                <a:gd name="connsiteX3" fmla="*/ 727079 w 787404"/>
                <a:gd name="connsiteY3" fmla="*/ 19050 h 803275"/>
                <a:gd name="connsiteX4" fmla="*/ 720729 w 787404"/>
                <a:gd name="connsiteY4" fmla="*/ 9525 h 803275"/>
                <a:gd name="connsiteX5" fmla="*/ 711204 w 787404"/>
                <a:gd name="connsiteY5" fmla="*/ 6350 h 803275"/>
                <a:gd name="connsiteX6" fmla="*/ 688979 w 787404"/>
                <a:gd name="connsiteY6" fmla="*/ 0 h 803275"/>
                <a:gd name="connsiteX7" fmla="*/ 679454 w 787404"/>
                <a:gd name="connsiteY7" fmla="*/ 9525 h 803275"/>
                <a:gd name="connsiteX8" fmla="*/ 676279 w 787404"/>
                <a:gd name="connsiteY8" fmla="*/ 22225 h 803275"/>
                <a:gd name="connsiteX9" fmla="*/ 673104 w 787404"/>
                <a:gd name="connsiteY9" fmla="*/ 60325 h 803275"/>
                <a:gd name="connsiteX10" fmla="*/ 669929 w 787404"/>
                <a:gd name="connsiteY10" fmla="*/ 69850 h 803275"/>
                <a:gd name="connsiteX11" fmla="*/ 660404 w 787404"/>
                <a:gd name="connsiteY11" fmla="*/ 79375 h 803275"/>
                <a:gd name="connsiteX12" fmla="*/ 657229 w 787404"/>
                <a:gd name="connsiteY12" fmla="*/ 88900 h 803275"/>
                <a:gd name="connsiteX13" fmla="*/ 638179 w 787404"/>
                <a:gd name="connsiteY13" fmla="*/ 107950 h 803275"/>
                <a:gd name="connsiteX14" fmla="*/ 631829 w 787404"/>
                <a:gd name="connsiteY14" fmla="*/ 120650 h 803275"/>
                <a:gd name="connsiteX15" fmla="*/ 628654 w 787404"/>
                <a:gd name="connsiteY15" fmla="*/ 130175 h 803275"/>
                <a:gd name="connsiteX16" fmla="*/ 619129 w 787404"/>
                <a:gd name="connsiteY16" fmla="*/ 139700 h 803275"/>
                <a:gd name="connsiteX17" fmla="*/ 612779 w 787404"/>
                <a:gd name="connsiteY17" fmla="*/ 152400 h 803275"/>
                <a:gd name="connsiteX18" fmla="*/ 593729 w 787404"/>
                <a:gd name="connsiteY18" fmla="*/ 168275 h 803275"/>
                <a:gd name="connsiteX19" fmla="*/ 584204 w 787404"/>
                <a:gd name="connsiteY19" fmla="*/ 171450 h 803275"/>
                <a:gd name="connsiteX20" fmla="*/ 571504 w 787404"/>
                <a:gd name="connsiteY20" fmla="*/ 177800 h 803275"/>
                <a:gd name="connsiteX21" fmla="*/ 555629 w 787404"/>
                <a:gd name="connsiteY21" fmla="*/ 180975 h 803275"/>
                <a:gd name="connsiteX22" fmla="*/ 539754 w 787404"/>
                <a:gd name="connsiteY22" fmla="*/ 187325 h 803275"/>
                <a:gd name="connsiteX23" fmla="*/ 508004 w 787404"/>
                <a:gd name="connsiteY23" fmla="*/ 193675 h 803275"/>
                <a:gd name="connsiteX24" fmla="*/ 485779 w 787404"/>
                <a:gd name="connsiteY24" fmla="*/ 203200 h 803275"/>
                <a:gd name="connsiteX25" fmla="*/ 476254 w 787404"/>
                <a:gd name="connsiteY25" fmla="*/ 209550 h 803275"/>
                <a:gd name="connsiteX26" fmla="*/ 466729 w 787404"/>
                <a:gd name="connsiteY26" fmla="*/ 212725 h 803275"/>
                <a:gd name="connsiteX27" fmla="*/ 460379 w 787404"/>
                <a:gd name="connsiteY27" fmla="*/ 222250 h 803275"/>
                <a:gd name="connsiteX28" fmla="*/ 450854 w 787404"/>
                <a:gd name="connsiteY28" fmla="*/ 228600 h 803275"/>
                <a:gd name="connsiteX29" fmla="*/ 447679 w 787404"/>
                <a:gd name="connsiteY29" fmla="*/ 241300 h 803275"/>
                <a:gd name="connsiteX30" fmla="*/ 441329 w 787404"/>
                <a:gd name="connsiteY30" fmla="*/ 250825 h 803275"/>
                <a:gd name="connsiteX31" fmla="*/ 431804 w 787404"/>
                <a:gd name="connsiteY31" fmla="*/ 269875 h 803275"/>
                <a:gd name="connsiteX32" fmla="*/ 419104 w 787404"/>
                <a:gd name="connsiteY32" fmla="*/ 295275 h 803275"/>
                <a:gd name="connsiteX33" fmla="*/ 415929 w 787404"/>
                <a:gd name="connsiteY33" fmla="*/ 304800 h 803275"/>
                <a:gd name="connsiteX34" fmla="*/ 409579 w 787404"/>
                <a:gd name="connsiteY34" fmla="*/ 314325 h 803275"/>
                <a:gd name="connsiteX35" fmla="*/ 406404 w 787404"/>
                <a:gd name="connsiteY35" fmla="*/ 327025 h 803275"/>
                <a:gd name="connsiteX36" fmla="*/ 393704 w 787404"/>
                <a:gd name="connsiteY36" fmla="*/ 346075 h 803275"/>
                <a:gd name="connsiteX37" fmla="*/ 381004 w 787404"/>
                <a:gd name="connsiteY37" fmla="*/ 365125 h 803275"/>
                <a:gd name="connsiteX38" fmla="*/ 374654 w 787404"/>
                <a:gd name="connsiteY38" fmla="*/ 374650 h 803275"/>
                <a:gd name="connsiteX39" fmla="*/ 368304 w 787404"/>
                <a:gd name="connsiteY39" fmla="*/ 384175 h 803275"/>
                <a:gd name="connsiteX40" fmla="*/ 339729 w 787404"/>
                <a:gd name="connsiteY40" fmla="*/ 381000 h 803275"/>
                <a:gd name="connsiteX41" fmla="*/ 330204 w 787404"/>
                <a:gd name="connsiteY41" fmla="*/ 377825 h 803275"/>
                <a:gd name="connsiteX42" fmla="*/ 269879 w 787404"/>
                <a:gd name="connsiteY42" fmla="*/ 368300 h 803275"/>
                <a:gd name="connsiteX43" fmla="*/ 260354 w 787404"/>
                <a:gd name="connsiteY43" fmla="*/ 365125 h 803275"/>
                <a:gd name="connsiteX44" fmla="*/ 212729 w 787404"/>
                <a:gd name="connsiteY44" fmla="*/ 371475 h 803275"/>
                <a:gd name="connsiteX45" fmla="*/ 193679 w 787404"/>
                <a:gd name="connsiteY45" fmla="*/ 381000 h 803275"/>
                <a:gd name="connsiteX46" fmla="*/ 184154 w 787404"/>
                <a:gd name="connsiteY46" fmla="*/ 390525 h 803275"/>
                <a:gd name="connsiteX47" fmla="*/ 177804 w 787404"/>
                <a:gd name="connsiteY47" fmla="*/ 409575 h 803275"/>
                <a:gd name="connsiteX48" fmla="*/ 171454 w 787404"/>
                <a:gd name="connsiteY48" fmla="*/ 431800 h 803275"/>
                <a:gd name="connsiteX49" fmla="*/ 168279 w 787404"/>
                <a:gd name="connsiteY49" fmla="*/ 473075 h 803275"/>
                <a:gd name="connsiteX50" fmla="*/ 165104 w 787404"/>
                <a:gd name="connsiteY50" fmla="*/ 482600 h 803275"/>
                <a:gd name="connsiteX51" fmla="*/ 158754 w 787404"/>
                <a:gd name="connsiteY51" fmla="*/ 514350 h 803275"/>
                <a:gd name="connsiteX52" fmla="*/ 152404 w 787404"/>
                <a:gd name="connsiteY52" fmla="*/ 533400 h 803275"/>
                <a:gd name="connsiteX53" fmla="*/ 149229 w 787404"/>
                <a:gd name="connsiteY53" fmla="*/ 546100 h 803275"/>
                <a:gd name="connsiteX54" fmla="*/ 142879 w 787404"/>
                <a:gd name="connsiteY54" fmla="*/ 565150 h 803275"/>
                <a:gd name="connsiteX55" fmla="*/ 133354 w 787404"/>
                <a:gd name="connsiteY55" fmla="*/ 596900 h 803275"/>
                <a:gd name="connsiteX56" fmla="*/ 130179 w 787404"/>
                <a:gd name="connsiteY56" fmla="*/ 606425 h 803275"/>
                <a:gd name="connsiteX57" fmla="*/ 123829 w 787404"/>
                <a:gd name="connsiteY57" fmla="*/ 615950 h 803275"/>
                <a:gd name="connsiteX58" fmla="*/ 120654 w 787404"/>
                <a:gd name="connsiteY58" fmla="*/ 628650 h 803275"/>
                <a:gd name="connsiteX59" fmla="*/ 104779 w 787404"/>
                <a:gd name="connsiteY59" fmla="*/ 647700 h 803275"/>
                <a:gd name="connsiteX60" fmla="*/ 85729 w 787404"/>
                <a:gd name="connsiteY60" fmla="*/ 660400 h 803275"/>
                <a:gd name="connsiteX61" fmla="*/ 76204 w 787404"/>
                <a:gd name="connsiteY61" fmla="*/ 669925 h 803275"/>
                <a:gd name="connsiteX62" fmla="*/ 63504 w 787404"/>
                <a:gd name="connsiteY62" fmla="*/ 679450 h 803275"/>
                <a:gd name="connsiteX63" fmla="*/ 47629 w 787404"/>
                <a:gd name="connsiteY63" fmla="*/ 708025 h 803275"/>
                <a:gd name="connsiteX64" fmla="*/ 41279 w 787404"/>
                <a:gd name="connsiteY64" fmla="*/ 717550 h 803275"/>
                <a:gd name="connsiteX65" fmla="*/ 38104 w 787404"/>
                <a:gd name="connsiteY65" fmla="*/ 727075 h 803275"/>
                <a:gd name="connsiteX66" fmla="*/ 19054 w 787404"/>
                <a:gd name="connsiteY66" fmla="*/ 755650 h 803275"/>
                <a:gd name="connsiteX67" fmla="*/ 12704 w 787404"/>
                <a:gd name="connsiteY67" fmla="*/ 765175 h 803275"/>
                <a:gd name="connsiteX68" fmla="*/ 3179 w 787404"/>
                <a:gd name="connsiteY68" fmla="*/ 787400 h 803275"/>
                <a:gd name="connsiteX69" fmla="*/ 4 w 787404"/>
                <a:gd name="connsiteY69" fmla="*/ 803275 h 80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787404" h="803275">
                  <a:moveTo>
                    <a:pt x="787404" y="79375"/>
                  </a:moveTo>
                  <a:cubicBezTo>
                    <a:pt x="745184" y="37155"/>
                    <a:pt x="789421" y="84739"/>
                    <a:pt x="765179" y="50800"/>
                  </a:cubicBezTo>
                  <a:cubicBezTo>
                    <a:pt x="756994" y="39342"/>
                    <a:pt x="755958" y="43116"/>
                    <a:pt x="746129" y="34925"/>
                  </a:cubicBezTo>
                  <a:cubicBezTo>
                    <a:pt x="721683" y="14553"/>
                    <a:pt x="750728" y="34816"/>
                    <a:pt x="727079" y="19050"/>
                  </a:cubicBezTo>
                  <a:cubicBezTo>
                    <a:pt x="724962" y="15875"/>
                    <a:pt x="723709" y="11909"/>
                    <a:pt x="720729" y="9525"/>
                  </a:cubicBezTo>
                  <a:cubicBezTo>
                    <a:pt x="718116" y="7434"/>
                    <a:pt x="714422" y="7269"/>
                    <a:pt x="711204" y="6350"/>
                  </a:cubicBezTo>
                  <a:cubicBezTo>
                    <a:pt x="683297" y="-1623"/>
                    <a:pt x="711817" y="7613"/>
                    <a:pt x="688979" y="0"/>
                  </a:cubicBezTo>
                  <a:cubicBezTo>
                    <a:pt x="685804" y="3175"/>
                    <a:pt x="681682" y="5626"/>
                    <a:pt x="679454" y="9525"/>
                  </a:cubicBezTo>
                  <a:cubicBezTo>
                    <a:pt x="677289" y="13314"/>
                    <a:pt x="676820" y="17895"/>
                    <a:pt x="676279" y="22225"/>
                  </a:cubicBezTo>
                  <a:cubicBezTo>
                    <a:pt x="674698" y="34871"/>
                    <a:pt x="674788" y="47693"/>
                    <a:pt x="673104" y="60325"/>
                  </a:cubicBezTo>
                  <a:cubicBezTo>
                    <a:pt x="672662" y="63642"/>
                    <a:pt x="671785" y="67065"/>
                    <a:pt x="669929" y="69850"/>
                  </a:cubicBezTo>
                  <a:cubicBezTo>
                    <a:pt x="667438" y="73586"/>
                    <a:pt x="663579" y="76200"/>
                    <a:pt x="660404" y="79375"/>
                  </a:cubicBezTo>
                  <a:cubicBezTo>
                    <a:pt x="659346" y="82550"/>
                    <a:pt x="659284" y="86258"/>
                    <a:pt x="657229" y="88900"/>
                  </a:cubicBezTo>
                  <a:cubicBezTo>
                    <a:pt x="651716" y="95989"/>
                    <a:pt x="642195" y="99918"/>
                    <a:pt x="638179" y="107950"/>
                  </a:cubicBezTo>
                  <a:cubicBezTo>
                    <a:pt x="636062" y="112183"/>
                    <a:pt x="633693" y="116300"/>
                    <a:pt x="631829" y="120650"/>
                  </a:cubicBezTo>
                  <a:cubicBezTo>
                    <a:pt x="630511" y="123726"/>
                    <a:pt x="630510" y="127390"/>
                    <a:pt x="628654" y="130175"/>
                  </a:cubicBezTo>
                  <a:cubicBezTo>
                    <a:pt x="626163" y="133911"/>
                    <a:pt x="621739" y="136046"/>
                    <a:pt x="619129" y="139700"/>
                  </a:cubicBezTo>
                  <a:cubicBezTo>
                    <a:pt x="616378" y="143551"/>
                    <a:pt x="615530" y="148549"/>
                    <a:pt x="612779" y="152400"/>
                  </a:cubicBezTo>
                  <a:cubicBezTo>
                    <a:pt x="608878" y="157861"/>
                    <a:pt x="599917" y="165181"/>
                    <a:pt x="593729" y="168275"/>
                  </a:cubicBezTo>
                  <a:cubicBezTo>
                    <a:pt x="590736" y="169772"/>
                    <a:pt x="587280" y="170132"/>
                    <a:pt x="584204" y="171450"/>
                  </a:cubicBezTo>
                  <a:cubicBezTo>
                    <a:pt x="579854" y="173314"/>
                    <a:pt x="575994" y="176303"/>
                    <a:pt x="571504" y="177800"/>
                  </a:cubicBezTo>
                  <a:cubicBezTo>
                    <a:pt x="566384" y="179507"/>
                    <a:pt x="560798" y="179424"/>
                    <a:pt x="555629" y="180975"/>
                  </a:cubicBezTo>
                  <a:cubicBezTo>
                    <a:pt x="550170" y="182613"/>
                    <a:pt x="545261" y="185857"/>
                    <a:pt x="539754" y="187325"/>
                  </a:cubicBezTo>
                  <a:cubicBezTo>
                    <a:pt x="529325" y="190106"/>
                    <a:pt x="508004" y="193675"/>
                    <a:pt x="508004" y="193675"/>
                  </a:cubicBezTo>
                  <a:cubicBezTo>
                    <a:pt x="484091" y="209617"/>
                    <a:pt x="514482" y="190899"/>
                    <a:pt x="485779" y="203200"/>
                  </a:cubicBezTo>
                  <a:cubicBezTo>
                    <a:pt x="482272" y="204703"/>
                    <a:pt x="479667" y="207843"/>
                    <a:pt x="476254" y="209550"/>
                  </a:cubicBezTo>
                  <a:cubicBezTo>
                    <a:pt x="473261" y="211047"/>
                    <a:pt x="469904" y="211667"/>
                    <a:pt x="466729" y="212725"/>
                  </a:cubicBezTo>
                  <a:cubicBezTo>
                    <a:pt x="464612" y="215900"/>
                    <a:pt x="463077" y="219552"/>
                    <a:pt x="460379" y="222250"/>
                  </a:cubicBezTo>
                  <a:cubicBezTo>
                    <a:pt x="457681" y="224948"/>
                    <a:pt x="452971" y="225425"/>
                    <a:pt x="450854" y="228600"/>
                  </a:cubicBezTo>
                  <a:cubicBezTo>
                    <a:pt x="448433" y="232231"/>
                    <a:pt x="449398" y="237289"/>
                    <a:pt x="447679" y="241300"/>
                  </a:cubicBezTo>
                  <a:cubicBezTo>
                    <a:pt x="446176" y="244807"/>
                    <a:pt x="443036" y="247412"/>
                    <a:pt x="441329" y="250825"/>
                  </a:cubicBezTo>
                  <a:cubicBezTo>
                    <a:pt x="428184" y="277115"/>
                    <a:pt x="450002" y="242578"/>
                    <a:pt x="431804" y="269875"/>
                  </a:cubicBezTo>
                  <a:cubicBezTo>
                    <a:pt x="425491" y="295126"/>
                    <a:pt x="433496" y="270089"/>
                    <a:pt x="419104" y="295275"/>
                  </a:cubicBezTo>
                  <a:cubicBezTo>
                    <a:pt x="417444" y="298181"/>
                    <a:pt x="417426" y="301807"/>
                    <a:pt x="415929" y="304800"/>
                  </a:cubicBezTo>
                  <a:cubicBezTo>
                    <a:pt x="414222" y="308213"/>
                    <a:pt x="411696" y="311150"/>
                    <a:pt x="409579" y="314325"/>
                  </a:cubicBezTo>
                  <a:cubicBezTo>
                    <a:pt x="408521" y="318558"/>
                    <a:pt x="408355" y="323122"/>
                    <a:pt x="406404" y="327025"/>
                  </a:cubicBezTo>
                  <a:cubicBezTo>
                    <a:pt x="402991" y="333851"/>
                    <a:pt x="397937" y="339725"/>
                    <a:pt x="393704" y="346075"/>
                  </a:cubicBezTo>
                  <a:lnTo>
                    <a:pt x="381004" y="365125"/>
                  </a:lnTo>
                  <a:lnTo>
                    <a:pt x="374654" y="374650"/>
                  </a:lnTo>
                  <a:lnTo>
                    <a:pt x="368304" y="384175"/>
                  </a:lnTo>
                  <a:cubicBezTo>
                    <a:pt x="358779" y="383117"/>
                    <a:pt x="349182" y="382576"/>
                    <a:pt x="339729" y="381000"/>
                  </a:cubicBezTo>
                  <a:cubicBezTo>
                    <a:pt x="336428" y="380450"/>
                    <a:pt x="333500" y="378407"/>
                    <a:pt x="330204" y="377825"/>
                  </a:cubicBezTo>
                  <a:cubicBezTo>
                    <a:pt x="315269" y="375189"/>
                    <a:pt x="287862" y="372796"/>
                    <a:pt x="269879" y="368300"/>
                  </a:cubicBezTo>
                  <a:cubicBezTo>
                    <a:pt x="266632" y="367488"/>
                    <a:pt x="263529" y="366183"/>
                    <a:pt x="260354" y="365125"/>
                  </a:cubicBezTo>
                  <a:cubicBezTo>
                    <a:pt x="255142" y="365599"/>
                    <a:pt x="224056" y="366621"/>
                    <a:pt x="212729" y="371475"/>
                  </a:cubicBezTo>
                  <a:cubicBezTo>
                    <a:pt x="169645" y="389939"/>
                    <a:pt x="233815" y="367621"/>
                    <a:pt x="193679" y="381000"/>
                  </a:cubicBezTo>
                  <a:cubicBezTo>
                    <a:pt x="190504" y="384175"/>
                    <a:pt x="186335" y="386600"/>
                    <a:pt x="184154" y="390525"/>
                  </a:cubicBezTo>
                  <a:cubicBezTo>
                    <a:pt x="180903" y="396376"/>
                    <a:pt x="179427" y="403081"/>
                    <a:pt x="177804" y="409575"/>
                  </a:cubicBezTo>
                  <a:cubicBezTo>
                    <a:pt x="173817" y="425522"/>
                    <a:pt x="176009" y="418135"/>
                    <a:pt x="171454" y="431800"/>
                  </a:cubicBezTo>
                  <a:cubicBezTo>
                    <a:pt x="170396" y="445558"/>
                    <a:pt x="169991" y="459383"/>
                    <a:pt x="168279" y="473075"/>
                  </a:cubicBezTo>
                  <a:cubicBezTo>
                    <a:pt x="167864" y="476396"/>
                    <a:pt x="165857" y="479339"/>
                    <a:pt x="165104" y="482600"/>
                  </a:cubicBezTo>
                  <a:cubicBezTo>
                    <a:pt x="162677" y="493117"/>
                    <a:pt x="162167" y="504111"/>
                    <a:pt x="158754" y="514350"/>
                  </a:cubicBezTo>
                  <a:cubicBezTo>
                    <a:pt x="156637" y="520700"/>
                    <a:pt x="154027" y="526906"/>
                    <a:pt x="152404" y="533400"/>
                  </a:cubicBezTo>
                  <a:cubicBezTo>
                    <a:pt x="151346" y="537633"/>
                    <a:pt x="150483" y="541920"/>
                    <a:pt x="149229" y="546100"/>
                  </a:cubicBezTo>
                  <a:cubicBezTo>
                    <a:pt x="147306" y="552511"/>
                    <a:pt x="144502" y="558656"/>
                    <a:pt x="142879" y="565150"/>
                  </a:cubicBezTo>
                  <a:cubicBezTo>
                    <a:pt x="138081" y="584344"/>
                    <a:pt x="141084" y="573710"/>
                    <a:pt x="133354" y="596900"/>
                  </a:cubicBezTo>
                  <a:cubicBezTo>
                    <a:pt x="132296" y="600075"/>
                    <a:pt x="132035" y="603640"/>
                    <a:pt x="130179" y="606425"/>
                  </a:cubicBezTo>
                  <a:lnTo>
                    <a:pt x="123829" y="615950"/>
                  </a:lnTo>
                  <a:cubicBezTo>
                    <a:pt x="122771" y="620183"/>
                    <a:pt x="122373" y="624639"/>
                    <a:pt x="120654" y="628650"/>
                  </a:cubicBezTo>
                  <a:cubicBezTo>
                    <a:pt x="118033" y="634765"/>
                    <a:pt x="109683" y="643886"/>
                    <a:pt x="104779" y="647700"/>
                  </a:cubicBezTo>
                  <a:cubicBezTo>
                    <a:pt x="98755" y="652385"/>
                    <a:pt x="91125" y="655004"/>
                    <a:pt x="85729" y="660400"/>
                  </a:cubicBezTo>
                  <a:cubicBezTo>
                    <a:pt x="82554" y="663575"/>
                    <a:pt x="79613" y="667003"/>
                    <a:pt x="76204" y="669925"/>
                  </a:cubicBezTo>
                  <a:cubicBezTo>
                    <a:pt x="72186" y="673369"/>
                    <a:pt x="67020" y="675495"/>
                    <a:pt x="63504" y="679450"/>
                  </a:cubicBezTo>
                  <a:cubicBezTo>
                    <a:pt x="40622" y="705192"/>
                    <a:pt x="56868" y="689546"/>
                    <a:pt x="47629" y="708025"/>
                  </a:cubicBezTo>
                  <a:cubicBezTo>
                    <a:pt x="45922" y="711438"/>
                    <a:pt x="42986" y="714137"/>
                    <a:pt x="41279" y="717550"/>
                  </a:cubicBezTo>
                  <a:cubicBezTo>
                    <a:pt x="39782" y="720543"/>
                    <a:pt x="39729" y="724149"/>
                    <a:pt x="38104" y="727075"/>
                  </a:cubicBezTo>
                  <a:lnTo>
                    <a:pt x="19054" y="755650"/>
                  </a:lnTo>
                  <a:cubicBezTo>
                    <a:pt x="16937" y="758825"/>
                    <a:pt x="14411" y="761762"/>
                    <a:pt x="12704" y="765175"/>
                  </a:cubicBezTo>
                  <a:cubicBezTo>
                    <a:pt x="7060" y="776464"/>
                    <a:pt x="6293" y="776499"/>
                    <a:pt x="3179" y="787400"/>
                  </a:cubicBezTo>
                  <a:cubicBezTo>
                    <a:pt x="-253" y="799411"/>
                    <a:pt x="4" y="796153"/>
                    <a:pt x="4" y="803275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1403333" y="1222375"/>
              <a:ext cx="396892" cy="1343025"/>
            </a:xfrm>
            <a:custGeom>
              <a:avLst/>
              <a:gdLst>
                <a:gd name="connsiteX0" fmla="*/ 142892 w 396892"/>
                <a:gd name="connsiteY0" fmla="*/ 0 h 1343025"/>
                <a:gd name="connsiteX1" fmla="*/ 155592 w 396892"/>
                <a:gd name="connsiteY1" fmla="*/ 15875 h 1343025"/>
                <a:gd name="connsiteX2" fmla="*/ 161942 w 396892"/>
                <a:gd name="connsiteY2" fmla="*/ 38100 h 1343025"/>
                <a:gd name="connsiteX3" fmla="*/ 171467 w 396892"/>
                <a:gd name="connsiteY3" fmla="*/ 47625 h 1343025"/>
                <a:gd name="connsiteX4" fmla="*/ 177817 w 396892"/>
                <a:gd name="connsiteY4" fmla="*/ 57150 h 1343025"/>
                <a:gd name="connsiteX5" fmla="*/ 196867 w 396892"/>
                <a:gd name="connsiteY5" fmla="*/ 63500 h 1343025"/>
                <a:gd name="connsiteX6" fmla="*/ 228617 w 396892"/>
                <a:gd name="connsiteY6" fmla="*/ 73025 h 1343025"/>
                <a:gd name="connsiteX7" fmla="*/ 238142 w 396892"/>
                <a:gd name="connsiteY7" fmla="*/ 79375 h 1343025"/>
                <a:gd name="connsiteX8" fmla="*/ 257192 w 396892"/>
                <a:gd name="connsiteY8" fmla="*/ 85725 h 1343025"/>
                <a:gd name="connsiteX9" fmla="*/ 288942 w 396892"/>
                <a:gd name="connsiteY9" fmla="*/ 92075 h 1343025"/>
                <a:gd name="connsiteX10" fmla="*/ 307992 w 396892"/>
                <a:gd name="connsiteY10" fmla="*/ 98425 h 1343025"/>
                <a:gd name="connsiteX11" fmla="*/ 339742 w 396892"/>
                <a:gd name="connsiteY11" fmla="*/ 117475 h 1343025"/>
                <a:gd name="connsiteX12" fmla="*/ 352442 w 396892"/>
                <a:gd name="connsiteY12" fmla="*/ 136525 h 1343025"/>
                <a:gd name="connsiteX13" fmla="*/ 358792 w 396892"/>
                <a:gd name="connsiteY13" fmla="*/ 146050 h 1343025"/>
                <a:gd name="connsiteX14" fmla="*/ 371492 w 396892"/>
                <a:gd name="connsiteY14" fmla="*/ 168275 h 1343025"/>
                <a:gd name="connsiteX15" fmla="*/ 381017 w 396892"/>
                <a:gd name="connsiteY15" fmla="*/ 177800 h 1343025"/>
                <a:gd name="connsiteX16" fmla="*/ 396892 w 396892"/>
                <a:gd name="connsiteY16" fmla="*/ 206375 h 1343025"/>
                <a:gd name="connsiteX17" fmla="*/ 387367 w 396892"/>
                <a:gd name="connsiteY17" fmla="*/ 263525 h 1343025"/>
                <a:gd name="connsiteX18" fmla="*/ 381017 w 396892"/>
                <a:gd name="connsiteY18" fmla="*/ 282575 h 1343025"/>
                <a:gd name="connsiteX19" fmla="*/ 377842 w 396892"/>
                <a:gd name="connsiteY19" fmla="*/ 292100 h 1343025"/>
                <a:gd name="connsiteX20" fmla="*/ 371492 w 396892"/>
                <a:gd name="connsiteY20" fmla="*/ 301625 h 1343025"/>
                <a:gd name="connsiteX21" fmla="*/ 365142 w 396892"/>
                <a:gd name="connsiteY21" fmla="*/ 320675 h 1343025"/>
                <a:gd name="connsiteX22" fmla="*/ 352442 w 396892"/>
                <a:gd name="connsiteY22" fmla="*/ 339725 h 1343025"/>
                <a:gd name="connsiteX23" fmla="*/ 342917 w 396892"/>
                <a:gd name="connsiteY23" fmla="*/ 371475 h 1343025"/>
                <a:gd name="connsiteX24" fmla="*/ 333392 w 396892"/>
                <a:gd name="connsiteY24" fmla="*/ 390525 h 1343025"/>
                <a:gd name="connsiteX25" fmla="*/ 323867 w 396892"/>
                <a:gd name="connsiteY25" fmla="*/ 396875 h 1343025"/>
                <a:gd name="connsiteX26" fmla="*/ 320692 w 396892"/>
                <a:gd name="connsiteY26" fmla="*/ 406400 h 1343025"/>
                <a:gd name="connsiteX27" fmla="*/ 314342 w 396892"/>
                <a:gd name="connsiteY27" fmla="*/ 415925 h 1343025"/>
                <a:gd name="connsiteX28" fmla="*/ 317517 w 396892"/>
                <a:gd name="connsiteY28" fmla="*/ 441325 h 1343025"/>
                <a:gd name="connsiteX29" fmla="*/ 320692 w 396892"/>
                <a:gd name="connsiteY29" fmla="*/ 450850 h 1343025"/>
                <a:gd name="connsiteX30" fmla="*/ 330217 w 396892"/>
                <a:gd name="connsiteY30" fmla="*/ 457200 h 1343025"/>
                <a:gd name="connsiteX31" fmla="*/ 336567 w 396892"/>
                <a:gd name="connsiteY31" fmla="*/ 466725 h 1343025"/>
                <a:gd name="connsiteX32" fmla="*/ 339742 w 396892"/>
                <a:gd name="connsiteY32" fmla="*/ 476250 h 1343025"/>
                <a:gd name="connsiteX33" fmla="*/ 349267 w 396892"/>
                <a:gd name="connsiteY33" fmla="*/ 479425 h 1343025"/>
                <a:gd name="connsiteX34" fmla="*/ 358792 w 396892"/>
                <a:gd name="connsiteY34" fmla="*/ 485775 h 1343025"/>
                <a:gd name="connsiteX35" fmla="*/ 368317 w 396892"/>
                <a:gd name="connsiteY35" fmla="*/ 504825 h 1343025"/>
                <a:gd name="connsiteX36" fmla="*/ 371492 w 396892"/>
                <a:gd name="connsiteY36" fmla="*/ 514350 h 1343025"/>
                <a:gd name="connsiteX37" fmla="*/ 368317 w 396892"/>
                <a:gd name="connsiteY37" fmla="*/ 542925 h 1343025"/>
                <a:gd name="connsiteX38" fmla="*/ 352442 w 396892"/>
                <a:gd name="connsiteY38" fmla="*/ 561975 h 1343025"/>
                <a:gd name="connsiteX39" fmla="*/ 349267 w 396892"/>
                <a:gd name="connsiteY39" fmla="*/ 571500 h 1343025"/>
                <a:gd name="connsiteX40" fmla="*/ 330217 w 396892"/>
                <a:gd name="connsiteY40" fmla="*/ 587375 h 1343025"/>
                <a:gd name="connsiteX41" fmla="*/ 330217 w 396892"/>
                <a:gd name="connsiteY41" fmla="*/ 711200 h 1343025"/>
                <a:gd name="connsiteX42" fmla="*/ 327042 w 396892"/>
                <a:gd name="connsiteY42" fmla="*/ 720725 h 1343025"/>
                <a:gd name="connsiteX43" fmla="*/ 317517 w 396892"/>
                <a:gd name="connsiteY43" fmla="*/ 730250 h 1343025"/>
                <a:gd name="connsiteX44" fmla="*/ 295292 w 396892"/>
                <a:gd name="connsiteY44" fmla="*/ 758825 h 1343025"/>
                <a:gd name="connsiteX45" fmla="*/ 285767 w 396892"/>
                <a:gd name="connsiteY45" fmla="*/ 762000 h 1343025"/>
                <a:gd name="connsiteX46" fmla="*/ 276242 w 396892"/>
                <a:gd name="connsiteY46" fmla="*/ 771525 h 1343025"/>
                <a:gd name="connsiteX47" fmla="*/ 266717 w 396892"/>
                <a:gd name="connsiteY47" fmla="*/ 777875 h 1343025"/>
                <a:gd name="connsiteX48" fmla="*/ 254017 w 396892"/>
                <a:gd name="connsiteY48" fmla="*/ 796925 h 1343025"/>
                <a:gd name="connsiteX49" fmla="*/ 241317 w 396892"/>
                <a:gd name="connsiteY49" fmla="*/ 815975 h 1343025"/>
                <a:gd name="connsiteX50" fmla="*/ 234967 w 396892"/>
                <a:gd name="connsiteY50" fmla="*/ 825500 h 1343025"/>
                <a:gd name="connsiteX51" fmla="*/ 228617 w 396892"/>
                <a:gd name="connsiteY51" fmla="*/ 835025 h 1343025"/>
                <a:gd name="connsiteX52" fmla="*/ 225442 w 396892"/>
                <a:gd name="connsiteY52" fmla="*/ 844550 h 1343025"/>
                <a:gd name="connsiteX53" fmla="*/ 222267 w 396892"/>
                <a:gd name="connsiteY53" fmla="*/ 857250 h 1343025"/>
                <a:gd name="connsiteX54" fmla="*/ 215917 w 396892"/>
                <a:gd name="connsiteY54" fmla="*/ 866775 h 1343025"/>
                <a:gd name="connsiteX55" fmla="*/ 209567 w 396892"/>
                <a:gd name="connsiteY55" fmla="*/ 885825 h 1343025"/>
                <a:gd name="connsiteX56" fmla="*/ 203217 w 396892"/>
                <a:gd name="connsiteY56" fmla="*/ 911225 h 1343025"/>
                <a:gd name="connsiteX57" fmla="*/ 190517 w 396892"/>
                <a:gd name="connsiteY57" fmla="*/ 933450 h 1343025"/>
                <a:gd name="connsiteX58" fmla="*/ 187342 w 396892"/>
                <a:gd name="connsiteY58" fmla="*/ 942975 h 1343025"/>
                <a:gd name="connsiteX59" fmla="*/ 180992 w 396892"/>
                <a:gd name="connsiteY59" fmla="*/ 955675 h 1343025"/>
                <a:gd name="connsiteX60" fmla="*/ 174642 w 396892"/>
                <a:gd name="connsiteY60" fmla="*/ 977900 h 1343025"/>
                <a:gd name="connsiteX61" fmla="*/ 168292 w 396892"/>
                <a:gd name="connsiteY61" fmla="*/ 996950 h 1343025"/>
                <a:gd name="connsiteX62" fmla="*/ 161942 w 396892"/>
                <a:gd name="connsiteY62" fmla="*/ 1006475 h 1343025"/>
                <a:gd name="connsiteX63" fmla="*/ 158767 w 396892"/>
                <a:gd name="connsiteY63" fmla="*/ 1022350 h 1343025"/>
                <a:gd name="connsiteX64" fmla="*/ 155592 w 396892"/>
                <a:gd name="connsiteY64" fmla="*/ 1054100 h 1343025"/>
                <a:gd name="connsiteX65" fmla="*/ 149242 w 396892"/>
                <a:gd name="connsiteY65" fmla="*/ 1073150 h 1343025"/>
                <a:gd name="connsiteX66" fmla="*/ 146067 w 396892"/>
                <a:gd name="connsiteY66" fmla="*/ 1082675 h 1343025"/>
                <a:gd name="connsiteX67" fmla="*/ 123842 w 396892"/>
                <a:gd name="connsiteY67" fmla="*/ 1111250 h 1343025"/>
                <a:gd name="connsiteX68" fmla="*/ 111142 w 396892"/>
                <a:gd name="connsiteY68" fmla="*/ 1114425 h 1343025"/>
                <a:gd name="connsiteX69" fmla="*/ 92092 w 396892"/>
                <a:gd name="connsiteY69" fmla="*/ 1120775 h 1343025"/>
                <a:gd name="connsiteX70" fmla="*/ 76217 w 396892"/>
                <a:gd name="connsiteY70" fmla="*/ 1123950 h 1343025"/>
                <a:gd name="connsiteX71" fmla="*/ 47642 w 396892"/>
                <a:gd name="connsiteY71" fmla="*/ 1136650 h 1343025"/>
                <a:gd name="connsiteX72" fmla="*/ 28592 w 396892"/>
                <a:gd name="connsiteY72" fmla="*/ 1143000 h 1343025"/>
                <a:gd name="connsiteX73" fmla="*/ 6367 w 396892"/>
                <a:gd name="connsiteY73" fmla="*/ 1155700 h 1343025"/>
                <a:gd name="connsiteX74" fmla="*/ 3192 w 396892"/>
                <a:gd name="connsiteY74" fmla="*/ 1168400 h 1343025"/>
                <a:gd name="connsiteX75" fmla="*/ 17 w 396892"/>
                <a:gd name="connsiteY75" fmla="*/ 1177925 h 1343025"/>
                <a:gd name="connsiteX76" fmla="*/ 3192 w 396892"/>
                <a:gd name="connsiteY76" fmla="*/ 1193800 h 1343025"/>
                <a:gd name="connsiteX77" fmla="*/ 6367 w 396892"/>
                <a:gd name="connsiteY77" fmla="*/ 1212850 h 1343025"/>
                <a:gd name="connsiteX78" fmla="*/ 12717 w 396892"/>
                <a:gd name="connsiteY78" fmla="*/ 1231900 h 1343025"/>
                <a:gd name="connsiteX79" fmla="*/ 9542 w 396892"/>
                <a:gd name="connsiteY79" fmla="*/ 1298575 h 1343025"/>
                <a:gd name="connsiteX80" fmla="*/ 6367 w 396892"/>
                <a:gd name="connsiteY80" fmla="*/ 1317625 h 1343025"/>
                <a:gd name="connsiteX81" fmla="*/ 17 w 396892"/>
                <a:gd name="connsiteY81" fmla="*/ 1343025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96892" h="1343025">
                  <a:moveTo>
                    <a:pt x="142892" y="0"/>
                  </a:moveTo>
                  <a:cubicBezTo>
                    <a:pt x="147125" y="5292"/>
                    <a:pt x="152301" y="9951"/>
                    <a:pt x="155592" y="15875"/>
                  </a:cubicBezTo>
                  <a:cubicBezTo>
                    <a:pt x="159120" y="22226"/>
                    <a:pt x="157739" y="31795"/>
                    <a:pt x="161942" y="38100"/>
                  </a:cubicBezTo>
                  <a:cubicBezTo>
                    <a:pt x="164433" y="41836"/>
                    <a:pt x="168592" y="44176"/>
                    <a:pt x="171467" y="47625"/>
                  </a:cubicBezTo>
                  <a:cubicBezTo>
                    <a:pt x="173910" y="50556"/>
                    <a:pt x="174581" y="55128"/>
                    <a:pt x="177817" y="57150"/>
                  </a:cubicBezTo>
                  <a:cubicBezTo>
                    <a:pt x="183493" y="60698"/>
                    <a:pt x="190880" y="60507"/>
                    <a:pt x="196867" y="63500"/>
                  </a:cubicBezTo>
                  <a:cubicBezTo>
                    <a:pt x="215325" y="72729"/>
                    <a:pt x="204898" y="69072"/>
                    <a:pt x="228617" y="73025"/>
                  </a:cubicBezTo>
                  <a:cubicBezTo>
                    <a:pt x="231792" y="75142"/>
                    <a:pt x="234655" y="77825"/>
                    <a:pt x="238142" y="79375"/>
                  </a:cubicBezTo>
                  <a:cubicBezTo>
                    <a:pt x="244259" y="82093"/>
                    <a:pt x="250590" y="84625"/>
                    <a:pt x="257192" y="85725"/>
                  </a:cubicBezTo>
                  <a:cubicBezTo>
                    <a:pt x="270065" y="87871"/>
                    <a:pt x="277101" y="88523"/>
                    <a:pt x="288942" y="92075"/>
                  </a:cubicBezTo>
                  <a:cubicBezTo>
                    <a:pt x="295353" y="93998"/>
                    <a:pt x="302423" y="94712"/>
                    <a:pt x="307992" y="98425"/>
                  </a:cubicBezTo>
                  <a:cubicBezTo>
                    <a:pt x="330980" y="113750"/>
                    <a:pt x="320216" y="107712"/>
                    <a:pt x="339742" y="117475"/>
                  </a:cubicBezTo>
                  <a:lnTo>
                    <a:pt x="352442" y="136525"/>
                  </a:lnTo>
                  <a:cubicBezTo>
                    <a:pt x="354559" y="139700"/>
                    <a:pt x="357085" y="142637"/>
                    <a:pt x="358792" y="146050"/>
                  </a:cubicBezTo>
                  <a:cubicBezTo>
                    <a:pt x="362674" y="153814"/>
                    <a:pt x="365882" y="161543"/>
                    <a:pt x="371492" y="168275"/>
                  </a:cubicBezTo>
                  <a:cubicBezTo>
                    <a:pt x="374367" y="171724"/>
                    <a:pt x="378260" y="174256"/>
                    <a:pt x="381017" y="177800"/>
                  </a:cubicBezTo>
                  <a:cubicBezTo>
                    <a:pt x="393754" y="194176"/>
                    <a:pt x="392102" y="192004"/>
                    <a:pt x="396892" y="206375"/>
                  </a:cubicBezTo>
                  <a:cubicBezTo>
                    <a:pt x="391607" y="280368"/>
                    <a:pt x="400925" y="229630"/>
                    <a:pt x="387367" y="263525"/>
                  </a:cubicBezTo>
                  <a:cubicBezTo>
                    <a:pt x="384881" y="269740"/>
                    <a:pt x="383134" y="276225"/>
                    <a:pt x="381017" y="282575"/>
                  </a:cubicBezTo>
                  <a:cubicBezTo>
                    <a:pt x="379959" y="285750"/>
                    <a:pt x="379698" y="289315"/>
                    <a:pt x="377842" y="292100"/>
                  </a:cubicBezTo>
                  <a:cubicBezTo>
                    <a:pt x="375725" y="295275"/>
                    <a:pt x="373042" y="298138"/>
                    <a:pt x="371492" y="301625"/>
                  </a:cubicBezTo>
                  <a:cubicBezTo>
                    <a:pt x="368774" y="307742"/>
                    <a:pt x="368855" y="315106"/>
                    <a:pt x="365142" y="320675"/>
                  </a:cubicBezTo>
                  <a:lnTo>
                    <a:pt x="352442" y="339725"/>
                  </a:lnTo>
                  <a:cubicBezTo>
                    <a:pt x="347644" y="358919"/>
                    <a:pt x="350647" y="348285"/>
                    <a:pt x="342917" y="371475"/>
                  </a:cubicBezTo>
                  <a:cubicBezTo>
                    <a:pt x="340335" y="379222"/>
                    <a:pt x="339547" y="384370"/>
                    <a:pt x="333392" y="390525"/>
                  </a:cubicBezTo>
                  <a:cubicBezTo>
                    <a:pt x="330694" y="393223"/>
                    <a:pt x="327042" y="394758"/>
                    <a:pt x="323867" y="396875"/>
                  </a:cubicBezTo>
                  <a:cubicBezTo>
                    <a:pt x="322809" y="400050"/>
                    <a:pt x="322189" y="403407"/>
                    <a:pt x="320692" y="406400"/>
                  </a:cubicBezTo>
                  <a:cubicBezTo>
                    <a:pt x="318985" y="409813"/>
                    <a:pt x="314687" y="412125"/>
                    <a:pt x="314342" y="415925"/>
                  </a:cubicBezTo>
                  <a:cubicBezTo>
                    <a:pt x="313569" y="424423"/>
                    <a:pt x="315991" y="432930"/>
                    <a:pt x="317517" y="441325"/>
                  </a:cubicBezTo>
                  <a:cubicBezTo>
                    <a:pt x="318116" y="444618"/>
                    <a:pt x="318601" y="448237"/>
                    <a:pt x="320692" y="450850"/>
                  </a:cubicBezTo>
                  <a:cubicBezTo>
                    <a:pt x="323076" y="453830"/>
                    <a:pt x="327042" y="455083"/>
                    <a:pt x="330217" y="457200"/>
                  </a:cubicBezTo>
                  <a:cubicBezTo>
                    <a:pt x="332334" y="460375"/>
                    <a:pt x="334860" y="463312"/>
                    <a:pt x="336567" y="466725"/>
                  </a:cubicBezTo>
                  <a:cubicBezTo>
                    <a:pt x="338064" y="469718"/>
                    <a:pt x="337375" y="473883"/>
                    <a:pt x="339742" y="476250"/>
                  </a:cubicBezTo>
                  <a:cubicBezTo>
                    <a:pt x="342109" y="478617"/>
                    <a:pt x="346274" y="477928"/>
                    <a:pt x="349267" y="479425"/>
                  </a:cubicBezTo>
                  <a:cubicBezTo>
                    <a:pt x="352680" y="481132"/>
                    <a:pt x="355617" y="483658"/>
                    <a:pt x="358792" y="485775"/>
                  </a:cubicBezTo>
                  <a:cubicBezTo>
                    <a:pt x="366772" y="509716"/>
                    <a:pt x="356007" y="480206"/>
                    <a:pt x="368317" y="504825"/>
                  </a:cubicBezTo>
                  <a:cubicBezTo>
                    <a:pt x="369814" y="507818"/>
                    <a:pt x="370434" y="511175"/>
                    <a:pt x="371492" y="514350"/>
                  </a:cubicBezTo>
                  <a:cubicBezTo>
                    <a:pt x="370434" y="523875"/>
                    <a:pt x="370641" y="533628"/>
                    <a:pt x="368317" y="542925"/>
                  </a:cubicBezTo>
                  <a:cubicBezTo>
                    <a:pt x="366844" y="548819"/>
                    <a:pt x="355996" y="558421"/>
                    <a:pt x="352442" y="561975"/>
                  </a:cubicBezTo>
                  <a:cubicBezTo>
                    <a:pt x="351384" y="565150"/>
                    <a:pt x="351123" y="568715"/>
                    <a:pt x="349267" y="571500"/>
                  </a:cubicBezTo>
                  <a:cubicBezTo>
                    <a:pt x="344378" y="578834"/>
                    <a:pt x="337245" y="582689"/>
                    <a:pt x="330217" y="587375"/>
                  </a:cubicBezTo>
                  <a:cubicBezTo>
                    <a:pt x="333233" y="647688"/>
                    <a:pt x="335613" y="651847"/>
                    <a:pt x="330217" y="711200"/>
                  </a:cubicBezTo>
                  <a:cubicBezTo>
                    <a:pt x="329914" y="714533"/>
                    <a:pt x="328898" y="717940"/>
                    <a:pt x="327042" y="720725"/>
                  </a:cubicBezTo>
                  <a:cubicBezTo>
                    <a:pt x="324551" y="724461"/>
                    <a:pt x="320274" y="726706"/>
                    <a:pt x="317517" y="730250"/>
                  </a:cubicBezTo>
                  <a:cubicBezTo>
                    <a:pt x="310724" y="738984"/>
                    <a:pt x="305273" y="752171"/>
                    <a:pt x="295292" y="758825"/>
                  </a:cubicBezTo>
                  <a:cubicBezTo>
                    <a:pt x="292507" y="760681"/>
                    <a:pt x="288942" y="760942"/>
                    <a:pt x="285767" y="762000"/>
                  </a:cubicBezTo>
                  <a:cubicBezTo>
                    <a:pt x="282592" y="765175"/>
                    <a:pt x="279691" y="768650"/>
                    <a:pt x="276242" y="771525"/>
                  </a:cubicBezTo>
                  <a:cubicBezTo>
                    <a:pt x="273311" y="773968"/>
                    <a:pt x="269230" y="775003"/>
                    <a:pt x="266717" y="777875"/>
                  </a:cubicBezTo>
                  <a:cubicBezTo>
                    <a:pt x="261691" y="783618"/>
                    <a:pt x="258250" y="790575"/>
                    <a:pt x="254017" y="796925"/>
                  </a:cubicBezTo>
                  <a:lnTo>
                    <a:pt x="241317" y="815975"/>
                  </a:lnTo>
                  <a:lnTo>
                    <a:pt x="234967" y="825500"/>
                  </a:lnTo>
                  <a:cubicBezTo>
                    <a:pt x="232850" y="828675"/>
                    <a:pt x="229824" y="831405"/>
                    <a:pt x="228617" y="835025"/>
                  </a:cubicBezTo>
                  <a:cubicBezTo>
                    <a:pt x="227559" y="838200"/>
                    <a:pt x="226361" y="841332"/>
                    <a:pt x="225442" y="844550"/>
                  </a:cubicBezTo>
                  <a:cubicBezTo>
                    <a:pt x="224243" y="848746"/>
                    <a:pt x="223986" y="853239"/>
                    <a:pt x="222267" y="857250"/>
                  </a:cubicBezTo>
                  <a:cubicBezTo>
                    <a:pt x="220764" y="860757"/>
                    <a:pt x="217467" y="863288"/>
                    <a:pt x="215917" y="866775"/>
                  </a:cubicBezTo>
                  <a:cubicBezTo>
                    <a:pt x="213199" y="872892"/>
                    <a:pt x="211406" y="879389"/>
                    <a:pt x="209567" y="885825"/>
                  </a:cubicBezTo>
                  <a:cubicBezTo>
                    <a:pt x="207169" y="894216"/>
                    <a:pt x="208058" y="903963"/>
                    <a:pt x="203217" y="911225"/>
                  </a:cubicBezTo>
                  <a:cubicBezTo>
                    <a:pt x="196840" y="920791"/>
                    <a:pt x="195351" y="922171"/>
                    <a:pt x="190517" y="933450"/>
                  </a:cubicBezTo>
                  <a:cubicBezTo>
                    <a:pt x="189199" y="936526"/>
                    <a:pt x="188660" y="939899"/>
                    <a:pt x="187342" y="942975"/>
                  </a:cubicBezTo>
                  <a:cubicBezTo>
                    <a:pt x="185478" y="947325"/>
                    <a:pt x="182856" y="951325"/>
                    <a:pt x="180992" y="955675"/>
                  </a:cubicBezTo>
                  <a:cubicBezTo>
                    <a:pt x="177435" y="963974"/>
                    <a:pt x="177327" y="968949"/>
                    <a:pt x="174642" y="977900"/>
                  </a:cubicBezTo>
                  <a:cubicBezTo>
                    <a:pt x="172719" y="984311"/>
                    <a:pt x="172005" y="991381"/>
                    <a:pt x="168292" y="996950"/>
                  </a:cubicBezTo>
                  <a:lnTo>
                    <a:pt x="161942" y="1006475"/>
                  </a:lnTo>
                  <a:cubicBezTo>
                    <a:pt x="160884" y="1011767"/>
                    <a:pt x="159480" y="1017001"/>
                    <a:pt x="158767" y="1022350"/>
                  </a:cubicBezTo>
                  <a:cubicBezTo>
                    <a:pt x="157361" y="1032893"/>
                    <a:pt x="157552" y="1043646"/>
                    <a:pt x="155592" y="1054100"/>
                  </a:cubicBezTo>
                  <a:cubicBezTo>
                    <a:pt x="154358" y="1060679"/>
                    <a:pt x="151359" y="1066800"/>
                    <a:pt x="149242" y="1073150"/>
                  </a:cubicBezTo>
                  <a:cubicBezTo>
                    <a:pt x="148184" y="1076325"/>
                    <a:pt x="147923" y="1079890"/>
                    <a:pt x="146067" y="1082675"/>
                  </a:cubicBezTo>
                  <a:cubicBezTo>
                    <a:pt x="142582" y="1087903"/>
                    <a:pt x="131877" y="1106659"/>
                    <a:pt x="123842" y="1111250"/>
                  </a:cubicBezTo>
                  <a:cubicBezTo>
                    <a:pt x="120053" y="1113415"/>
                    <a:pt x="115322" y="1113171"/>
                    <a:pt x="111142" y="1114425"/>
                  </a:cubicBezTo>
                  <a:cubicBezTo>
                    <a:pt x="104731" y="1116348"/>
                    <a:pt x="98656" y="1119462"/>
                    <a:pt x="92092" y="1120775"/>
                  </a:cubicBezTo>
                  <a:cubicBezTo>
                    <a:pt x="86800" y="1121833"/>
                    <a:pt x="81423" y="1122530"/>
                    <a:pt x="76217" y="1123950"/>
                  </a:cubicBezTo>
                  <a:cubicBezTo>
                    <a:pt x="27284" y="1137295"/>
                    <a:pt x="77709" y="1123287"/>
                    <a:pt x="47642" y="1136650"/>
                  </a:cubicBezTo>
                  <a:cubicBezTo>
                    <a:pt x="41525" y="1139368"/>
                    <a:pt x="34579" y="1140007"/>
                    <a:pt x="28592" y="1143000"/>
                  </a:cubicBezTo>
                  <a:cubicBezTo>
                    <a:pt x="12479" y="1151057"/>
                    <a:pt x="19830" y="1146725"/>
                    <a:pt x="6367" y="1155700"/>
                  </a:cubicBezTo>
                  <a:cubicBezTo>
                    <a:pt x="5309" y="1159933"/>
                    <a:pt x="4391" y="1164204"/>
                    <a:pt x="3192" y="1168400"/>
                  </a:cubicBezTo>
                  <a:cubicBezTo>
                    <a:pt x="2273" y="1171618"/>
                    <a:pt x="17" y="1174578"/>
                    <a:pt x="17" y="1177925"/>
                  </a:cubicBezTo>
                  <a:cubicBezTo>
                    <a:pt x="17" y="1183321"/>
                    <a:pt x="2227" y="1188491"/>
                    <a:pt x="3192" y="1193800"/>
                  </a:cubicBezTo>
                  <a:cubicBezTo>
                    <a:pt x="4344" y="1200134"/>
                    <a:pt x="4806" y="1206605"/>
                    <a:pt x="6367" y="1212850"/>
                  </a:cubicBezTo>
                  <a:cubicBezTo>
                    <a:pt x="7990" y="1219344"/>
                    <a:pt x="12717" y="1231900"/>
                    <a:pt x="12717" y="1231900"/>
                  </a:cubicBezTo>
                  <a:cubicBezTo>
                    <a:pt x="11659" y="1254125"/>
                    <a:pt x="11186" y="1276386"/>
                    <a:pt x="9542" y="1298575"/>
                  </a:cubicBezTo>
                  <a:cubicBezTo>
                    <a:pt x="9066" y="1304995"/>
                    <a:pt x="7928" y="1311380"/>
                    <a:pt x="6367" y="1317625"/>
                  </a:cubicBezTo>
                  <a:cubicBezTo>
                    <a:pt x="-652" y="1345702"/>
                    <a:pt x="17" y="1327762"/>
                    <a:pt x="17" y="1343025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2400636" y="1412875"/>
              <a:ext cx="180639" cy="431800"/>
            </a:xfrm>
            <a:custGeom>
              <a:avLst/>
              <a:gdLst>
                <a:gd name="connsiteX0" fmla="*/ 6014 w 180639"/>
                <a:gd name="connsiteY0" fmla="*/ 0 h 431800"/>
                <a:gd name="connsiteX1" fmla="*/ 12364 w 180639"/>
                <a:gd name="connsiteY1" fmla="*/ 15875 h 431800"/>
                <a:gd name="connsiteX2" fmla="*/ 25064 w 180639"/>
                <a:gd name="connsiteY2" fmla="*/ 34925 h 431800"/>
                <a:gd name="connsiteX3" fmla="*/ 31414 w 180639"/>
                <a:gd name="connsiteY3" fmla="*/ 57150 h 431800"/>
                <a:gd name="connsiteX4" fmla="*/ 25064 w 180639"/>
                <a:gd name="connsiteY4" fmla="*/ 95250 h 431800"/>
                <a:gd name="connsiteX5" fmla="*/ 18714 w 180639"/>
                <a:gd name="connsiteY5" fmla="*/ 104775 h 431800"/>
                <a:gd name="connsiteX6" fmla="*/ 9189 w 180639"/>
                <a:gd name="connsiteY6" fmla="*/ 114300 h 431800"/>
                <a:gd name="connsiteX7" fmla="*/ 6014 w 180639"/>
                <a:gd name="connsiteY7" fmla="*/ 215900 h 431800"/>
                <a:gd name="connsiteX8" fmla="*/ 18714 w 180639"/>
                <a:gd name="connsiteY8" fmla="*/ 231775 h 431800"/>
                <a:gd name="connsiteX9" fmla="*/ 25064 w 180639"/>
                <a:gd name="connsiteY9" fmla="*/ 241300 h 431800"/>
                <a:gd name="connsiteX10" fmla="*/ 47289 w 180639"/>
                <a:gd name="connsiteY10" fmla="*/ 250825 h 431800"/>
                <a:gd name="connsiteX11" fmla="*/ 56814 w 180639"/>
                <a:gd name="connsiteY11" fmla="*/ 257175 h 431800"/>
                <a:gd name="connsiteX12" fmla="*/ 66339 w 180639"/>
                <a:gd name="connsiteY12" fmla="*/ 260350 h 431800"/>
                <a:gd name="connsiteX13" fmla="*/ 85389 w 180639"/>
                <a:gd name="connsiteY13" fmla="*/ 273050 h 431800"/>
                <a:gd name="connsiteX14" fmla="*/ 94914 w 180639"/>
                <a:gd name="connsiteY14" fmla="*/ 282575 h 431800"/>
                <a:gd name="connsiteX15" fmla="*/ 113964 w 180639"/>
                <a:gd name="connsiteY15" fmla="*/ 311150 h 431800"/>
                <a:gd name="connsiteX16" fmla="*/ 120314 w 180639"/>
                <a:gd name="connsiteY16" fmla="*/ 320675 h 431800"/>
                <a:gd name="connsiteX17" fmla="*/ 126664 w 180639"/>
                <a:gd name="connsiteY17" fmla="*/ 330200 h 431800"/>
                <a:gd name="connsiteX18" fmla="*/ 129839 w 180639"/>
                <a:gd name="connsiteY18" fmla="*/ 342900 h 431800"/>
                <a:gd name="connsiteX19" fmla="*/ 142539 w 180639"/>
                <a:gd name="connsiteY19" fmla="*/ 361950 h 431800"/>
                <a:gd name="connsiteX20" fmla="*/ 161589 w 180639"/>
                <a:gd name="connsiteY20" fmla="*/ 390525 h 431800"/>
                <a:gd name="connsiteX21" fmla="*/ 167939 w 180639"/>
                <a:gd name="connsiteY21" fmla="*/ 400050 h 431800"/>
                <a:gd name="connsiteX22" fmla="*/ 180639 w 180639"/>
                <a:gd name="connsiteY22" fmla="*/ 428625 h 431800"/>
                <a:gd name="connsiteX23" fmla="*/ 180639 w 180639"/>
                <a:gd name="connsiteY23" fmla="*/ 43180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0639" h="431800">
                  <a:moveTo>
                    <a:pt x="6014" y="0"/>
                  </a:moveTo>
                  <a:cubicBezTo>
                    <a:pt x="8131" y="5292"/>
                    <a:pt x="9635" y="10872"/>
                    <a:pt x="12364" y="15875"/>
                  </a:cubicBezTo>
                  <a:cubicBezTo>
                    <a:pt x="16018" y="22575"/>
                    <a:pt x="22651" y="27685"/>
                    <a:pt x="25064" y="34925"/>
                  </a:cubicBezTo>
                  <a:cubicBezTo>
                    <a:pt x="29619" y="48590"/>
                    <a:pt x="27427" y="41203"/>
                    <a:pt x="31414" y="57150"/>
                  </a:cubicBezTo>
                  <a:cubicBezTo>
                    <a:pt x="30408" y="66204"/>
                    <a:pt x="30383" y="84612"/>
                    <a:pt x="25064" y="95250"/>
                  </a:cubicBezTo>
                  <a:cubicBezTo>
                    <a:pt x="23357" y="98663"/>
                    <a:pt x="21157" y="101844"/>
                    <a:pt x="18714" y="104775"/>
                  </a:cubicBezTo>
                  <a:cubicBezTo>
                    <a:pt x="15839" y="108224"/>
                    <a:pt x="12364" y="111125"/>
                    <a:pt x="9189" y="114300"/>
                  </a:cubicBezTo>
                  <a:cubicBezTo>
                    <a:pt x="-5321" y="157829"/>
                    <a:pt x="326" y="133428"/>
                    <a:pt x="6014" y="215900"/>
                  </a:cubicBezTo>
                  <a:cubicBezTo>
                    <a:pt x="6753" y="226617"/>
                    <a:pt x="10558" y="226337"/>
                    <a:pt x="18714" y="231775"/>
                  </a:cubicBezTo>
                  <a:cubicBezTo>
                    <a:pt x="20831" y="234950"/>
                    <a:pt x="22366" y="238602"/>
                    <a:pt x="25064" y="241300"/>
                  </a:cubicBezTo>
                  <a:cubicBezTo>
                    <a:pt x="32373" y="248609"/>
                    <a:pt x="37573" y="248396"/>
                    <a:pt x="47289" y="250825"/>
                  </a:cubicBezTo>
                  <a:cubicBezTo>
                    <a:pt x="50464" y="252942"/>
                    <a:pt x="53401" y="255468"/>
                    <a:pt x="56814" y="257175"/>
                  </a:cubicBezTo>
                  <a:cubicBezTo>
                    <a:pt x="59807" y="258672"/>
                    <a:pt x="63554" y="258494"/>
                    <a:pt x="66339" y="260350"/>
                  </a:cubicBezTo>
                  <a:cubicBezTo>
                    <a:pt x="90122" y="276205"/>
                    <a:pt x="62741" y="265501"/>
                    <a:pt x="85389" y="273050"/>
                  </a:cubicBezTo>
                  <a:cubicBezTo>
                    <a:pt x="88564" y="276225"/>
                    <a:pt x="92157" y="279031"/>
                    <a:pt x="94914" y="282575"/>
                  </a:cubicBezTo>
                  <a:lnTo>
                    <a:pt x="113964" y="311150"/>
                  </a:lnTo>
                  <a:lnTo>
                    <a:pt x="120314" y="320675"/>
                  </a:lnTo>
                  <a:lnTo>
                    <a:pt x="126664" y="330200"/>
                  </a:lnTo>
                  <a:cubicBezTo>
                    <a:pt x="127722" y="334433"/>
                    <a:pt x="127888" y="338997"/>
                    <a:pt x="129839" y="342900"/>
                  </a:cubicBezTo>
                  <a:cubicBezTo>
                    <a:pt x="133252" y="349726"/>
                    <a:pt x="138306" y="355600"/>
                    <a:pt x="142539" y="361950"/>
                  </a:cubicBezTo>
                  <a:lnTo>
                    <a:pt x="161589" y="390525"/>
                  </a:lnTo>
                  <a:lnTo>
                    <a:pt x="167939" y="400050"/>
                  </a:lnTo>
                  <a:cubicBezTo>
                    <a:pt x="173694" y="408682"/>
                    <a:pt x="180639" y="417290"/>
                    <a:pt x="180639" y="428625"/>
                  </a:cubicBezTo>
                  <a:lnTo>
                    <a:pt x="180639" y="431800"/>
                  </a:ln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959779" y="1643275"/>
              <a:ext cx="107146" cy="202131"/>
            </a:xfrm>
            <a:custGeom>
              <a:avLst/>
              <a:gdLst>
                <a:gd name="connsiteX0" fmla="*/ 5546 w 107146"/>
                <a:gd name="connsiteY0" fmla="*/ 201400 h 202131"/>
                <a:gd name="connsiteX1" fmla="*/ 27771 w 107146"/>
                <a:gd name="connsiteY1" fmla="*/ 182350 h 202131"/>
                <a:gd name="connsiteX2" fmla="*/ 34121 w 107146"/>
                <a:gd name="connsiteY2" fmla="*/ 163300 h 202131"/>
                <a:gd name="connsiteX3" fmla="*/ 27771 w 107146"/>
                <a:gd name="connsiteY3" fmla="*/ 99800 h 202131"/>
                <a:gd name="connsiteX4" fmla="*/ 24596 w 107146"/>
                <a:gd name="connsiteY4" fmla="*/ 90275 h 202131"/>
                <a:gd name="connsiteX5" fmla="*/ 15071 w 107146"/>
                <a:gd name="connsiteY5" fmla="*/ 83925 h 202131"/>
                <a:gd name="connsiteX6" fmla="*/ 15071 w 107146"/>
                <a:gd name="connsiteY6" fmla="*/ 4550 h 202131"/>
                <a:gd name="connsiteX7" fmla="*/ 43646 w 107146"/>
                <a:gd name="connsiteY7" fmla="*/ 1375 h 202131"/>
                <a:gd name="connsiteX8" fmla="*/ 72221 w 107146"/>
                <a:gd name="connsiteY8" fmla="*/ 10900 h 202131"/>
                <a:gd name="connsiteX9" fmla="*/ 75396 w 107146"/>
                <a:gd name="connsiteY9" fmla="*/ 20425 h 202131"/>
                <a:gd name="connsiteX10" fmla="*/ 81746 w 107146"/>
                <a:gd name="connsiteY10" fmla="*/ 33125 h 202131"/>
                <a:gd name="connsiteX11" fmla="*/ 84921 w 107146"/>
                <a:gd name="connsiteY11" fmla="*/ 45825 h 202131"/>
                <a:gd name="connsiteX12" fmla="*/ 97621 w 107146"/>
                <a:gd name="connsiteY12" fmla="*/ 64875 h 202131"/>
                <a:gd name="connsiteX13" fmla="*/ 107146 w 107146"/>
                <a:gd name="connsiteY13" fmla="*/ 83925 h 202131"/>
                <a:gd name="connsiteX14" fmla="*/ 103971 w 107146"/>
                <a:gd name="connsiteY14" fmla="*/ 118850 h 202131"/>
                <a:gd name="connsiteX15" fmla="*/ 100796 w 107146"/>
                <a:gd name="connsiteY15" fmla="*/ 128375 h 202131"/>
                <a:gd name="connsiteX16" fmla="*/ 91271 w 107146"/>
                <a:gd name="connsiteY16" fmla="*/ 134725 h 202131"/>
                <a:gd name="connsiteX17" fmla="*/ 72221 w 107146"/>
                <a:gd name="connsiteY17" fmla="*/ 150600 h 202131"/>
                <a:gd name="connsiteX18" fmla="*/ 56346 w 107146"/>
                <a:gd name="connsiteY18" fmla="*/ 169650 h 202131"/>
                <a:gd name="connsiteX19" fmla="*/ 37296 w 107146"/>
                <a:gd name="connsiteY19" fmla="*/ 182350 h 202131"/>
                <a:gd name="connsiteX20" fmla="*/ 21421 w 107146"/>
                <a:gd name="connsiteY20" fmla="*/ 198225 h 202131"/>
                <a:gd name="connsiteX21" fmla="*/ 5546 w 107146"/>
                <a:gd name="connsiteY21" fmla="*/ 201400 h 20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46" h="202131">
                  <a:moveTo>
                    <a:pt x="5546" y="201400"/>
                  </a:moveTo>
                  <a:cubicBezTo>
                    <a:pt x="6604" y="198754"/>
                    <a:pt x="22440" y="194344"/>
                    <a:pt x="27771" y="182350"/>
                  </a:cubicBezTo>
                  <a:cubicBezTo>
                    <a:pt x="30489" y="176233"/>
                    <a:pt x="34121" y="163300"/>
                    <a:pt x="34121" y="163300"/>
                  </a:cubicBezTo>
                  <a:cubicBezTo>
                    <a:pt x="33347" y="154783"/>
                    <a:pt x="29557" y="110518"/>
                    <a:pt x="27771" y="99800"/>
                  </a:cubicBezTo>
                  <a:cubicBezTo>
                    <a:pt x="27221" y="96499"/>
                    <a:pt x="26687" y="92888"/>
                    <a:pt x="24596" y="90275"/>
                  </a:cubicBezTo>
                  <a:cubicBezTo>
                    <a:pt x="22212" y="87295"/>
                    <a:pt x="18246" y="86042"/>
                    <a:pt x="15071" y="83925"/>
                  </a:cubicBezTo>
                  <a:cubicBezTo>
                    <a:pt x="-1536" y="59014"/>
                    <a:pt x="-8236" y="53283"/>
                    <a:pt x="15071" y="4550"/>
                  </a:cubicBezTo>
                  <a:cubicBezTo>
                    <a:pt x="19206" y="-4096"/>
                    <a:pt x="34121" y="2433"/>
                    <a:pt x="43646" y="1375"/>
                  </a:cubicBezTo>
                  <a:cubicBezTo>
                    <a:pt x="52941" y="2924"/>
                    <a:pt x="65353" y="2315"/>
                    <a:pt x="72221" y="10900"/>
                  </a:cubicBezTo>
                  <a:cubicBezTo>
                    <a:pt x="74312" y="13513"/>
                    <a:pt x="74078" y="17349"/>
                    <a:pt x="75396" y="20425"/>
                  </a:cubicBezTo>
                  <a:cubicBezTo>
                    <a:pt x="77260" y="24775"/>
                    <a:pt x="80084" y="28693"/>
                    <a:pt x="81746" y="33125"/>
                  </a:cubicBezTo>
                  <a:cubicBezTo>
                    <a:pt x="83278" y="37211"/>
                    <a:pt x="82970" y="41922"/>
                    <a:pt x="84921" y="45825"/>
                  </a:cubicBezTo>
                  <a:cubicBezTo>
                    <a:pt x="88334" y="52651"/>
                    <a:pt x="95208" y="57635"/>
                    <a:pt x="97621" y="64875"/>
                  </a:cubicBezTo>
                  <a:cubicBezTo>
                    <a:pt x="102003" y="78020"/>
                    <a:pt x="98940" y="71615"/>
                    <a:pt x="107146" y="83925"/>
                  </a:cubicBezTo>
                  <a:cubicBezTo>
                    <a:pt x="106088" y="95567"/>
                    <a:pt x="105624" y="107278"/>
                    <a:pt x="103971" y="118850"/>
                  </a:cubicBezTo>
                  <a:cubicBezTo>
                    <a:pt x="103498" y="122163"/>
                    <a:pt x="102887" y="125762"/>
                    <a:pt x="100796" y="128375"/>
                  </a:cubicBezTo>
                  <a:cubicBezTo>
                    <a:pt x="98412" y="131355"/>
                    <a:pt x="94202" y="132282"/>
                    <a:pt x="91271" y="134725"/>
                  </a:cubicBezTo>
                  <a:cubicBezTo>
                    <a:pt x="66825" y="155097"/>
                    <a:pt x="95870" y="134834"/>
                    <a:pt x="72221" y="150600"/>
                  </a:cubicBezTo>
                  <a:cubicBezTo>
                    <a:pt x="66577" y="159067"/>
                    <a:pt x="64808" y="163068"/>
                    <a:pt x="56346" y="169650"/>
                  </a:cubicBezTo>
                  <a:cubicBezTo>
                    <a:pt x="50322" y="174335"/>
                    <a:pt x="37296" y="182350"/>
                    <a:pt x="37296" y="182350"/>
                  </a:cubicBezTo>
                  <a:cubicBezTo>
                    <a:pt x="30946" y="191875"/>
                    <a:pt x="32004" y="192933"/>
                    <a:pt x="21421" y="198225"/>
                  </a:cubicBezTo>
                  <a:cubicBezTo>
                    <a:pt x="20474" y="198698"/>
                    <a:pt x="4488" y="204046"/>
                    <a:pt x="5546" y="201400"/>
                  </a:cubicBezTo>
                  <a:close/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6934200" y="628650"/>
              <a:ext cx="384175" cy="942975"/>
            </a:xfrm>
            <a:custGeom>
              <a:avLst/>
              <a:gdLst>
                <a:gd name="connsiteX0" fmla="*/ 0 w 384175"/>
                <a:gd name="connsiteY0" fmla="*/ 942975 h 942975"/>
                <a:gd name="connsiteX1" fmla="*/ 12700 w 384175"/>
                <a:gd name="connsiteY1" fmla="*/ 927100 h 942975"/>
                <a:gd name="connsiteX2" fmla="*/ 19050 w 384175"/>
                <a:gd name="connsiteY2" fmla="*/ 917575 h 942975"/>
                <a:gd name="connsiteX3" fmla="*/ 28575 w 384175"/>
                <a:gd name="connsiteY3" fmla="*/ 914400 h 942975"/>
                <a:gd name="connsiteX4" fmla="*/ 41275 w 384175"/>
                <a:gd name="connsiteY4" fmla="*/ 904875 h 942975"/>
                <a:gd name="connsiteX5" fmla="*/ 50800 w 384175"/>
                <a:gd name="connsiteY5" fmla="*/ 895350 h 942975"/>
                <a:gd name="connsiteX6" fmla="*/ 69850 w 384175"/>
                <a:gd name="connsiteY6" fmla="*/ 882650 h 942975"/>
                <a:gd name="connsiteX7" fmla="*/ 82550 w 384175"/>
                <a:gd name="connsiteY7" fmla="*/ 863600 h 942975"/>
                <a:gd name="connsiteX8" fmla="*/ 92075 w 384175"/>
                <a:gd name="connsiteY8" fmla="*/ 854075 h 942975"/>
                <a:gd name="connsiteX9" fmla="*/ 98425 w 384175"/>
                <a:gd name="connsiteY9" fmla="*/ 841375 h 942975"/>
                <a:gd name="connsiteX10" fmla="*/ 104775 w 384175"/>
                <a:gd name="connsiteY10" fmla="*/ 831850 h 942975"/>
                <a:gd name="connsiteX11" fmla="*/ 114300 w 384175"/>
                <a:gd name="connsiteY11" fmla="*/ 809625 h 942975"/>
                <a:gd name="connsiteX12" fmla="*/ 120650 w 384175"/>
                <a:gd name="connsiteY12" fmla="*/ 774700 h 942975"/>
                <a:gd name="connsiteX13" fmla="*/ 127000 w 384175"/>
                <a:gd name="connsiteY13" fmla="*/ 755650 h 942975"/>
                <a:gd name="connsiteX14" fmla="*/ 133350 w 384175"/>
                <a:gd name="connsiteY14" fmla="*/ 736600 h 942975"/>
                <a:gd name="connsiteX15" fmla="*/ 136525 w 384175"/>
                <a:gd name="connsiteY15" fmla="*/ 727075 h 942975"/>
                <a:gd name="connsiteX16" fmla="*/ 142875 w 384175"/>
                <a:gd name="connsiteY16" fmla="*/ 717550 h 942975"/>
                <a:gd name="connsiteX17" fmla="*/ 146050 w 384175"/>
                <a:gd name="connsiteY17" fmla="*/ 708025 h 942975"/>
                <a:gd name="connsiteX18" fmla="*/ 152400 w 384175"/>
                <a:gd name="connsiteY18" fmla="*/ 682625 h 942975"/>
                <a:gd name="connsiteX19" fmla="*/ 161925 w 384175"/>
                <a:gd name="connsiteY19" fmla="*/ 654050 h 942975"/>
                <a:gd name="connsiteX20" fmla="*/ 165100 w 384175"/>
                <a:gd name="connsiteY20" fmla="*/ 644525 h 942975"/>
                <a:gd name="connsiteX21" fmla="*/ 168275 w 384175"/>
                <a:gd name="connsiteY21" fmla="*/ 631825 h 942975"/>
                <a:gd name="connsiteX22" fmla="*/ 177800 w 384175"/>
                <a:gd name="connsiteY22" fmla="*/ 584200 h 942975"/>
                <a:gd name="connsiteX23" fmla="*/ 184150 w 384175"/>
                <a:gd name="connsiteY23" fmla="*/ 574675 h 942975"/>
                <a:gd name="connsiteX24" fmla="*/ 196850 w 384175"/>
                <a:gd name="connsiteY24" fmla="*/ 558800 h 942975"/>
                <a:gd name="connsiteX25" fmla="*/ 209550 w 384175"/>
                <a:gd name="connsiteY25" fmla="*/ 539750 h 942975"/>
                <a:gd name="connsiteX26" fmla="*/ 215900 w 384175"/>
                <a:gd name="connsiteY26" fmla="*/ 530225 h 942975"/>
                <a:gd name="connsiteX27" fmla="*/ 234950 w 384175"/>
                <a:gd name="connsiteY27" fmla="*/ 485775 h 942975"/>
                <a:gd name="connsiteX28" fmla="*/ 238125 w 384175"/>
                <a:gd name="connsiteY28" fmla="*/ 476250 h 942975"/>
                <a:gd name="connsiteX29" fmla="*/ 244475 w 384175"/>
                <a:gd name="connsiteY29" fmla="*/ 438150 h 942975"/>
                <a:gd name="connsiteX30" fmla="*/ 250825 w 384175"/>
                <a:gd name="connsiteY30" fmla="*/ 368300 h 942975"/>
                <a:gd name="connsiteX31" fmla="*/ 257175 w 384175"/>
                <a:gd name="connsiteY31" fmla="*/ 342900 h 942975"/>
                <a:gd name="connsiteX32" fmla="*/ 263525 w 384175"/>
                <a:gd name="connsiteY32" fmla="*/ 304800 h 942975"/>
                <a:gd name="connsiteX33" fmla="*/ 266700 w 384175"/>
                <a:gd name="connsiteY33" fmla="*/ 244475 h 942975"/>
                <a:gd name="connsiteX34" fmla="*/ 276225 w 384175"/>
                <a:gd name="connsiteY34" fmla="*/ 196850 h 942975"/>
                <a:gd name="connsiteX35" fmla="*/ 285750 w 384175"/>
                <a:gd name="connsiteY35" fmla="*/ 155575 h 942975"/>
                <a:gd name="connsiteX36" fmla="*/ 295275 w 384175"/>
                <a:gd name="connsiteY36" fmla="*/ 146050 h 942975"/>
                <a:gd name="connsiteX37" fmla="*/ 298450 w 384175"/>
                <a:gd name="connsiteY37" fmla="*/ 136525 h 942975"/>
                <a:gd name="connsiteX38" fmla="*/ 304800 w 384175"/>
                <a:gd name="connsiteY38" fmla="*/ 127000 h 942975"/>
                <a:gd name="connsiteX39" fmla="*/ 307975 w 384175"/>
                <a:gd name="connsiteY39" fmla="*/ 114300 h 942975"/>
                <a:gd name="connsiteX40" fmla="*/ 314325 w 384175"/>
                <a:gd name="connsiteY40" fmla="*/ 104775 h 942975"/>
                <a:gd name="connsiteX41" fmla="*/ 320675 w 384175"/>
                <a:gd name="connsiteY41" fmla="*/ 85725 h 942975"/>
                <a:gd name="connsiteX42" fmla="*/ 327025 w 384175"/>
                <a:gd name="connsiteY42" fmla="*/ 73025 h 942975"/>
                <a:gd name="connsiteX43" fmla="*/ 333375 w 384175"/>
                <a:gd name="connsiteY43" fmla="*/ 63500 h 942975"/>
                <a:gd name="connsiteX44" fmla="*/ 349250 w 384175"/>
                <a:gd name="connsiteY44" fmla="*/ 31750 h 942975"/>
                <a:gd name="connsiteX45" fmla="*/ 361950 w 384175"/>
                <a:gd name="connsiteY45" fmla="*/ 12700 h 942975"/>
                <a:gd name="connsiteX46" fmla="*/ 371475 w 384175"/>
                <a:gd name="connsiteY46" fmla="*/ 6350 h 942975"/>
                <a:gd name="connsiteX47" fmla="*/ 384175 w 384175"/>
                <a:gd name="connsiteY47" fmla="*/ 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84175" h="942975">
                  <a:moveTo>
                    <a:pt x="0" y="942975"/>
                  </a:moveTo>
                  <a:cubicBezTo>
                    <a:pt x="4233" y="937683"/>
                    <a:pt x="8634" y="932521"/>
                    <a:pt x="12700" y="927100"/>
                  </a:cubicBezTo>
                  <a:cubicBezTo>
                    <a:pt x="14990" y="924047"/>
                    <a:pt x="16070" y="919959"/>
                    <a:pt x="19050" y="917575"/>
                  </a:cubicBezTo>
                  <a:cubicBezTo>
                    <a:pt x="21663" y="915484"/>
                    <a:pt x="25400" y="915458"/>
                    <a:pt x="28575" y="914400"/>
                  </a:cubicBezTo>
                  <a:cubicBezTo>
                    <a:pt x="32808" y="911225"/>
                    <a:pt x="37257" y="908319"/>
                    <a:pt x="41275" y="904875"/>
                  </a:cubicBezTo>
                  <a:cubicBezTo>
                    <a:pt x="44684" y="901953"/>
                    <a:pt x="47256" y="898107"/>
                    <a:pt x="50800" y="895350"/>
                  </a:cubicBezTo>
                  <a:cubicBezTo>
                    <a:pt x="56824" y="890665"/>
                    <a:pt x="69850" y="882650"/>
                    <a:pt x="69850" y="882650"/>
                  </a:cubicBezTo>
                  <a:cubicBezTo>
                    <a:pt x="74083" y="876300"/>
                    <a:pt x="77154" y="868996"/>
                    <a:pt x="82550" y="863600"/>
                  </a:cubicBezTo>
                  <a:cubicBezTo>
                    <a:pt x="85725" y="860425"/>
                    <a:pt x="89465" y="857729"/>
                    <a:pt x="92075" y="854075"/>
                  </a:cubicBezTo>
                  <a:cubicBezTo>
                    <a:pt x="94826" y="850224"/>
                    <a:pt x="96077" y="845484"/>
                    <a:pt x="98425" y="841375"/>
                  </a:cubicBezTo>
                  <a:cubicBezTo>
                    <a:pt x="100318" y="838062"/>
                    <a:pt x="102658" y="835025"/>
                    <a:pt x="104775" y="831850"/>
                  </a:cubicBezTo>
                  <a:cubicBezTo>
                    <a:pt x="113890" y="795389"/>
                    <a:pt x="101144" y="840322"/>
                    <a:pt x="114300" y="809625"/>
                  </a:cubicBezTo>
                  <a:cubicBezTo>
                    <a:pt x="118080" y="800805"/>
                    <a:pt x="118933" y="782139"/>
                    <a:pt x="120650" y="774700"/>
                  </a:cubicBezTo>
                  <a:cubicBezTo>
                    <a:pt x="122155" y="768178"/>
                    <a:pt x="124883" y="762000"/>
                    <a:pt x="127000" y="755650"/>
                  </a:cubicBezTo>
                  <a:lnTo>
                    <a:pt x="133350" y="736600"/>
                  </a:lnTo>
                  <a:cubicBezTo>
                    <a:pt x="134408" y="733425"/>
                    <a:pt x="134669" y="729860"/>
                    <a:pt x="136525" y="727075"/>
                  </a:cubicBezTo>
                  <a:cubicBezTo>
                    <a:pt x="138642" y="723900"/>
                    <a:pt x="141168" y="720963"/>
                    <a:pt x="142875" y="717550"/>
                  </a:cubicBezTo>
                  <a:cubicBezTo>
                    <a:pt x="144372" y="714557"/>
                    <a:pt x="145169" y="711254"/>
                    <a:pt x="146050" y="708025"/>
                  </a:cubicBezTo>
                  <a:cubicBezTo>
                    <a:pt x="148346" y="699605"/>
                    <a:pt x="149640" y="690904"/>
                    <a:pt x="152400" y="682625"/>
                  </a:cubicBezTo>
                  <a:lnTo>
                    <a:pt x="161925" y="654050"/>
                  </a:lnTo>
                  <a:cubicBezTo>
                    <a:pt x="162983" y="650875"/>
                    <a:pt x="164288" y="647772"/>
                    <a:pt x="165100" y="644525"/>
                  </a:cubicBezTo>
                  <a:lnTo>
                    <a:pt x="168275" y="631825"/>
                  </a:lnTo>
                  <a:cubicBezTo>
                    <a:pt x="169503" y="620773"/>
                    <a:pt x="170296" y="595457"/>
                    <a:pt x="177800" y="584200"/>
                  </a:cubicBezTo>
                  <a:cubicBezTo>
                    <a:pt x="179917" y="581025"/>
                    <a:pt x="182443" y="578088"/>
                    <a:pt x="184150" y="574675"/>
                  </a:cubicBezTo>
                  <a:cubicBezTo>
                    <a:pt x="191818" y="559339"/>
                    <a:pt x="180793" y="569504"/>
                    <a:pt x="196850" y="558800"/>
                  </a:cubicBezTo>
                  <a:lnTo>
                    <a:pt x="209550" y="539750"/>
                  </a:lnTo>
                  <a:cubicBezTo>
                    <a:pt x="211667" y="536575"/>
                    <a:pt x="214193" y="533638"/>
                    <a:pt x="215900" y="530225"/>
                  </a:cubicBezTo>
                  <a:cubicBezTo>
                    <a:pt x="231593" y="498838"/>
                    <a:pt x="225607" y="513805"/>
                    <a:pt x="234950" y="485775"/>
                  </a:cubicBezTo>
                  <a:cubicBezTo>
                    <a:pt x="236008" y="482600"/>
                    <a:pt x="237469" y="479532"/>
                    <a:pt x="238125" y="476250"/>
                  </a:cubicBezTo>
                  <a:cubicBezTo>
                    <a:pt x="241190" y="460925"/>
                    <a:pt x="242725" y="454778"/>
                    <a:pt x="244475" y="438150"/>
                  </a:cubicBezTo>
                  <a:cubicBezTo>
                    <a:pt x="246952" y="414622"/>
                    <a:pt x="247702" y="391723"/>
                    <a:pt x="250825" y="368300"/>
                  </a:cubicBezTo>
                  <a:cubicBezTo>
                    <a:pt x="257122" y="321073"/>
                    <a:pt x="250764" y="374953"/>
                    <a:pt x="257175" y="342900"/>
                  </a:cubicBezTo>
                  <a:cubicBezTo>
                    <a:pt x="259700" y="330275"/>
                    <a:pt x="261408" y="317500"/>
                    <a:pt x="263525" y="304800"/>
                  </a:cubicBezTo>
                  <a:cubicBezTo>
                    <a:pt x="264583" y="284692"/>
                    <a:pt x="264628" y="264504"/>
                    <a:pt x="266700" y="244475"/>
                  </a:cubicBezTo>
                  <a:cubicBezTo>
                    <a:pt x="269081" y="221456"/>
                    <a:pt x="273447" y="216297"/>
                    <a:pt x="276225" y="196850"/>
                  </a:cubicBezTo>
                  <a:cubicBezTo>
                    <a:pt x="277098" y="190738"/>
                    <a:pt x="279939" y="161386"/>
                    <a:pt x="285750" y="155575"/>
                  </a:cubicBezTo>
                  <a:lnTo>
                    <a:pt x="295275" y="146050"/>
                  </a:lnTo>
                  <a:cubicBezTo>
                    <a:pt x="296333" y="142875"/>
                    <a:pt x="296953" y="139518"/>
                    <a:pt x="298450" y="136525"/>
                  </a:cubicBezTo>
                  <a:cubicBezTo>
                    <a:pt x="300157" y="133112"/>
                    <a:pt x="303297" y="130507"/>
                    <a:pt x="304800" y="127000"/>
                  </a:cubicBezTo>
                  <a:cubicBezTo>
                    <a:pt x="306519" y="122989"/>
                    <a:pt x="306256" y="118311"/>
                    <a:pt x="307975" y="114300"/>
                  </a:cubicBezTo>
                  <a:cubicBezTo>
                    <a:pt x="309478" y="110793"/>
                    <a:pt x="312775" y="108262"/>
                    <a:pt x="314325" y="104775"/>
                  </a:cubicBezTo>
                  <a:cubicBezTo>
                    <a:pt x="317043" y="98658"/>
                    <a:pt x="317682" y="91712"/>
                    <a:pt x="320675" y="85725"/>
                  </a:cubicBezTo>
                  <a:cubicBezTo>
                    <a:pt x="322792" y="81492"/>
                    <a:pt x="324677" y="77134"/>
                    <a:pt x="327025" y="73025"/>
                  </a:cubicBezTo>
                  <a:cubicBezTo>
                    <a:pt x="328918" y="69712"/>
                    <a:pt x="331825" y="66987"/>
                    <a:pt x="333375" y="63500"/>
                  </a:cubicBezTo>
                  <a:cubicBezTo>
                    <a:pt x="350710" y="24496"/>
                    <a:pt x="328347" y="61611"/>
                    <a:pt x="349250" y="31750"/>
                  </a:cubicBezTo>
                  <a:cubicBezTo>
                    <a:pt x="353627" y="25498"/>
                    <a:pt x="355600" y="16933"/>
                    <a:pt x="361950" y="12700"/>
                  </a:cubicBezTo>
                  <a:cubicBezTo>
                    <a:pt x="365125" y="10583"/>
                    <a:pt x="368062" y="8057"/>
                    <a:pt x="371475" y="6350"/>
                  </a:cubicBezTo>
                  <a:cubicBezTo>
                    <a:pt x="386068" y="-947"/>
                    <a:pt x="377002" y="7173"/>
                    <a:pt x="384175" y="0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7299325" y="660400"/>
              <a:ext cx="276225" cy="247650"/>
            </a:xfrm>
            <a:custGeom>
              <a:avLst/>
              <a:gdLst>
                <a:gd name="connsiteX0" fmla="*/ 276225 w 276225"/>
                <a:gd name="connsiteY0" fmla="*/ 0 h 247650"/>
                <a:gd name="connsiteX1" fmla="*/ 250825 w 276225"/>
                <a:gd name="connsiteY1" fmla="*/ 9525 h 247650"/>
                <a:gd name="connsiteX2" fmla="*/ 228600 w 276225"/>
                <a:gd name="connsiteY2" fmla="*/ 15875 h 247650"/>
                <a:gd name="connsiteX3" fmla="*/ 212725 w 276225"/>
                <a:gd name="connsiteY3" fmla="*/ 22225 h 247650"/>
                <a:gd name="connsiteX4" fmla="*/ 180975 w 276225"/>
                <a:gd name="connsiteY4" fmla="*/ 28575 h 247650"/>
                <a:gd name="connsiteX5" fmla="*/ 171450 w 276225"/>
                <a:gd name="connsiteY5" fmla="*/ 31750 h 247650"/>
                <a:gd name="connsiteX6" fmla="*/ 146050 w 276225"/>
                <a:gd name="connsiteY6" fmla="*/ 38100 h 247650"/>
                <a:gd name="connsiteX7" fmla="*/ 123825 w 276225"/>
                <a:gd name="connsiteY7" fmla="*/ 47625 h 247650"/>
                <a:gd name="connsiteX8" fmla="*/ 114300 w 276225"/>
                <a:gd name="connsiteY8" fmla="*/ 53975 h 247650"/>
                <a:gd name="connsiteX9" fmla="*/ 104775 w 276225"/>
                <a:gd name="connsiteY9" fmla="*/ 57150 h 247650"/>
                <a:gd name="connsiteX10" fmla="*/ 85725 w 276225"/>
                <a:gd name="connsiteY10" fmla="*/ 73025 h 247650"/>
                <a:gd name="connsiteX11" fmla="*/ 63500 w 276225"/>
                <a:gd name="connsiteY11" fmla="*/ 88900 h 247650"/>
                <a:gd name="connsiteX12" fmla="*/ 47625 w 276225"/>
                <a:gd name="connsiteY12" fmla="*/ 117475 h 247650"/>
                <a:gd name="connsiteX13" fmla="*/ 41275 w 276225"/>
                <a:gd name="connsiteY13" fmla="*/ 127000 h 247650"/>
                <a:gd name="connsiteX14" fmla="*/ 34925 w 276225"/>
                <a:gd name="connsiteY14" fmla="*/ 161925 h 247650"/>
                <a:gd name="connsiteX15" fmla="*/ 31750 w 276225"/>
                <a:gd name="connsiteY15" fmla="*/ 171450 h 247650"/>
                <a:gd name="connsiteX16" fmla="*/ 25400 w 276225"/>
                <a:gd name="connsiteY16" fmla="*/ 184150 h 247650"/>
                <a:gd name="connsiteX17" fmla="*/ 22225 w 276225"/>
                <a:gd name="connsiteY17" fmla="*/ 193675 h 247650"/>
                <a:gd name="connsiteX18" fmla="*/ 15875 w 276225"/>
                <a:gd name="connsiteY18" fmla="*/ 206375 h 247650"/>
                <a:gd name="connsiteX19" fmla="*/ 6350 w 276225"/>
                <a:gd name="connsiteY19" fmla="*/ 228600 h 247650"/>
                <a:gd name="connsiteX20" fmla="*/ 0 w 276225"/>
                <a:gd name="connsiteY20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6225" h="247650">
                  <a:moveTo>
                    <a:pt x="276225" y="0"/>
                  </a:moveTo>
                  <a:cubicBezTo>
                    <a:pt x="267838" y="3355"/>
                    <a:pt x="259535" y="7036"/>
                    <a:pt x="250825" y="9525"/>
                  </a:cubicBezTo>
                  <a:cubicBezTo>
                    <a:pt x="236814" y="13528"/>
                    <a:pt x="240780" y="11307"/>
                    <a:pt x="228600" y="15875"/>
                  </a:cubicBezTo>
                  <a:cubicBezTo>
                    <a:pt x="223264" y="17876"/>
                    <a:pt x="218232" y="20757"/>
                    <a:pt x="212725" y="22225"/>
                  </a:cubicBezTo>
                  <a:cubicBezTo>
                    <a:pt x="202296" y="25006"/>
                    <a:pt x="191492" y="26148"/>
                    <a:pt x="180975" y="28575"/>
                  </a:cubicBezTo>
                  <a:cubicBezTo>
                    <a:pt x="177714" y="29328"/>
                    <a:pt x="174679" y="30869"/>
                    <a:pt x="171450" y="31750"/>
                  </a:cubicBezTo>
                  <a:cubicBezTo>
                    <a:pt x="163030" y="34046"/>
                    <a:pt x="146050" y="38100"/>
                    <a:pt x="146050" y="38100"/>
                  </a:cubicBezTo>
                  <a:cubicBezTo>
                    <a:pt x="122137" y="54042"/>
                    <a:pt x="152528" y="35324"/>
                    <a:pt x="123825" y="47625"/>
                  </a:cubicBezTo>
                  <a:cubicBezTo>
                    <a:pt x="120318" y="49128"/>
                    <a:pt x="117713" y="52268"/>
                    <a:pt x="114300" y="53975"/>
                  </a:cubicBezTo>
                  <a:cubicBezTo>
                    <a:pt x="111307" y="55472"/>
                    <a:pt x="107768" y="55653"/>
                    <a:pt x="104775" y="57150"/>
                  </a:cubicBezTo>
                  <a:cubicBezTo>
                    <a:pt x="92951" y="63062"/>
                    <a:pt x="96258" y="64248"/>
                    <a:pt x="85725" y="73025"/>
                  </a:cubicBezTo>
                  <a:cubicBezTo>
                    <a:pt x="78443" y="79093"/>
                    <a:pt x="70036" y="81547"/>
                    <a:pt x="63500" y="88900"/>
                  </a:cubicBezTo>
                  <a:cubicBezTo>
                    <a:pt x="40618" y="114642"/>
                    <a:pt x="56864" y="98996"/>
                    <a:pt x="47625" y="117475"/>
                  </a:cubicBezTo>
                  <a:cubicBezTo>
                    <a:pt x="45918" y="120888"/>
                    <a:pt x="43392" y="123825"/>
                    <a:pt x="41275" y="127000"/>
                  </a:cubicBezTo>
                  <a:cubicBezTo>
                    <a:pt x="38705" y="144987"/>
                    <a:pt x="39202" y="146955"/>
                    <a:pt x="34925" y="161925"/>
                  </a:cubicBezTo>
                  <a:cubicBezTo>
                    <a:pt x="34006" y="165143"/>
                    <a:pt x="33068" y="168374"/>
                    <a:pt x="31750" y="171450"/>
                  </a:cubicBezTo>
                  <a:cubicBezTo>
                    <a:pt x="29886" y="175800"/>
                    <a:pt x="27264" y="179800"/>
                    <a:pt x="25400" y="184150"/>
                  </a:cubicBezTo>
                  <a:cubicBezTo>
                    <a:pt x="24082" y="187226"/>
                    <a:pt x="23543" y="190599"/>
                    <a:pt x="22225" y="193675"/>
                  </a:cubicBezTo>
                  <a:cubicBezTo>
                    <a:pt x="20361" y="198025"/>
                    <a:pt x="17537" y="201943"/>
                    <a:pt x="15875" y="206375"/>
                  </a:cubicBezTo>
                  <a:cubicBezTo>
                    <a:pt x="7088" y="229806"/>
                    <a:pt x="19219" y="209297"/>
                    <a:pt x="6350" y="228600"/>
                  </a:cubicBezTo>
                  <a:cubicBezTo>
                    <a:pt x="2881" y="245943"/>
                    <a:pt x="6991" y="240659"/>
                    <a:pt x="0" y="247650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0" name="Freeform 5119"/>
            <p:cNvSpPr/>
            <p:nvPr/>
          </p:nvSpPr>
          <p:spPr>
            <a:xfrm>
              <a:off x="7248525" y="1022350"/>
              <a:ext cx="60325" cy="514350"/>
            </a:xfrm>
            <a:custGeom>
              <a:avLst/>
              <a:gdLst>
                <a:gd name="connsiteX0" fmla="*/ 60325 w 60325"/>
                <a:gd name="connsiteY0" fmla="*/ 0 h 514350"/>
                <a:gd name="connsiteX1" fmla="*/ 53975 w 60325"/>
                <a:gd name="connsiteY1" fmla="*/ 34925 h 514350"/>
                <a:gd name="connsiteX2" fmla="*/ 50800 w 60325"/>
                <a:gd name="connsiteY2" fmla="*/ 50800 h 514350"/>
                <a:gd name="connsiteX3" fmla="*/ 44450 w 60325"/>
                <a:gd name="connsiteY3" fmla="*/ 69850 h 514350"/>
                <a:gd name="connsiteX4" fmla="*/ 34925 w 60325"/>
                <a:gd name="connsiteY4" fmla="*/ 101600 h 514350"/>
                <a:gd name="connsiteX5" fmla="*/ 25400 w 60325"/>
                <a:gd name="connsiteY5" fmla="*/ 120650 h 514350"/>
                <a:gd name="connsiteX6" fmla="*/ 19050 w 60325"/>
                <a:gd name="connsiteY6" fmla="*/ 133350 h 514350"/>
                <a:gd name="connsiteX7" fmla="*/ 12700 w 60325"/>
                <a:gd name="connsiteY7" fmla="*/ 152400 h 514350"/>
                <a:gd name="connsiteX8" fmla="*/ 9525 w 60325"/>
                <a:gd name="connsiteY8" fmla="*/ 161925 h 514350"/>
                <a:gd name="connsiteX9" fmla="*/ 0 w 60325"/>
                <a:gd name="connsiteY9" fmla="*/ 203200 h 514350"/>
                <a:gd name="connsiteX10" fmla="*/ 3175 w 60325"/>
                <a:gd name="connsiteY10" fmla="*/ 292100 h 514350"/>
                <a:gd name="connsiteX11" fmla="*/ 6350 w 60325"/>
                <a:gd name="connsiteY11" fmla="*/ 311150 h 514350"/>
                <a:gd name="connsiteX12" fmla="*/ 12700 w 60325"/>
                <a:gd name="connsiteY12" fmla="*/ 320675 h 514350"/>
                <a:gd name="connsiteX13" fmla="*/ 15875 w 60325"/>
                <a:gd name="connsiteY13" fmla="*/ 330200 h 514350"/>
                <a:gd name="connsiteX14" fmla="*/ 22225 w 60325"/>
                <a:gd name="connsiteY14" fmla="*/ 339725 h 514350"/>
                <a:gd name="connsiteX15" fmla="*/ 28575 w 60325"/>
                <a:gd name="connsiteY15" fmla="*/ 352425 h 514350"/>
                <a:gd name="connsiteX16" fmla="*/ 19050 w 60325"/>
                <a:gd name="connsiteY16" fmla="*/ 488950 h 514350"/>
                <a:gd name="connsiteX17" fmla="*/ 15875 w 60325"/>
                <a:gd name="connsiteY17" fmla="*/ 498475 h 514350"/>
                <a:gd name="connsiteX18" fmla="*/ 9525 w 60325"/>
                <a:gd name="connsiteY18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325" h="514350">
                  <a:moveTo>
                    <a:pt x="60325" y="0"/>
                  </a:moveTo>
                  <a:cubicBezTo>
                    <a:pt x="52991" y="58669"/>
                    <a:pt x="61317" y="5559"/>
                    <a:pt x="53975" y="34925"/>
                  </a:cubicBezTo>
                  <a:cubicBezTo>
                    <a:pt x="52666" y="40160"/>
                    <a:pt x="52220" y="45594"/>
                    <a:pt x="50800" y="50800"/>
                  </a:cubicBezTo>
                  <a:cubicBezTo>
                    <a:pt x="49039" y="57258"/>
                    <a:pt x="46073" y="63356"/>
                    <a:pt x="44450" y="69850"/>
                  </a:cubicBezTo>
                  <a:cubicBezTo>
                    <a:pt x="42675" y="76949"/>
                    <a:pt x="38017" y="96962"/>
                    <a:pt x="34925" y="101600"/>
                  </a:cubicBezTo>
                  <a:cubicBezTo>
                    <a:pt x="22722" y="119905"/>
                    <a:pt x="33287" y="102247"/>
                    <a:pt x="25400" y="120650"/>
                  </a:cubicBezTo>
                  <a:cubicBezTo>
                    <a:pt x="23536" y="125000"/>
                    <a:pt x="20808" y="128956"/>
                    <a:pt x="19050" y="133350"/>
                  </a:cubicBezTo>
                  <a:cubicBezTo>
                    <a:pt x="16564" y="139565"/>
                    <a:pt x="14817" y="146050"/>
                    <a:pt x="12700" y="152400"/>
                  </a:cubicBezTo>
                  <a:cubicBezTo>
                    <a:pt x="11642" y="155575"/>
                    <a:pt x="10337" y="158678"/>
                    <a:pt x="9525" y="161925"/>
                  </a:cubicBezTo>
                  <a:cubicBezTo>
                    <a:pt x="3983" y="184091"/>
                    <a:pt x="7297" y="170365"/>
                    <a:pt x="0" y="203200"/>
                  </a:cubicBezTo>
                  <a:cubicBezTo>
                    <a:pt x="1058" y="232833"/>
                    <a:pt x="1434" y="262499"/>
                    <a:pt x="3175" y="292100"/>
                  </a:cubicBezTo>
                  <a:cubicBezTo>
                    <a:pt x="3553" y="298526"/>
                    <a:pt x="4314" y="305043"/>
                    <a:pt x="6350" y="311150"/>
                  </a:cubicBezTo>
                  <a:cubicBezTo>
                    <a:pt x="7557" y="314770"/>
                    <a:pt x="10993" y="317262"/>
                    <a:pt x="12700" y="320675"/>
                  </a:cubicBezTo>
                  <a:cubicBezTo>
                    <a:pt x="14197" y="323668"/>
                    <a:pt x="14378" y="327207"/>
                    <a:pt x="15875" y="330200"/>
                  </a:cubicBezTo>
                  <a:cubicBezTo>
                    <a:pt x="17582" y="333613"/>
                    <a:pt x="20332" y="336412"/>
                    <a:pt x="22225" y="339725"/>
                  </a:cubicBezTo>
                  <a:cubicBezTo>
                    <a:pt x="24573" y="343834"/>
                    <a:pt x="26458" y="348192"/>
                    <a:pt x="28575" y="352425"/>
                  </a:cubicBezTo>
                  <a:cubicBezTo>
                    <a:pt x="25984" y="440526"/>
                    <a:pt x="32973" y="433257"/>
                    <a:pt x="19050" y="488950"/>
                  </a:cubicBezTo>
                  <a:cubicBezTo>
                    <a:pt x="18238" y="492197"/>
                    <a:pt x="16794" y="495257"/>
                    <a:pt x="15875" y="498475"/>
                  </a:cubicBezTo>
                  <a:cubicBezTo>
                    <a:pt x="11629" y="513335"/>
                    <a:pt x="16028" y="507847"/>
                    <a:pt x="9525" y="514350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85800" y="3257550"/>
            <a:ext cx="1066800" cy="12003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Tioga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Tenaya</a:t>
            </a:r>
          </a:p>
          <a:p>
            <a:pPr algn="ctr"/>
            <a:r>
              <a:rPr lang="en-US" sz="2400" dirty="0" smtClean="0">
                <a:solidFill>
                  <a:srgbClr val="CC9900"/>
                </a:solidFill>
              </a:rPr>
              <a:t>Tahoe</a:t>
            </a:r>
            <a:endParaRPr lang="en-US" sz="2400" dirty="0">
              <a:solidFill>
                <a:srgbClr val="CC99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28799" y="297418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Birman (1964) Glacial Geology Across the Crest of the Sierra Nevada, California</a:t>
            </a:r>
            <a:endParaRPr lang="en-US" dirty="0"/>
          </a:p>
        </p:txBody>
      </p:sp>
      <p:sp>
        <p:nvSpPr>
          <p:cNvPr id="5124" name="TextBox 5123"/>
          <p:cNvSpPr txBox="1"/>
          <p:nvPr/>
        </p:nvSpPr>
        <p:spPr>
          <a:xfrm>
            <a:off x="2609068" y="1022350"/>
            <a:ext cx="3697262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Relative Weathering</a:t>
            </a:r>
          </a:p>
          <a:p>
            <a:pPr algn="ctr"/>
            <a:r>
              <a:rPr lang="en-US" dirty="0" smtClean="0"/>
              <a:t>Correlating with Blackwelder (1931)</a:t>
            </a:r>
            <a:endParaRPr lang="en-US" dirty="0"/>
          </a:p>
        </p:txBody>
      </p:sp>
      <p:sp>
        <p:nvSpPr>
          <p:cNvPr id="5125" name="Rectangular Callout 5124"/>
          <p:cNvSpPr/>
          <p:nvPr/>
        </p:nvSpPr>
        <p:spPr>
          <a:xfrm>
            <a:off x="2640554" y="3154362"/>
            <a:ext cx="3665776" cy="550952"/>
          </a:xfrm>
          <a:prstGeom prst="wedgeRectCallout">
            <a:avLst>
              <a:gd name="adj1" fmla="val -71471"/>
              <a:gd name="adj2" fmla="val 8511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18.5 - 17.0 ka (Phillips </a:t>
            </a:r>
            <a:r>
              <a:rPr lang="en-US" i="1" dirty="0" smtClean="0">
                <a:solidFill>
                  <a:schemeClr val="tx1"/>
                </a:solidFill>
              </a:rPr>
              <a:t>et al.</a:t>
            </a:r>
            <a:r>
              <a:rPr lang="en-US" dirty="0" smtClean="0">
                <a:solidFill>
                  <a:schemeClr val="tx1"/>
                </a:solidFill>
              </a:rPr>
              <a:t>, 2009)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18.8 ± 1.9 ka (2</a:t>
            </a:r>
            <a:r>
              <a:rPr lang="el-GR" dirty="0" smtClean="0">
                <a:solidFill>
                  <a:schemeClr val="tx1"/>
                </a:solidFill>
              </a:rPr>
              <a:t>σ</a:t>
            </a:r>
            <a:r>
              <a:rPr lang="en-US" dirty="0" smtClean="0">
                <a:solidFill>
                  <a:schemeClr val="tx1"/>
                </a:solidFill>
              </a:rPr>
              <a:t>; Rood </a:t>
            </a:r>
            <a:r>
              <a:rPr lang="en-US" i="1" dirty="0" smtClean="0">
                <a:solidFill>
                  <a:schemeClr val="tx1"/>
                </a:solidFill>
              </a:rPr>
              <a:t>et al.</a:t>
            </a:r>
            <a:r>
              <a:rPr lang="en-US" dirty="0" smtClean="0">
                <a:solidFill>
                  <a:schemeClr val="tx1"/>
                </a:solidFill>
              </a:rPr>
              <a:t>, 2011)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ular Callout 39"/>
          <p:cNvSpPr/>
          <p:nvPr/>
        </p:nvSpPr>
        <p:spPr>
          <a:xfrm>
            <a:off x="2657481" y="4030003"/>
            <a:ext cx="3665776" cy="550952"/>
          </a:xfrm>
          <a:prstGeom prst="wedgeRectCallout">
            <a:avLst>
              <a:gd name="adj1" fmla="val -72373"/>
              <a:gd name="adj2" fmla="val -5486"/>
            </a:avLst>
          </a:prstGeom>
          <a:solidFill>
            <a:srgbClr val="CC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165 - 135 ka (Phillips </a:t>
            </a:r>
            <a:r>
              <a:rPr lang="en-US" i="1" dirty="0" smtClean="0">
                <a:solidFill>
                  <a:schemeClr val="tx1"/>
                </a:solidFill>
              </a:rPr>
              <a:t>et al.</a:t>
            </a:r>
            <a:r>
              <a:rPr lang="en-US" dirty="0" smtClean="0">
                <a:solidFill>
                  <a:schemeClr val="tx1"/>
                </a:solidFill>
              </a:rPr>
              <a:t>, 2009)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144 ± 14 ka (2</a:t>
            </a:r>
            <a:r>
              <a:rPr lang="el-GR" dirty="0" smtClean="0">
                <a:solidFill>
                  <a:schemeClr val="tx1"/>
                </a:solidFill>
              </a:rPr>
              <a:t>σ</a:t>
            </a:r>
            <a:r>
              <a:rPr lang="en-US" dirty="0" smtClean="0">
                <a:solidFill>
                  <a:schemeClr val="tx1"/>
                </a:solidFill>
              </a:rPr>
              <a:t>; Rood </a:t>
            </a:r>
            <a:r>
              <a:rPr lang="en-US" i="1" dirty="0" smtClean="0">
                <a:solidFill>
                  <a:schemeClr val="tx1"/>
                </a:solidFill>
              </a:rPr>
              <a:t>et al.</a:t>
            </a:r>
            <a:r>
              <a:rPr lang="en-US" dirty="0" smtClean="0">
                <a:solidFill>
                  <a:schemeClr val="tx1"/>
                </a:solidFill>
              </a:rPr>
              <a:t>, 2011)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3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5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richa\Documents\PhD\Presentations\GSA 2017\Small Birman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11113"/>
            <a:ext cx="8896350" cy="516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799" y="297418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Birman (1964) Glacial Geology Across the Crest of the Sierra Nevada, California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19300" y="1238250"/>
            <a:ext cx="647700" cy="6477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530600" y="600075"/>
            <a:ext cx="3924300" cy="3244850"/>
            <a:chOff x="3530600" y="600075"/>
            <a:chExt cx="3924300" cy="3244850"/>
          </a:xfrm>
        </p:grpSpPr>
        <p:sp>
          <p:nvSpPr>
            <p:cNvPr id="20" name="Freeform 19"/>
            <p:cNvSpPr/>
            <p:nvPr/>
          </p:nvSpPr>
          <p:spPr>
            <a:xfrm>
              <a:off x="4568553" y="2124075"/>
              <a:ext cx="209822" cy="273050"/>
            </a:xfrm>
            <a:custGeom>
              <a:avLst/>
              <a:gdLst>
                <a:gd name="connsiteX0" fmla="*/ 51072 w 209822"/>
                <a:gd name="connsiteY0" fmla="*/ 76200 h 273050"/>
                <a:gd name="connsiteX1" fmla="*/ 73297 w 209822"/>
                <a:gd name="connsiteY1" fmla="*/ 79375 h 273050"/>
                <a:gd name="connsiteX2" fmla="*/ 76472 w 209822"/>
                <a:gd name="connsiteY2" fmla="*/ 88900 h 273050"/>
                <a:gd name="connsiteX3" fmla="*/ 82822 w 209822"/>
                <a:gd name="connsiteY3" fmla="*/ 158750 h 273050"/>
                <a:gd name="connsiteX4" fmla="*/ 79647 w 209822"/>
                <a:gd name="connsiteY4" fmla="*/ 184150 h 273050"/>
                <a:gd name="connsiteX5" fmla="*/ 63772 w 209822"/>
                <a:gd name="connsiteY5" fmla="*/ 196850 h 273050"/>
                <a:gd name="connsiteX6" fmla="*/ 54247 w 209822"/>
                <a:gd name="connsiteY6" fmla="*/ 203200 h 273050"/>
                <a:gd name="connsiteX7" fmla="*/ 44722 w 209822"/>
                <a:gd name="connsiteY7" fmla="*/ 206375 h 273050"/>
                <a:gd name="connsiteX8" fmla="*/ 35197 w 209822"/>
                <a:gd name="connsiteY8" fmla="*/ 212725 h 273050"/>
                <a:gd name="connsiteX9" fmla="*/ 25672 w 209822"/>
                <a:gd name="connsiteY9" fmla="*/ 215900 h 273050"/>
                <a:gd name="connsiteX10" fmla="*/ 6622 w 209822"/>
                <a:gd name="connsiteY10" fmla="*/ 228600 h 273050"/>
                <a:gd name="connsiteX11" fmla="*/ 272 w 209822"/>
                <a:gd name="connsiteY11" fmla="*/ 238125 h 273050"/>
                <a:gd name="connsiteX12" fmla="*/ 12972 w 209822"/>
                <a:gd name="connsiteY12" fmla="*/ 263525 h 273050"/>
                <a:gd name="connsiteX13" fmla="*/ 22497 w 209822"/>
                <a:gd name="connsiteY13" fmla="*/ 269875 h 273050"/>
                <a:gd name="connsiteX14" fmla="*/ 32022 w 209822"/>
                <a:gd name="connsiteY14" fmla="*/ 273050 h 273050"/>
                <a:gd name="connsiteX15" fmla="*/ 92347 w 209822"/>
                <a:gd name="connsiteY15" fmla="*/ 266700 h 273050"/>
                <a:gd name="connsiteX16" fmla="*/ 111397 w 209822"/>
                <a:gd name="connsiteY16" fmla="*/ 260350 h 273050"/>
                <a:gd name="connsiteX17" fmla="*/ 120922 w 209822"/>
                <a:gd name="connsiteY17" fmla="*/ 250825 h 273050"/>
                <a:gd name="connsiteX18" fmla="*/ 143147 w 209822"/>
                <a:gd name="connsiteY18" fmla="*/ 241300 h 273050"/>
                <a:gd name="connsiteX19" fmla="*/ 152672 w 209822"/>
                <a:gd name="connsiteY19" fmla="*/ 231775 h 273050"/>
                <a:gd name="connsiteX20" fmla="*/ 159022 w 209822"/>
                <a:gd name="connsiteY20" fmla="*/ 222250 h 273050"/>
                <a:gd name="connsiteX21" fmla="*/ 168547 w 209822"/>
                <a:gd name="connsiteY21" fmla="*/ 219075 h 273050"/>
                <a:gd name="connsiteX22" fmla="*/ 187597 w 209822"/>
                <a:gd name="connsiteY22" fmla="*/ 203200 h 273050"/>
                <a:gd name="connsiteX23" fmla="*/ 200297 w 209822"/>
                <a:gd name="connsiteY23" fmla="*/ 187325 h 273050"/>
                <a:gd name="connsiteX24" fmla="*/ 203472 w 209822"/>
                <a:gd name="connsiteY24" fmla="*/ 174625 h 273050"/>
                <a:gd name="connsiteX25" fmla="*/ 209822 w 209822"/>
                <a:gd name="connsiteY25" fmla="*/ 149225 h 273050"/>
                <a:gd name="connsiteX26" fmla="*/ 206647 w 209822"/>
                <a:gd name="connsiteY26" fmla="*/ 34925 h 273050"/>
                <a:gd name="connsiteX27" fmla="*/ 200297 w 209822"/>
                <a:gd name="connsiteY27" fmla="*/ 15875 h 273050"/>
                <a:gd name="connsiteX28" fmla="*/ 190772 w 209822"/>
                <a:gd name="connsiteY28" fmla="*/ 0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9822" h="273050">
                  <a:moveTo>
                    <a:pt x="51072" y="76200"/>
                  </a:moveTo>
                  <a:cubicBezTo>
                    <a:pt x="58480" y="77258"/>
                    <a:pt x="66604" y="76028"/>
                    <a:pt x="73297" y="79375"/>
                  </a:cubicBezTo>
                  <a:cubicBezTo>
                    <a:pt x="76290" y="80872"/>
                    <a:pt x="76122" y="85572"/>
                    <a:pt x="76472" y="88900"/>
                  </a:cubicBezTo>
                  <a:cubicBezTo>
                    <a:pt x="86691" y="185978"/>
                    <a:pt x="74337" y="107843"/>
                    <a:pt x="82822" y="158750"/>
                  </a:cubicBezTo>
                  <a:cubicBezTo>
                    <a:pt x="81764" y="167217"/>
                    <a:pt x="81892" y="175918"/>
                    <a:pt x="79647" y="184150"/>
                  </a:cubicBezTo>
                  <a:cubicBezTo>
                    <a:pt x="76267" y="196545"/>
                    <a:pt x="72684" y="192394"/>
                    <a:pt x="63772" y="196850"/>
                  </a:cubicBezTo>
                  <a:cubicBezTo>
                    <a:pt x="60359" y="198557"/>
                    <a:pt x="57660" y="201493"/>
                    <a:pt x="54247" y="203200"/>
                  </a:cubicBezTo>
                  <a:cubicBezTo>
                    <a:pt x="51254" y="204697"/>
                    <a:pt x="47715" y="204878"/>
                    <a:pt x="44722" y="206375"/>
                  </a:cubicBezTo>
                  <a:cubicBezTo>
                    <a:pt x="41309" y="208082"/>
                    <a:pt x="38610" y="211018"/>
                    <a:pt x="35197" y="212725"/>
                  </a:cubicBezTo>
                  <a:cubicBezTo>
                    <a:pt x="32204" y="214222"/>
                    <a:pt x="28598" y="214275"/>
                    <a:pt x="25672" y="215900"/>
                  </a:cubicBezTo>
                  <a:cubicBezTo>
                    <a:pt x="19001" y="219606"/>
                    <a:pt x="6622" y="228600"/>
                    <a:pt x="6622" y="228600"/>
                  </a:cubicBezTo>
                  <a:cubicBezTo>
                    <a:pt x="4505" y="231775"/>
                    <a:pt x="745" y="234339"/>
                    <a:pt x="272" y="238125"/>
                  </a:cubicBezTo>
                  <a:cubicBezTo>
                    <a:pt x="-1338" y="251009"/>
                    <a:pt x="4346" y="256336"/>
                    <a:pt x="12972" y="263525"/>
                  </a:cubicBezTo>
                  <a:cubicBezTo>
                    <a:pt x="15903" y="265968"/>
                    <a:pt x="19084" y="268168"/>
                    <a:pt x="22497" y="269875"/>
                  </a:cubicBezTo>
                  <a:cubicBezTo>
                    <a:pt x="25490" y="271372"/>
                    <a:pt x="28847" y="271992"/>
                    <a:pt x="32022" y="273050"/>
                  </a:cubicBezTo>
                  <a:cubicBezTo>
                    <a:pt x="46007" y="271974"/>
                    <a:pt x="75412" y="270934"/>
                    <a:pt x="92347" y="266700"/>
                  </a:cubicBezTo>
                  <a:cubicBezTo>
                    <a:pt x="98841" y="265077"/>
                    <a:pt x="111397" y="260350"/>
                    <a:pt x="111397" y="260350"/>
                  </a:cubicBezTo>
                  <a:cubicBezTo>
                    <a:pt x="114572" y="257175"/>
                    <a:pt x="117023" y="253053"/>
                    <a:pt x="120922" y="250825"/>
                  </a:cubicBezTo>
                  <a:cubicBezTo>
                    <a:pt x="147880" y="235420"/>
                    <a:pt x="120760" y="259956"/>
                    <a:pt x="143147" y="241300"/>
                  </a:cubicBezTo>
                  <a:cubicBezTo>
                    <a:pt x="146596" y="238425"/>
                    <a:pt x="149797" y="235224"/>
                    <a:pt x="152672" y="231775"/>
                  </a:cubicBezTo>
                  <a:cubicBezTo>
                    <a:pt x="155115" y="228844"/>
                    <a:pt x="156042" y="224634"/>
                    <a:pt x="159022" y="222250"/>
                  </a:cubicBezTo>
                  <a:cubicBezTo>
                    <a:pt x="161635" y="220159"/>
                    <a:pt x="165554" y="220572"/>
                    <a:pt x="168547" y="219075"/>
                  </a:cubicBezTo>
                  <a:cubicBezTo>
                    <a:pt x="177388" y="214655"/>
                    <a:pt x="180575" y="210222"/>
                    <a:pt x="187597" y="203200"/>
                  </a:cubicBezTo>
                  <a:cubicBezTo>
                    <a:pt x="197977" y="172061"/>
                    <a:pt x="181149" y="216048"/>
                    <a:pt x="200297" y="187325"/>
                  </a:cubicBezTo>
                  <a:cubicBezTo>
                    <a:pt x="202718" y="183694"/>
                    <a:pt x="202525" y="178885"/>
                    <a:pt x="203472" y="174625"/>
                  </a:cubicBezTo>
                  <a:cubicBezTo>
                    <a:pt x="208580" y="151637"/>
                    <a:pt x="204148" y="166246"/>
                    <a:pt x="209822" y="149225"/>
                  </a:cubicBezTo>
                  <a:cubicBezTo>
                    <a:pt x="208764" y="111125"/>
                    <a:pt x="209363" y="72943"/>
                    <a:pt x="206647" y="34925"/>
                  </a:cubicBezTo>
                  <a:cubicBezTo>
                    <a:pt x="206170" y="28249"/>
                    <a:pt x="204010" y="21444"/>
                    <a:pt x="200297" y="15875"/>
                  </a:cubicBezTo>
                  <a:cubicBezTo>
                    <a:pt x="192634" y="4381"/>
                    <a:pt x="195654" y="9763"/>
                    <a:pt x="190772" y="0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340225" y="2282825"/>
              <a:ext cx="533400" cy="622300"/>
            </a:xfrm>
            <a:custGeom>
              <a:avLst/>
              <a:gdLst>
                <a:gd name="connsiteX0" fmla="*/ 533400 w 533400"/>
                <a:gd name="connsiteY0" fmla="*/ 0 h 622300"/>
                <a:gd name="connsiteX1" fmla="*/ 517525 w 533400"/>
                <a:gd name="connsiteY1" fmla="*/ 3175 h 622300"/>
                <a:gd name="connsiteX2" fmla="*/ 508000 w 533400"/>
                <a:gd name="connsiteY2" fmla="*/ 6350 h 622300"/>
                <a:gd name="connsiteX3" fmla="*/ 492125 w 533400"/>
                <a:gd name="connsiteY3" fmla="*/ 9525 h 622300"/>
                <a:gd name="connsiteX4" fmla="*/ 473075 w 533400"/>
                <a:gd name="connsiteY4" fmla="*/ 22225 h 622300"/>
                <a:gd name="connsiteX5" fmla="*/ 454025 w 533400"/>
                <a:gd name="connsiteY5" fmla="*/ 38100 h 622300"/>
                <a:gd name="connsiteX6" fmla="*/ 438150 w 533400"/>
                <a:gd name="connsiteY6" fmla="*/ 50800 h 622300"/>
                <a:gd name="connsiteX7" fmla="*/ 425450 w 533400"/>
                <a:gd name="connsiteY7" fmla="*/ 69850 h 622300"/>
                <a:gd name="connsiteX8" fmla="*/ 419100 w 533400"/>
                <a:gd name="connsiteY8" fmla="*/ 88900 h 622300"/>
                <a:gd name="connsiteX9" fmla="*/ 412750 w 533400"/>
                <a:gd name="connsiteY9" fmla="*/ 177800 h 622300"/>
                <a:gd name="connsiteX10" fmla="*/ 406400 w 533400"/>
                <a:gd name="connsiteY10" fmla="*/ 203200 h 622300"/>
                <a:gd name="connsiteX11" fmla="*/ 403225 w 533400"/>
                <a:gd name="connsiteY11" fmla="*/ 212725 h 622300"/>
                <a:gd name="connsiteX12" fmla="*/ 387350 w 533400"/>
                <a:gd name="connsiteY12" fmla="*/ 228600 h 622300"/>
                <a:gd name="connsiteX13" fmla="*/ 358775 w 533400"/>
                <a:gd name="connsiteY13" fmla="*/ 244475 h 622300"/>
                <a:gd name="connsiteX14" fmla="*/ 349250 w 533400"/>
                <a:gd name="connsiteY14" fmla="*/ 247650 h 622300"/>
                <a:gd name="connsiteX15" fmla="*/ 339725 w 533400"/>
                <a:gd name="connsiteY15" fmla="*/ 250825 h 622300"/>
                <a:gd name="connsiteX16" fmla="*/ 307975 w 533400"/>
                <a:gd name="connsiteY16" fmla="*/ 257175 h 622300"/>
                <a:gd name="connsiteX17" fmla="*/ 298450 w 533400"/>
                <a:gd name="connsiteY17" fmla="*/ 260350 h 622300"/>
                <a:gd name="connsiteX18" fmla="*/ 273050 w 533400"/>
                <a:gd name="connsiteY18" fmla="*/ 266700 h 622300"/>
                <a:gd name="connsiteX19" fmla="*/ 238125 w 533400"/>
                <a:gd name="connsiteY19" fmla="*/ 276225 h 622300"/>
                <a:gd name="connsiteX20" fmla="*/ 225425 w 533400"/>
                <a:gd name="connsiteY20" fmla="*/ 282575 h 622300"/>
                <a:gd name="connsiteX21" fmla="*/ 215900 w 533400"/>
                <a:gd name="connsiteY21" fmla="*/ 288925 h 622300"/>
                <a:gd name="connsiteX22" fmla="*/ 206375 w 533400"/>
                <a:gd name="connsiteY22" fmla="*/ 292100 h 622300"/>
                <a:gd name="connsiteX23" fmla="*/ 187325 w 533400"/>
                <a:gd name="connsiteY23" fmla="*/ 307975 h 622300"/>
                <a:gd name="connsiteX24" fmla="*/ 158750 w 533400"/>
                <a:gd name="connsiteY24" fmla="*/ 327025 h 622300"/>
                <a:gd name="connsiteX25" fmla="*/ 127000 w 533400"/>
                <a:gd name="connsiteY25" fmla="*/ 349250 h 622300"/>
                <a:gd name="connsiteX26" fmla="*/ 107950 w 533400"/>
                <a:gd name="connsiteY26" fmla="*/ 358775 h 622300"/>
                <a:gd name="connsiteX27" fmla="*/ 85725 w 533400"/>
                <a:gd name="connsiteY27" fmla="*/ 371475 h 622300"/>
                <a:gd name="connsiteX28" fmla="*/ 69850 w 533400"/>
                <a:gd name="connsiteY28" fmla="*/ 390525 h 622300"/>
                <a:gd name="connsiteX29" fmla="*/ 60325 w 533400"/>
                <a:gd name="connsiteY29" fmla="*/ 396875 h 622300"/>
                <a:gd name="connsiteX30" fmla="*/ 41275 w 533400"/>
                <a:gd name="connsiteY30" fmla="*/ 415925 h 622300"/>
                <a:gd name="connsiteX31" fmla="*/ 31750 w 533400"/>
                <a:gd name="connsiteY31" fmla="*/ 422275 h 622300"/>
                <a:gd name="connsiteX32" fmla="*/ 12700 w 533400"/>
                <a:gd name="connsiteY32" fmla="*/ 441325 h 622300"/>
                <a:gd name="connsiteX33" fmla="*/ 3175 w 533400"/>
                <a:gd name="connsiteY33" fmla="*/ 469900 h 622300"/>
                <a:gd name="connsiteX34" fmla="*/ 0 w 533400"/>
                <a:gd name="connsiteY34" fmla="*/ 479425 h 622300"/>
                <a:gd name="connsiteX35" fmla="*/ 3175 w 533400"/>
                <a:gd name="connsiteY35" fmla="*/ 561975 h 622300"/>
                <a:gd name="connsiteX36" fmla="*/ 28575 w 533400"/>
                <a:gd name="connsiteY36" fmla="*/ 593725 h 622300"/>
                <a:gd name="connsiteX37" fmla="*/ 38100 w 533400"/>
                <a:gd name="connsiteY37" fmla="*/ 603250 h 622300"/>
                <a:gd name="connsiteX38" fmla="*/ 47625 w 533400"/>
                <a:gd name="connsiteY38" fmla="*/ 606425 h 622300"/>
                <a:gd name="connsiteX39" fmla="*/ 57150 w 533400"/>
                <a:gd name="connsiteY39" fmla="*/ 612775 h 622300"/>
                <a:gd name="connsiteX40" fmla="*/ 76200 w 533400"/>
                <a:gd name="connsiteY40" fmla="*/ 615950 h 622300"/>
                <a:gd name="connsiteX41" fmla="*/ 85725 w 533400"/>
                <a:gd name="connsiteY41" fmla="*/ 619125 h 622300"/>
                <a:gd name="connsiteX42" fmla="*/ 98425 w 533400"/>
                <a:gd name="connsiteY42" fmla="*/ 622300 h 622300"/>
                <a:gd name="connsiteX43" fmla="*/ 146050 w 533400"/>
                <a:gd name="connsiteY43" fmla="*/ 619125 h 622300"/>
                <a:gd name="connsiteX44" fmla="*/ 165100 w 533400"/>
                <a:gd name="connsiteY44" fmla="*/ 609600 h 622300"/>
                <a:gd name="connsiteX45" fmla="*/ 174625 w 533400"/>
                <a:gd name="connsiteY45" fmla="*/ 600075 h 622300"/>
                <a:gd name="connsiteX46" fmla="*/ 187325 w 533400"/>
                <a:gd name="connsiteY46" fmla="*/ 590550 h 622300"/>
                <a:gd name="connsiteX47" fmla="*/ 203200 w 533400"/>
                <a:gd name="connsiteY47" fmla="*/ 574675 h 622300"/>
                <a:gd name="connsiteX48" fmla="*/ 209550 w 533400"/>
                <a:gd name="connsiteY48" fmla="*/ 565150 h 622300"/>
                <a:gd name="connsiteX49" fmla="*/ 228600 w 533400"/>
                <a:gd name="connsiteY49" fmla="*/ 546100 h 622300"/>
                <a:gd name="connsiteX50" fmla="*/ 238125 w 533400"/>
                <a:gd name="connsiteY50" fmla="*/ 527050 h 622300"/>
                <a:gd name="connsiteX51" fmla="*/ 247650 w 533400"/>
                <a:gd name="connsiteY51" fmla="*/ 523875 h 622300"/>
                <a:gd name="connsiteX52" fmla="*/ 273050 w 533400"/>
                <a:gd name="connsiteY52" fmla="*/ 501650 h 622300"/>
                <a:gd name="connsiteX53" fmla="*/ 282575 w 533400"/>
                <a:gd name="connsiteY53" fmla="*/ 495300 h 622300"/>
                <a:gd name="connsiteX54" fmla="*/ 292100 w 533400"/>
                <a:gd name="connsiteY54" fmla="*/ 488950 h 622300"/>
                <a:gd name="connsiteX55" fmla="*/ 301625 w 533400"/>
                <a:gd name="connsiteY55" fmla="*/ 485775 h 622300"/>
                <a:gd name="connsiteX56" fmla="*/ 311150 w 533400"/>
                <a:gd name="connsiteY56" fmla="*/ 479425 h 622300"/>
                <a:gd name="connsiteX57" fmla="*/ 323850 w 533400"/>
                <a:gd name="connsiteY57" fmla="*/ 476250 h 622300"/>
                <a:gd name="connsiteX58" fmla="*/ 342900 w 533400"/>
                <a:gd name="connsiteY58" fmla="*/ 469900 h 622300"/>
                <a:gd name="connsiteX59" fmla="*/ 352425 w 533400"/>
                <a:gd name="connsiteY59" fmla="*/ 466725 h 622300"/>
                <a:gd name="connsiteX60" fmla="*/ 368300 w 533400"/>
                <a:gd name="connsiteY60" fmla="*/ 463550 h 622300"/>
                <a:gd name="connsiteX61" fmla="*/ 387350 w 533400"/>
                <a:gd name="connsiteY61" fmla="*/ 457200 h 622300"/>
                <a:gd name="connsiteX62" fmla="*/ 400050 w 533400"/>
                <a:gd name="connsiteY62" fmla="*/ 454025 h 622300"/>
                <a:gd name="connsiteX63" fmla="*/ 422275 w 533400"/>
                <a:gd name="connsiteY63" fmla="*/ 441325 h 622300"/>
                <a:gd name="connsiteX64" fmla="*/ 431800 w 533400"/>
                <a:gd name="connsiteY64" fmla="*/ 434975 h 622300"/>
                <a:gd name="connsiteX65" fmla="*/ 441325 w 533400"/>
                <a:gd name="connsiteY65" fmla="*/ 431800 h 622300"/>
                <a:gd name="connsiteX66" fmla="*/ 460375 w 533400"/>
                <a:gd name="connsiteY66" fmla="*/ 419100 h 622300"/>
                <a:gd name="connsiteX67" fmla="*/ 482600 w 533400"/>
                <a:gd name="connsiteY67" fmla="*/ 403225 h 622300"/>
                <a:gd name="connsiteX68" fmla="*/ 501650 w 533400"/>
                <a:gd name="connsiteY68" fmla="*/ 390525 h 622300"/>
                <a:gd name="connsiteX69" fmla="*/ 520700 w 533400"/>
                <a:gd name="connsiteY69" fmla="*/ 371475 h 622300"/>
                <a:gd name="connsiteX70" fmla="*/ 530225 w 533400"/>
                <a:gd name="connsiteY70" fmla="*/ 358775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3400" h="622300">
                  <a:moveTo>
                    <a:pt x="533400" y="0"/>
                  </a:moveTo>
                  <a:cubicBezTo>
                    <a:pt x="528108" y="1058"/>
                    <a:pt x="522760" y="1866"/>
                    <a:pt x="517525" y="3175"/>
                  </a:cubicBezTo>
                  <a:cubicBezTo>
                    <a:pt x="514278" y="3987"/>
                    <a:pt x="511247" y="5538"/>
                    <a:pt x="508000" y="6350"/>
                  </a:cubicBezTo>
                  <a:cubicBezTo>
                    <a:pt x="502765" y="7659"/>
                    <a:pt x="497417" y="8467"/>
                    <a:pt x="492125" y="9525"/>
                  </a:cubicBezTo>
                  <a:cubicBezTo>
                    <a:pt x="485775" y="13758"/>
                    <a:pt x="478471" y="16829"/>
                    <a:pt x="473075" y="22225"/>
                  </a:cubicBezTo>
                  <a:cubicBezTo>
                    <a:pt x="460852" y="34448"/>
                    <a:pt x="467286" y="29259"/>
                    <a:pt x="454025" y="38100"/>
                  </a:cubicBezTo>
                  <a:cubicBezTo>
                    <a:pt x="445873" y="62556"/>
                    <a:pt x="458787" y="32743"/>
                    <a:pt x="438150" y="50800"/>
                  </a:cubicBezTo>
                  <a:cubicBezTo>
                    <a:pt x="432407" y="55826"/>
                    <a:pt x="427863" y="62610"/>
                    <a:pt x="425450" y="69850"/>
                  </a:cubicBezTo>
                  <a:lnTo>
                    <a:pt x="419100" y="88900"/>
                  </a:lnTo>
                  <a:cubicBezTo>
                    <a:pt x="417584" y="122251"/>
                    <a:pt x="419218" y="147617"/>
                    <a:pt x="412750" y="177800"/>
                  </a:cubicBezTo>
                  <a:cubicBezTo>
                    <a:pt x="410921" y="186334"/>
                    <a:pt x="408696" y="194780"/>
                    <a:pt x="406400" y="203200"/>
                  </a:cubicBezTo>
                  <a:cubicBezTo>
                    <a:pt x="405519" y="206429"/>
                    <a:pt x="404722" y="209732"/>
                    <a:pt x="403225" y="212725"/>
                  </a:cubicBezTo>
                  <a:cubicBezTo>
                    <a:pt x="396573" y="226030"/>
                    <a:pt x="398236" y="219529"/>
                    <a:pt x="387350" y="228600"/>
                  </a:cubicBezTo>
                  <a:cubicBezTo>
                    <a:pt x="368339" y="244442"/>
                    <a:pt x="389170" y="234343"/>
                    <a:pt x="358775" y="244475"/>
                  </a:cubicBezTo>
                  <a:lnTo>
                    <a:pt x="349250" y="247650"/>
                  </a:lnTo>
                  <a:cubicBezTo>
                    <a:pt x="346075" y="248708"/>
                    <a:pt x="343007" y="250169"/>
                    <a:pt x="339725" y="250825"/>
                  </a:cubicBezTo>
                  <a:cubicBezTo>
                    <a:pt x="329142" y="252942"/>
                    <a:pt x="318214" y="253762"/>
                    <a:pt x="307975" y="257175"/>
                  </a:cubicBezTo>
                  <a:cubicBezTo>
                    <a:pt x="304800" y="258233"/>
                    <a:pt x="301679" y="259469"/>
                    <a:pt x="298450" y="260350"/>
                  </a:cubicBezTo>
                  <a:cubicBezTo>
                    <a:pt x="290030" y="262646"/>
                    <a:pt x="281329" y="263940"/>
                    <a:pt x="273050" y="266700"/>
                  </a:cubicBezTo>
                  <a:cubicBezTo>
                    <a:pt x="248880" y="274757"/>
                    <a:pt x="260564" y="271737"/>
                    <a:pt x="238125" y="276225"/>
                  </a:cubicBezTo>
                  <a:cubicBezTo>
                    <a:pt x="233892" y="278342"/>
                    <a:pt x="229534" y="280227"/>
                    <a:pt x="225425" y="282575"/>
                  </a:cubicBezTo>
                  <a:cubicBezTo>
                    <a:pt x="222112" y="284468"/>
                    <a:pt x="219313" y="287218"/>
                    <a:pt x="215900" y="288925"/>
                  </a:cubicBezTo>
                  <a:cubicBezTo>
                    <a:pt x="212907" y="290422"/>
                    <a:pt x="209368" y="290603"/>
                    <a:pt x="206375" y="292100"/>
                  </a:cubicBezTo>
                  <a:cubicBezTo>
                    <a:pt x="192760" y="298907"/>
                    <a:pt x="199964" y="298144"/>
                    <a:pt x="187325" y="307975"/>
                  </a:cubicBezTo>
                  <a:cubicBezTo>
                    <a:pt x="158750" y="330200"/>
                    <a:pt x="177800" y="312737"/>
                    <a:pt x="158750" y="327025"/>
                  </a:cubicBezTo>
                  <a:cubicBezTo>
                    <a:pt x="152954" y="331372"/>
                    <a:pt x="131691" y="347686"/>
                    <a:pt x="127000" y="349250"/>
                  </a:cubicBezTo>
                  <a:cubicBezTo>
                    <a:pt x="109536" y="355071"/>
                    <a:pt x="125184" y="348927"/>
                    <a:pt x="107950" y="358775"/>
                  </a:cubicBezTo>
                  <a:cubicBezTo>
                    <a:pt x="98069" y="364421"/>
                    <a:pt x="94164" y="364443"/>
                    <a:pt x="85725" y="371475"/>
                  </a:cubicBezTo>
                  <a:cubicBezTo>
                    <a:pt x="54517" y="397482"/>
                    <a:pt x="94825" y="365550"/>
                    <a:pt x="69850" y="390525"/>
                  </a:cubicBezTo>
                  <a:cubicBezTo>
                    <a:pt x="67152" y="393223"/>
                    <a:pt x="63177" y="394340"/>
                    <a:pt x="60325" y="396875"/>
                  </a:cubicBezTo>
                  <a:cubicBezTo>
                    <a:pt x="53613" y="402841"/>
                    <a:pt x="48747" y="410944"/>
                    <a:pt x="41275" y="415925"/>
                  </a:cubicBezTo>
                  <a:cubicBezTo>
                    <a:pt x="38100" y="418042"/>
                    <a:pt x="34602" y="419740"/>
                    <a:pt x="31750" y="422275"/>
                  </a:cubicBezTo>
                  <a:cubicBezTo>
                    <a:pt x="25038" y="428241"/>
                    <a:pt x="12700" y="441325"/>
                    <a:pt x="12700" y="441325"/>
                  </a:cubicBezTo>
                  <a:lnTo>
                    <a:pt x="3175" y="469900"/>
                  </a:lnTo>
                  <a:lnTo>
                    <a:pt x="0" y="479425"/>
                  </a:lnTo>
                  <a:cubicBezTo>
                    <a:pt x="1058" y="506942"/>
                    <a:pt x="435" y="534575"/>
                    <a:pt x="3175" y="561975"/>
                  </a:cubicBezTo>
                  <a:cubicBezTo>
                    <a:pt x="4327" y="573493"/>
                    <a:pt x="23661" y="588811"/>
                    <a:pt x="28575" y="593725"/>
                  </a:cubicBezTo>
                  <a:cubicBezTo>
                    <a:pt x="31750" y="596900"/>
                    <a:pt x="33840" y="601830"/>
                    <a:pt x="38100" y="603250"/>
                  </a:cubicBezTo>
                  <a:cubicBezTo>
                    <a:pt x="41275" y="604308"/>
                    <a:pt x="44632" y="604928"/>
                    <a:pt x="47625" y="606425"/>
                  </a:cubicBezTo>
                  <a:cubicBezTo>
                    <a:pt x="51038" y="608132"/>
                    <a:pt x="53530" y="611568"/>
                    <a:pt x="57150" y="612775"/>
                  </a:cubicBezTo>
                  <a:cubicBezTo>
                    <a:pt x="63257" y="614811"/>
                    <a:pt x="69916" y="614553"/>
                    <a:pt x="76200" y="615950"/>
                  </a:cubicBezTo>
                  <a:cubicBezTo>
                    <a:pt x="79467" y="616676"/>
                    <a:pt x="82507" y="618206"/>
                    <a:pt x="85725" y="619125"/>
                  </a:cubicBezTo>
                  <a:cubicBezTo>
                    <a:pt x="89921" y="620324"/>
                    <a:pt x="94192" y="621242"/>
                    <a:pt x="98425" y="622300"/>
                  </a:cubicBezTo>
                  <a:cubicBezTo>
                    <a:pt x="114300" y="621242"/>
                    <a:pt x="130237" y="620882"/>
                    <a:pt x="146050" y="619125"/>
                  </a:cubicBezTo>
                  <a:cubicBezTo>
                    <a:pt x="152659" y="618391"/>
                    <a:pt x="160243" y="613648"/>
                    <a:pt x="165100" y="609600"/>
                  </a:cubicBezTo>
                  <a:cubicBezTo>
                    <a:pt x="168549" y="606725"/>
                    <a:pt x="171216" y="602997"/>
                    <a:pt x="174625" y="600075"/>
                  </a:cubicBezTo>
                  <a:cubicBezTo>
                    <a:pt x="178643" y="596631"/>
                    <a:pt x="183583" y="594292"/>
                    <a:pt x="187325" y="590550"/>
                  </a:cubicBezTo>
                  <a:cubicBezTo>
                    <a:pt x="208492" y="569383"/>
                    <a:pt x="177800" y="591608"/>
                    <a:pt x="203200" y="574675"/>
                  </a:cubicBezTo>
                  <a:cubicBezTo>
                    <a:pt x="205317" y="571500"/>
                    <a:pt x="207015" y="568002"/>
                    <a:pt x="209550" y="565150"/>
                  </a:cubicBezTo>
                  <a:cubicBezTo>
                    <a:pt x="215516" y="558438"/>
                    <a:pt x="228600" y="546100"/>
                    <a:pt x="228600" y="546100"/>
                  </a:cubicBezTo>
                  <a:cubicBezTo>
                    <a:pt x="230692" y="539825"/>
                    <a:pt x="232530" y="531526"/>
                    <a:pt x="238125" y="527050"/>
                  </a:cubicBezTo>
                  <a:cubicBezTo>
                    <a:pt x="240738" y="524959"/>
                    <a:pt x="244475" y="524933"/>
                    <a:pt x="247650" y="523875"/>
                  </a:cubicBezTo>
                  <a:cubicBezTo>
                    <a:pt x="258233" y="508000"/>
                    <a:pt x="250825" y="516467"/>
                    <a:pt x="273050" y="501650"/>
                  </a:cubicBezTo>
                  <a:lnTo>
                    <a:pt x="282575" y="495300"/>
                  </a:lnTo>
                  <a:cubicBezTo>
                    <a:pt x="285750" y="493183"/>
                    <a:pt x="288480" y="490157"/>
                    <a:pt x="292100" y="488950"/>
                  </a:cubicBezTo>
                  <a:cubicBezTo>
                    <a:pt x="295275" y="487892"/>
                    <a:pt x="298632" y="487272"/>
                    <a:pt x="301625" y="485775"/>
                  </a:cubicBezTo>
                  <a:cubicBezTo>
                    <a:pt x="305038" y="484068"/>
                    <a:pt x="307643" y="480928"/>
                    <a:pt x="311150" y="479425"/>
                  </a:cubicBezTo>
                  <a:cubicBezTo>
                    <a:pt x="315161" y="477706"/>
                    <a:pt x="319670" y="477504"/>
                    <a:pt x="323850" y="476250"/>
                  </a:cubicBezTo>
                  <a:cubicBezTo>
                    <a:pt x="330261" y="474327"/>
                    <a:pt x="336550" y="472017"/>
                    <a:pt x="342900" y="469900"/>
                  </a:cubicBezTo>
                  <a:cubicBezTo>
                    <a:pt x="346075" y="468842"/>
                    <a:pt x="349143" y="467381"/>
                    <a:pt x="352425" y="466725"/>
                  </a:cubicBezTo>
                  <a:cubicBezTo>
                    <a:pt x="357717" y="465667"/>
                    <a:pt x="363094" y="464970"/>
                    <a:pt x="368300" y="463550"/>
                  </a:cubicBezTo>
                  <a:cubicBezTo>
                    <a:pt x="374758" y="461789"/>
                    <a:pt x="380856" y="458823"/>
                    <a:pt x="387350" y="457200"/>
                  </a:cubicBezTo>
                  <a:lnTo>
                    <a:pt x="400050" y="454025"/>
                  </a:lnTo>
                  <a:cubicBezTo>
                    <a:pt x="423256" y="438554"/>
                    <a:pt x="394077" y="457438"/>
                    <a:pt x="422275" y="441325"/>
                  </a:cubicBezTo>
                  <a:cubicBezTo>
                    <a:pt x="425588" y="439432"/>
                    <a:pt x="428387" y="436682"/>
                    <a:pt x="431800" y="434975"/>
                  </a:cubicBezTo>
                  <a:cubicBezTo>
                    <a:pt x="434793" y="433478"/>
                    <a:pt x="438399" y="433425"/>
                    <a:pt x="441325" y="431800"/>
                  </a:cubicBezTo>
                  <a:cubicBezTo>
                    <a:pt x="447996" y="428094"/>
                    <a:pt x="454025" y="423333"/>
                    <a:pt x="460375" y="419100"/>
                  </a:cubicBezTo>
                  <a:cubicBezTo>
                    <a:pt x="491342" y="398455"/>
                    <a:pt x="443218" y="430792"/>
                    <a:pt x="482600" y="403225"/>
                  </a:cubicBezTo>
                  <a:cubicBezTo>
                    <a:pt x="488852" y="398848"/>
                    <a:pt x="496254" y="395921"/>
                    <a:pt x="501650" y="390525"/>
                  </a:cubicBezTo>
                  <a:cubicBezTo>
                    <a:pt x="508000" y="384175"/>
                    <a:pt x="515719" y="378947"/>
                    <a:pt x="520700" y="371475"/>
                  </a:cubicBezTo>
                  <a:cubicBezTo>
                    <a:pt x="527880" y="360705"/>
                    <a:pt x="524352" y="364648"/>
                    <a:pt x="530225" y="358775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530600" y="2879725"/>
              <a:ext cx="1295400" cy="746239"/>
            </a:xfrm>
            <a:custGeom>
              <a:avLst/>
              <a:gdLst>
                <a:gd name="connsiteX0" fmla="*/ 1295400 w 1295400"/>
                <a:gd name="connsiteY0" fmla="*/ 0 h 746239"/>
                <a:gd name="connsiteX1" fmla="*/ 1279525 w 1295400"/>
                <a:gd name="connsiteY1" fmla="*/ 12700 h 746239"/>
                <a:gd name="connsiteX2" fmla="*/ 1257300 w 1295400"/>
                <a:gd name="connsiteY2" fmla="*/ 44450 h 746239"/>
                <a:gd name="connsiteX3" fmla="*/ 1247775 w 1295400"/>
                <a:gd name="connsiteY3" fmla="*/ 50800 h 746239"/>
                <a:gd name="connsiteX4" fmla="*/ 1235075 w 1295400"/>
                <a:gd name="connsiteY4" fmla="*/ 60325 h 746239"/>
                <a:gd name="connsiteX5" fmla="*/ 1225550 w 1295400"/>
                <a:gd name="connsiteY5" fmla="*/ 66675 h 746239"/>
                <a:gd name="connsiteX6" fmla="*/ 1203325 w 1295400"/>
                <a:gd name="connsiteY6" fmla="*/ 85725 h 746239"/>
                <a:gd name="connsiteX7" fmla="*/ 1184275 w 1295400"/>
                <a:gd name="connsiteY7" fmla="*/ 98425 h 746239"/>
                <a:gd name="connsiteX8" fmla="*/ 1174750 w 1295400"/>
                <a:gd name="connsiteY8" fmla="*/ 107950 h 746239"/>
                <a:gd name="connsiteX9" fmla="*/ 1165225 w 1295400"/>
                <a:gd name="connsiteY9" fmla="*/ 114300 h 746239"/>
                <a:gd name="connsiteX10" fmla="*/ 1146175 w 1295400"/>
                <a:gd name="connsiteY10" fmla="*/ 130175 h 746239"/>
                <a:gd name="connsiteX11" fmla="*/ 1127125 w 1295400"/>
                <a:gd name="connsiteY11" fmla="*/ 146050 h 746239"/>
                <a:gd name="connsiteX12" fmla="*/ 1098550 w 1295400"/>
                <a:gd name="connsiteY12" fmla="*/ 168275 h 746239"/>
                <a:gd name="connsiteX13" fmla="*/ 1079500 w 1295400"/>
                <a:gd name="connsiteY13" fmla="*/ 174625 h 746239"/>
                <a:gd name="connsiteX14" fmla="*/ 1054100 w 1295400"/>
                <a:gd name="connsiteY14" fmla="*/ 180975 h 746239"/>
                <a:gd name="connsiteX15" fmla="*/ 981075 w 1295400"/>
                <a:gd name="connsiteY15" fmla="*/ 177800 h 746239"/>
                <a:gd name="connsiteX16" fmla="*/ 942975 w 1295400"/>
                <a:gd name="connsiteY16" fmla="*/ 161925 h 746239"/>
                <a:gd name="connsiteX17" fmla="*/ 923925 w 1295400"/>
                <a:gd name="connsiteY17" fmla="*/ 146050 h 746239"/>
                <a:gd name="connsiteX18" fmla="*/ 917575 w 1295400"/>
                <a:gd name="connsiteY18" fmla="*/ 136525 h 746239"/>
                <a:gd name="connsiteX19" fmla="*/ 898525 w 1295400"/>
                <a:gd name="connsiteY19" fmla="*/ 127000 h 746239"/>
                <a:gd name="connsiteX20" fmla="*/ 879475 w 1295400"/>
                <a:gd name="connsiteY20" fmla="*/ 111125 h 746239"/>
                <a:gd name="connsiteX21" fmla="*/ 869950 w 1295400"/>
                <a:gd name="connsiteY21" fmla="*/ 101600 h 746239"/>
                <a:gd name="connsiteX22" fmla="*/ 850900 w 1295400"/>
                <a:gd name="connsiteY22" fmla="*/ 88900 h 746239"/>
                <a:gd name="connsiteX23" fmla="*/ 841375 w 1295400"/>
                <a:gd name="connsiteY23" fmla="*/ 82550 h 746239"/>
                <a:gd name="connsiteX24" fmla="*/ 812800 w 1295400"/>
                <a:gd name="connsiteY24" fmla="*/ 60325 h 746239"/>
                <a:gd name="connsiteX25" fmla="*/ 800100 w 1295400"/>
                <a:gd name="connsiteY25" fmla="*/ 53975 h 746239"/>
                <a:gd name="connsiteX26" fmla="*/ 774700 w 1295400"/>
                <a:gd name="connsiteY26" fmla="*/ 47625 h 746239"/>
                <a:gd name="connsiteX27" fmla="*/ 673100 w 1295400"/>
                <a:gd name="connsiteY27" fmla="*/ 50800 h 746239"/>
                <a:gd name="connsiteX28" fmla="*/ 663575 w 1295400"/>
                <a:gd name="connsiteY28" fmla="*/ 53975 h 746239"/>
                <a:gd name="connsiteX29" fmla="*/ 654050 w 1295400"/>
                <a:gd name="connsiteY29" fmla="*/ 60325 h 746239"/>
                <a:gd name="connsiteX30" fmla="*/ 641350 w 1295400"/>
                <a:gd name="connsiteY30" fmla="*/ 66675 h 746239"/>
                <a:gd name="connsiteX31" fmla="*/ 612775 w 1295400"/>
                <a:gd name="connsiteY31" fmla="*/ 76200 h 746239"/>
                <a:gd name="connsiteX32" fmla="*/ 603250 w 1295400"/>
                <a:gd name="connsiteY32" fmla="*/ 79375 h 746239"/>
                <a:gd name="connsiteX33" fmla="*/ 593725 w 1295400"/>
                <a:gd name="connsiteY33" fmla="*/ 82550 h 746239"/>
                <a:gd name="connsiteX34" fmla="*/ 514350 w 1295400"/>
                <a:gd name="connsiteY34" fmla="*/ 79375 h 746239"/>
                <a:gd name="connsiteX35" fmla="*/ 488950 w 1295400"/>
                <a:gd name="connsiteY35" fmla="*/ 73025 h 746239"/>
                <a:gd name="connsiteX36" fmla="*/ 466725 w 1295400"/>
                <a:gd name="connsiteY36" fmla="*/ 69850 h 746239"/>
                <a:gd name="connsiteX37" fmla="*/ 447675 w 1295400"/>
                <a:gd name="connsiteY37" fmla="*/ 66675 h 746239"/>
                <a:gd name="connsiteX38" fmla="*/ 355600 w 1295400"/>
                <a:gd name="connsiteY38" fmla="*/ 73025 h 746239"/>
                <a:gd name="connsiteX39" fmla="*/ 336550 w 1295400"/>
                <a:gd name="connsiteY39" fmla="*/ 79375 h 746239"/>
                <a:gd name="connsiteX40" fmla="*/ 317500 w 1295400"/>
                <a:gd name="connsiteY40" fmla="*/ 88900 h 746239"/>
                <a:gd name="connsiteX41" fmla="*/ 298450 w 1295400"/>
                <a:gd name="connsiteY41" fmla="*/ 101600 h 746239"/>
                <a:gd name="connsiteX42" fmla="*/ 288925 w 1295400"/>
                <a:gd name="connsiteY42" fmla="*/ 107950 h 746239"/>
                <a:gd name="connsiteX43" fmla="*/ 279400 w 1295400"/>
                <a:gd name="connsiteY43" fmla="*/ 114300 h 746239"/>
                <a:gd name="connsiteX44" fmla="*/ 257175 w 1295400"/>
                <a:gd name="connsiteY44" fmla="*/ 123825 h 746239"/>
                <a:gd name="connsiteX45" fmla="*/ 234950 w 1295400"/>
                <a:gd name="connsiteY45" fmla="*/ 130175 h 746239"/>
                <a:gd name="connsiteX46" fmla="*/ 225425 w 1295400"/>
                <a:gd name="connsiteY46" fmla="*/ 136525 h 746239"/>
                <a:gd name="connsiteX47" fmla="*/ 203200 w 1295400"/>
                <a:gd name="connsiteY47" fmla="*/ 142875 h 746239"/>
                <a:gd name="connsiteX48" fmla="*/ 53975 w 1295400"/>
                <a:gd name="connsiteY48" fmla="*/ 146050 h 746239"/>
                <a:gd name="connsiteX49" fmla="*/ 38100 w 1295400"/>
                <a:gd name="connsiteY49" fmla="*/ 161925 h 746239"/>
                <a:gd name="connsiteX50" fmla="*/ 12700 w 1295400"/>
                <a:gd name="connsiteY50" fmla="*/ 190500 h 746239"/>
                <a:gd name="connsiteX51" fmla="*/ 6350 w 1295400"/>
                <a:gd name="connsiteY51" fmla="*/ 200025 h 746239"/>
                <a:gd name="connsiteX52" fmla="*/ 0 w 1295400"/>
                <a:gd name="connsiteY52" fmla="*/ 219075 h 746239"/>
                <a:gd name="connsiteX53" fmla="*/ 6350 w 1295400"/>
                <a:gd name="connsiteY53" fmla="*/ 288925 h 746239"/>
                <a:gd name="connsiteX54" fmla="*/ 9525 w 1295400"/>
                <a:gd name="connsiteY54" fmla="*/ 298450 h 746239"/>
                <a:gd name="connsiteX55" fmla="*/ 19050 w 1295400"/>
                <a:gd name="connsiteY55" fmla="*/ 307975 h 746239"/>
                <a:gd name="connsiteX56" fmla="*/ 25400 w 1295400"/>
                <a:gd name="connsiteY56" fmla="*/ 327025 h 746239"/>
                <a:gd name="connsiteX57" fmla="*/ 38100 w 1295400"/>
                <a:gd name="connsiteY57" fmla="*/ 346075 h 746239"/>
                <a:gd name="connsiteX58" fmla="*/ 47625 w 1295400"/>
                <a:gd name="connsiteY58" fmla="*/ 365125 h 746239"/>
                <a:gd name="connsiteX59" fmla="*/ 50800 w 1295400"/>
                <a:gd name="connsiteY59" fmla="*/ 374650 h 746239"/>
                <a:gd name="connsiteX60" fmla="*/ 57150 w 1295400"/>
                <a:gd name="connsiteY60" fmla="*/ 384175 h 746239"/>
                <a:gd name="connsiteX61" fmla="*/ 63500 w 1295400"/>
                <a:gd name="connsiteY61" fmla="*/ 396875 h 746239"/>
                <a:gd name="connsiteX62" fmla="*/ 60325 w 1295400"/>
                <a:gd name="connsiteY62" fmla="*/ 450850 h 746239"/>
                <a:gd name="connsiteX63" fmla="*/ 53975 w 1295400"/>
                <a:gd name="connsiteY63" fmla="*/ 460375 h 746239"/>
                <a:gd name="connsiteX64" fmla="*/ 47625 w 1295400"/>
                <a:gd name="connsiteY64" fmla="*/ 479425 h 746239"/>
                <a:gd name="connsiteX65" fmla="*/ 44450 w 1295400"/>
                <a:gd name="connsiteY65" fmla="*/ 488950 h 746239"/>
                <a:gd name="connsiteX66" fmla="*/ 47625 w 1295400"/>
                <a:gd name="connsiteY66" fmla="*/ 561975 h 746239"/>
                <a:gd name="connsiteX67" fmla="*/ 50800 w 1295400"/>
                <a:gd name="connsiteY67" fmla="*/ 574675 h 746239"/>
                <a:gd name="connsiteX68" fmla="*/ 60325 w 1295400"/>
                <a:gd name="connsiteY68" fmla="*/ 593725 h 746239"/>
                <a:gd name="connsiteX69" fmla="*/ 79375 w 1295400"/>
                <a:gd name="connsiteY69" fmla="*/ 603250 h 746239"/>
                <a:gd name="connsiteX70" fmla="*/ 88900 w 1295400"/>
                <a:gd name="connsiteY70" fmla="*/ 609600 h 746239"/>
                <a:gd name="connsiteX71" fmla="*/ 98425 w 1295400"/>
                <a:gd name="connsiteY71" fmla="*/ 612775 h 746239"/>
                <a:gd name="connsiteX72" fmla="*/ 139700 w 1295400"/>
                <a:gd name="connsiteY72" fmla="*/ 619125 h 746239"/>
                <a:gd name="connsiteX73" fmla="*/ 196850 w 1295400"/>
                <a:gd name="connsiteY73" fmla="*/ 625475 h 746239"/>
                <a:gd name="connsiteX74" fmla="*/ 215900 w 1295400"/>
                <a:gd name="connsiteY74" fmla="*/ 631825 h 746239"/>
                <a:gd name="connsiteX75" fmla="*/ 234950 w 1295400"/>
                <a:gd name="connsiteY75" fmla="*/ 647700 h 746239"/>
                <a:gd name="connsiteX76" fmla="*/ 254000 w 1295400"/>
                <a:gd name="connsiteY76" fmla="*/ 654050 h 746239"/>
                <a:gd name="connsiteX77" fmla="*/ 263525 w 1295400"/>
                <a:gd name="connsiteY77" fmla="*/ 660400 h 746239"/>
                <a:gd name="connsiteX78" fmla="*/ 285750 w 1295400"/>
                <a:gd name="connsiteY78" fmla="*/ 666750 h 746239"/>
                <a:gd name="connsiteX79" fmla="*/ 304800 w 1295400"/>
                <a:gd name="connsiteY79" fmla="*/ 679450 h 746239"/>
                <a:gd name="connsiteX80" fmla="*/ 336550 w 1295400"/>
                <a:gd name="connsiteY80" fmla="*/ 685800 h 746239"/>
                <a:gd name="connsiteX81" fmla="*/ 361950 w 1295400"/>
                <a:gd name="connsiteY81" fmla="*/ 692150 h 746239"/>
                <a:gd name="connsiteX82" fmla="*/ 381000 w 1295400"/>
                <a:gd name="connsiteY82" fmla="*/ 704850 h 746239"/>
                <a:gd name="connsiteX83" fmla="*/ 390525 w 1295400"/>
                <a:gd name="connsiteY83" fmla="*/ 708025 h 746239"/>
                <a:gd name="connsiteX84" fmla="*/ 412750 w 1295400"/>
                <a:gd name="connsiteY84" fmla="*/ 720725 h 746239"/>
                <a:gd name="connsiteX85" fmla="*/ 422275 w 1295400"/>
                <a:gd name="connsiteY85" fmla="*/ 730250 h 746239"/>
                <a:gd name="connsiteX86" fmla="*/ 450850 w 1295400"/>
                <a:gd name="connsiteY86" fmla="*/ 746125 h 746239"/>
                <a:gd name="connsiteX87" fmla="*/ 454025 w 1295400"/>
                <a:gd name="connsiteY87" fmla="*/ 746125 h 74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295400" h="746239">
                  <a:moveTo>
                    <a:pt x="1295400" y="0"/>
                  </a:moveTo>
                  <a:cubicBezTo>
                    <a:pt x="1290108" y="4233"/>
                    <a:pt x="1284058" y="7663"/>
                    <a:pt x="1279525" y="12700"/>
                  </a:cubicBezTo>
                  <a:cubicBezTo>
                    <a:pt x="1270190" y="23073"/>
                    <a:pt x="1267036" y="34714"/>
                    <a:pt x="1257300" y="44450"/>
                  </a:cubicBezTo>
                  <a:cubicBezTo>
                    <a:pt x="1254602" y="47148"/>
                    <a:pt x="1250880" y="48582"/>
                    <a:pt x="1247775" y="50800"/>
                  </a:cubicBezTo>
                  <a:cubicBezTo>
                    <a:pt x="1243469" y="53876"/>
                    <a:pt x="1239381" y="57249"/>
                    <a:pt x="1235075" y="60325"/>
                  </a:cubicBezTo>
                  <a:cubicBezTo>
                    <a:pt x="1231970" y="62543"/>
                    <a:pt x="1228481" y="64232"/>
                    <a:pt x="1225550" y="66675"/>
                  </a:cubicBezTo>
                  <a:cubicBezTo>
                    <a:pt x="1200884" y="87230"/>
                    <a:pt x="1233051" y="64917"/>
                    <a:pt x="1203325" y="85725"/>
                  </a:cubicBezTo>
                  <a:cubicBezTo>
                    <a:pt x="1197073" y="90102"/>
                    <a:pt x="1189671" y="93029"/>
                    <a:pt x="1184275" y="98425"/>
                  </a:cubicBezTo>
                  <a:cubicBezTo>
                    <a:pt x="1181100" y="101600"/>
                    <a:pt x="1178199" y="105075"/>
                    <a:pt x="1174750" y="107950"/>
                  </a:cubicBezTo>
                  <a:cubicBezTo>
                    <a:pt x="1171819" y="110393"/>
                    <a:pt x="1167923" y="111602"/>
                    <a:pt x="1165225" y="114300"/>
                  </a:cubicBezTo>
                  <a:cubicBezTo>
                    <a:pt x="1147925" y="131600"/>
                    <a:pt x="1164367" y="124111"/>
                    <a:pt x="1146175" y="130175"/>
                  </a:cubicBezTo>
                  <a:cubicBezTo>
                    <a:pt x="1118348" y="158002"/>
                    <a:pt x="1153647" y="123948"/>
                    <a:pt x="1127125" y="146050"/>
                  </a:cubicBezTo>
                  <a:cubicBezTo>
                    <a:pt x="1116167" y="155182"/>
                    <a:pt x="1114599" y="162925"/>
                    <a:pt x="1098550" y="168275"/>
                  </a:cubicBezTo>
                  <a:cubicBezTo>
                    <a:pt x="1092200" y="170392"/>
                    <a:pt x="1085994" y="173002"/>
                    <a:pt x="1079500" y="174625"/>
                  </a:cubicBezTo>
                  <a:lnTo>
                    <a:pt x="1054100" y="180975"/>
                  </a:lnTo>
                  <a:cubicBezTo>
                    <a:pt x="1029758" y="179917"/>
                    <a:pt x="1005252" y="180822"/>
                    <a:pt x="981075" y="177800"/>
                  </a:cubicBezTo>
                  <a:cubicBezTo>
                    <a:pt x="969418" y="176343"/>
                    <a:pt x="953048" y="170319"/>
                    <a:pt x="942975" y="161925"/>
                  </a:cubicBezTo>
                  <a:cubicBezTo>
                    <a:pt x="918529" y="141553"/>
                    <a:pt x="947574" y="161816"/>
                    <a:pt x="923925" y="146050"/>
                  </a:cubicBezTo>
                  <a:cubicBezTo>
                    <a:pt x="921808" y="142875"/>
                    <a:pt x="920273" y="139223"/>
                    <a:pt x="917575" y="136525"/>
                  </a:cubicBezTo>
                  <a:cubicBezTo>
                    <a:pt x="911420" y="130370"/>
                    <a:pt x="906272" y="129582"/>
                    <a:pt x="898525" y="127000"/>
                  </a:cubicBezTo>
                  <a:cubicBezTo>
                    <a:pt x="870698" y="99173"/>
                    <a:pt x="905997" y="133227"/>
                    <a:pt x="879475" y="111125"/>
                  </a:cubicBezTo>
                  <a:cubicBezTo>
                    <a:pt x="876026" y="108250"/>
                    <a:pt x="873494" y="104357"/>
                    <a:pt x="869950" y="101600"/>
                  </a:cubicBezTo>
                  <a:cubicBezTo>
                    <a:pt x="863926" y="96915"/>
                    <a:pt x="857250" y="93133"/>
                    <a:pt x="850900" y="88900"/>
                  </a:cubicBezTo>
                  <a:cubicBezTo>
                    <a:pt x="847725" y="86783"/>
                    <a:pt x="844073" y="85248"/>
                    <a:pt x="841375" y="82550"/>
                  </a:cubicBezTo>
                  <a:cubicBezTo>
                    <a:pt x="830922" y="72097"/>
                    <a:pt x="827991" y="67920"/>
                    <a:pt x="812800" y="60325"/>
                  </a:cubicBezTo>
                  <a:cubicBezTo>
                    <a:pt x="808567" y="58208"/>
                    <a:pt x="804590" y="55472"/>
                    <a:pt x="800100" y="53975"/>
                  </a:cubicBezTo>
                  <a:cubicBezTo>
                    <a:pt x="791821" y="51215"/>
                    <a:pt x="774700" y="47625"/>
                    <a:pt x="774700" y="47625"/>
                  </a:cubicBezTo>
                  <a:cubicBezTo>
                    <a:pt x="740833" y="48683"/>
                    <a:pt x="706928" y="48867"/>
                    <a:pt x="673100" y="50800"/>
                  </a:cubicBezTo>
                  <a:cubicBezTo>
                    <a:pt x="669759" y="50991"/>
                    <a:pt x="666568" y="52478"/>
                    <a:pt x="663575" y="53975"/>
                  </a:cubicBezTo>
                  <a:cubicBezTo>
                    <a:pt x="660162" y="55682"/>
                    <a:pt x="657363" y="58432"/>
                    <a:pt x="654050" y="60325"/>
                  </a:cubicBezTo>
                  <a:cubicBezTo>
                    <a:pt x="649941" y="62673"/>
                    <a:pt x="645744" y="64917"/>
                    <a:pt x="641350" y="66675"/>
                  </a:cubicBezTo>
                  <a:lnTo>
                    <a:pt x="612775" y="76200"/>
                  </a:lnTo>
                  <a:lnTo>
                    <a:pt x="603250" y="79375"/>
                  </a:lnTo>
                  <a:lnTo>
                    <a:pt x="593725" y="82550"/>
                  </a:lnTo>
                  <a:cubicBezTo>
                    <a:pt x="567267" y="81492"/>
                    <a:pt x="540771" y="81136"/>
                    <a:pt x="514350" y="79375"/>
                  </a:cubicBezTo>
                  <a:cubicBezTo>
                    <a:pt x="490736" y="77801"/>
                    <a:pt x="506359" y="76507"/>
                    <a:pt x="488950" y="73025"/>
                  </a:cubicBezTo>
                  <a:cubicBezTo>
                    <a:pt x="481612" y="71557"/>
                    <a:pt x="474122" y="70988"/>
                    <a:pt x="466725" y="69850"/>
                  </a:cubicBezTo>
                  <a:cubicBezTo>
                    <a:pt x="460362" y="68871"/>
                    <a:pt x="454025" y="67733"/>
                    <a:pt x="447675" y="66675"/>
                  </a:cubicBezTo>
                  <a:cubicBezTo>
                    <a:pt x="441135" y="67038"/>
                    <a:pt x="371367" y="70243"/>
                    <a:pt x="355600" y="73025"/>
                  </a:cubicBezTo>
                  <a:cubicBezTo>
                    <a:pt x="349008" y="74188"/>
                    <a:pt x="342119" y="75662"/>
                    <a:pt x="336550" y="79375"/>
                  </a:cubicBezTo>
                  <a:cubicBezTo>
                    <a:pt x="294265" y="107565"/>
                    <a:pt x="356935" y="66992"/>
                    <a:pt x="317500" y="88900"/>
                  </a:cubicBezTo>
                  <a:cubicBezTo>
                    <a:pt x="310829" y="92606"/>
                    <a:pt x="304800" y="97367"/>
                    <a:pt x="298450" y="101600"/>
                  </a:cubicBezTo>
                  <a:lnTo>
                    <a:pt x="288925" y="107950"/>
                  </a:lnTo>
                  <a:cubicBezTo>
                    <a:pt x="285750" y="110067"/>
                    <a:pt x="283020" y="113093"/>
                    <a:pt x="279400" y="114300"/>
                  </a:cubicBezTo>
                  <a:cubicBezTo>
                    <a:pt x="257062" y="121746"/>
                    <a:pt x="284638" y="112055"/>
                    <a:pt x="257175" y="123825"/>
                  </a:cubicBezTo>
                  <a:cubicBezTo>
                    <a:pt x="250798" y="126558"/>
                    <a:pt x="241395" y="128564"/>
                    <a:pt x="234950" y="130175"/>
                  </a:cubicBezTo>
                  <a:cubicBezTo>
                    <a:pt x="231775" y="132292"/>
                    <a:pt x="228838" y="134818"/>
                    <a:pt x="225425" y="136525"/>
                  </a:cubicBezTo>
                  <a:cubicBezTo>
                    <a:pt x="222298" y="138089"/>
                    <a:pt x="205408" y="142788"/>
                    <a:pt x="203200" y="142875"/>
                  </a:cubicBezTo>
                  <a:cubicBezTo>
                    <a:pt x="153485" y="144825"/>
                    <a:pt x="103717" y="144992"/>
                    <a:pt x="53975" y="146050"/>
                  </a:cubicBezTo>
                  <a:cubicBezTo>
                    <a:pt x="28575" y="162983"/>
                    <a:pt x="59267" y="140758"/>
                    <a:pt x="38100" y="161925"/>
                  </a:cubicBezTo>
                  <a:cubicBezTo>
                    <a:pt x="9892" y="190133"/>
                    <a:pt x="41896" y="146706"/>
                    <a:pt x="12700" y="190500"/>
                  </a:cubicBezTo>
                  <a:cubicBezTo>
                    <a:pt x="10583" y="193675"/>
                    <a:pt x="7557" y="196405"/>
                    <a:pt x="6350" y="200025"/>
                  </a:cubicBezTo>
                  <a:lnTo>
                    <a:pt x="0" y="219075"/>
                  </a:lnTo>
                  <a:cubicBezTo>
                    <a:pt x="1768" y="249134"/>
                    <a:pt x="157" y="264151"/>
                    <a:pt x="6350" y="288925"/>
                  </a:cubicBezTo>
                  <a:cubicBezTo>
                    <a:pt x="7162" y="292172"/>
                    <a:pt x="7669" y="295665"/>
                    <a:pt x="9525" y="298450"/>
                  </a:cubicBezTo>
                  <a:cubicBezTo>
                    <a:pt x="12016" y="302186"/>
                    <a:pt x="15875" y="304800"/>
                    <a:pt x="19050" y="307975"/>
                  </a:cubicBezTo>
                  <a:cubicBezTo>
                    <a:pt x="21167" y="314325"/>
                    <a:pt x="21687" y="321456"/>
                    <a:pt x="25400" y="327025"/>
                  </a:cubicBezTo>
                  <a:cubicBezTo>
                    <a:pt x="29633" y="333375"/>
                    <a:pt x="35687" y="338835"/>
                    <a:pt x="38100" y="346075"/>
                  </a:cubicBezTo>
                  <a:cubicBezTo>
                    <a:pt x="46080" y="370016"/>
                    <a:pt x="35315" y="340506"/>
                    <a:pt x="47625" y="365125"/>
                  </a:cubicBezTo>
                  <a:cubicBezTo>
                    <a:pt x="49122" y="368118"/>
                    <a:pt x="49303" y="371657"/>
                    <a:pt x="50800" y="374650"/>
                  </a:cubicBezTo>
                  <a:cubicBezTo>
                    <a:pt x="52507" y="378063"/>
                    <a:pt x="55257" y="380862"/>
                    <a:pt x="57150" y="384175"/>
                  </a:cubicBezTo>
                  <a:cubicBezTo>
                    <a:pt x="59498" y="388284"/>
                    <a:pt x="61383" y="392642"/>
                    <a:pt x="63500" y="396875"/>
                  </a:cubicBezTo>
                  <a:cubicBezTo>
                    <a:pt x="62442" y="414867"/>
                    <a:pt x="62999" y="433027"/>
                    <a:pt x="60325" y="450850"/>
                  </a:cubicBezTo>
                  <a:cubicBezTo>
                    <a:pt x="59759" y="454624"/>
                    <a:pt x="55525" y="456888"/>
                    <a:pt x="53975" y="460375"/>
                  </a:cubicBezTo>
                  <a:cubicBezTo>
                    <a:pt x="51257" y="466492"/>
                    <a:pt x="49742" y="473075"/>
                    <a:pt x="47625" y="479425"/>
                  </a:cubicBezTo>
                  <a:lnTo>
                    <a:pt x="44450" y="488950"/>
                  </a:lnTo>
                  <a:cubicBezTo>
                    <a:pt x="45508" y="513292"/>
                    <a:pt x="45825" y="537677"/>
                    <a:pt x="47625" y="561975"/>
                  </a:cubicBezTo>
                  <a:cubicBezTo>
                    <a:pt x="47947" y="566327"/>
                    <a:pt x="49601" y="570479"/>
                    <a:pt x="50800" y="574675"/>
                  </a:cubicBezTo>
                  <a:cubicBezTo>
                    <a:pt x="52866" y="581905"/>
                    <a:pt x="54759" y="588159"/>
                    <a:pt x="60325" y="593725"/>
                  </a:cubicBezTo>
                  <a:cubicBezTo>
                    <a:pt x="69424" y="602824"/>
                    <a:pt x="69046" y="598085"/>
                    <a:pt x="79375" y="603250"/>
                  </a:cubicBezTo>
                  <a:cubicBezTo>
                    <a:pt x="82788" y="604957"/>
                    <a:pt x="85487" y="607893"/>
                    <a:pt x="88900" y="609600"/>
                  </a:cubicBezTo>
                  <a:cubicBezTo>
                    <a:pt x="91893" y="611097"/>
                    <a:pt x="95178" y="611963"/>
                    <a:pt x="98425" y="612775"/>
                  </a:cubicBezTo>
                  <a:cubicBezTo>
                    <a:pt x="112970" y="616411"/>
                    <a:pt x="124277" y="617197"/>
                    <a:pt x="139700" y="619125"/>
                  </a:cubicBezTo>
                  <a:cubicBezTo>
                    <a:pt x="168607" y="628761"/>
                    <a:pt x="125500" y="615282"/>
                    <a:pt x="196850" y="625475"/>
                  </a:cubicBezTo>
                  <a:cubicBezTo>
                    <a:pt x="203476" y="626422"/>
                    <a:pt x="215900" y="631825"/>
                    <a:pt x="215900" y="631825"/>
                  </a:cubicBezTo>
                  <a:cubicBezTo>
                    <a:pt x="221882" y="637807"/>
                    <a:pt x="226993" y="644164"/>
                    <a:pt x="234950" y="647700"/>
                  </a:cubicBezTo>
                  <a:cubicBezTo>
                    <a:pt x="241067" y="650418"/>
                    <a:pt x="248431" y="650337"/>
                    <a:pt x="254000" y="654050"/>
                  </a:cubicBezTo>
                  <a:cubicBezTo>
                    <a:pt x="257175" y="656167"/>
                    <a:pt x="260018" y="658897"/>
                    <a:pt x="263525" y="660400"/>
                  </a:cubicBezTo>
                  <a:cubicBezTo>
                    <a:pt x="270718" y="663483"/>
                    <a:pt x="278799" y="662888"/>
                    <a:pt x="285750" y="666750"/>
                  </a:cubicBezTo>
                  <a:cubicBezTo>
                    <a:pt x="292421" y="670456"/>
                    <a:pt x="297396" y="677599"/>
                    <a:pt x="304800" y="679450"/>
                  </a:cubicBezTo>
                  <a:cubicBezTo>
                    <a:pt x="327263" y="685066"/>
                    <a:pt x="308006" y="680610"/>
                    <a:pt x="336550" y="685800"/>
                  </a:cubicBezTo>
                  <a:cubicBezTo>
                    <a:pt x="340734" y="686561"/>
                    <a:pt x="356591" y="689173"/>
                    <a:pt x="361950" y="692150"/>
                  </a:cubicBezTo>
                  <a:cubicBezTo>
                    <a:pt x="368621" y="695856"/>
                    <a:pt x="373760" y="702437"/>
                    <a:pt x="381000" y="704850"/>
                  </a:cubicBezTo>
                  <a:cubicBezTo>
                    <a:pt x="384175" y="705908"/>
                    <a:pt x="387449" y="706707"/>
                    <a:pt x="390525" y="708025"/>
                  </a:cubicBezTo>
                  <a:cubicBezTo>
                    <a:pt x="396919" y="710765"/>
                    <a:pt x="407123" y="716036"/>
                    <a:pt x="412750" y="720725"/>
                  </a:cubicBezTo>
                  <a:cubicBezTo>
                    <a:pt x="416199" y="723600"/>
                    <a:pt x="418731" y="727493"/>
                    <a:pt x="422275" y="730250"/>
                  </a:cubicBezTo>
                  <a:cubicBezTo>
                    <a:pt x="433477" y="738962"/>
                    <a:pt x="438748" y="743099"/>
                    <a:pt x="450850" y="746125"/>
                  </a:cubicBezTo>
                  <a:cubicBezTo>
                    <a:pt x="451877" y="746382"/>
                    <a:pt x="452967" y="746125"/>
                    <a:pt x="454025" y="746125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975100" y="3619500"/>
              <a:ext cx="381000" cy="225425"/>
            </a:xfrm>
            <a:custGeom>
              <a:avLst/>
              <a:gdLst>
                <a:gd name="connsiteX0" fmla="*/ 381000 w 381000"/>
                <a:gd name="connsiteY0" fmla="*/ 225425 h 225425"/>
                <a:gd name="connsiteX1" fmla="*/ 323850 w 381000"/>
                <a:gd name="connsiteY1" fmla="*/ 193675 h 225425"/>
                <a:gd name="connsiteX2" fmla="*/ 314325 w 381000"/>
                <a:gd name="connsiteY2" fmla="*/ 187325 h 225425"/>
                <a:gd name="connsiteX3" fmla="*/ 282575 w 381000"/>
                <a:gd name="connsiteY3" fmla="*/ 177800 h 225425"/>
                <a:gd name="connsiteX4" fmla="*/ 254000 w 381000"/>
                <a:gd name="connsiteY4" fmla="*/ 168275 h 225425"/>
                <a:gd name="connsiteX5" fmla="*/ 244475 w 381000"/>
                <a:gd name="connsiteY5" fmla="*/ 165100 h 225425"/>
                <a:gd name="connsiteX6" fmla="*/ 234950 w 381000"/>
                <a:gd name="connsiteY6" fmla="*/ 158750 h 225425"/>
                <a:gd name="connsiteX7" fmla="*/ 222250 w 381000"/>
                <a:gd name="connsiteY7" fmla="*/ 155575 h 225425"/>
                <a:gd name="connsiteX8" fmla="*/ 209550 w 381000"/>
                <a:gd name="connsiteY8" fmla="*/ 149225 h 225425"/>
                <a:gd name="connsiteX9" fmla="*/ 196850 w 381000"/>
                <a:gd name="connsiteY9" fmla="*/ 146050 h 225425"/>
                <a:gd name="connsiteX10" fmla="*/ 165100 w 381000"/>
                <a:gd name="connsiteY10" fmla="*/ 136525 h 225425"/>
                <a:gd name="connsiteX11" fmla="*/ 155575 w 381000"/>
                <a:gd name="connsiteY11" fmla="*/ 130175 h 225425"/>
                <a:gd name="connsiteX12" fmla="*/ 146050 w 381000"/>
                <a:gd name="connsiteY12" fmla="*/ 127000 h 225425"/>
                <a:gd name="connsiteX13" fmla="*/ 133350 w 381000"/>
                <a:gd name="connsiteY13" fmla="*/ 120650 h 225425"/>
                <a:gd name="connsiteX14" fmla="*/ 111125 w 381000"/>
                <a:gd name="connsiteY14" fmla="*/ 104775 h 225425"/>
                <a:gd name="connsiteX15" fmla="*/ 101600 w 381000"/>
                <a:gd name="connsiteY15" fmla="*/ 98425 h 225425"/>
                <a:gd name="connsiteX16" fmla="*/ 92075 w 381000"/>
                <a:gd name="connsiteY16" fmla="*/ 88900 h 225425"/>
                <a:gd name="connsiteX17" fmla="*/ 79375 w 381000"/>
                <a:gd name="connsiteY17" fmla="*/ 82550 h 225425"/>
                <a:gd name="connsiteX18" fmla="*/ 69850 w 381000"/>
                <a:gd name="connsiteY18" fmla="*/ 73025 h 225425"/>
                <a:gd name="connsiteX19" fmla="*/ 50800 w 381000"/>
                <a:gd name="connsiteY19" fmla="*/ 60325 h 225425"/>
                <a:gd name="connsiteX20" fmla="*/ 38100 w 381000"/>
                <a:gd name="connsiteY20" fmla="*/ 50800 h 225425"/>
                <a:gd name="connsiteX21" fmla="*/ 19050 w 381000"/>
                <a:gd name="connsiteY21" fmla="*/ 38100 h 225425"/>
                <a:gd name="connsiteX22" fmla="*/ 15875 w 381000"/>
                <a:gd name="connsiteY22" fmla="*/ 28575 h 225425"/>
                <a:gd name="connsiteX23" fmla="*/ 12700 w 381000"/>
                <a:gd name="connsiteY23" fmla="*/ 15875 h 225425"/>
                <a:gd name="connsiteX24" fmla="*/ 0 w 381000"/>
                <a:gd name="connsiteY24" fmla="*/ 0 h 22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1000" h="225425">
                  <a:moveTo>
                    <a:pt x="381000" y="225425"/>
                  </a:moveTo>
                  <a:cubicBezTo>
                    <a:pt x="332879" y="194490"/>
                    <a:pt x="353638" y="201122"/>
                    <a:pt x="323850" y="193675"/>
                  </a:cubicBezTo>
                  <a:cubicBezTo>
                    <a:pt x="320675" y="191558"/>
                    <a:pt x="317812" y="188875"/>
                    <a:pt x="314325" y="187325"/>
                  </a:cubicBezTo>
                  <a:cubicBezTo>
                    <a:pt x="298782" y="180417"/>
                    <a:pt x="296783" y="182063"/>
                    <a:pt x="282575" y="177800"/>
                  </a:cubicBezTo>
                  <a:lnTo>
                    <a:pt x="254000" y="168275"/>
                  </a:lnTo>
                  <a:cubicBezTo>
                    <a:pt x="250825" y="167217"/>
                    <a:pt x="247260" y="166956"/>
                    <a:pt x="244475" y="165100"/>
                  </a:cubicBezTo>
                  <a:cubicBezTo>
                    <a:pt x="241300" y="162983"/>
                    <a:pt x="238457" y="160253"/>
                    <a:pt x="234950" y="158750"/>
                  </a:cubicBezTo>
                  <a:cubicBezTo>
                    <a:pt x="230939" y="157031"/>
                    <a:pt x="226336" y="157107"/>
                    <a:pt x="222250" y="155575"/>
                  </a:cubicBezTo>
                  <a:cubicBezTo>
                    <a:pt x="217818" y="153913"/>
                    <a:pt x="213982" y="150887"/>
                    <a:pt x="209550" y="149225"/>
                  </a:cubicBezTo>
                  <a:cubicBezTo>
                    <a:pt x="205464" y="147693"/>
                    <a:pt x="201030" y="147304"/>
                    <a:pt x="196850" y="146050"/>
                  </a:cubicBezTo>
                  <a:cubicBezTo>
                    <a:pt x="158201" y="134455"/>
                    <a:pt x="194372" y="143843"/>
                    <a:pt x="165100" y="136525"/>
                  </a:cubicBezTo>
                  <a:cubicBezTo>
                    <a:pt x="161925" y="134408"/>
                    <a:pt x="158988" y="131882"/>
                    <a:pt x="155575" y="130175"/>
                  </a:cubicBezTo>
                  <a:cubicBezTo>
                    <a:pt x="152582" y="128678"/>
                    <a:pt x="149126" y="128318"/>
                    <a:pt x="146050" y="127000"/>
                  </a:cubicBezTo>
                  <a:cubicBezTo>
                    <a:pt x="141700" y="125136"/>
                    <a:pt x="137459" y="122998"/>
                    <a:pt x="133350" y="120650"/>
                  </a:cubicBezTo>
                  <a:cubicBezTo>
                    <a:pt x="125867" y="116374"/>
                    <a:pt x="117939" y="109642"/>
                    <a:pt x="111125" y="104775"/>
                  </a:cubicBezTo>
                  <a:cubicBezTo>
                    <a:pt x="108020" y="102557"/>
                    <a:pt x="104531" y="100868"/>
                    <a:pt x="101600" y="98425"/>
                  </a:cubicBezTo>
                  <a:cubicBezTo>
                    <a:pt x="98151" y="95550"/>
                    <a:pt x="95729" y="91510"/>
                    <a:pt x="92075" y="88900"/>
                  </a:cubicBezTo>
                  <a:cubicBezTo>
                    <a:pt x="88224" y="86149"/>
                    <a:pt x="83226" y="85301"/>
                    <a:pt x="79375" y="82550"/>
                  </a:cubicBezTo>
                  <a:cubicBezTo>
                    <a:pt x="75721" y="79940"/>
                    <a:pt x="73394" y="75782"/>
                    <a:pt x="69850" y="73025"/>
                  </a:cubicBezTo>
                  <a:cubicBezTo>
                    <a:pt x="63826" y="68340"/>
                    <a:pt x="56905" y="64904"/>
                    <a:pt x="50800" y="60325"/>
                  </a:cubicBezTo>
                  <a:cubicBezTo>
                    <a:pt x="46567" y="57150"/>
                    <a:pt x="42435" y="53835"/>
                    <a:pt x="38100" y="50800"/>
                  </a:cubicBezTo>
                  <a:cubicBezTo>
                    <a:pt x="31848" y="46423"/>
                    <a:pt x="19050" y="38100"/>
                    <a:pt x="19050" y="38100"/>
                  </a:cubicBezTo>
                  <a:cubicBezTo>
                    <a:pt x="17992" y="34925"/>
                    <a:pt x="16794" y="31793"/>
                    <a:pt x="15875" y="28575"/>
                  </a:cubicBezTo>
                  <a:cubicBezTo>
                    <a:pt x="14676" y="24379"/>
                    <a:pt x="14419" y="19886"/>
                    <a:pt x="12700" y="15875"/>
                  </a:cubicBezTo>
                  <a:cubicBezTo>
                    <a:pt x="9696" y="8866"/>
                    <a:pt x="5121" y="5121"/>
                    <a:pt x="0" y="0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4660900" y="3378200"/>
              <a:ext cx="304812" cy="279400"/>
            </a:xfrm>
            <a:custGeom>
              <a:avLst/>
              <a:gdLst>
                <a:gd name="connsiteX0" fmla="*/ 0 w 304812"/>
                <a:gd name="connsiteY0" fmla="*/ 0 h 279400"/>
                <a:gd name="connsiteX1" fmla="*/ 15875 w 304812"/>
                <a:gd name="connsiteY1" fmla="*/ 6350 h 279400"/>
                <a:gd name="connsiteX2" fmla="*/ 25400 w 304812"/>
                <a:gd name="connsiteY2" fmla="*/ 9525 h 279400"/>
                <a:gd name="connsiteX3" fmla="*/ 44450 w 304812"/>
                <a:gd name="connsiteY3" fmla="*/ 22225 h 279400"/>
                <a:gd name="connsiteX4" fmla="*/ 50800 w 304812"/>
                <a:gd name="connsiteY4" fmla="*/ 31750 h 279400"/>
                <a:gd name="connsiteX5" fmla="*/ 60325 w 304812"/>
                <a:gd name="connsiteY5" fmla="*/ 34925 h 279400"/>
                <a:gd name="connsiteX6" fmla="*/ 79375 w 304812"/>
                <a:gd name="connsiteY6" fmla="*/ 47625 h 279400"/>
                <a:gd name="connsiteX7" fmla="*/ 88900 w 304812"/>
                <a:gd name="connsiteY7" fmla="*/ 53975 h 279400"/>
                <a:gd name="connsiteX8" fmla="*/ 120650 w 304812"/>
                <a:gd name="connsiteY8" fmla="*/ 79375 h 279400"/>
                <a:gd name="connsiteX9" fmla="*/ 130175 w 304812"/>
                <a:gd name="connsiteY9" fmla="*/ 82550 h 279400"/>
                <a:gd name="connsiteX10" fmla="*/ 158750 w 304812"/>
                <a:gd name="connsiteY10" fmla="*/ 101600 h 279400"/>
                <a:gd name="connsiteX11" fmla="*/ 168275 w 304812"/>
                <a:gd name="connsiteY11" fmla="*/ 107950 h 279400"/>
                <a:gd name="connsiteX12" fmla="*/ 177800 w 304812"/>
                <a:gd name="connsiteY12" fmla="*/ 111125 h 279400"/>
                <a:gd name="connsiteX13" fmla="*/ 196850 w 304812"/>
                <a:gd name="connsiteY13" fmla="*/ 123825 h 279400"/>
                <a:gd name="connsiteX14" fmla="*/ 206375 w 304812"/>
                <a:gd name="connsiteY14" fmla="*/ 130175 h 279400"/>
                <a:gd name="connsiteX15" fmla="*/ 225425 w 304812"/>
                <a:gd name="connsiteY15" fmla="*/ 142875 h 279400"/>
                <a:gd name="connsiteX16" fmla="*/ 234950 w 304812"/>
                <a:gd name="connsiteY16" fmla="*/ 149225 h 279400"/>
                <a:gd name="connsiteX17" fmla="*/ 244475 w 304812"/>
                <a:gd name="connsiteY17" fmla="*/ 161925 h 279400"/>
                <a:gd name="connsiteX18" fmla="*/ 254000 w 304812"/>
                <a:gd name="connsiteY18" fmla="*/ 193675 h 279400"/>
                <a:gd name="connsiteX19" fmla="*/ 260350 w 304812"/>
                <a:gd name="connsiteY19" fmla="*/ 203200 h 279400"/>
                <a:gd name="connsiteX20" fmla="*/ 266700 w 304812"/>
                <a:gd name="connsiteY20" fmla="*/ 222250 h 279400"/>
                <a:gd name="connsiteX21" fmla="*/ 269875 w 304812"/>
                <a:gd name="connsiteY21" fmla="*/ 231775 h 279400"/>
                <a:gd name="connsiteX22" fmla="*/ 279400 w 304812"/>
                <a:gd name="connsiteY22" fmla="*/ 238125 h 279400"/>
                <a:gd name="connsiteX23" fmla="*/ 298450 w 304812"/>
                <a:gd name="connsiteY23" fmla="*/ 266700 h 279400"/>
                <a:gd name="connsiteX24" fmla="*/ 304800 w 304812"/>
                <a:gd name="connsiteY24" fmla="*/ 27940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4812" h="279400">
                  <a:moveTo>
                    <a:pt x="0" y="0"/>
                  </a:moveTo>
                  <a:cubicBezTo>
                    <a:pt x="5292" y="2117"/>
                    <a:pt x="10539" y="4349"/>
                    <a:pt x="15875" y="6350"/>
                  </a:cubicBezTo>
                  <a:cubicBezTo>
                    <a:pt x="19009" y="7525"/>
                    <a:pt x="22615" y="7669"/>
                    <a:pt x="25400" y="9525"/>
                  </a:cubicBezTo>
                  <a:cubicBezTo>
                    <a:pt x="49183" y="25380"/>
                    <a:pt x="21802" y="14676"/>
                    <a:pt x="44450" y="22225"/>
                  </a:cubicBezTo>
                  <a:cubicBezTo>
                    <a:pt x="46567" y="25400"/>
                    <a:pt x="47820" y="29366"/>
                    <a:pt x="50800" y="31750"/>
                  </a:cubicBezTo>
                  <a:cubicBezTo>
                    <a:pt x="53413" y="33841"/>
                    <a:pt x="57399" y="33300"/>
                    <a:pt x="60325" y="34925"/>
                  </a:cubicBezTo>
                  <a:cubicBezTo>
                    <a:pt x="66996" y="38631"/>
                    <a:pt x="73025" y="43392"/>
                    <a:pt x="79375" y="47625"/>
                  </a:cubicBezTo>
                  <a:cubicBezTo>
                    <a:pt x="82550" y="49742"/>
                    <a:pt x="86202" y="51277"/>
                    <a:pt x="88900" y="53975"/>
                  </a:cubicBezTo>
                  <a:cubicBezTo>
                    <a:pt x="97571" y="62646"/>
                    <a:pt x="108634" y="75370"/>
                    <a:pt x="120650" y="79375"/>
                  </a:cubicBezTo>
                  <a:cubicBezTo>
                    <a:pt x="123825" y="80433"/>
                    <a:pt x="127249" y="80925"/>
                    <a:pt x="130175" y="82550"/>
                  </a:cubicBezTo>
                  <a:lnTo>
                    <a:pt x="158750" y="101600"/>
                  </a:lnTo>
                  <a:cubicBezTo>
                    <a:pt x="161925" y="103717"/>
                    <a:pt x="164655" y="106743"/>
                    <a:pt x="168275" y="107950"/>
                  </a:cubicBezTo>
                  <a:cubicBezTo>
                    <a:pt x="171450" y="109008"/>
                    <a:pt x="174874" y="109500"/>
                    <a:pt x="177800" y="111125"/>
                  </a:cubicBezTo>
                  <a:cubicBezTo>
                    <a:pt x="184471" y="114831"/>
                    <a:pt x="190500" y="119592"/>
                    <a:pt x="196850" y="123825"/>
                  </a:cubicBezTo>
                  <a:lnTo>
                    <a:pt x="206375" y="130175"/>
                  </a:lnTo>
                  <a:lnTo>
                    <a:pt x="225425" y="142875"/>
                  </a:lnTo>
                  <a:cubicBezTo>
                    <a:pt x="228600" y="144992"/>
                    <a:pt x="232660" y="146172"/>
                    <a:pt x="234950" y="149225"/>
                  </a:cubicBezTo>
                  <a:lnTo>
                    <a:pt x="244475" y="161925"/>
                  </a:lnTo>
                  <a:cubicBezTo>
                    <a:pt x="246250" y="169024"/>
                    <a:pt x="250908" y="189037"/>
                    <a:pt x="254000" y="193675"/>
                  </a:cubicBezTo>
                  <a:cubicBezTo>
                    <a:pt x="256117" y="196850"/>
                    <a:pt x="258800" y="199713"/>
                    <a:pt x="260350" y="203200"/>
                  </a:cubicBezTo>
                  <a:cubicBezTo>
                    <a:pt x="263068" y="209317"/>
                    <a:pt x="264583" y="215900"/>
                    <a:pt x="266700" y="222250"/>
                  </a:cubicBezTo>
                  <a:cubicBezTo>
                    <a:pt x="267758" y="225425"/>
                    <a:pt x="267090" y="229919"/>
                    <a:pt x="269875" y="231775"/>
                  </a:cubicBezTo>
                  <a:lnTo>
                    <a:pt x="279400" y="238125"/>
                  </a:lnTo>
                  <a:lnTo>
                    <a:pt x="298450" y="266700"/>
                  </a:lnTo>
                  <a:cubicBezTo>
                    <a:pt x="305387" y="277106"/>
                    <a:pt x="304800" y="272409"/>
                    <a:pt x="304800" y="279400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7242175" y="600075"/>
              <a:ext cx="196850" cy="266700"/>
            </a:xfrm>
            <a:custGeom>
              <a:avLst/>
              <a:gdLst>
                <a:gd name="connsiteX0" fmla="*/ 196850 w 196850"/>
                <a:gd name="connsiteY0" fmla="*/ 0 h 266700"/>
                <a:gd name="connsiteX1" fmla="*/ 152400 w 196850"/>
                <a:gd name="connsiteY1" fmla="*/ 6350 h 266700"/>
                <a:gd name="connsiteX2" fmla="*/ 142875 w 196850"/>
                <a:gd name="connsiteY2" fmla="*/ 9525 h 266700"/>
                <a:gd name="connsiteX3" fmla="*/ 123825 w 196850"/>
                <a:gd name="connsiteY3" fmla="*/ 22225 h 266700"/>
                <a:gd name="connsiteX4" fmla="*/ 114300 w 196850"/>
                <a:gd name="connsiteY4" fmla="*/ 28575 h 266700"/>
                <a:gd name="connsiteX5" fmla="*/ 95250 w 196850"/>
                <a:gd name="connsiteY5" fmla="*/ 47625 h 266700"/>
                <a:gd name="connsiteX6" fmla="*/ 85725 w 196850"/>
                <a:gd name="connsiteY6" fmla="*/ 76200 h 266700"/>
                <a:gd name="connsiteX7" fmla="*/ 82550 w 196850"/>
                <a:gd name="connsiteY7" fmla="*/ 85725 h 266700"/>
                <a:gd name="connsiteX8" fmla="*/ 76200 w 196850"/>
                <a:gd name="connsiteY8" fmla="*/ 95250 h 266700"/>
                <a:gd name="connsiteX9" fmla="*/ 73025 w 196850"/>
                <a:gd name="connsiteY9" fmla="*/ 107950 h 266700"/>
                <a:gd name="connsiteX10" fmla="*/ 47625 w 196850"/>
                <a:gd name="connsiteY10" fmla="*/ 130175 h 266700"/>
                <a:gd name="connsiteX11" fmla="*/ 38100 w 196850"/>
                <a:gd name="connsiteY11" fmla="*/ 133350 h 266700"/>
                <a:gd name="connsiteX12" fmla="*/ 22225 w 196850"/>
                <a:gd name="connsiteY12" fmla="*/ 152400 h 266700"/>
                <a:gd name="connsiteX13" fmla="*/ 12700 w 196850"/>
                <a:gd name="connsiteY13" fmla="*/ 171450 h 266700"/>
                <a:gd name="connsiteX14" fmla="*/ 9525 w 196850"/>
                <a:gd name="connsiteY14" fmla="*/ 184150 h 266700"/>
                <a:gd name="connsiteX15" fmla="*/ 3175 w 196850"/>
                <a:gd name="connsiteY15" fmla="*/ 196850 h 266700"/>
                <a:gd name="connsiteX16" fmla="*/ 0 w 196850"/>
                <a:gd name="connsiteY16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6850" h="266700">
                  <a:moveTo>
                    <a:pt x="196850" y="0"/>
                  </a:moveTo>
                  <a:cubicBezTo>
                    <a:pt x="182033" y="2117"/>
                    <a:pt x="167139" y="3749"/>
                    <a:pt x="152400" y="6350"/>
                  </a:cubicBezTo>
                  <a:cubicBezTo>
                    <a:pt x="149104" y="6932"/>
                    <a:pt x="145801" y="7900"/>
                    <a:pt x="142875" y="9525"/>
                  </a:cubicBezTo>
                  <a:cubicBezTo>
                    <a:pt x="136204" y="13231"/>
                    <a:pt x="130175" y="17992"/>
                    <a:pt x="123825" y="22225"/>
                  </a:cubicBezTo>
                  <a:cubicBezTo>
                    <a:pt x="120650" y="24342"/>
                    <a:pt x="116998" y="25877"/>
                    <a:pt x="114300" y="28575"/>
                  </a:cubicBezTo>
                  <a:lnTo>
                    <a:pt x="95250" y="47625"/>
                  </a:lnTo>
                  <a:lnTo>
                    <a:pt x="85725" y="76200"/>
                  </a:lnTo>
                  <a:cubicBezTo>
                    <a:pt x="84667" y="79375"/>
                    <a:pt x="84406" y="82940"/>
                    <a:pt x="82550" y="85725"/>
                  </a:cubicBezTo>
                  <a:lnTo>
                    <a:pt x="76200" y="95250"/>
                  </a:lnTo>
                  <a:cubicBezTo>
                    <a:pt x="75142" y="99483"/>
                    <a:pt x="74744" y="103939"/>
                    <a:pt x="73025" y="107950"/>
                  </a:cubicBezTo>
                  <a:cubicBezTo>
                    <a:pt x="68703" y="118034"/>
                    <a:pt x="57326" y="126941"/>
                    <a:pt x="47625" y="130175"/>
                  </a:cubicBezTo>
                  <a:lnTo>
                    <a:pt x="38100" y="133350"/>
                  </a:lnTo>
                  <a:cubicBezTo>
                    <a:pt x="31078" y="140372"/>
                    <a:pt x="26645" y="143559"/>
                    <a:pt x="22225" y="152400"/>
                  </a:cubicBezTo>
                  <a:cubicBezTo>
                    <a:pt x="9080" y="178690"/>
                    <a:pt x="30898" y="144153"/>
                    <a:pt x="12700" y="171450"/>
                  </a:cubicBezTo>
                  <a:cubicBezTo>
                    <a:pt x="11642" y="175683"/>
                    <a:pt x="11057" y="180064"/>
                    <a:pt x="9525" y="184150"/>
                  </a:cubicBezTo>
                  <a:cubicBezTo>
                    <a:pt x="7863" y="188582"/>
                    <a:pt x="3739" y="192151"/>
                    <a:pt x="3175" y="196850"/>
                  </a:cubicBezTo>
                  <a:cubicBezTo>
                    <a:pt x="-50" y="223728"/>
                    <a:pt x="0" y="243218"/>
                    <a:pt x="0" y="266700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7215195" y="654050"/>
              <a:ext cx="239705" cy="898525"/>
            </a:xfrm>
            <a:custGeom>
              <a:avLst/>
              <a:gdLst>
                <a:gd name="connsiteX0" fmla="*/ 239705 w 239705"/>
                <a:gd name="connsiteY0" fmla="*/ 0 h 898525"/>
                <a:gd name="connsiteX1" fmla="*/ 198430 w 239705"/>
                <a:gd name="connsiteY1" fmla="*/ 9525 h 898525"/>
                <a:gd name="connsiteX2" fmla="*/ 179380 w 239705"/>
                <a:gd name="connsiteY2" fmla="*/ 19050 h 898525"/>
                <a:gd name="connsiteX3" fmla="*/ 147630 w 239705"/>
                <a:gd name="connsiteY3" fmla="*/ 25400 h 898525"/>
                <a:gd name="connsiteX4" fmla="*/ 131755 w 239705"/>
                <a:gd name="connsiteY4" fmla="*/ 41275 h 898525"/>
                <a:gd name="connsiteX5" fmla="*/ 128580 w 239705"/>
                <a:gd name="connsiteY5" fmla="*/ 60325 h 898525"/>
                <a:gd name="connsiteX6" fmla="*/ 122230 w 239705"/>
                <a:gd name="connsiteY6" fmla="*/ 85725 h 898525"/>
                <a:gd name="connsiteX7" fmla="*/ 96830 w 239705"/>
                <a:gd name="connsiteY7" fmla="*/ 114300 h 898525"/>
                <a:gd name="connsiteX8" fmla="*/ 84130 w 239705"/>
                <a:gd name="connsiteY8" fmla="*/ 133350 h 898525"/>
                <a:gd name="connsiteX9" fmla="*/ 77780 w 239705"/>
                <a:gd name="connsiteY9" fmla="*/ 142875 h 898525"/>
                <a:gd name="connsiteX10" fmla="*/ 68255 w 239705"/>
                <a:gd name="connsiteY10" fmla="*/ 161925 h 898525"/>
                <a:gd name="connsiteX11" fmla="*/ 65080 w 239705"/>
                <a:gd name="connsiteY11" fmla="*/ 215900 h 898525"/>
                <a:gd name="connsiteX12" fmla="*/ 58730 w 239705"/>
                <a:gd name="connsiteY12" fmla="*/ 234950 h 898525"/>
                <a:gd name="connsiteX13" fmla="*/ 58730 w 239705"/>
                <a:gd name="connsiteY13" fmla="*/ 358775 h 898525"/>
                <a:gd name="connsiteX14" fmla="*/ 49205 w 239705"/>
                <a:gd name="connsiteY14" fmla="*/ 387350 h 898525"/>
                <a:gd name="connsiteX15" fmla="*/ 36505 w 239705"/>
                <a:gd name="connsiteY15" fmla="*/ 431800 h 898525"/>
                <a:gd name="connsiteX16" fmla="*/ 33330 w 239705"/>
                <a:gd name="connsiteY16" fmla="*/ 441325 h 898525"/>
                <a:gd name="connsiteX17" fmla="*/ 30155 w 239705"/>
                <a:gd name="connsiteY17" fmla="*/ 450850 h 898525"/>
                <a:gd name="connsiteX18" fmla="*/ 23805 w 239705"/>
                <a:gd name="connsiteY18" fmla="*/ 460375 h 898525"/>
                <a:gd name="connsiteX19" fmla="*/ 14280 w 239705"/>
                <a:gd name="connsiteY19" fmla="*/ 492125 h 898525"/>
                <a:gd name="connsiteX20" fmla="*/ 11105 w 239705"/>
                <a:gd name="connsiteY20" fmla="*/ 501650 h 898525"/>
                <a:gd name="connsiteX21" fmla="*/ 7930 w 239705"/>
                <a:gd name="connsiteY21" fmla="*/ 511175 h 898525"/>
                <a:gd name="connsiteX22" fmla="*/ 4755 w 239705"/>
                <a:gd name="connsiteY22" fmla="*/ 533400 h 898525"/>
                <a:gd name="connsiteX23" fmla="*/ 4755 w 239705"/>
                <a:gd name="connsiteY23" fmla="*/ 835025 h 898525"/>
                <a:gd name="connsiteX24" fmla="*/ 7930 w 239705"/>
                <a:gd name="connsiteY24" fmla="*/ 850900 h 898525"/>
                <a:gd name="connsiteX25" fmla="*/ 11105 w 239705"/>
                <a:gd name="connsiteY25" fmla="*/ 879475 h 898525"/>
                <a:gd name="connsiteX26" fmla="*/ 17455 w 239705"/>
                <a:gd name="connsiteY26" fmla="*/ 898525 h 89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9705" h="898525">
                  <a:moveTo>
                    <a:pt x="239705" y="0"/>
                  </a:moveTo>
                  <a:cubicBezTo>
                    <a:pt x="227112" y="2519"/>
                    <a:pt x="209918" y="5696"/>
                    <a:pt x="198430" y="9525"/>
                  </a:cubicBezTo>
                  <a:cubicBezTo>
                    <a:pt x="158294" y="22904"/>
                    <a:pt x="222464" y="586"/>
                    <a:pt x="179380" y="19050"/>
                  </a:cubicBezTo>
                  <a:cubicBezTo>
                    <a:pt x="173352" y="21633"/>
                    <a:pt x="151928" y="24684"/>
                    <a:pt x="147630" y="25400"/>
                  </a:cubicBezTo>
                  <a:cubicBezTo>
                    <a:pt x="140373" y="30238"/>
                    <a:pt x="134779" y="32204"/>
                    <a:pt x="131755" y="41275"/>
                  </a:cubicBezTo>
                  <a:cubicBezTo>
                    <a:pt x="129719" y="47382"/>
                    <a:pt x="129732" y="53991"/>
                    <a:pt x="128580" y="60325"/>
                  </a:cubicBezTo>
                  <a:cubicBezTo>
                    <a:pt x="127545" y="66018"/>
                    <a:pt x="125377" y="79430"/>
                    <a:pt x="122230" y="85725"/>
                  </a:cubicBezTo>
                  <a:cubicBezTo>
                    <a:pt x="112989" y="104207"/>
                    <a:pt x="113659" y="89056"/>
                    <a:pt x="96830" y="114300"/>
                  </a:cubicBezTo>
                  <a:lnTo>
                    <a:pt x="84130" y="133350"/>
                  </a:lnTo>
                  <a:cubicBezTo>
                    <a:pt x="82013" y="136525"/>
                    <a:pt x="78987" y="139255"/>
                    <a:pt x="77780" y="142875"/>
                  </a:cubicBezTo>
                  <a:cubicBezTo>
                    <a:pt x="73398" y="156020"/>
                    <a:pt x="76461" y="149615"/>
                    <a:pt x="68255" y="161925"/>
                  </a:cubicBezTo>
                  <a:cubicBezTo>
                    <a:pt x="67197" y="179917"/>
                    <a:pt x="67411" y="198029"/>
                    <a:pt x="65080" y="215900"/>
                  </a:cubicBezTo>
                  <a:cubicBezTo>
                    <a:pt x="64214" y="222537"/>
                    <a:pt x="58730" y="234950"/>
                    <a:pt x="58730" y="234950"/>
                  </a:cubicBezTo>
                  <a:cubicBezTo>
                    <a:pt x="61722" y="282826"/>
                    <a:pt x="65087" y="307919"/>
                    <a:pt x="58730" y="358775"/>
                  </a:cubicBezTo>
                  <a:cubicBezTo>
                    <a:pt x="57485" y="368738"/>
                    <a:pt x="51640" y="377610"/>
                    <a:pt x="49205" y="387350"/>
                  </a:cubicBezTo>
                  <a:cubicBezTo>
                    <a:pt x="41232" y="419244"/>
                    <a:pt x="45615" y="404471"/>
                    <a:pt x="36505" y="431800"/>
                  </a:cubicBezTo>
                  <a:lnTo>
                    <a:pt x="33330" y="441325"/>
                  </a:lnTo>
                  <a:cubicBezTo>
                    <a:pt x="32272" y="444500"/>
                    <a:pt x="32011" y="448065"/>
                    <a:pt x="30155" y="450850"/>
                  </a:cubicBezTo>
                  <a:lnTo>
                    <a:pt x="23805" y="460375"/>
                  </a:lnTo>
                  <a:cubicBezTo>
                    <a:pt x="19007" y="479569"/>
                    <a:pt x="22010" y="468935"/>
                    <a:pt x="14280" y="492125"/>
                  </a:cubicBezTo>
                  <a:lnTo>
                    <a:pt x="11105" y="501650"/>
                  </a:lnTo>
                  <a:lnTo>
                    <a:pt x="7930" y="511175"/>
                  </a:lnTo>
                  <a:cubicBezTo>
                    <a:pt x="6872" y="518583"/>
                    <a:pt x="5465" y="525950"/>
                    <a:pt x="4755" y="533400"/>
                  </a:cubicBezTo>
                  <a:cubicBezTo>
                    <a:pt x="-4722" y="632910"/>
                    <a:pt x="2516" y="738760"/>
                    <a:pt x="4755" y="835025"/>
                  </a:cubicBezTo>
                  <a:cubicBezTo>
                    <a:pt x="4880" y="840420"/>
                    <a:pt x="7167" y="845558"/>
                    <a:pt x="7930" y="850900"/>
                  </a:cubicBezTo>
                  <a:cubicBezTo>
                    <a:pt x="9285" y="860387"/>
                    <a:pt x="9225" y="870077"/>
                    <a:pt x="11105" y="879475"/>
                  </a:cubicBezTo>
                  <a:cubicBezTo>
                    <a:pt x="12418" y="886039"/>
                    <a:pt x="17455" y="898525"/>
                    <a:pt x="17455" y="898525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269" name="Picture 5" descr="C:\Users\richa\Documents\PhD\Presentations\GSA 2017\RattlesnakeLa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99" y="1504950"/>
            <a:ext cx="2871787" cy="287178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81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76399" y="145018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Birman (1964) Glacial Geology Across the Crest of the Sierra Nevada, California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" y="3105150"/>
            <a:ext cx="1066800" cy="12003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Tioga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Tenaya</a:t>
            </a:r>
          </a:p>
          <a:p>
            <a:pPr algn="ctr"/>
            <a:r>
              <a:rPr lang="en-US" sz="2400" dirty="0" smtClean="0">
                <a:solidFill>
                  <a:srgbClr val="CC9900"/>
                </a:solidFill>
              </a:rPr>
              <a:t>Tahoe</a:t>
            </a:r>
            <a:endParaRPr lang="en-US" sz="2400" dirty="0">
              <a:solidFill>
                <a:srgbClr val="CC990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885950" y="1260475"/>
            <a:ext cx="114300" cy="146223"/>
          </a:xfrm>
          <a:custGeom>
            <a:avLst/>
            <a:gdLst>
              <a:gd name="connsiteX0" fmla="*/ 88900 w 114300"/>
              <a:gd name="connsiteY0" fmla="*/ 0 h 146223"/>
              <a:gd name="connsiteX1" fmla="*/ 104775 w 114300"/>
              <a:gd name="connsiteY1" fmla="*/ 22225 h 146223"/>
              <a:gd name="connsiteX2" fmla="*/ 107950 w 114300"/>
              <a:gd name="connsiteY2" fmla="*/ 31750 h 146223"/>
              <a:gd name="connsiteX3" fmla="*/ 114300 w 114300"/>
              <a:gd name="connsiteY3" fmla="*/ 41275 h 146223"/>
              <a:gd name="connsiteX4" fmla="*/ 111125 w 114300"/>
              <a:gd name="connsiteY4" fmla="*/ 120650 h 146223"/>
              <a:gd name="connsiteX5" fmla="*/ 104775 w 114300"/>
              <a:gd name="connsiteY5" fmla="*/ 130175 h 146223"/>
              <a:gd name="connsiteX6" fmla="*/ 85725 w 114300"/>
              <a:gd name="connsiteY6" fmla="*/ 139700 h 146223"/>
              <a:gd name="connsiteX7" fmla="*/ 15875 w 114300"/>
              <a:gd name="connsiteY7" fmla="*/ 146050 h 146223"/>
              <a:gd name="connsiteX8" fmla="*/ 0 w 114300"/>
              <a:gd name="connsiteY8" fmla="*/ 146050 h 14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46223">
                <a:moveTo>
                  <a:pt x="88900" y="0"/>
                </a:moveTo>
                <a:cubicBezTo>
                  <a:pt x="94192" y="7408"/>
                  <a:pt x="100091" y="14418"/>
                  <a:pt x="104775" y="22225"/>
                </a:cubicBezTo>
                <a:cubicBezTo>
                  <a:pt x="106497" y="25095"/>
                  <a:pt x="106453" y="28757"/>
                  <a:pt x="107950" y="31750"/>
                </a:cubicBezTo>
                <a:cubicBezTo>
                  <a:pt x="109657" y="35163"/>
                  <a:pt x="112183" y="38100"/>
                  <a:pt x="114300" y="41275"/>
                </a:cubicBezTo>
                <a:cubicBezTo>
                  <a:pt x="113242" y="67733"/>
                  <a:pt x="113946" y="94321"/>
                  <a:pt x="111125" y="120650"/>
                </a:cubicBezTo>
                <a:cubicBezTo>
                  <a:pt x="110718" y="124444"/>
                  <a:pt x="107473" y="127477"/>
                  <a:pt x="104775" y="130175"/>
                </a:cubicBezTo>
                <a:cubicBezTo>
                  <a:pt x="100761" y="134189"/>
                  <a:pt x="91594" y="138996"/>
                  <a:pt x="85725" y="139700"/>
                </a:cubicBezTo>
                <a:cubicBezTo>
                  <a:pt x="62512" y="142486"/>
                  <a:pt x="39190" y="144323"/>
                  <a:pt x="15875" y="146050"/>
                </a:cubicBezTo>
                <a:cubicBezTo>
                  <a:pt x="10598" y="146441"/>
                  <a:pt x="5292" y="146050"/>
                  <a:pt x="0" y="146050"/>
                </a:cubicBezTo>
              </a:path>
            </a:pathLst>
          </a:custGeom>
          <a:noFill/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richa\Documents\PhD\Presentations\GSA 2017\Small Birman Ma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11113"/>
            <a:ext cx="8896350" cy="516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85800" y="3257550"/>
            <a:ext cx="1066800" cy="12003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Tioga</a:t>
            </a:r>
          </a:p>
          <a:p>
            <a:pPr algn="ctr"/>
            <a:r>
              <a:rPr lang="en-US" sz="2400" dirty="0" smtClean="0">
                <a:solidFill>
                  <a:srgbClr val="FF9999"/>
                </a:solidFill>
              </a:rPr>
              <a:t>Tenaya</a:t>
            </a:r>
          </a:p>
          <a:p>
            <a:pPr algn="ctr"/>
            <a:r>
              <a:rPr lang="en-US" sz="2400" dirty="0" smtClean="0">
                <a:solidFill>
                  <a:srgbClr val="CC9900"/>
                </a:solidFill>
              </a:rPr>
              <a:t>Tahoe</a:t>
            </a:r>
            <a:endParaRPr lang="en-US" sz="2400" dirty="0">
              <a:solidFill>
                <a:srgbClr val="CC99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28799" y="297418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Birman (1964) Glacial Geology Across the Crest of the Sierra Nevada, California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2578100" y="641350"/>
            <a:ext cx="4933950" cy="3143250"/>
            <a:chOff x="2578100" y="641350"/>
            <a:chExt cx="4933950" cy="3143250"/>
          </a:xfrm>
        </p:grpSpPr>
        <p:sp>
          <p:nvSpPr>
            <p:cNvPr id="5" name="Freeform 4"/>
            <p:cNvSpPr/>
            <p:nvPr/>
          </p:nvSpPr>
          <p:spPr>
            <a:xfrm>
              <a:off x="2578100" y="3219450"/>
              <a:ext cx="504825" cy="454025"/>
            </a:xfrm>
            <a:custGeom>
              <a:avLst/>
              <a:gdLst>
                <a:gd name="connsiteX0" fmla="*/ 504825 w 504825"/>
                <a:gd name="connsiteY0" fmla="*/ 396875 h 454025"/>
                <a:gd name="connsiteX1" fmla="*/ 476250 w 504825"/>
                <a:gd name="connsiteY1" fmla="*/ 368300 h 454025"/>
                <a:gd name="connsiteX2" fmla="*/ 466725 w 504825"/>
                <a:gd name="connsiteY2" fmla="*/ 361950 h 454025"/>
                <a:gd name="connsiteX3" fmla="*/ 460375 w 504825"/>
                <a:gd name="connsiteY3" fmla="*/ 352425 h 454025"/>
                <a:gd name="connsiteX4" fmla="*/ 441325 w 504825"/>
                <a:gd name="connsiteY4" fmla="*/ 342900 h 454025"/>
                <a:gd name="connsiteX5" fmla="*/ 431800 w 504825"/>
                <a:gd name="connsiteY5" fmla="*/ 333375 h 454025"/>
                <a:gd name="connsiteX6" fmla="*/ 412750 w 504825"/>
                <a:gd name="connsiteY6" fmla="*/ 320675 h 454025"/>
                <a:gd name="connsiteX7" fmla="*/ 400050 w 504825"/>
                <a:gd name="connsiteY7" fmla="*/ 311150 h 454025"/>
                <a:gd name="connsiteX8" fmla="*/ 381000 w 504825"/>
                <a:gd name="connsiteY8" fmla="*/ 298450 h 454025"/>
                <a:gd name="connsiteX9" fmla="*/ 374650 w 504825"/>
                <a:gd name="connsiteY9" fmla="*/ 288925 h 454025"/>
                <a:gd name="connsiteX10" fmla="*/ 365125 w 504825"/>
                <a:gd name="connsiteY10" fmla="*/ 282575 h 454025"/>
                <a:gd name="connsiteX11" fmla="*/ 361950 w 504825"/>
                <a:gd name="connsiteY11" fmla="*/ 269875 h 454025"/>
                <a:gd name="connsiteX12" fmla="*/ 349250 w 504825"/>
                <a:gd name="connsiteY12" fmla="*/ 250825 h 454025"/>
                <a:gd name="connsiteX13" fmla="*/ 339725 w 504825"/>
                <a:gd name="connsiteY13" fmla="*/ 231775 h 454025"/>
                <a:gd name="connsiteX14" fmla="*/ 327025 w 504825"/>
                <a:gd name="connsiteY14" fmla="*/ 196850 h 454025"/>
                <a:gd name="connsiteX15" fmla="*/ 317500 w 504825"/>
                <a:gd name="connsiteY15" fmla="*/ 190500 h 454025"/>
                <a:gd name="connsiteX16" fmla="*/ 307975 w 504825"/>
                <a:gd name="connsiteY16" fmla="*/ 171450 h 454025"/>
                <a:gd name="connsiteX17" fmla="*/ 304800 w 504825"/>
                <a:gd name="connsiteY17" fmla="*/ 161925 h 454025"/>
                <a:gd name="connsiteX18" fmla="*/ 282575 w 504825"/>
                <a:gd name="connsiteY18" fmla="*/ 133350 h 454025"/>
                <a:gd name="connsiteX19" fmla="*/ 276225 w 504825"/>
                <a:gd name="connsiteY19" fmla="*/ 123825 h 454025"/>
                <a:gd name="connsiteX20" fmla="*/ 266700 w 504825"/>
                <a:gd name="connsiteY20" fmla="*/ 117475 h 454025"/>
                <a:gd name="connsiteX21" fmla="*/ 247650 w 504825"/>
                <a:gd name="connsiteY21" fmla="*/ 101600 h 454025"/>
                <a:gd name="connsiteX22" fmla="*/ 241300 w 504825"/>
                <a:gd name="connsiteY22" fmla="*/ 92075 h 454025"/>
                <a:gd name="connsiteX23" fmla="*/ 231775 w 504825"/>
                <a:gd name="connsiteY23" fmla="*/ 88900 h 454025"/>
                <a:gd name="connsiteX24" fmla="*/ 222250 w 504825"/>
                <a:gd name="connsiteY24" fmla="*/ 79375 h 454025"/>
                <a:gd name="connsiteX25" fmla="*/ 212725 w 504825"/>
                <a:gd name="connsiteY25" fmla="*/ 66675 h 454025"/>
                <a:gd name="connsiteX26" fmla="*/ 193675 w 504825"/>
                <a:gd name="connsiteY26" fmla="*/ 50800 h 454025"/>
                <a:gd name="connsiteX27" fmla="*/ 155575 w 504825"/>
                <a:gd name="connsiteY27" fmla="*/ 19050 h 454025"/>
                <a:gd name="connsiteX28" fmla="*/ 127000 w 504825"/>
                <a:gd name="connsiteY28" fmla="*/ 6350 h 454025"/>
                <a:gd name="connsiteX29" fmla="*/ 117475 w 504825"/>
                <a:gd name="connsiteY29" fmla="*/ 3175 h 454025"/>
                <a:gd name="connsiteX30" fmla="*/ 107950 w 504825"/>
                <a:gd name="connsiteY30" fmla="*/ 0 h 454025"/>
                <a:gd name="connsiteX31" fmla="*/ 19050 w 504825"/>
                <a:gd name="connsiteY31" fmla="*/ 3175 h 454025"/>
                <a:gd name="connsiteX32" fmla="*/ 9525 w 504825"/>
                <a:gd name="connsiteY32" fmla="*/ 6350 h 454025"/>
                <a:gd name="connsiteX33" fmla="*/ 6350 w 504825"/>
                <a:gd name="connsiteY33" fmla="*/ 15875 h 454025"/>
                <a:gd name="connsiteX34" fmla="*/ 0 w 504825"/>
                <a:gd name="connsiteY34" fmla="*/ 25400 h 454025"/>
                <a:gd name="connsiteX35" fmla="*/ 3175 w 504825"/>
                <a:gd name="connsiteY35" fmla="*/ 66675 h 454025"/>
                <a:gd name="connsiteX36" fmla="*/ 31750 w 504825"/>
                <a:gd name="connsiteY36" fmla="*/ 92075 h 454025"/>
                <a:gd name="connsiteX37" fmla="*/ 47625 w 504825"/>
                <a:gd name="connsiteY37" fmla="*/ 114300 h 454025"/>
                <a:gd name="connsiteX38" fmla="*/ 44450 w 504825"/>
                <a:gd name="connsiteY38" fmla="*/ 180975 h 454025"/>
                <a:gd name="connsiteX39" fmla="*/ 38100 w 504825"/>
                <a:gd name="connsiteY39" fmla="*/ 196850 h 454025"/>
                <a:gd name="connsiteX40" fmla="*/ 34925 w 504825"/>
                <a:gd name="connsiteY40" fmla="*/ 206375 h 454025"/>
                <a:gd name="connsiteX41" fmla="*/ 25400 w 504825"/>
                <a:gd name="connsiteY41" fmla="*/ 225425 h 454025"/>
                <a:gd name="connsiteX42" fmla="*/ 31750 w 504825"/>
                <a:gd name="connsiteY42" fmla="*/ 266700 h 454025"/>
                <a:gd name="connsiteX43" fmla="*/ 38100 w 504825"/>
                <a:gd name="connsiteY43" fmla="*/ 285750 h 454025"/>
                <a:gd name="connsiteX44" fmla="*/ 41275 w 504825"/>
                <a:gd name="connsiteY44" fmla="*/ 295275 h 454025"/>
                <a:gd name="connsiteX45" fmla="*/ 47625 w 504825"/>
                <a:gd name="connsiteY45" fmla="*/ 304800 h 454025"/>
                <a:gd name="connsiteX46" fmla="*/ 53975 w 504825"/>
                <a:gd name="connsiteY46" fmla="*/ 327025 h 454025"/>
                <a:gd name="connsiteX47" fmla="*/ 50800 w 504825"/>
                <a:gd name="connsiteY47" fmla="*/ 431800 h 454025"/>
                <a:gd name="connsiteX48" fmla="*/ 44450 w 504825"/>
                <a:gd name="connsiteY48" fmla="*/ 441325 h 454025"/>
                <a:gd name="connsiteX49" fmla="*/ 38100 w 504825"/>
                <a:gd name="connsiteY49" fmla="*/ 454025 h 45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04825" h="454025">
                  <a:moveTo>
                    <a:pt x="504825" y="396875"/>
                  </a:moveTo>
                  <a:cubicBezTo>
                    <a:pt x="491373" y="374456"/>
                    <a:pt x="500435" y="384423"/>
                    <a:pt x="476250" y="368300"/>
                  </a:cubicBezTo>
                  <a:lnTo>
                    <a:pt x="466725" y="361950"/>
                  </a:lnTo>
                  <a:cubicBezTo>
                    <a:pt x="464608" y="358775"/>
                    <a:pt x="463073" y="355123"/>
                    <a:pt x="460375" y="352425"/>
                  </a:cubicBezTo>
                  <a:cubicBezTo>
                    <a:pt x="454220" y="346270"/>
                    <a:pt x="449072" y="345482"/>
                    <a:pt x="441325" y="342900"/>
                  </a:cubicBezTo>
                  <a:cubicBezTo>
                    <a:pt x="438150" y="339725"/>
                    <a:pt x="435344" y="336132"/>
                    <a:pt x="431800" y="333375"/>
                  </a:cubicBezTo>
                  <a:cubicBezTo>
                    <a:pt x="425776" y="328690"/>
                    <a:pt x="418855" y="325254"/>
                    <a:pt x="412750" y="320675"/>
                  </a:cubicBezTo>
                  <a:cubicBezTo>
                    <a:pt x="408517" y="317500"/>
                    <a:pt x="404385" y="314185"/>
                    <a:pt x="400050" y="311150"/>
                  </a:cubicBezTo>
                  <a:cubicBezTo>
                    <a:pt x="393798" y="306773"/>
                    <a:pt x="381000" y="298450"/>
                    <a:pt x="381000" y="298450"/>
                  </a:cubicBezTo>
                  <a:cubicBezTo>
                    <a:pt x="378883" y="295275"/>
                    <a:pt x="377348" y="291623"/>
                    <a:pt x="374650" y="288925"/>
                  </a:cubicBezTo>
                  <a:cubicBezTo>
                    <a:pt x="371952" y="286227"/>
                    <a:pt x="367242" y="285750"/>
                    <a:pt x="365125" y="282575"/>
                  </a:cubicBezTo>
                  <a:cubicBezTo>
                    <a:pt x="362704" y="278944"/>
                    <a:pt x="363901" y="273778"/>
                    <a:pt x="361950" y="269875"/>
                  </a:cubicBezTo>
                  <a:cubicBezTo>
                    <a:pt x="358537" y="263049"/>
                    <a:pt x="351663" y="258065"/>
                    <a:pt x="349250" y="250825"/>
                  </a:cubicBezTo>
                  <a:cubicBezTo>
                    <a:pt x="344868" y="237680"/>
                    <a:pt x="347931" y="244085"/>
                    <a:pt x="339725" y="231775"/>
                  </a:cubicBezTo>
                  <a:cubicBezTo>
                    <a:pt x="336715" y="219736"/>
                    <a:pt x="336351" y="206176"/>
                    <a:pt x="327025" y="196850"/>
                  </a:cubicBezTo>
                  <a:cubicBezTo>
                    <a:pt x="324327" y="194152"/>
                    <a:pt x="320675" y="192617"/>
                    <a:pt x="317500" y="190500"/>
                  </a:cubicBezTo>
                  <a:cubicBezTo>
                    <a:pt x="309520" y="166559"/>
                    <a:pt x="320285" y="196069"/>
                    <a:pt x="307975" y="171450"/>
                  </a:cubicBezTo>
                  <a:cubicBezTo>
                    <a:pt x="306478" y="168457"/>
                    <a:pt x="306425" y="164851"/>
                    <a:pt x="304800" y="161925"/>
                  </a:cubicBezTo>
                  <a:cubicBezTo>
                    <a:pt x="288751" y="133036"/>
                    <a:pt x="298002" y="151862"/>
                    <a:pt x="282575" y="133350"/>
                  </a:cubicBezTo>
                  <a:cubicBezTo>
                    <a:pt x="280132" y="130419"/>
                    <a:pt x="278923" y="126523"/>
                    <a:pt x="276225" y="123825"/>
                  </a:cubicBezTo>
                  <a:cubicBezTo>
                    <a:pt x="273527" y="121127"/>
                    <a:pt x="269631" y="119918"/>
                    <a:pt x="266700" y="117475"/>
                  </a:cubicBezTo>
                  <a:cubicBezTo>
                    <a:pt x="242254" y="97103"/>
                    <a:pt x="271299" y="117366"/>
                    <a:pt x="247650" y="101600"/>
                  </a:cubicBezTo>
                  <a:cubicBezTo>
                    <a:pt x="245533" y="98425"/>
                    <a:pt x="244280" y="94459"/>
                    <a:pt x="241300" y="92075"/>
                  </a:cubicBezTo>
                  <a:cubicBezTo>
                    <a:pt x="238687" y="89984"/>
                    <a:pt x="234560" y="90756"/>
                    <a:pt x="231775" y="88900"/>
                  </a:cubicBezTo>
                  <a:cubicBezTo>
                    <a:pt x="228039" y="86409"/>
                    <a:pt x="225172" y="82784"/>
                    <a:pt x="222250" y="79375"/>
                  </a:cubicBezTo>
                  <a:cubicBezTo>
                    <a:pt x="218806" y="75357"/>
                    <a:pt x="216169" y="70693"/>
                    <a:pt x="212725" y="66675"/>
                  </a:cubicBezTo>
                  <a:cubicBezTo>
                    <a:pt x="195352" y="46407"/>
                    <a:pt x="211312" y="66477"/>
                    <a:pt x="193675" y="50800"/>
                  </a:cubicBezTo>
                  <a:cubicBezTo>
                    <a:pt x="157005" y="18205"/>
                    <a:pt x="192485" y="43657"/>
                    <a:pt x="155575" y="19050"/>
                  </a:cubicBezTo>
                  <a:cubicBezTo>
                    <a:pt x="140481" y="8987"/>
                    <a:pt x="149670" y="13907"/>
                    <a:pt x="127000" y="6350"/>
                  </a:cubicBezTo>
                  <a:lnTo>
                    <a:pt x="117475" y="3175"/>
                  </a:lnTo>
                  <a:lnTo>
                    <a:pt x="107950" y="0"/>
                  </a:lnTo>
                  <a:cubicBezTo>
                    <a:pt x="78317" y="1058"/>
                    <a:pt x="48641" y="1266"/>
                    <a:pt x="19050" y="3175"/>
                  </a:cubicBezTo>
                  <a:cubicBezTo>
                    <a:pt x="15710" y="3390"/>
                    <a:pt x="11892" y="3983"/>
                    <a:pt x="9525" y="6350"/>
                  </a:cubicBezTo>
                  <a:cubicBezTo>
                    <a:pt x="7158" y="8717"/>
                    <a:pt x="7847" y="12882"/>
                    <a:pt x="6350" y="15875"/>
                  </a:cubicBezTo>
                  <a:cubicBezTo>
                    <a:pt x="4643" y="19288"/>
                    <a:pt x="2117" y="22225"/>
                    <a:pt x="0" y="25400"/>
                  </a:cubicBezTo>
                  <a:cubicBezTo>
                    <a:pt x="1058" y="39158"/>
                    <a:pt x="-1595" y="53727"/>
                    <a:pt x="3175" y="66675"/>
                  </a:cubicBezTo>
                  <a:cubicBezTo>
                    <a:pt x="8646" y="81526"/>
                    <a:pt x="21669" y="83674"/>
                    <a:pt x="31750" y="92075"/>
                  </a:cubicBezTo>
                  <a:cubicBezTo>
                    <a:pt x="42783" y="101269"/>
                    <a:pt x="41205" y="101460"/>
                    <a:pt x="47625" y="114300"/>
                  </a:cubicBezTo>
                  <a:cubicBezTo>
                    <a:pt x="46567" y="136525"/>
                    <a:pt x="47000" y="158871"/>
                    <a:pt x="44450" y="180975"/>
                  </a:cubicBezTo>
                  <a:cubicBezTo>
                    <a:pt x="43797" y="186637"/>
                    <a:pt x="40101" y="191514"/>
                    <a:pt x="38100" y="196850"/>
                  </a:cubicBezTo>
                  <a:cubicBezTo>
                    <a:pt x="36925" y="199984"/>
                    <a:pt x="36422" y="203382"/>
                    <a:pt x="34925" y="206375"/>
                  </a:cubicBezTo>
                  <a:cubicBezTo>
                    <a:pt x="22615" y="230994"/>
                    <a:pt x="33380" y="201484"/>
                    <a:pt x="25400" y="225425"/>
                  </a:cubicBezTo>
                  <a:cubicBezTo>
                    <a:pt x="27517" y="239183"/>
                    <a:pt x="28882" y="253078"/>
                    <a:pt x="31750" y="266700"/>
                  </a:cubicBezTo>
                  <a:cubicBezTo>
                    <a:pt x="33129" y="273250"/>
                    <a:pt x="35983" y="279400"/>
                    <a:pt x="38100" y="285750"/>
                  </a:cubicBezTo>
                  <a:cubicBezTo>
                    <a:pt x="39158" y="288925"/>
                    <a:pt x="39419" y="292490"/>
                    <a:pt x="41275" y="295275"/>
                  </a:cubicBezTo>
                  <a:cubicBezTo>
                    <a:pt x="43392" y="298450"/>
                    <a:pt x="45918" y="301387"/>
                    <a:pt x="47625" y="304800"/>
                  </a:cubicBezTo>
                  <a:cubicBezTo>
                    <a:pt x="49902" y="309355"/>
                    <a:pt x="52958" y="322956"/>
                    <a:pt x="53975" y="327025"/>
                  </a:cubicBezTo>
                  <a:cubicBezTo>
                    <a:pt x="52917" y="361950"/>
                    <a:pt x="53702" y="396980"/>
                    <a:pt x="50800" y="431800"/>
                  </a:cubicBezTo>
                  <a:cubicBezTo>
                    <a:pt x="50483" y="435603"/>
                    <a:pt x="46157" y="437912"/>
                    <a:pt x="44450" y="441325"/>
                  </a:cubicBezTo>
                  <a:cubicBezTo>
                    <a:pt x="37153" y="455918"/>
                    <a:pt x="45273" y="446852"/>
                    <a:pt x="38100" y="454025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813048" y="2524125"/>
              <a:ext cx="1352552" cy="1260475"/>
            </a:xfrm>
            <a:custGeom>
              <a:avLst/>
              <a:gdLst>
                <a:gd name="connsiteX0" fmla="*/ 1352552 w 1352552"/>
                <a:gd name="connsiteY0" fmla="*/ 1260475 h 1260475"/>
                <a:gd name="connsiteX1" fmla="*/ 1336677 w 1352552"/>
                <a:gd name="connsiteY1" fmla="*/ 1254125 h 1260475"/>
                <a:gd name="connsiteX2" fmla="*/ 1308102 w 1352552"/>
                <a:gd name="connsiteY2" fmla="*/ 1241425 h 1260475"/>
                <a:gd name="connsiteX3" fmla="*/ 1295402 w 1352552"/>
                <a:gd name="connsiteY3" fmla="*/ 1238250 h 1260475"/>
                <a:gd name="connsiteX4" fmla="*/ 1273177 w 1352552"/>
                <a:gd name="connsiteY4" fmla="*/ 1231900 h 1260475"/>
                <a:gd name="connsiteX5" fmla="*/ 1263652 w 1352552"/>
                <a:gd name="connsiteY5" fmla="*/ 1228725 h 1260475"/>
                <a:gd name="connsiteX6" fmla="*/ 1247777 w 1352552"/>
                <a:gd name="connsiteY6" fmla="*/ 1225550 h 1260475"/>
                <a:gd name="connsiteX7" fmla="*/ 1235077 w 1352552"/>
                <a:gd name="connsiteY7" fmla="*/ 1219200 h 1260475"/>
                <a:gd name="connsiteX8" fmla="*/ 1225552 w 1352552"/>
                <a:gd name="connsiteY8" fmla="*/ 1216025 h 1260475"/>
                <a:gd name="connsiteX9" fmla="*/ 1203327 w 1352552"/>
                <a:gd name="connsiteY9" fmla="*/ 1206500 h 1260475"/>
                <a:gd name="connsiteX10" fmla="*/ 1181102 w 1352552"/>
                <a:gd name="connsiteY10" fmla="*/ 1193800 h 1260475"/>
                <a:gd name="connsiteX11" fmla="*/ 1149352 w 1352552"/>
                <a:gd name="connsiteY11" fmla="*/ 1184275 h 1260475"/>
                <a:gd name="connsiteX12" fmla="*/ 1130302 w 1352552"/>
                <a:gd name="connsiteY12" fmla="*/ 1171575 h 1260475"/>
                <a:gd name="connsiteX13" fmla="*/ 1120777 w 1352552"/>
                <a:gd name="connsiteY13" fmla="*/ 1165225 h 1260475"/>
                <a:gd name="connsiteX14" fmla="*/ 1095377 w 1352552"/>
                <a:gd name="connsiteY14" fmla="*/ 1155700 h 1260475"/>
                <a:gd name="connsiteX15" fmla="*/ 1085852 w 1352552"/>
                <a:gd name="connsiteY15" fmla="*/ 1146175 h 1260475"/>
                <a:gd name="connsiteX16" fmla="*/ 1066802 w 1352552"/>
                <a:gd name="connsiteY16" fmla="*/ 1139825 h 1260475"/>
                <a:gd name="connsiteX17" fmla="*/ 1057277 w 1352552"/>
                <a:gd name="connsiteY17" fmla="*/ 1133475 h 1260475"/>
                <a:gd name="connsiteX18" fmla="*/ 1044577 w 1352552"/>
                <a:gd name="connsiteY18" fmla="*/ 1123950 h 1260475"/>
                <a:gd name="connsiteX19" fmla="*/ 1031877 w 1352552"/>
                <a:gd name="connsiteY19" fmla="*/ 1117600 h 1260475"/>
                <a:gd name="connsiteX20" fmla="*/ 1022352 w 1352552"/>
                <a:gd name="connsiteY20" fmla="*/ 1111250 h 1260475"/>
                <a:gd name="connsiteX21" fmla="*/ 1012827 w 1352552"/>
                <a:gd name="connsiteY21" fmla="*/ 1108075 h 1260475"/>
                <a:gd name="connsiteX22" fmla="*/ 1003302 w 1352552"/>
                <a:gd name="connsiteY22" fmla="*/ 1101725 h 1260475"/>
                <a:gd name="connsiteX23" fmla="*/ 990602 w 1352552"/>
                <a:gd name="connsiteY23" fmla="*/ 1095375 h 1260475"/>
                <a:gd name="connsiteX24" fmla="*/ 984252 w 1352552"/>
                <a:gd name="connsiteY24" fmla="*/ 1085850 h 1260475"/>
                <a:gd name="connsiteX25" fmla="*/ 955677 w 1352552"/>
                <a:gd name="connsiteY25" fmla="*/ 1073150 h 1260475"/>
                <a:gd name="connsiteX26" fmla="*/ 946152 w 1352552"/>
                <a:gd name="connsiteY26" fmla="*/ 1069975 h 1260475"/>
                <a:gd name="connsiteX27" fmla="*/ 936627 w 1352552"/>
                <a:gd name="connsiteY27" fmla="*/ 1066800 h 1260475"/>
                <a:gd name="connsiteX28" fmla="*/ 904877 w 1352552"/>
                <a:gd name="connsiteY28" fmla="*/ 1069975 h 1260475"/>
                <a:gd name="connsiteX29" fmla="*/ 892177 w 1352552"/>
                <a:gd name="connsiteY29" fmla="*/ 1076325 h 1260475"/>
                <a:gd name="connsiteX30" fmla="*/ 882652 w 1352552"/>
                <a:gd name="connsiteY30" fmla="*/ 1079500 h 1260475"/>
                <a:gd name="connsiteX31" fmla="*/ 873127 w 1352552"/>
                <a:gd name="connsiteY31" fmla="*/ 1085850 h 1260475"/>
                <a:gd name="connsiteX32" fmla="*/ 863602 w 1352552"/>
                <a:gd name="connsiteY32" fmla="*/ 1095375 h 1260475"/>
                <a:gd name="connsiteX33" fmla="*/ 850902 w 1352552"/>
                <a:gd name="connsiteY33" fmla="*/ 1098550 h 1260475"/>
                <a:gd name="connsiteX34" fmla="*/ 841377 w 1352552"/>
                <a:gd name="connsiteY34" fmla="*/ 1104900 h 1260475"/>
                <a:gd name="connsiteX35" fmla="*/ 812802 w 1352552"/>
                <a:gd name="connsiteY35" fmla="*/ 1117600 h 1260475"/>
                <a:gd name="connsiteX36" fmla="*/ 774702 w 1352552"/>
                <a:gd name="connsiteY36" fmla="*/ 1114425 h 1260475"/>
                <a:gd name="connsiteX37" fmla="*/ 755652 w 1352552"/>
                <a:gd name="connsiteY37" fmla="*/ 1108075 h 1260475"/>
                <a:gd name="connsiteX38" fmla="*/ 746127 w 1352552"/>
                <a:gd name="connsiteY38" fmla="*/ 1104900 h 1260475"/>
                <a:gd name="connsiteX39" fmla="*/ 736602 w 1352552"/>
                <a:gd name="connsiteY39" fmla="*/ 1101725 h 1260475"/>
                <a:gd name="connsiteX40" fmla="*/ 727077 w 1352552"/>
                <a:gd name="connsiteY40" fmla="*/ 1098550 h 1260475"/>
                <a:gd name="connsiteX41" fmla="*/ 704852 w 1352552"/>
                <a:gd name="connsiteY41" fmla="*/ 1085850 h 1260475"/>
                <a:gd name="connsiteX42" fmla="*/ 695327 w 1352552"/>
                <a:gd name="connsiteY42" fmla="*/ 1079500 h 1260475"/>
                <a:gd name="connsiteX43" fmla="*/ 685802 w 1352552"/>
                <a:gd name="connsiteY43" fmla="*/ 1076325 h 1260475"/>
                <a:gd name="connsiteX44" fmla="*/ 657227 w 1352552"/>
                <a:gd name="connsiteY44" fmla="*/ 1060450 h 1260475"/>
                <a:gd name="connsiteX45" fmla="*/ 647702 w 1352552"/>
                <a:gd name="connsiteY45" fmla="*/ 1050925 h 1260475"/>
                <a:gd name="connsiteX46" fmla="*/ 638177 w 1352552"/>
                <a:gd name="connsiteY46" fmla="*/ 1044575 h 1260475"/>
                <a:gd name="connsiteX47" fmla="*/ 625477 w 1352552"/>
                <a:gd name="connsiteY47" fmla="*/ 1025525 h 1260475"/>
                <a:gd name="connsiteX48" fmla="*/ 619127 w 1352552"/>
                <a:gd name="connsiteY48" fmla="*/ 1016000 h 1260475"/>
                <a:gd name="connsiteX49" fmla="*/ 612777 w 1352552"/>
                <a:gd name="connsiteY49" fmla="*/ 996950 h 1260475"/>
                <a:gd name="connsiteX50" fmla="*/ 606427 w 1352552"/>
                <a:gd name="connsiteY50" fmla="*/ 974725 h 1260475"/>
                <a:gd name="connsiteX51" fmla="*/ 603252 w 1352552"/>
                <a:gd name="connsiteY51" fmla="*/ 952500 h 1260475"/>
                <a:gd name="connsiteX52" fmla="*/ 596902 w 1352552"/>
                <a:gd name="connsiteY52" fmla="*/ 933450 h 1260475"/>
                <a:gd name="connsiteX53" fmla="*/ 587377 w 1352552"/>
                <a:gd name="connsiteY53" fmla="*/ 854075 h 1260475"/>
                <a:gd name="connsiteX54" fmla="*/ 574677 w 1352552"/>
                <a:gd name="connsiteY54" fmla="*/ 825500 h 1260475"/>
                <a:gd name="connsiteX55" fmla="*/ 565152 w 1352552"/>
                <a:gd name="connsiteY55" fmla="*/ 815975 h 1260475"/>
                <a:gd name="connsiteX56" fmla="*/ 555627 w 1352552"/>
                <a:gd name="connsiteY56" fmla="*/ 812800 h 1260475"/>
                <a:gd name="connsiteX57" fmla="*/ 511177 w 1352552"/>
                <a:gd name="connsiteY57" fmla="*/ 815975 h 1260475"/>
                <a:gd name="connsiteX58" fmla="*/ 501652 w 1352552"/>
                <a:gd name="connsiteY58" fmla="*/ 819150 h 1260475"/>
                <a:gd name="connsiteX59" fmla="*/ 482602 w 1352552"/>
                <a:gd name="connsiteY59" fmla="*/ 831850 h 1260475"/>
                <a:gd name="connsiteX60" fmla="*/ 473077 w 1352552"/>
                <a:gd name="connsiteY60" fmla="*/ 838200 h 1260475"/>
                <a:gd name="connsiteX61" fmla="*/ 466727 w 1352552"/>
                <a:gd name="connsiteY61" fmla="*/ 850900 h 1260475"/>
                <a:gd name="connsiteX62" fmla="*/ 460377 w 1352552"/>
                <a:gd name="connsiteY62" fmla="*/ 860425 h 1260475"/>
                <a:gd name="connsiteX63" fmla="*/ 457202 w 1352552"/>
                <a:gd name="connsiteY63" fmla="*/ 869950 h 1260475"/>
                <a:gd name="connsiteX64" fmla="*/ 444502 w 1352552"/>
                <a:gd name="connsiteY64" fmla="*/ 889000 h 1260475"/>
                <a:gd name="connsiteX65" fmla="*/ 438152 w 1352552"/>
                <a:gd name="connsiteY65" fmla="*/ 898525 h 1260475"/>
                <a:gd name="connsiteX66" fmla="*/ 428627 w 1352552"/>
                <a:gd name="connsiteY66" fmla="*/ 911225 h 1260475"/>
                <a:gd name="connsiteX67" fmla="*/ 422277 w 1352552"/>
                <a:gd name="connsiteY67" fmla="*/ 923925 h 1260475"/>
                <a:gd name="connsiteX68" fmla="*/ 412752 w 1352552"/>
                <a:gd name="connsiteY68" fmla="*/ 942975 h 1260475"/>
                <a:gd name="connsiteX69" fmla="*/ 403227 w 1352552"/>
                <a:gd name="connsiteY69" fmla="*/ 949325 h 1260475"/>
                <a:gd name="connsiteX70" fmla="*/ 396877 w 1352552"/>
                <a:gd name="connsiteY70" fmla="*/ 958850 h 1260475"/>
                <a:gd name="connsiteX71" fmla="*/ 387352 w 1352552"/>
                <a:gd name="connsiteY71" fmla="*/ 962025 h 1260475"/>
                <a:gd name="connsiteX72" fmla="*/ 346077 w 1352552"/>
                <a:gd name="connsiteY72" fmla="*/ 958850 h 1260475"/>
                <a:gd name="connsiteX73" fmla="*/ 336552 w 1352552"/>
                <a:gd name="connsiteY73" fmla="*/ 955675 h 1260475"/>
                <a:gd name="connsiteX74" fmla="*/ 327027 w 1352552"/>
                <a:gd name="connsiteY74" fmla="*/ 946150 h 1260475"/>
                <a:gd name="connsiteX75" fmla="*/ 317502 w 1352552"/>
                <a:gd name="connsiteY75" fmla="*/ 939800 h 1260475"/>
                <a:gd name="connsiteX76" fmla="*/ 301627 w 1352552"/>
                <a:gd name="connsiteY76" fmla="*/ 923925 h 1260475"/>
                <a:gd name="connsiteX77" fmla="*/ 282577 w 1352552"/>
                <a:gd name="connsiteY77" fmla="*/ 904875 h 1260475"/>
                <a:gd name="connsiteX78" fmla="*/ 269877 w 1352552"/>
                <a:gd name="connsiteY78" fmla="*/ 882650 h 1260475"/>
                <a:gd name="connsiteX79" fmla="*/ 266702 w 1352552"/>
                <a:gd name="connsiteY79" fmla="*/ 873125 h 1260475"/>
                <a:gd name="connsiteX80" fmla="*/ 250827 w 1352552"/>
                <a:gd name="connsiteY80" fmla="*/ 850900 h 1260475"/>
                <a:gd name="connsiteX81" fmla="*/ 244477 w 1352552"/>
                <a:gd name="connsiteY81" fmla="*/ 831850 h 1260475"/>
                <a:gd name="connsiteX82" fmla="*/ 231777 w 1352552"/>
                <a:gd name="connsiteY82" fmla="*/ 812800 h 1260475"/>
                <a:gd name="connsiteX83" fmla="*/ 225427 w 1352552"/>
                <a:gd name="connsiteY83" fmla="*/ 803275 h 1260475"/>
                <a:gd name="connsiteX84" fmla="*/ 222252 w 1352552"/>
                <a:gd name="connsiteY84" fmla="*/ 793750 h 1260475"/>
                <a:gd name="connsiteX85" fmla="*/ 212727 w 1352552"/>
                <a:gd name="connsiteY85" fmla="*/ 781050 h 1260475"/>
                <a:gd name="connsiteX86" fmla="*/ 206377 w 1352552"/>
                <a:gd name="connsiteY86" fmla="*/ 771525 h 1260475"/>
                <a:gd name="connsiteX87" fmla="*/ 196852 w 1352552"/>
                <a:gd name="connsiteY87" fmla="*/ 762000 h 1260475"/>
                <a:gd name="connsiteX88" fmla="*/ 180977 w 1352552"/>
                <a:gd name="connsiteY88" fmla="*/ 739775 h 1260475"/>
                <a:gd name="connsiteX89" fmla="*/ 171452 w 1352552"/>
                <a:gd name="connsiteY89" fmla="*/ 720725 h 1260475"/>
                <a:gd name="connsiteX90" fmla="*/ 161927 w 1352552"/>
                <a:gd name="connsiteY90" fmla="*/ 701675 h 1260475"/>
                <a:gd name="connsiteX91" fmla="*/ 155577 w 1352552"/>
                <a:gd name="connsiteY91" fmla="*/ 673100 h 1260475"/>
                <a:gd name="connsiteX92" fmla="*/ 152402 w 1352552"/>
                <a:gd name="connsiteY92" fmla="*/ 511175 h 1260475"/>
                <a:gd name="connsiteX93" fmla="*/ 146052 w 1352552"/>
                <a:gd name="connsiteY93" fmla="*/ 434975 h 1260475"/>
                <a:gd name="connsiteX94" fmla="*/ 142877 w 1352552"/>
                <a:gd name="connsiteY94" fmla="*/ 358775 h 1260475"/>
                <a:gd name="connsiteX95" fmla="*/ 139702 w 1352552"/>
                <a:gd name="connsiteY95" fmla="*/ 346075 h 1260475"/>
                <a:gd name="connsiteX96" fmla="*/ 130177 w 1352552"/>
                <a:gd name="connsiteY96" fmla="*/ 323850 h 1260475"/>
                <a:gd name="connsiteX97" fmla="*/ 114302 w 1352552"/>
                <a:gd name="connsiteY97" fmla="*/ 301625 h 1260475"/>
                <a:gd name="connsiteX98" fmla="*/ 107952 w 1352552"/>
                <a:gd name="connsiteY98" fmla="*/ 282575 h 1260475"/>
                <a:gd name="connsiteX99" fmla="*/ 104777 w 1352552"/>
                <a:gd name="connsiteY99" fmla="*/ 273050 h 1260475"/>
                <a:gd name="connsiteX100" fmla="*/ 95252 w 1352552"/>
                <a:gd name="connsiteY100" fmla="*/ 254000 h 1260475"/>
                <a:gd name="connsiteX101" fmla="*/ 85727 w 1352552"/>
                <a:gd name="connsiteY101" fmla="*/ 219075 h 1260475"/>
                <a:gd name="connsiteX102" fmla="*/ 82552 w 1352552"/>
                <a:gd name="connsiteY102" fmla="*/ 209550 h 1260475"/>
                <a:gd name="connsiteX103" fmla="*/ 66677 w 1352552"/>
                <a:gd name="connsiteY103" fmla="*/ 190500 h 1260475"/>
                <a:gd name="connsiteX104" fmla="*/ 63502 w 1352552"/>
                <a:gd name="connsiteY104" fmla="*/ 180975 h 1260475"/>
                <a:gd name="connsiteX105" fmla="*/ 50802 w 1352552"/>
                <a:gd name="connsiteY105" fmla="*/ 161925 h 1260475"/>
                <a:gd name="connsiteX106" fmla="*/ 44452 w 1352552"/>
                <a:gd name="connsiteY106" fmla="*/ 136525 h 1260475"/>
                <a:gd name="connsiteX107" fmla="*/ 41277 w 1352552"/>
                <a:gd name="connsiteY107" fmla="*/ 127000 h 1260475"/>
                <a:gd name="connsiteX108" fmla="*/ 34927 w 1352552"/>
                <a:gd name="connsiteY108" fmla="*/ 101600 h 1260475"/>
                <a:gd name="connsiteX109" fmla="*/ 28577 w 1352552"/>
                <a:gd name="connsiteY109" fmla="*/ 92075 h 1260475"/>
                <a:gd name="connsiteX110" fmla="*/ 22227 w 1352552"/>
                <a:gd name="connsiteY110" fmla="*/ 73025 h 1260475"/>
                <a:gd name="connsiteX111" fmla="*/ 15877 w 1352552"/>
                <a:gd name="connsiteY111" fmla="*/ 53975 h 1260475"/>
                <a:gd name="connsiteX112" fmla="*/ 12702 w 1352552"/>
                <a:gd name="connsiteY112" fmla="*/ 44450 h 1260475"/>
                <a:gd name="connsiteX113" fmla="*/ 9527 w 1352552"/>
                <a:gd name="connsiteY113" fmla="*/ 34925 h 1260475"/>
                <a:gd name="connsiteX114" fmla="*/ 6352 w 1352552"/>
                <a:gd name="connsiteY114" fmla="*/ 22225 h 1260475"/>
                <a:gd name="connsiteX115" fmla="*/ 2 w 1352552"/>
                <a:gd name="connsiteY115" fmla="*/ 0 h 126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352552" h="1260475">
                  <a:moveTo>
                    <a:pt x="1352552" y="1260475"/>
                  </a:moveTo>
                  <a:cubicBezTo>
                    <a:pt x="1347260" y="1258358"/>
                    <a:pt x="1341885" y="1256440"/>
                    <a:pt x="1336677" y="1254125"/>
                  </a:cubicBezTo>
                  <a:cubicBezTo>
                    <a:pt x="1320080" y="1246749"/>
                    <a:pt x="1326925" y="1247699"/>
                    <a:pt x="1308102" y="1241425"/>
                  </a:cubicBezTo>
                  <a:cubicBezTo>
                    <a:pt x="1303962" y="1240045"/>
                    <a:pt x="1299612" y="1239398"/>
                    <a:pt x="1295402" y="1238250"/>
                  </a:cubicBezTo>
                  <a:cubicBezTo>
                    <a:pt x="1287969" y="1236223"/>
                    <a:pt x="1280557" y="1234114"/>
                    <a:pt x="1273177" y="1231900"/>
                  </a:cubicBezTo>
                  <a:cubicBezTo>
                    <a:pt x="1269971" y="1230938"/>
                    <a:pt x="1266899" y="1229537"/>
                    <a:pt x="1263652" y="1228725"/>
                  </a:cubicBezTo>
                  <a:cubicBezTo>
                    <a:pt x="1258417" y="1227416"/>
                    <a:pt x="1253069" y="1226608"/>
                    <a:pt x="1247777" y="1225550"/>
                  </a:cubicBezTo>
                  <a:cubicBezTo>
                    <a:pt x="1243544" y="1223433"/>
                    <a:pt x="1239427" y="1221064"/>
                    <a:pt x="1235077" y="1219200"/>
                  </a:cubicBezTo>
                  <a:cubicBezTo>
                    <a:pt x="1232001" y="1217882"/>
                    <a:pt x="1228545" y="1217522"/>
                    <a:pt x="1225552" y="1216025"/>
                  </a:cubicBezTo>
                  <a:cubicBezTo>
                    <a:pt x="1203626" y="1205062"/>
                    <a:pt x="1229758" y="1213108"/>
                    <a:pt x="1203327" y="1206500"/>
                  </a:cubicBezTo>
                  <a:cubicBezTo>
                    <a:pt x="1195431" y="1201236"/>
                    <a:pt x="1190309" y="1197253"/>
                    <a:pt x="1181102" y="1193800"/>
                  </a:cubicBezTo>
                  <a:cubicBezTo>
                    <a:pt x="1170960" y="1189997"/>
                    <a:pt x="1158657" y="1190478"/>
                    <a:pt x="1149352" y="1184275"/>
                  </a:cubicBezTo>
                  <a:lnTo>
                    <a:pt x="1130302" y="1171575"/>
                  </a:lnTo>
                  <a:cubicBezTo>
                    <a:pt x="1127127" y="1169458"/>
                    <a:pt x="1124479" y="1166150"/>
                    <a:pt x="1120777" y="1165225"/>
                  </a:cubicBezTo>
                  <a:cubicBezTo>
                    <a:pt x="1110550" y="1162668"/>
                    <a:pt x="1104317" y="1162086"/>
                    <a:pt x="1095377" y="1155700"/>
                  </a:cubicBezTo>
                  <a:cubicBezTo>
                    <a:pt x="1091723" y="1153090"/>
                    <a:pt x="1089777" y="1148356"/>
                    <a:pt x="1085852" y="1146175"/>
                  </a:cubicBezTo>
                  <a:cubicBezTo>
                    <a:pt x="1080001" y="1142924"/>
                    <a:pt x="1072371" y="1143538"/>
                    <a:pt x="1066802" y="1139825"/>
                  </a:cubicBezTo>
                  <a:cubicBezTo>
                    <a:pt x="1063627" y="1137708"/>
                    <a:pt x="1060382" y="1135693"/>
                    <a:pt x="1057277" y="1133475"/>
                  </a:cubicBezTo>
                  <a:cubicBezTo>
                    <a:pt x="1052971" y="1130399"/>
                    <a:pt x="1049064" y="1126755"/>
                    <a:pt x="1044577" y="1123950"/>
                  </a:cubicBezTo>
                  <a:cubicBezTo>
                    <a:pt x="1040563" y="1121442"/>
                    <a:pt x="1035986" y="1119948"/>
                    <a:pt x="1031877" y="1117600"/>
                  </a:cubicBezTo>
                  <a:cubicBezTo>
                    <a:pt x="1028564" y="1115707"/>
                    <a:pt x="1025765" y="1112957"/>
                    <a:pt x="1022352" y="1111250"/>
                  </a:cubicBezTo>
                  <a:cubicBezTo>
                    <a:pt x="1019359" y="1109753"/>
                    <a:pt x="1015820" y="1109572"/>
                    <a:pt x="1012827" y="1108075"/>
                  </a:cubicBezTo>
                  <a:cubicBezTo>
                    <a:pt x="1009414" y="1106368"/>
                    <a:pt x="1006615" y="1103618"/>
                    <a:pt x="1003302" y="1101725"/>
                  </a:cubicBezTo>
                  <a:cubicBezTo>
                    <a:pt x="999193" y="1099377"/>
                    <a:pt x="994835" y="1097492"/>
                    <a:pt x="990602" y="1095375"/>
                  </a:cubicBezTo>
                  <a:cubicBezTo>
                    <a:pt x="988485" y="1092200"/>
                    <a:pt x="986950" y="1088548"/>
                    <a:pt x="984252" y="1085850"/>
                  </a:cubicBezTo>
                  <a:cubicBezTo>
                    <a:pt x="976705" y="1078303"/>
                    <a:pt x="965108" y="1076294"/>
                    <a:pt x="955677" y="1073150"/>
                  </a:cubicBezTo>
                  <a:lnTo>
                    <a:pt x="946152" y="1069975"/>
                  </a:lnTo>
                  <a:lnTo>
                    <a:pt x="936627" y="1066800"/>
                  </a:lnTo>
                  <a:cubicBezTo>
                    <a:pt x="926044" y="1067858"/>
                    <a:pt x="915277" y="1067746"/>
                    <a:pt x="904877" y="1069975"/>
                  </a:cubicBezTo>
                  <a:cubicBezTo>
                    <a:pt x="900249" y="1070967"/>
                    <a:pt x="896527" y="1074461"/>
                    <a:pt x="892177" y="1076325"/>
                  </a:cubicBezTo>
                  <a:cubicBezTo>
                    <a:pt x="889101" y="1077643"/>
                    <a:pt x="885645" y="1078003"/>
                    <a:pt x="882652" y="1079500"/>
                  </a:cubicBezTo>
                  <a:cubicBezTo>
                    <a:pt x="879239" y="1081207"/>
                    <a:pt x="876058" y="1083407"/>
                    <a:pt x="873127" y="1085850"/>
                  </a:cubicBezTo>
                  <a:cubicBezTo>
                    <a:pt x="869678" y="1088725"/>
                    <a:pt x="867501" y="1093147"/>
                    <a:pt x="863602" y="1095375"/>
                  </a:cubicBezTo>
                  <a:cubicBezTo>
                    <a:pt x="859813" y="1097540"/>
                    <a:pt x="855135" y="1097492"/>
                    <a:pt x="850902" y="1098550"/>
                  </a:cubicBezTo>
                  <a:cubicBezTo>
                    <a:pt x="847727" y="1100667"/>
                    <a:pt x="844864" y="1103350"/>
                    <a:pt x="841377" y="1104900"/>
                  </a:cubicBezTo>
                  <a:cubicBezTo>
                    <a:pt x="807372" y="1120013"/>
                    <a:pt x="834358" y="1103229"/>
                    <a:pt x="812802" y="1117600"/>
                  </a:cubicBezTo>
                  <a:cubicBezTo>
                    <a:pt x="800102" y="1116542"/>
                    <a:pt x="787273" y="1116520"/>
                    <a:pt x="774702" y="1114425"/>
                  </a:cubicBezTo>
                  <a:cubicBezTo>
                    <a:pt x="768100" y="1113325"/>
                    <a:pt x="762002" y="1110192"/>
                    <a:pt x="755652" y="1108075"/>
                  </a:cubicBezTo>
                  <a:lnTo>
                    <a:pt x="746127" y="1104900"/>
                  </a:lnTo>
                  <a:lnTo>
                    <a:pt x="736602" y="1101725"/>
                  </a:lnTo>
                  <a:cubicBezTo>
                    <a:pt x="733427" y="1100667"/>
                    <a:pt x="729862" y="1100406"/>
                    <a:pt x="727077" y="1098550"/>
                  </a:cubicBezTo>
                  <a:cubicBezTo>
                    <a:pt x="703871" y="1083079"/>
                    <a:pt x="733050" y="1101963"/>
                    <a:pt x="704852" y="1085850"/>
                  </a:cubicBezTo>
                  <a:cubicBezTo>
                    <a:pt x="701539" y="1083957"/>
                    <a:pt x="698740" y="1081207"/>
                    <a:pt x="695327" y="1079500"/>
                  </a:cubicBezTo>
                  <a:cubicBezTo>
                    <a:pt x="692334" y="1078003"/>
                    <a:pt x="688728" y="1077950"/>
                    <a:pt x="685802" y="1076325"/>
                  </a:cubicBezTo>
                  <a:cubicBezTo>
                    <a:pt x="653050" y="1058129"/>
                    <a:pt x="678780" y="1067634"/>
                    <a:pt x="657227" y="1060450"/>
                  </a:cubicBezTo>
                  <a:cubicBezTo>
                    <a:pt x="654052" y="1057275"/>
                    <a:pt x="651151" y="1053800"/>
                    <a:pt x="647702" y="1050925"/>
                  </a:cubicBezTo>
                  <a:cubicBezTo>
                    <a:pt x="644771" y="1048482"/>
                    <a:pt x="640690" y="1047447"/>
                    <a:pt x="638177" y="1044575"/>
                  </a:cubicBezTo>
                  <a:cubicBezTo>
                    <a:pt x="633151" y="1038832"/>
                    <a:pt x="629710" y="1031875"/>
                    <a:pt x="625477" y="1025525"/>
                  </a:cubicBezTo>
                  <a:cubicBezTo>
                    <a:pt x="623360" y="1022350"/>
                    <a:pt x="620334" y="1019620"/>
                    <a:pt x="619127" y="1016000"/>
                  </a:cubicBezTo>
                  <a:cubicBezTo>
                    <a:pt x="617010" y="1009650"/>
                    <a:pt x="614400" y="1003444"/>
                    <a:pt x="612777" y="996950"/>
                  </a:cubicBezTo>
                  <a:cubicBezTo>
                    <a:pt x="608790" y="981003"/>
                    <a:pt x="610982" y="988390"/>
                    <a:pt x="606427" y="974725"/>
                  </a:cubicBezTo>
                  <a:cubicBezTo>
                    <a:pt x="605369" y="967317"/>
                    <a:pt x="604935" y="959792"/>
                    <a:pt x="603252" y="952500"/>
                  </a:cubicBezTo>
                  <a:cubicBezTo>
                    <a:pt x="601747" y="945978"/>
                    <a:pt x="597732" y="940092"/>
                    <a:pt x="596902" y="933450"/>
                  </a:cubicBezTo>
                  <a:cubicBezTo>
                    <a:pt x="587226" y="856045"/>
                    <a:pt x="601421" y="899718"/>
                    <a:pt x="587377" y="854075"/>
                  </a:cubicBezTo>
                  <a:cubicBezTo>
                    <a:pt x="583325" y="840906"/>
                    <a:pt x="582742" y="835178"/>
                    <a:pt x="574677" y="825500"/>
                  </a:cubicBezTo>
                  <a:cubicBezTo>
                    <a:pt x="571802" y="822051"/>
                    <a:pt x="568888" y="818466"/>
                    <a:pt x="565152" y="815975"/>
                  </a:cubicBezTo>
                  <a:cubicBezTo>
                    <a:pt x="562367" y="814119"/>
                    <a:pt x="558802" y="813858"/>
                    <a:pt x="555627" y="812800"/>
                  </a:cubicBezTo>
                  <a:cubicBezTo>
                    <a:pt x="540810" y="813858"/>
                    <a:pt x="525930" y="814239"/>
                    <a:pt x="511177" y="815975"/>
                  </a:cubicBezTo>
                  <a:cubicBezTo>
                    <a:pt x="507853" y="816366"/>
                    <a:pt x="504578" y="817525"/>
                    <a:pt x="501652" y="819150"/>
                  </a:cubicBezTo>
                  <a:cubicBezTo>
                    <a:pt x="494981" y="822856"/>
                    <a:pt x="488952" y="827617"/>
                    <a:pt x="482602" y="831850"/>
                  </a:cubicBezTo>
                  <a:lnTo>
                    <a:pt x="473077" y="838200"/>
                  </a:lnTo>
                  <a:cubicBezTo>
                    <a:pt x="470960" y="842433"/>
                    <a:pt x="469075" y="846791"/>
                    <a:pt x="466727" y="850900"/>
                  </a:cubicBezTo>
                  <a:cubicBezTo>
                    <a:pt x="464834" y="854213"/>
                    <a:pt x="462084" y="857012"/>
                    <a:pt x="460377" y="860425"/>
                  </a:cubicBezTo>
                  <a:cubicBezTo>
                    <a:pt x="458880" y="863418"/>
                    <a:pt x="458827" y="867024"/>
                    <a:pt x="457202" y="869950"/>
                  </a:cubicBezTo>
                  <a:cubicBezTo>
                    <a:pt x="453496" y="876621"/>
                    <a:pt x="448735" y="882650"/>
                    <a:pt x="444502" y="889000"/>
                  </a:cubicBezTo>
                  <a:cubicBezTo>
                    <a:pt x="442385" y="892175"/>
                    <a:pt x="440442" y="895472"/>
                    <a:pt x="438152" y="898525"/>
                  </a:cubicBezTo>
                  <a:cubicBezTo>
                    <a:pt x="434977" y="902758"/>
                    <a:pt x="431432" y="906738"/>
                    <a:pt x="428627" y="911225"/>
                  </a:cubicBezTo>
                  <a:cubicBezTo>
                    <a:pt x="426119" y="915239"/>
                    <a:pt x="424141" y="919575"/>
                    <a:pt x="422277" y="923925"/>
                  </a:cubicBezTo>
                  <a:cubicBezTo>
                    <a:pt x="418404" y="932963"/>
                    <a:pt x="420379" y="935348"/>
                    <a:pt x="412752" y="942975"/>
                  </a:cubicBezTo>
                  <a:cubicBezTo>
                    <a:pt x="410054" y="945673"/>
                    <a:pt x="406402" y="947208"/>
                    <a:pt x="403227" y="949325"/>
                  </a:cubicBezTo>
                  <a:cubicBezTo>
                    <a:pt x="401110" y="952500"/>
                    <a:pt x="399857" y="956466"/>
                    <a:pt x="396877" y="958850"/>
                  </a:cubicBezTo>
                  <a:cubicBezTo>
                    <a:pt x="394264" y="960941"/>
                    <a:pt x="390699" y="962025"/>
                    <a:pt x="387352" y="962025"/>
                  </a:cubicBezTo>
                  <a:cubicBezTo>
                    <a:pt x="373553" y="962025"/>
                    <a:pt x="359835" y="959908"/>
                    <a:pt x="346077" y="958850"/>
                  </a:cubicBezTo>
                  <a:cubicBezTo>
                    <a:pt x="342902" y="957792"/>
                    <a:pt x="339337" y="957531"/>
                    <a:pt x="336552" y="955675"/>
                  </a:cubicBezTo>
                  <a:cubicBezTo>
                    <a:pt x="332816" y="953184"/>
                    <a:pt x="330476" y="949025"/>
                    <a:pt x="327027" y="946150"/>
                  </a:cubicBezTo>
                  <a:cubicBezTo>
                    <a:pt x="324096" y="943707"/>
                    <a:pt x="320677" y="941917"/>
                    <a:pt x="317502" y="939800"/>
                  </a:cubicBezTo>
                  <a:cubicBezTo>
                    <a:pt x="300569" y="914400"/>
                    <a:pt x="322794" y="945092"/>
                    <a:pt x="301627" y="923925"/>
                  </a:cubicBezTo>
                  <a:cubicBezTo>
                    <a:pt x="277998" y="900296"/>
                    <a:pt x="305025" y="919840"/>
                    <a:pt x="282577" y="904875"/>
                  </a:cubicBezTo>
                  <a:cubicBezTo>
                    <a:pt x="276200" y="895309"/>
                    <a:pt x="274711" y="893929"/>
                    <a:pt x="269877" y="882650"/>
                  </a:cubicBezTo>
                  <a:cubicBezTo>
                    <a:pt x="268559" y="879574"/>
                    <a:pt x="268362" y="876031"/>
                    <a:pt x="266702" y="873125"/>
                  </a:cubicBezTo>
                  <a:cubicBezTo>
                    <a:pt x="264357" y="869021"/>
                    <a:pt x="253284" y="856428"/>
                    <a:pt x="250827" y="850900"/>
                  </a:cubicBezTo>
                  <a:cubicBezTo>
                    <a:pt x="248109" y="844783"/>
                    <a:pt x="248190" y="837419"/>
                    <a:pt x="244477" y="831850"/>
                  </a:cubicBezTo>
                  <a:lnTo>
                    <a:pt x="231777" y="812800"/>
                  </a:lnTo>
                  <a:cubicBezTo>
                    <a:pt x="229660" y="809625"/>
                    <a:pt x="226634" y="806895"/>
                    <a:pt x="225427" y="803275"/>
                  </a:cubicBezTo>
                  <a:cubicBezTo>
                    <a:pt x="224369" y="800100"/>
                    <a:pt x="223912" y="796656"/>
                    <a:pt x="222252" y="793750"/>
                  </a:cubicBezTo>
                  <a:cubicBezTo>
                    <a:pt x="219627" y="789156"/>
                    <a:pt x="215803" y="785356"/>
                    <a:pt x="212727" y="781050"/>
                  </a:cubicBezTo>
                  <a:cubicBezTo>
                    <a:pt x="210509" y="777945"/>
                    <a:pt x="208820" y="774456"/>
                    <a:pt x="206377" y="771525"/>
                  </a:cubicBezTo>
                  <a:cubicBezTo>
                    <a:pt x="203502" y="768076"/>
                    <a:pt x="199462" y="765654"/>
                    <a:pt x="196852" y="762000"/>
                  </a:cubicBezTo>
                  <a:cubicBezTo>
                    <a:pt x="175957" y="732747"/>
                    <a:pt x="205742" y="764540"/>
                    <a:pt x="180977" y="739775"/>
                  </a:cubicBezTo>
                  <a:cubicBezTo>
                    <a:pt x="172997" y="715834"/>
                    <a:pt x="183762" y="745344"/>
                    <a:pt x="171452" y="720725"/>
                  </a:cubicBezTo>
                  <a:cubicBezTo>
                    <a:pt x="158307" y="694435"/>
                    <a:pt x="180125" y="728972"/>
                    <a:pt x="161927" y="701675"/>
                  </a:cubicBezTo>
                  <a:cubicBezTo>
                    <a:pt x="160567" y="696234"/>
                    <a:pt x="155745" y="677803"/>
                    <a:pt x="155577" y="673100"/>
                  </a:cubicBezTo>
                  <a:cubicBezTo>
                    <a:pt x="153650" y="619149"/>
                    <a:pt x="153966" y="565138"/>
                    <a:pt x="152402" y="511175"/>
                  </a:cubicBezTo>
                  <a:cubicBezTo>
                    <a:pt x="150915" y="459867"/>
                    <a:pt x="151674" y="468705"/>
                    <a:pt x="146052" y="434975"/>
                  </a:cubicBezTo>
                  <a:cubicBezTo>
                    <a:pt x="144994" y="409575"/>
                    <a:pt x="144688" y="384132"/>
                    <a:pt x="142877" y="358775"/>
                  </a:cubicBezTo>
                  <a:cubicBezTo>
                    <a:pt x="142566" y="354422"/>
                    <a:pt x="140901" y="350271"/>
                    <a:pt x="139702" y="346075"/>
                  </a:cubicBezTo>
                  <a:cubicBezTo>
                    <a:pt x="137158" y="337170"/>
                    <a:pt x="135015" y="332317"/>
                    <a:pt x="130177" y="323850"/>
                  </a:cubicBezTo>
                  <a:cubicBezTo>
                    <a:pt x="126463" y="317350"/>
                    <a:pt x="118391" y="307077"/>
                    <a:pt x="114302" y="301625"/>
                  </a:cubicBezTo>
                  <a:lnTo>
                    <a:pt x="107952" y="282575"/>
                  </a:lnTo>
                  <a:cubicBezTo>
                    <a:pt x="106894" y="279400"/>
                    <a:pt x="106633" y="275835"/>
                    <a:pt x="104777" y="273050"/>
                  </a:cubicBezTo>
                  <a:cubicBezTo>
                    <a:pt x="98569" y="263738"/>
                    <a:pt x="97881" y="264516"/>
                    <a:pt x="95252" y="254000"/>
                  </a:cubicBezTo>
                  <a:cubicBezTo>
                    <a:pt x="86277" y="218098"/>
                    <a:pt x="99350" y="259943"/>
                    <a:pt x="85727" y="219075"/>
                  </a:cubicBezTo>
                  <a:cubicBezTo>
                    <a:pt x="84669" y="215900"/>
                    <a:pt x="84408" y="212335"/>
                    <a:pt x="82552" y="209550"/>
                  </a:cubicBezTo>
                  <a:cubicBezTo>
                    <a:pt x="73711" y="196289"/>
                    <a:pt x="78900" y="202723"/>
                    <a:pt x="66677" y="190500"/>
                  </a:cubicBezTo>
                  <a:cubicBezTo>
                    <a:pt x="65619" y="187325"/>
                    <a:pt x="65127" y="183901"/>
                    <a:pt x="63502" y="180975"/>
                  </a:cubicBezTo>
                  <a:cubicBezTo>
                    <a:pt x="59796" y="174304"/>
                    <a:pt x="50802" y="161925"/>
                    <a:pt x="50802" y="161925"/>
                  </a:cubicBezTo>
                  <a:cubicBezTo>
                    <a:pt x="48685" y="153458"/>
                    <a:pt x="47212" y="144804"/>
                    <a:pt x="44452" y="136525"/>
                  </a:cubicBezTo>
                  <a:cubicBezTo>
                    <a:pt x="43394" y="133350"/>
                    <a:pt x="42158" y="130229"/>
                    <a:pt x="41277" y="127000"/>
                  </a:cubicBezTo>
                  <a:cubicBezTo>
                    <a:pt x="38981" y="118580"/>
                    <a:pt x="39768" y="108862"/>
                    <a:pt x="34927" y="101600"/>
                  </a:cubicBezTo>
                  <a:cubicBezTo>
                    <a:pt x="32810" y="98425"/>
                    <a:pt x="30127" y="95562"/>
                    <a:pt x="28577" y="92075"/>
                  </a:cubicBezTo>
                  <a:cubicBezTo>
                    <a:pt x="25859" y="85958"/>
                    <a:pt x="24344" y="79375"/>
                    <a:pt x="22227" y="73025"/>
                  </a:cubicBezTo>
                  <a:lnTo>
                    <a:pt x="15877" y="53975"/>
                  </a:lnTo>
                  <a:lnTo>
                    <a:pt x="12702" y="44450"/>
                  </a:lnTo>
                  <a:cubicBezTo>
                    <a:pt x="11644" y="41275"/>
                    <a:pt x="10339" y="38172"/>
                    <a:pt x="9527" y="34925"/>
                  </a:cubicBezTo>
                  <a:cubicBezTo>
                    <a:pt x="8469" y="30692"/>
                    <a:pt x="7606" y="26405"/>
                    <a:pt x="6352" y="22225"/>
                  </a:cubicBezTo>
                  <a:cubicBezTo>
                    <a:pt x="-333" y="-57"/>
                    <a:pt x="2" y="10221"/>
                    <a:pt x="2" y="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3232150" y="2517775"/>
              <a:ext cx="1120775" cy="349645"/>
            </a:xfrm>
            <a:custGeom>
              <a:avLst/>
              <a:gdLst>
                <a:gd name="connsiteX0" fmla="*/ 0 w 1120775"/>
                <a:gd name="connsiteY0" fmla="*/ 0 h 349645"/>
                <a:gd name="connsiteX1" fmla="*/ 12700 w 1120775"/>
                <a:gd name="connsiteY1" fmla="*/ 28575 h 349645"/>
                <a:gd name="connsiteX2" fmla="*/ 19050 w 1120775"/>
                <a:gd name="connsiteY2" fmla="*/ 60325 h 349645"/>
                <a:gd name="connsiteX3" fmla="*/ 25400 w 1120775"/>
                <a:gd name="connsiteY3" fmla="*/ 69850 h 349645"/>
                <a:gd name="connsiteX4" fmla="*/ 28575 w 1120775"/>
                <a:gd name="connsiteY4" fmla="*/ 82550 h 349645"/>
                <a:gd name="connsiteX5" fmla="*/ 41275 w 1120775"/>
                <a:gd name="connsiteY5" fmla="*/ 101600 h 349645"/>
                <a:gd name="connsiteX6" fmla="*/ 44450 w 1120775"/>
                <a:gd name="connsiteY6" fmla="*/ 114300 h 349645"/>
                <a:gd name="connsiteX7" fmla="*/ 53975 w 1120775"/>
                <a:gd name="connsiteY7" fmla="*/ 123825 h 349645"/>
                <a:gd name="connsiteX8" fmla="*/ 60325 w 1120775"/>
                <a:gd name="connsiteY8" fmla="*/ 133350 h 349645"/>
                <a:gd name="connsiteX9" fmla="*/ 69850 w 1120775"/>
                <a:gd name="connsiteY9" fmla="*/ 142875 h 349645"/>
                <a:gd name="connsiteX10" fmla="*/ 92075 w 1120775"/>
                <a:gd name="connsiteY10" fmla="*/ 171450 h 349645"/>
                <a:gd name="connsiteX11" fmla="*/ 101600 w 1120775"/>
                <a:gd name="connsiteY11" fmla="*/ 174625 h 349645"/>
                <a:gd name="connsiteX12" fmla="*/ 107950 w 1120775"/>
                <a:gd name="connsiteY12" fmla="*/ 184150 h 349645"/>
                <a:gd name="connsiteX13" fmla="*/ 130175 w 1120775"/>
                <a:gd name="connsiteY13" fmla="*/ 193675 h 349645"/>
                <a:gd name="connsiteX14" fmla="*/ 142875 w 1120775"/>
                <a:gd name="connsiteY14" fmla="*/ 203200 h 349645"/>
                <a:gd name="connsiteX15" fmla="*/ 155575 w 1120775"/>
                <a:gd name="connsiteY15" fmla="*/ 206375 h 349645"/>
                <a:gd name="connsiteX16" fmla="*/ 165100 w 1120775"/>
                <a:gd name="connsiteY16" fmla="*/ 212725 h 349645"/>
                <a:gd name="connsiteX17" fmla="*/ 174625 w 1120775"/>
                <a:gd name="connsiteY17" fmla="*/ 215900 h 349645"/>
                <a:gd name="connsiteX18" fmla="*/ 184150 w 1120775"/>
                <a:gd name="connsiteY18" fmla="*/ 222250 h 349645"/>
                <a:gd name="connsiteX19" fmla="*/ 193675 w 1120775"/>
                <a:gd name="connsiteY19" fmla="*/ 225425 h 349645"/>
                <a:gd name="connsiteX20" fmla="*/ 203200 w 1120775"/>
                <a:gd name="connsiteY20" fmla="*/ 231775 h 349645"/>
                <a:gd name="connsiteX21" fmla="*/ 212725 w 1120775"/>
                <a:gd name="connsiteY21" fmla="*/ 234950 h 349645"/>
                <a:gd name="connsiteX22" fmla="*/ 222250 w 1120775"/>
                <a:gd name="connsiteY22" fmla="*/ 241300 h 349645"/>
                <a:gd name="connsiteX23" fmla="*/ 266700 w 1120775"/>
                <a:gd name="connsiteY23" fmla="*/ 247650 h 349645"/>
                <a:gd name="connsiteX24" fmla="*/ 301625 w 1120775"/>
                <a:gd name="connsiteY24" fmla="*/ 244475 h 349645"/>
                <a:gd name="connsiteX25" fmla="*/ 339725 w 1120775"/>
                <a:gd name="connsiteY25" fmla="*/ 225425 h 349645"/>
                <a:gd name="connsiteX26" fmla="*/ 358775 w 1120775"/>
                <a:gd name="connsiteY26" fmla="*/ 206375 h 349645"/>
                <a:gd name="connsiteX27" fmla="*/ 371475 w 1120775"/>
                <a:gd name="connsiteY27" fmla="*/ 196850 h 349645"/>
                <a:gd name="connsiteX28" fmla="*/ 422275 w 1120775"/>
                <a:gd name="connsiteY28" fmla="*/ 200025 h 349645"/>
                <a:gd name="connsiteX29" fmla="*/ 431800 w 1120775"/>
                <a:gd name="connsiteY29" fmla="*/ 203200 h 349645"/>
                <a:gd name="connsiteX30" fmla="*/ 444500 w 1120775"/>
                <a:gd name="connsiteY30" fmla="*/ 215900 h 349645"/>
                <a:gd name="connsiteX31" fmla="*/ 473075 w 1120775"/>
                <a:gd name="connsiteY31" fmla="*/ 241300 h 349645"/>
                <a:gd name="connsiteX32" fmla="*/ 482600 w 1120775"/>
                <a:gd name="connsiteY32" fmla="*/ 244475 h 349645"/>
                <a:gd name="connsiteX33" fmla="*/ 492125 w 1120775"/>
                <a:gd name="connsiteY33" fmla="*/ 250825 h 349645"/>
                <a:gd name="connsiteX34" fmla="*/ 587375 w 1120775"/>
                <a:gd name="connsiteY34" fmla="*/ 254000 h 349645"/>
                <a:gd name="connsiteX35" fmla="*/ 606425 w 1120775"/>
                <a:gd name="connsiteY35" fmla="*/ 257175 h 349645"/>
                <a:gd name="connsiteX36" fmla="*/ 615950 w 1120775"/>
                <a:gd name="connsiteY36" fmla="*/ 263525 h 349645"/>
                <a:gd name="connsiteX37" fmla="*/ 628650 w 1120775"/>
                <a:gd name="connsiteY37" fmla="*/ 269875 h 349645"/>
                <a:gd name="connsiteX38" fmla="*/ 647700 w 1120775"/>
                <a:gd name="connsiteY38" fmla="*/ 279400 h 349645"/>
                <a:gd name="connsiteX39" fmla="*/ 746125 w 1120775"/>
                <a:gd name="connsiteY39" fmla="*/ 288925 h 349645"/>
                <a:gd name="connsiteX40" fmla="*/ 755650 w 1120775"/>
                <a:gd name="connsiteY40" fmla="*/ 292100 h 349645"/>
                <a:gd name="connsiteX41" fmla="*/ 774700 w 1120775"/>
                <a:gd name="connsiteY41" fmla="*/ 304800 h 349645"/>
                <a:gd name="connsiteX42" fmla="*/ 793750 w 1120775"/>
                <a:gd name="connsiteY42" fmla="*/ 311150 h 349645"/>
                <a:gd name="connsiteX43" fmla="*/ 889000 w 1120775"/>
                <a:gd name="connsiteY43" fmla="*/ 317500 h 349645"/>
                <a:gd name="connsiteX44" fmla="*/ 949325 w 1120775"/>
                <a:gd name="connsiteY44" fmla="*/ 327025 h 349645"/>
                <a:gd name="connsiteX45" fmla="*/ 1031875 w 1120775"/>
                <a:gd name="connsiteY45" fmla="*/ 333375 h 349645"/>
                <a:gd name="connsiteX46" fmla="*/ 1050925 w 1120775"/>
                <a:gd name="connsiteY46" fmla="*/ 339725 h 349645"/>
                <a:gd name="connsiteX47" fmla="*/ 1069975 w 1120775"/>
                <a:gd name="connsiteY47" fmla="*/ 349250 h 349645"/>
                <a:gd name="connsiteX48" fmla="*/ 1120775 w 1120775"/>
                <a:gd name="connsiteY48" fmla="*/ 349250 h 349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120775" h="349645">
                  <a:moveTo>
                    <a:pt x="0" y="0"/>
                  </a:moveTo>
                  <a:cubicBezTo>
                    <a:pt x="4123" y="8246"/>
                    <a:pt x="10532" y="18819"/>
                    <a:pt x="12700" y="28575"/>
                  </a:cubicBezTo>
                  <a:cubicBezTo>
                    <a:pt x="13912" y="34030"/>
                    <a:pt x="16130" y="53513"/>
                    <a:pt x="19050" y="60325"/>
                  </a:cubicBezTo>
                  <a:cubicBezTo>
                    <a:pt x="20553" y="63832"/>
                    <a:pt x="23283" y="66675"/>
                    <a:pt x="25400" y="69850"/>
                  </a:cubicBezTo>
                  <a:cubicBezTo>
                    <a:pt x="26458" y="74083"/>
                    <a:pt x="26624" y="78647"/>
                    <a:pt x="28575" y="82550"/>
                  </a:cubicBezTo>
                  <a:cubicBezTo>
                    <a:pt x="31988" y="89376"/>
                    <a:pt x="41275" y="101600"/>
                    <a:pt x="41275" y="101600"/>
                  </a:cubicBezTo>
                  <a:cubicBezTo>
                    <a:pt x="42333" y="105833"/>
                    <a:pt x="42285" y="110511"/>
                    <a:pt x="44450" y="114300"/>
                  </a:cubicBezTo>
                  <a:cubicBezTo>
                    <a:pt x="46678" y="118199"/>
                    <a:pt x="51100" y="120376"/>
                    <a:pt x="53975" y="123825"/>
                  </a:cubicBezTo>
                  <a:cubicBezTo>
                    <a:pt x="56418" y="126756"/>
                    <a:pt x="57882" y="130419"/>
                    <a:pt x="60325" y="133350"/>
                  </a:cubicBezTo>
                  <a:cubicBezTo>
                    <a:pt x="63200" y="136799"/>
                    <a:pt x="67093" y="139331"/>
                    <a:pt x="69850" y="142875"/>
                  </a:cubicBezTo>
                  <a:cubicBezTo>
                    <a:pt x="76643" y="151609"/>
                    <a:pt x="82094" y="164796"/>
                    <a:pt x="92075" y="171450"/>
                  </a:cubicBezTo>
                  <a:cubicBezTo>
                    <a:pt x="94860" y="173306"/>
                    <a:pt x="98425" y="173567"/>
                    <a:pt x="101600" y="174625"/>
                  </a:cubicBezTo>
                  <a:cubicBezTo>
                    <a:pt x="103717" y="177800"/>
                    <a:pt x="105252" y="181452"/>
                    <a:pt x="107950" y="184150"/>
                  </a:cubicBezTo>
                  <a:cubicBezTo>
                    <a:pt x="115259" y="191459"/>
                    <a:pt x="120459" y="191246"/>
                    <a:pt x="130175" y="193675"/>
                  </a:cubicBezTo>
                  <a:cubicBezTo>
                    <a:pt x="134408" y="196850"/>
                    <a:pt x="138142" y="200833"/>
                    <a:pt x="142875" y="203200"/>
                  </a:cubicBezTo>
                  <a:cubicBezTo>
                    <a:pt x="146778" y="205151"/>
                    <a:pt x="151564" y="204656"/>
                    <a:pt x="155575" y="206375"/>
                  </a:cubicBezTo>
                  <a:cubicBezTo>
                    <a:pt x="159082" y="207878"/>
                    <a:pt x="161687" y="211018"/>
                    <a:pt x="165100" y="212725"/>
                  </a:cubicBezTo>
                  <a:cubicBezTo>
                    <a:pt x="168093" y="214222"/>
                    <a:pt x="171632" y="214403"/>
                    <a:pt x="174625" y="215900"/>
                  </a:cubicBezTo>
                  <a:cubicBezTo>
                    <a:pt x="178038" y="217607"/>
                    <a:pt x="180737" y="220543"/>
                    <a:pt x="184150" y="222250"/>
                  </a:cubicBezTo>
                  <a:cubicBezTo>
                    <a:pt x="187143" y="223747"/>
                    <a:pt x="190682" y="223928"/>
                    <a:pt x="193675" y="225425"/>
                  </a:cubicBezTo>
                  <a:cubicBezTo>
                    <a:pt x="197088" y="227132"/>
                    <a:pt x="199787" y="230068"/>
                    <a:pt x="203200" y="231775"/>
                  </a:cubicBezTo>
                  <a:cubicBezTo>
                    <a:pt x="206193" y="233272"/>
                    <a:pt x="209732" y="233453"/>
                    <a:pt x="212725" y="234950"/>
                  </a:cubicBezTo>
                  <a:cubicBezTo>
                    <a:pt x="216138" y="236657"/>
                    <a:pt x="218630" y="240093"/>
                    <a:pt x="222250" y="241300"/>
                  </a:cubicBezTo>
                  <a:cubicBezTo>
                    <a:pt x="227743" y="243131"/>
                    <a:pt x="264036" y="247317"/>
                    <a:pt x="266700" y="247650"/>
                  </a:cubicBezTo>
                  <a:cubicBezTo>
                    <a:pt x="278342" y="246592"/>
                    <a:pt x="290113" y="246506"/>
                    <a:pt x="301625" y="244475"/>
                  </a:cubicBezTo>
                  <a:cubicBezTo>
                    <a:pt x="314168" y="242262"/>
                    <a:pt x="330780" y="234370"/>
                    <a:pt x="339725" y="225425"/>
                  </a:cubicBezTo>
                  <a:cubicBezTo>
                    <a:pt x="346075" y="219075"/>
                    <a:pt x="351591" y="211763"/>
                    <a:pt x="358775" y="206375"/>
                  </a:cubicBezTo>
                  <a:lnTo>
                    <a:pt x="371475" y="196850"/>
                  </a:lnTo>
                  <a:cubicBezTo>
                    <a:pt x="388408" y="197908"/>
                    <a:pt x="405402" y="198249"/>
                    <a:pt x="422275" y="200025"/>
                  </a:cubicBezTo>
                  <a:cubicBezTo>
                    <a:pt x="425603" y="200375"/>
                    <a:pt x="429433" y="200833"/>
                    <a:pt x="431800" y="203200"/>
                  </a:cubicBezTo>
                  <a:cubicBezTo>
                    <a:pt x="448733" y="220133"/>
                    <a:pt x="419100" y="207433"/>
                    <a:pt x="444500" y="215900"/>
                  </a:cubicBezTo>
                  <a:cubicBezTo>
                    <a:pt x="452915" y="224315"/>
                    <a:pt x="461744" y="235634"/>
                    <a:pt x="473075" y="241300"/>
                  </a:cubicBezTo>
                  <a:cubicBezTo>
                    <a:pt x="476068" y="242797"/>
                    <a:pt x="479607" y="242978"/>
                    <a:pt x="482600" y="244475"/>
                  </a:cubicBezTo>
                  <a:cubicBezTo>
                    <a:pt x="486013" y="246182"/>
                    <a:pt x="488325" y="250480"/>
                    <a:pt x="492125" y="250825"/>
                  </a:cubicBezTo>
                  <a:cubicBezTo>
                    <a:pt x="523762" y="253701"/>
                    <a:pt x="555625" y="252942"/>
                    <a:pt x="587375" y="254000"/>
                  </a:cubicBezTo>
                  <a:cubicBezTo>
                    <a:pt x="593725" y="255058"/>
                    <a:pt x="600318" y="255139"/>
                    <a:pt x="606425" y="257175"/>
                  </a:cubicBezTo>
                  <a:cubicBezTo>
                    <a:pt x="610045" y="258382"/>
                    <a:pt x="612637" y="261632"/>
                    <a:pt x="615950" y="263525"/>
                  </a:cubicBezTo>
                  <a:cubicBezTo>
                    <a:pt x="620059" y="265873"/>
                    <a:pt x="624541" y="267527"/>
                    <a:pt x="628650" y="269875"/>
                  </a:cubicBezTo>
                  <a:cubicBezTo>
                    <a:pt x="637034" y="274666"/>
                    <a:pt x="637998" y="278014"/>
                    <a:pt x="647700" y="279400"/>
                  </a:cubicBezTo>
                  <a:cubicBezTo>
                    <a:pt x="684445" y="284649"/>
                    <a:pt x="710303" y="286169"/>
                    <a:pt x="746125" y="288925"/>
                  </a:cubicBezTo>
                  <a:cubicBezTo>
                    <a:pt x="749300" y="289983"/>
                    <a:pt x="752724" y="290475"/>
                    <a:pt x="755650" y="292100"/>
                  </a:cubicBezTo>
                  <a:cubicBezTo>
                    <a:pt x="762321" y="295806"/>
                    <a:pt x="767460" y="302387"/>
                    <a:pt x="774700" y="304800"/>
                  </a:cubicBezTo>
                  <a:lnTo>
                    <a:pt x="793750" y="311150"/>
                  </a:lnTo>
                  <a:cubicBezTo>
                    <a:pt x="830402" y="323367"/>
                    <a:pt x="799931" y="314201"/>
                    <a:pt x="889000" y="317500"/>
                  </a:cubicBezTo>
                  <a:cubicBezTo>
                    <a:pt x="914466" y="325989"/>
                    <a:pt x="896473" y="320683"/>
                    <a:pt x="949325" y="327025"/>
                  </a:cubicBezTo>
                  <a:cubicBezTo>
                    <a:pt x="989058" y="331793"/>
                    <a:pt x="981035" y="330384"/>
                    <a:pt x="1031875" y="333375"/>
                  </a:cubicBezTo>
                  <a:cubicBezTo>
                    <a:pt x="1038225" y="335492"/>
                    <a:pt x="1045356" y="336012"/>
                    <a:pt x="1050925" y="339725"/>
                  </a:cubicBezTo>
                  <a:cubicBezTo>
                    <a:pt x="1056383" y="343364"/>
                    <a:pt x="1062839" y="348874"/>
                    <a:pt x="1069975" y="349250"/>
                  </a:cubicBezTo>
                  <a:cubicBezTo>
                    <a:pt x="1086885" y="350140"/>
                    <a:pt x="1103842" y="349250"/>
                    <a:pt x="1120775" y="34925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781300" y="2193925"/>
              <a:ext cx="466725" cy="342900"/>
            </a:xfrm>
            <a:custGeom>
              <a:avLst/>
              <a:gdLst>
                <a:gd name="connsiteX0" fmla="*/ 28575 w 466725"/>
                <a:gd name="connsiteY0" fmla="*/ 342900 h 342900"/>
                <a:gd name="connsiteX1" fmla="*/ 15875 w 466725"/>
                <a:gd name="connsiteY1" fmla="*/ 295275 h 342900"/>
                <a:gd name="connsiteX2" fmla="*/ 9525 w 466725"/>
                <a:gd name="connsiteY2" fmla="*/ 241300 h 342900"/>
                <a:gd name="connsiteX3" fmla="*/ 3175 w 466725"/>
                <a:gd name="connsiteY3" fmla="*/ 215900 h 342900"/>
                <a:gd name="connsiteX4" fmla="*/ 0 w 466725"/>
                <a:gd name="connsiteY4" fmla="*/ 203200 h 342900"/>
                <a:gd name="connsiteX5" fmla="*/ 3175 w 466725"/>
                <a:gd name="connsiteY5" fmla="*/ 31750 h 342900"/>
                <a:gd name="connsiteX6" fmla="*/ 19050 w 466725"/>
                <a:gd name="connsiteY6" fmla="*/ 6350 h 342900"/>
                <a:gd name="connsiteX7" fmla="*/ 38100 w 466725"/>
                <a:gd name="connsiteY7" fmla="*/ 0 h 342900"/>
                <a:gd name="connsiteX8" fmla="*/ 60325 w 466725"/>
                <a:gd name="connsiteY8" fmla="*/ 3175 h 342900"/>
                <a:gd name="connsiteX9" fmla="*/ 92075 w 466725"/>
                <a:gd name="connsiteY9" fmla="*/ 12700 h 342900"/>
                <a:gd name="connsiteX10" fmla="*/ 104775 w 466725"/>
                <a:gd name="connsiteY10" fmla="*/ 22225 h 342900"/>
                <a:gd name="connsiteX11" fmla="*/ 117475 w 466725"/>
                <a:gd name="connsiteY11" fmla="*/ 28575 h 342900"/>
                <a:gd name="connsiteX12" fmla="*/ 136525 w 466725"/>
                <a:gd name="connsiteY12" fmla="*/ 41275 h 342900"/>
                <a:gd name="connsiteX13" fmla="*/ 158750 w 466725"/>
                <a:gd name="connsiteY13" fmla="*/ 57150 h 342900"/>
                <a:gd name="connsiteX14" fmla="*/ 165100 w 466725"/>
                <a:gd name="connsiteY14" fmla="*/ 66675 h 342900"/>
                <a:gd name="connsiteX15" fmla="*/ 174625 w 466725"/>
                <a:gd name="connsiteY15" fmla="*/ 69850 h 342900"/>
                <a:gd name="connsiteX16" fmla="*/ 184150 w 466725"/>
                <a:gd name="connsiteY16" fmla="*/ 76200 h 342900"/>
                <a:gd name="connsiteX17" fmla="*/ 206375 w 466725"/>
                <a:gd name="connsiteY17" fmla="*/ 95250 h 342900"/>
                <a:gd name="connsiteX18" fmla="*/ 215900 w 466725"/>
                <a:gd name="connsiteY18" fmla="*/ 98425 h 342900"/>
                <a:gd name="connsiteX19" fmla="*/ 228600 w 466725"/>
                <a:gd name="connsiteY19" fmla="*/ 104775 h 342900"/>
                <a:gd name="connsiteX20" fmla="*/ 260350 w 466725"/>
                <a:gd name="connsiteY20" fmla="*/ 107950 h 342900"/>
                <a:gd name="connsiteX21" fmla="*/ 295275 w 466725"/>
                <a:gd name="connsiteY21" fmla="*/ 120650 h 342900"/>
                <a:gd name="connsiteX22" fmla="*/ 307975 w 466725"/>
                <a:gd name="connsiteY22" fmla="*/ 139700 h 342900"/>
                <a:gd name="connsiteX23" fmla="*/ 314325 w 466725"/>
                <a:gd name="connsiteY23" fmla="*/ 149225 h 342900"/>
                <a:gd name="connsiteX24" fmla="*/ 323850 w 466725"/>
                <a:gd name="connsiteY24" fmla="*/ 158750 h 342900"/>
                <a:gd name="connsiteX25" fmla="*/ 330200 w 466725"/>
                <a:gd name="connsiteY25" fmla="*/ 177800 h 342900"/>
                <a:gd name="connsiteX26" fmla="*/ 333375 w 466725"/>
                <a:gd name="connsiteY26" fmla="*/ 187325 h 342900"/>
                <a:gd name="connsiteX27" fmla="*/ 342900 w 466725"/>
                <a:gd name="connsiteY27" fmla="*/ 196850 h 342900"/>
                <a:gd name="connsiteX28" fmla="*/ 346075 w 466725"/>
                <a:gd name="connsiteY28" fmla="*/ 206375 h 342900"/>
                <a:gd name="connsiteX29" fmla="*/ 355600 w 466725"/>
                <a:gd name="connsiteY29" fmla="*/ 209550 h 342900"/>
                <a:gd name="connsiteX30" fmla="*/ 365125 w 466725"/>
                <a:gd name="connsiteY30" fmla="*/ 215900 h 342900"/>
                <a:gd name="connsiteX31" fmla="*/ 374650 w 466725"/>
                <a:gd name="connsiteY31" fmla="*/ 219075 h 342900"/>
                <a:gd name="connsiteX32" fmla="*/ 384175 w 466725"/>
                <a:gd name="connsiteY32" fmla="*/ 225425 h 342900"/>
                <a:gd name="connsiteX33" fmla="*/ 403225 w 466725"/>
                <a:gd name="connsiteY33" fmla="*/ 231775 h 342900"/>
                <a:gd name="connsiteX34" fmla="*/ 412750 w 466725"/>
                <a:gd name="connsiteY34" fmla="*/ 238125 h 342900"/>
                <a:gd name="connsiteX35" fmla="*/ 431800 w 466725"/>
                <a:gd name="connsiteY35" fmla="*/ 247650 h 342900"/>
                <a:gd name="connsiteX36" fmla="*/ 438150 w 466725"/>
                <a:gd name="connsiteY36" fmla="*/ 257175 h 342900"/>
                <a:gd name="connsiteX37" fmla="*/ 447675 w 466725"/>
                <a:gd name="connsiteY37" fmla="*/ 266700 h 342900"/>
                <a:gd name="connsiteX38" fmla="*/ 454025 w 466725"/>
                <a:gd name="connsiteY38" fmla="*/ 285750 h 342900"/>
                <a:gd name="connsiteX39" fmla="*/ 457200 w 466725"/>
                <a:gd name="connsiteY39" fmla="*/ 295275 h 342900"/>
                <a:gd name="connsiteX40" fmla="*/ 460375 w 466725"/>
                <a:gd name="connsiteY40" fmla="*/ 311150 h 342900"/>
                <a:gd name="connsiteX41" fmla="*/ 463550 w 466725"/>
                <a:gd name="connsiteY41" fmla="*/ 330200 h 342900"/>
                <a:gd name="connsiteX42" fmla="*/ 466725 w 466725"/>
                <a:gd name="connsiteY42" fmla="*/ 3302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66725" h="342900">
                  <a:moveTo>
                    <a:pt x="28575" y="342900"/>
                  </a:moveTo>
                  <a:cubicBezTo>
                    <a:pt x="20846" y="323576"/>
                    <a:pt x="18364" y="320167"/>
                    <a:pt x="15875" y="295275"/>
                  </a:cubicBezTo>
                  <a:cubicBezTo>
                    <a:pt x="14616" y="282680"/>
                    <a:pt x="12333" y="255338"/>
                    <a:pt x="9525" y="241300"/>
                  </a:cubicBezTo>
                  <a:cubicBezTo>
                    <a:pt x="7813" y="232742"/>
                    <a:pt x="5292" y="224367"/>
                    <a:pt x="3175" y="215900"/>
                  </a:cubicBezTo>
                  <a:lnTo>
                    <a:pt x="0" y="203200"/>
                  </a:lnTo>
                  <a:cubicBezTo>
                    <a:pt x="1058" y="146050"/>
                    <a:pt x="321" y="88838"/>
                    <a:pt x="3175" y="31750"/>
                  </a:cubicBezTo>
                  <a:cubicBezTo>
                    <a:pt x="3862" y="18017"/>
                    <a:pt x="7872" y="11318"/>
                    <a:pt x="19050" y="6350"/>
                  </a:cubicBezTo>
                  <a:cubicBezTo>
                    <a:pt x="25167" y="3632"/>
                    <a:pt x="38100" y="0"/>
                    <a:pt x="38100" y="0"/>
                  </a:cubicBezTo>
                  <a:cubicBezTo>
                    <a:pt x="45508" y="1058"/>
                    <a:pt x="52943" y="1945"/>
                    <a:pt x="60325" y="3175"/>
                  </a:cubicBezTo>
                  <a:cubicBezTo>
                    <a:pt x="72039" y="5127"/>
                    <a:pt x="81487" y="6818"/>
                    <a:pt x="92075" y="12700"/>
                  </a:cubicBezTo>
                  <a:cubicBezTo>
                    <a:pt x="96701" y="15270"/>
                    <a:pt x="100288" y="19420"/>
                    <a:pt x="104775" y="22225"/>
                  </a:cubicBezTo>
                  <a:cubicBezTo>
                    <a:pt x="108789" y="24733"/>
                    <a:pt x="113416" y="26140"/>
                    <a:pt x="117475" y="28575"/>
                  </a:cubicBezTo>
                  <a:cubicBezTo>
                    <a:pt x="124019" y="32502"/>
                    <a:pt x="130175" y="37042"/>
                    <a:pt x="136525" y="41275"/>
                  </a:cubicBezTo>
                  <a:cubicBezTo>
                    <a:pt x="141933" y="44881"/>
                    <a:pt x="154812" y="53212"/>
                    <a:pt x="158750" y="57150"/>
                  </a:cubicBezTo>
                  <a:cubicBezTo>
                    <a:pt x="161448" y="59848"/>
                    <a:pt x="162120" y="64291"/>
                    <a:pt x="165100" y="66675"/>
                  </a:cubicBezTo>
                  <a:cubicBezTo>
                    <a:pt x="167713" y="68766"/>
                    <a:pt x="171632" y="68353"/>
                    <a:pt x="174625" y="69850"/>
                  </a:cubicBezTo>
                  <a:cubicBezTo>
                    <a:pt x="178038" y="71557"/>
                    <a:pt x="181219" y="73757"/>
                    <a:pt x="184150" y="76200"/>
                  </a:cubicBezTo>
                  <a:cubicBezTo>
                    <a:pt x="196434" y="86436"/>
                    <a:pt x="191242" y="86602"/>
                    <a:pt x="206375" y="95250"/>
                  </a:cubicBezTo>
                  <a:cubicBezTo>
                    <a:pt x="209281" y="96910"/>
                    <a:pt x="212824" y="97107"/>
                    <a:pt x="215900" y="98425"/>
                  </a:cubicBezTo>
                  <a:cubicBezTo>
                    <a:pt x="220250" y="100289"/>
                    <a:pt x="223972" y="103783"/>
                    <a:pt x="228600" y="104775"/>
                  </a:cubicBezTo>
                  <a:cubicBezTo>
                    <a:pt x="239000" y="107004"/>
                    <a:pt x="249767" y="106892"/>
                    <a:pt x="260350" y="107950"/>
                  </a:cubicBezTo>
                  <a:cubicBezTo>
                    <a:pt x="289452" y="115225"/>
                    <a:pt x="278488" y="109459"/>
                    <a:pt x="295275" y="120650"/>
                  </a:cubicBezTo>
                  <a:lnTo>
                    <a:pt x="307975" y="139700"/>
                  </a:lnTo>
                  <a:cubicBezTo>
                    <a:pt x="310092" y="142875"/>
                    <a:pt x="311627" y="146527"/>
                    <a:pt x="314325" y="149225"/>
                  </a:cubicBezTo>
                  <a:lnTo>
                    <a:pt x="323850" y="158750"/>
                  </a:lnTo>
                  <a:lnTo>
                    <a:pt x="330200" y="177800"/>
                  </a:lnTo>
                  <a:cubicBezTo>
                    <a:pt x="331258" y="180975"/>
                    <a:pt x="331008" y="184958"/>
                    <a:pt x="333375" y="187325"/>
                  </a:cubicBezTo>
                  <a:lnTo>
                    <a:pt x="342900" y="196850"/>
                  </a:lnTo>
                  <a:cubicBezTo>
                    <a:pt x="343958" y="200025"/>
                    <a:pt x="343708" y="204008"/>
                    <a:pt x="346075" y="206375"/>
                  </a:cubicBezTo>
                  <a:cubicBezTo>
                    <a:pt x="348442" y="208742"/>
                    <a:pt x="352607" y="208053"/>
                    <a:pt x="355600" y="209550"/>
                  </a:cubicBezTo>
                  <a:cubicBezTo>
                    <a:pt x="359013" y="211257"/>
                    <a:pt x="361712" y="214193"/>
                    <a:pt x="365125" y="215900"/>
                  </a:cubicBezTo>
                  <a:cubicBezTo>
                    <a:pt x="368118" y="217397"/>
                    <a:pt x="371657" y="217578"/>
                    <a:pt x="374650" y="219075"/>
                  </a:cubicBezTo>
                  <a:cubicBezTo>
                    <a:pt x="378063" y="220782"/>
                    <a:pt x="380688" y="223875"/>
                    <a:pt x="384175" y="225425"/>
                  </a:cubicBezTo>
                  <a:cubicBezTo>
                    <a:pt x="390292" y="228143"/>
                    <a:pt x="397656" y="228062"/>
                    <a:pt x="403225" y="231775"/>
                  </a:cubicBezTo>
                  <a:cubicBezTo>
                    <a:pt x="406400" y="233892"/>
                    <a:pt x="409337" y="236418"/>
                    <a:pt x="412750" y="238125"/>
                  </a:cubicBezTo>
                  <a:cubicBezTo>
                    <a:pt x="439040" y="251270"/>
                    <a:pt x="404503" y="229452"/>
                    <a:pt x="431800" y="247650"/>
                  </a:cubicBezTo>
                  <a:cubicBezTo>
                    <a:pt x="433917" y="250825"/>
                    <a:pt x="435707" y="254244"/>
                    <a:pt x="438150" y="257175"/>
                  </a:cubicBezTo>
                  <a:cubicBezTo>
                    <a:pt x="441025" y="260624"/>
                    <a:pt x="445494" y="262775"/>
                    <a:pt x="447675" y="266700"/>
                  </a:cubicBezTo>
                  <a:cubicBezTo>
                    <a:pt x="450926" y="272551"/>
                    <a:pt x="451908" y="279400"/>
                    <a:pt x="454025" y="285750"/>
                  </a:cubicBezTo>
                  <a:cubicBezTo>
                    <a:pt x="455083" y="288925"/>
                    <a:pt x="456544" y="291993"/>
                    <a:pt x="457200" y="295275"/>
                  </a:cubicBezTo>
                  <a:cubicBezTo>
                    <a:pt x="458258" y="300567"/>
                    <a:pt x="459410" y="305841"/>
                    <a:pt x="460375" y="311150"/>
                  </a:cubicBezTo>
                  <a:cubicBezTo>
                    <a:pt x="461527" y="317484"/>
                    <a:pt x="461514" y="324093"/>
                    <a:pt x="463550" y="330200"/>
                  </a:cubicBezTo>
                  <a:cubicBezTo>
                    <a:pt x="463885" y="331204"/>
                    <a:pt x="465667" y="330200"/>
                    <a:pt x="466725" y="33020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4527550" y="2311400"/>
              <a:ext cx="209550" cy="104775"/>
            </a:xfrm>
            <a:custGeom>
              <a:avLst/>
              <a:gdLst>
                <a:gd name="connsiteX0" fmla="*/ 85725 w 209550"/>
                <a:gd name="connsiteY0" fmla="*/ 0 h 104775"/>
                <a:gd name="connsiteX1" fmla="*/ 63500 w 209550"/>
                <a:gd name="connsiteY1" fmla="*/ 3175 h 104775"/>
                <a:gd name="connsiteX2" fmla="*/ 41275 w 209550"/>
                <a:gd name="connsiteY2" fmla="*/ 9525 h 104775"/>
                <a:gd name="connsiteX3" fmla="*/ 22225 w 209550"/>
                <a:gd name="connsiteY3" fmla="*/ 31750 h 104775"/>
                <a:gd name="connsiteX4" fmla="*/ 19050 w 209550"/>
                <a:gd name="connsiteY4" fmla="*/ 41275 h 104775"/>
                <a:gd name="connsiteX5" fmla="*/ 9525 w 209550"/>
                <a:gd name="connsiteY5" fmla="*/ 50800 h 104775"/>
                <a:gd name="connsiteX6" fmla="*/ 0 w 209550"/>
                <a:gd name="connsiteY6" fmla="*/ 73025 h 104775"/>
                <a:gd name="connsiteX7" fmla="*/ 12700 w 209550"/>
                <a:gd name="connsiteY7" fmla="*/ 95250 h 104775"/>
                <a:gd name="connsiteX8" fmla="*/ 28575 w 209550"/>
                <a:gd name="connsiteY8" fmla="*/ 98425 h 104775"/>
                <a:gd name="connsiteX9" fmla="*/ 47625 w 209550"/>
                <a:gd name="connsiteY9" fmla="*/ 104775 h 104775"/>
                <a:gd name="connsiteX10" fmla="*/ 107950 w 209550"/>
                <a:gd name="connsiteY10" fmla="*/ 101600 h 104775"/>
                <a:gd name="connsiteX11" fmla="*/ 117475 w 209550"/>
                <a:gd name="connsiteY11" fmla="*/ 95250 h 104775"/>
                <a:gd name="connsiteX12" fmla="*/ 142875 w 209550"/>
                <a:gd name="connsiteY12" fmla="*/ 88900 h 104775"/>
                <a:gd name="connsiteX13" fmla="*/ 165100 w 209550"/>
                <a:gd name="connsiteY13" fmla="*/ 76200 h 104775"/>
                <a:gd name="connsiteX14" fmla="*/ 187325 w 209550"/>
                <a:gd name="connsiteY14" fmla="*/ 69850 h 104775"/>
                <a:gd name="connsiteX15" fmla="*/ 196850 w 209550"/>
                <a:gd name="connsiteY15" fmla="*/ 66675 h 104775"/>
                <a:gd name="connsiteX16" fmla="*/ 209550 w 209550"/>
                <a:gd name="connsiteY16" fmla="*/ 5715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9550" h="104775">
                  <a:moveTo>
                    <a:pt x="85725" y="0"/>
                  </a:moveTo>
                  <a:cubicBezTo>
                    <a:pt x="78317" y="1058"/>
                    <a:pt x="70863" y="1836"/>
                    <a:pt x="63500" y="3175"/>
                  </a:cubicBezTo>
                  <a:cubicBezTo>
                    <a:pt x="54729" y="4770"/>
                    <a:pt x="49436" y="6805"/>
                    <a:pt x="41275" y="9525"/>
                  </a:cubicBezTo>
                  <a:cubicBezTo>
                    <a:pt x="33463" y="17337"/>
                    <a:pt x="27060" y="22079"/>
                    <a:pt x="22225" y="31750"/>
                  </a:cubicBezTo>
                  <a:cubicBezTo>
                    <a:pt x="20728" y="34743"/>
                    <a:pt x="20906" y="38490"/>
                    <a:pt x="19050" y="41275"/>
                  </a:cubicBezTo>
                  <a:cubicBezTo>
                    <a:pt x="16559" y="45011"/>
                    <a:pt x="12135" y="47146"/>
                    <a:pt x="9525" y="50800"/>
                  </a:cubicBezTo>
                  <a:cubicBezTo>
                    <a:pt x="4621" y="57666"/>
                    <a:pt x="2591" y="65252"/>
                    <a:pt x="0" y="73025"/>
                  </a:cubicBezTo>
                  <a:cubicBezTo>
                    <a:pt x="2513" y="83078"/>
                    <a:pt x="1891" y="89845"/>
                    <a:pt x="12700" y="95250"/>
                  </a:cubicBezTo>
                  <a:cubicBezTo>
                    <a:pt x="17527" y="97663"/>
                    <a:pt x="23369" y="97005"/>
                    <a:pt x="28575" y="98425"/>
                  </a:cubicBezTo>
                  <a:cubicBezTo>
                    <a:pt x="35033" y="100186"/>
                    <a:pt x="47625" y="104775"/>
                    <a:pt x="47625" y="104775"/>
                  </a:cubicBezTo>
                  <a:cubicBezTo>
                    <a:pt x="67733" y="103717"/>
                    <a:pt x="87998" y="104321"/>
                    <a:pt x="107950" y="101600"/>
                  </a:cubicBezTo>
                  <a:cubicBezTo>
                    <a:pt x="111731" y="101084"/>
                    <a:pt x="113902" y="96590"/>
                    <a:pt x="117475" y="95250"/>
                  </a:cubicBezTo>
                  <a:cubicBezTo>
                    <a:pt x="131966" y="89816"/>
                    <a:pt x="131124" y="94776"/>
                    <a:pt x="142875" y="88900"/>
                  </a:cubicBezTo>
                  <a:cubicBezTo>
                    <a:pt x="174761" y="72957"/>
                    <a:pt x="126136" y="92899"/>
                    <a:pt x="165100" y="76200"/>
                  </a:cubicBezTo>
                  <a:cubicBezTo>
                    <a:pt x="172713" y="72937"/>
                    <a:pt x="179269" y="72152"/>
                    <a:pt x="187325" y="69850"/>
                  </a:cubicBezTo>
                  <a:cubicBezTo>
                    <a:pt x="190543" y="68931"/>
                    <a:pt x="193857" y="68172"/>
                    <a:pt x="196850" y="66675"/>
                  </a:cubicBezTo>
                  <a:cubicBezTo>
                    <a:pt x="204030" y="63085"/>
                    <a:pt x="205085" y="61615"/>
                    <a:pt x="209550" y="5715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222750" y="2500901"/>
              <a:ext cx="444500" cy="220074"/>
            </a:xfrm>
            <a:custGeom>
              <a:avLst/>
              <a:gdLst>
                <a:gd name="connsiteX0" fmla="*/ 444500 w 444500"/>
                <a:gd name="connsiteY0" fmla="*/ 10524 h 220074"/>
                <a:gd name="connsiteX1" fmla="*/ 355600 w 444500"/>
                <a:gd name="connsiteY1" fmla="*/ 4174 h 220074"/>
                <a:gd name="connsiteX2" fmla="*/ 342900 w 444500"/>
                <a:gd name="connsiteY2" fmla="*/ 10524 h 220074"/>
                <a:gd name="connsiteX3" fmla="*/ 333375 w 444500"/>
                <a:gd name="connsiteY3" fmla="*/ 20049 h 220074"/>
                <a:gd name="connsiteX4" fmla="*/ 323850 w 444500"/>
                <a:gd name="connsiteY4" fmla="*/ 26399 h 220074"/>
                <a:gd name="connsiteX5" fmla="*/ 311150 w 444500"/>
                <a:gd name="connsiteY5" fmla="*/ 42274 h 220074"/>
                <a:gd name="connsiteX6" fmla="*/ 298450 w 444500"/>
                <a:gd name="connsiteY6" fmla="*/ 61324 h 220074"/>
                <a:gd name="connsiteX7" fmla="*/ 292100 w 444500"/>
                <a:gd name="connsiteY7" fmla="*/ 70849 h 220074"/>
                <a:gd name="connsiteX8" fmla="*/ 273050 w 444500"/>
                <a:gd name="connsiteY8" fmla="*/ 83549 h 220074"/>
                <a:gd name="connsiteX9" fmla="*/ 234950 w 444500"/>
                <a:gd name="connsiteY9" fmla="*/ 89899 h 220074"/>
                <a:gd name="connsiteX10" fmla="*/ 196850 w 444500"/>
                <a:gd name="connsiteY10" fmla="*/ 93074 h 220074"/>
                <a:gd name="connsiteX11" fmla="*/ 149225 w 444500"/>
                <a:gd name="connsiteY11" fmla="*/ 102599 h 220074"/>
                <a:gd name="connsiteX12" fmla="*/ 139700 w 444500"/>
                <a:gd name="connsiteY12" fmla="*/ 105774 h 220074"/>
                <a:gd name="connsiteX13" fmla="*/ 123825 w 444500"/>
                <a:gd name="connsiteY13" fmla="*/ 108949 h 220074"/>
                <a:gd name="connsiteX14" fmla="*/ 101600 w 444500"/>
                <a:gd name="connsiteY14" fmla="*/ 121649 h 220074"/>
                <a:gd name="connsiteX15" fmla="*/ 69850 w 444500"/>
                <a:gd name="connsiteY15" fmla="*/ 131174 h 220074"/>
                <a:gd name="connsiteX16" fmla="*/ 60325 w 444500"/>
                <a:gd name="connsiteY16" fmla="*/ 140699 h 220074"/>
                <a:gd name="connsiteX17" fmla="*/ 50800 w 444500"/>
                <a:gd name="connsiteY17" fmla="*/ 143874 h 220074"/>
                <a:gd name="connsiteX18" fmla="*/ 31750 w 444500"/>
                <a:gd name="connsiteY18" fmla="*/ 162924 h 220074"/>
                <a:gd name="connsiteX19" fmla="*/ 22225 w 444500"/>
                <a:gd name="connsiteY19" fmla="*/ 169274 h 220074"/>
                <a:gd name="connsiteX20" fmla="*/ 19050 w 444500"/>
                <a:gd name="connsiteY20" fmla="*/ 178799 h 220074"/>
                <a:gd name="connsiteX21" fmla="*/ 0 w 444500"/>
                <a:gd name="connsiteY21" fmla="*/ 216899 h 220074"/>
                <a:gd name="connsiteX22" fmla="*/ 0 w 444500"/>
                <a:gd name="connsiteY22" fmla="*/ 220074 h 22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4500" h="220074">
                  <a:moveTo>
                    <a:pt x="444500" y="10524"/>
                  </a:moveTo>
                  <a:cubicBezTo>
                    <a:pt x="396822" y="-5369"/>
                    <a:pt x="425951" y="471"/>
                    <a:pt x="355600" y="4174"/>
                  </a:cubicBezTo>
                  <a:cubicBezTo>
                    <a:pt x="351367" y="6291"/>
                    <a:pt x="346751" y="7773"/>
                    <a:pt x="342900" y="10524"/>
                  </a:cubicBezTo>
                  <a:cubicBezTo>
                    <a:pt x="339246" y="13134"/>
                    <a:pt x="336824" y="17174"/>
                    <a:pt x="333375" y="20049"/>
                  </a:cubicBezTo>
                  <a:cubicBezTo>
                    <a:pt x="330444" y="22492"/>
                    <a:pt x="327025" y="24282"/>
                    <a:pt x="323850" y="26399"/>
                  </a:cubicBezTo>
                  <a:cubicBezTo>
                    <a:pt x="316700" y="47849"/>
                    <a:pt x="326616" y="24599"/>
                    <a:pt x="311150" y="42274"/>
                  </a:cubicBezTo>
                  <a:cubicBezTo>
                    <a:pt x="306124" y="48017"/>
                    <a:pt x="302683" y="54974"/>
                    <a:pt x="298450" y="61324"/>
                  </a:cubicBezTo>
                  <a:cubicBezTo>
                    <a:pt x="296333" y="64499"/>
                    <a:pt x="295275" y="68732"/>
                    <a:pt x="292100" y="70849"/>
                  </a:cubicBezTo>
                  <a:cubicBezTo>
                    <a:pt x="285750" y="75082"/>
                    <a:pt x="280534" y="82052"/>
                    <a:pt x="273050" y="83549"/>
                  </a:cubicBezTo>
                  <a:cubicBezTo>
                    <a:pt x="257725" y="86614"/>
                    <a:pt x="251578" y="88149"/>
                    <a:pt x="234950" y="89899"/>
                  </a:cubicBezTo>
                  <a:cubicBezTo>
                    <a:pt x="222276" y="91233"/>
                    <a:pt x="209550" y="92016"/>
                    <a:pt x="196850" y="93074"/>
                  </a:cubicBezTo>
                  <a:cubicBezTo>
                    <a:pt x="159523" y="102406"/>
                    <a:pt x="224096" y="86555"/>
                    <a:pt x="149225" y="102599"/>
                  </a:cubicBezTo>
                  <a:cubicBezTo>
                    <a:pt x="145953" y="103300"/>
                    <a:pt x="142947" y="104962"/>
                    <a:pt x="139700" y="105774"/>
                  </a:cubicBezTo>
                  <a:cubicBezTo>
                    <a:pt x="134465" y="107083"/>
                    <a:pt x="129117" y="107891"/>
                    <a:pt x="123825" y="108949"/>
                  </a:cubicBezTo>
                  <a:cubicBezTo>
                    <a:pt x="115233" y="114677"/>
                    <a:pt x="111671" y="117621"/>
                    <a:pt x="101600" y="121649"/>
                  </a:cubicBezTo>
                  <a:cubicBezTo>
                    <a:pt x="88717" y="126802"/>
                    <a:pt x="82325" y="128055"/>
                    <a:pt x="69850" y="131174"/>
                  </a:cubicBezTo>
                  <a:cubicBezTo>
                    <a:pt x="66675" y="134349"/>
                    <a:pt x="64061" y="138208"/>
                    <a:pt x="60325" y="140699"/>
                  </a:cubicBezTo>
                  <a:cubicBezTo>
                    <a:pt x="57540" y="142555"/>
                    <a:pt x="53442" y="141819"/>
                    <a:pt x="50800" y="143874"/>
                  </a:cubicBezTo>
                  <a:cubicBezTo>
                    <a:pt x="43711" y="149387"/>
                    <a:pt x="39222" y="157943"/>
                    <a:pt x="31750" y="162924"/>
                  </a:cubicBezTo>
                  <a:lnTo>
                    <a:pt x="22225" y="169274"/>
                  </a:lnTo>
                  <a:cubicBezTo>
                    <a:pt x="21167" y="172449"/>
                    <a:pt x="20675" y="175873"/>
                    <a:pt x="19050" y="178799"/>
                  </a:cubicBezTo>
                  <a:cubicBezTo>
                    <a:pt x="12629" y="190357"/>
                    <a:pt x="0" y="202064"/>
                    <a:pt x="0" y="216899"/>
                  </a:cubicBezTo>
                  <a:lnTo>
                    <a:pt x="0" y="220074"/>
                  </a:ln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606925" y="2724150"/>
              <a:ext cx="171450" cy="162537"/>
            </a:xfrm>
            <a:custGeom>
              <a:avLst/>
              <a:gdLst>
                <a:gd name="connsiteX0" fmla="*/ 171450 w 171450"/>
                <a:gd name="connsiteY0" fmla="*/ 0 h 162537"/>
                <a:gd name="connsiteX1" fmla="*/ 155575 w 171450"/>
                <a:gd name="connsiteY1" fmla="*/ 9525 h 162537"/>
                <a:gd name="connsiteX2" fmla="*/ 146050 w 171450"/>
                <a:gd name="connsiteY2" fmla="*/ 12700 h 162537"/>
                <a:gd name="connsiteX3" fmla="*/ 120650 w 171450"/>
                <a:gd name="connsiteY3" fmla="*/ 28575 h 162537"/>
                <a:gd name="connsiteX4" fmla="*/ 114300 w 171450"/>
                <a:gd name="connsiteY4" fmla="*/ 38100 h 162537"/>
                <a:gd name="connsiteX5" fmla="*/ 92075 w 171450"/>
                <a:gd name="connsiteY5" fmla="*/ 47625 h 162537"/>
                <a:gd name="connsiteX6" fmla="*/ 73025 w 171450"/>
                <a:gd name="connsiteY6" fmla="*/ 63500 h 162537"/>
                <a:gd name="connsiteX7" fmla="*/ 63500 w 171450"/>
                <a:gd name="connsiteY7" fmla="*/ 66675 h 162537"/>
                <a:gd name="connsiteX8" fmla="*/ 44450 w 171450"/>
                <a:gd name="connsiteY8" fmla="*/ 82550 h 162537"/>
                <a:gd name="connsiteX9" fmla="*/ 25400 w 171450"/>
                <a:gd name="connsiteY9" fmla="*/ 95250 h 162537"/>
                <a:gd name="connsiteX10" fmla="*/ 19050 w 171450"/>
                <a:gd name="connsiteY10" fmla="*/ 104775 h 162537"/>
                <a:gd name="connsiteX11" fmla="*/ 9525 w 171450"/>
                <a:gd name="connsiteY11" fmla="*/ 107950 h 162537"/>
                <a:gd name="connsiteX12" fmla="*/ 0 w 171450"/>
                <a:gd name="connsiteY12" fmla="*/ 117475 h 162537"/>
                <a:gd name="connsiteX13" fmla="*/ 12700 w 171450"/>
                <a:gd name="connsiteY13" fmla="*/ 120650 h 162537"/>
                <a:gd name="connsiteX14" fmla="*/ 41275 w 171450"/>
                <a:gd name="connsiteY14" fmla="*/ 123825 h 162537"/>
                <a:gd name="connsiteX15" fmla="*/ 57150 w 171450"/>
                <a:gd name="connsiteY15" fmla="*/ 130175 h 162537"/>
                <a:gd name="connsiteX16" fmla="*/ 79375 w 171450"/>
                <a:gd name="connsiteY16" fmla="*/ 136525 h 162537"/>
                <a:gd name="connsiteX17" fmla="*/ 101600 w 171450"/>
                <a:gd name="connsiteY17" fmla="*/ 152400 h 162537"/>
                <a:gd name="connsiteX18" fmla="*/ 111125 w 171450"/>
                <a:gd name="connsiteY18" fmla="*/ 155575 h 162537"/>
                <a:gd name="connsiteX19" fmla="*/ 120650 w 171450"/>
                <a:gd name="connsiteY19" fmla="*/ 161925 h 162537"/>
                <a:gd name="connsiteX20" fmla="*/ 139700 w 171450"/>
                <a:gd name="connsiteY20" fmla="*/ 161925 h 16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1450" h="162537">
                  <a:moveTo>
                    <a:pt x="171450" y="0"/>
                  </a:moveTo>
                  <a:cubicBezTo>
                    <a:pt x="166158" y="3175"/>
                    <a:pt x="161095" y="6765"/>
                    <a:pt x="155575" y="9525"/>
                  </a:cubicBezTo>
                  <a:cubicBezTo>
                    <a:pt x="152582" y="11022"/>
                    <a:pt x="148835" y="10844"/>
                    <a:pt x="146050" y="12700"/>
                  </a:cubicBezTo>
                  <a:cubicBezTo>
                    <a:pt x="115551" y="33033"/>
                    <a:pt x="162201" y="11955"/>
                    <a:pt x="120650" y="28575"/>
                  </a:cubicBezTo>
                  <a:cubicBezTo>
                    <a:pt x="118533" y="31750"/>
                    <a:pt x="116998" y="35402"/>
                    <a:pt x="114300" y="38100"/>
                  </a:cubicBezTo>
                  <a:cubicBezTo>
                    <a:pt x="106991" y="45409"/>
                    <a:pt x="101791" y="45196"/>
                    <a:pt x="92075" y="47625"/>
                  </a:cubicBezTo>
                  <a:cubicBezTo>
                    <a:pt x="85053" y="54647"/>
                    <a:pt x="81866" y="59080"/>
                    <a:pt x="73025" y="63500"/>
                  </a:cubicBezTo>
                  <a:cubicBezTo>
                    <a:pt x="70032" y="64997"/>
                    <a:pt x="66493" y="65178"/>
                    <a:pt x="63500" y="66675"/>
                  </a:cubicBezTo>
                  <a:cubicBezTo>
                    <a:pt x="49885" y="73482"/>
                    <a:pt x="57089" y="72719"/>
                    <a:pt x="44450" y="82550"/>
                  </a:cubicBezTo>
                  <a:cubicBezTo>
                    <a:pt x="38426" y="87235"/>
                    <a:pt x="25400" y="95250"/>
                    <a:pt x="25400" y="95250"/>
                  </a:cubicBezTo>
                  <a:cubicBezTo>
                    <a:pt x="23283" y="98425"/>
                    <a:pt x="22030" y="102391"/>
                    <a:pt x="19050" y="104775"/>
                  </a:cubicBezTo>
                  <a:cubicBezTo>
                    <a:pt x="16437" y="106866"/>
                    <a:pt x="12310" y="106094"/>
                    <a:pt x="9525" y="107950"/>
                  </a:cubicBezTo>
                  <a:cubicBezTo>
                    <a:pt x="5789" y="110441"/>
                    <a:pt x="3175" y="114300"/>
                    <a:pt x="0" y="117475"/>
                  </a:cubicBezTo>
                  <a:cubicBezTo>
                    <a:pt x="4233" y="118533"/>
                    <a:pt x="8387" y="119986"/>
                    <a:pt x="12700" y="120650"/>
                  </a:cubicBezTo>
                  <a:cubicBezTo>
                    <a:pt x="22172" y="122107"/>
                    <a:pt x="31904" y="121817"/>
                    <a:pt x="41275" y="123825"/>
                  </a:cubicBezTo>
                  <a:cubicBezTo>
                    <a:pt x="46848" y="125019"/>
                    <a:pt x="51814" y="128174"/>
                    <a:pt x="57150" y="130175"/>
                  </a:cubicBezTo>
                  <a:cubicBezTo>
                    <a:pt x="66260" y="133591"/>
                    <a:pt x="69367" y="134023"/>
                    <a:pt x="79375" y="136525"/>
                  </a:cubicBezTo>
                  <a:cubicBezTo>
                    <a:pt x="82251" y="138682"/>
                    <a:pt x="96957" y="150079"/>
                    <a:pt x="101600" y="152400"/>
                  </a:cubicBezTo>
                  <a:cubicBezTo>
                    <a:pt x="104593" y="153897"/>
                    <a:pt x="108132" y="154078"/>
                    <a:pt x="111125" y="155575"/>
                  </a:cubicBezTo>
                  <a:cubicBezTo>
                    <a:pt x="114538" y="157282"/>
                    <a:pt x="116925" y="161097"/>
                    <a:pt x="120650" y="161925"/>
                  </a:cubicBezTo>
                  <a:cubicBezTo>
                    <a:pt x="126849" y="163303"/>
                    <a:pt x="133350" y="161925"/>
                    <a:pt x="139700" y="161925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318000" y="2019300"/>
              <a:ext cx="95482" cy="164628"/>
            </a:xfrm>
            <a:custGeom>
              <a:avLst/>
              <a:gdLst>
                <a:gd name="connsiteX0" fmla="*/ 0 w 95482"/>
                <a:gd name="connsiteY0" fmla="*/ 25400 h 164628"/>
                <a:gd name="connsiteX1" fmla="*/ 6350 w 95482"/>
                <a:gd name="connsiteY1" fmla="*/ 41275 h 164628"/>
                <a:gd name="connsiteX2" fmla="*/ 12700 w 95482"/>
                <a:gd name="connsiteY2" fmla="*/ 79375 h 164628"/>
                <a:gd name="connsiteX3" fmla="*/ 15875 w 95482"/>
                <a:gd name="connsiteY3" fmla="*/ 92075 h 164628"/>
                <a:gd name="connsiteX4" fmla="*/ 25400 w 95482"/>
                <a:gd name="connsiteY4" fmla="*/ 111125 h 164628"/>
                <a:gd name="connsiteX5" fmla="*/ 31750 w 95482"/>
                <a:gd name="connsiteY5" fmla="*/ 123825 h 164628"/>
                <a:gd name="connsiteX6" fmla="*/ 38100 w 95482"/>
                <a:gd name="connsiteY6" fmla="*/ 133350 h 164628"/>
                <a:gd name="connsiteX7" fmla="*/ 41275 w 95482"/>
                <a:gd name="connsiteY7" fmla="*/ 142875 h 164628"/>
                <a:gd name="connsiteX8" fmla="*/ 50800 w 95482"/>
                <a:gd name="connsiteY8" fmla="*/ 152400 h 164628"/>
                <a:gd name="connsiteX9" fmla="*/ 53975 w 95482"/>
                <a:gd name="connsiteY9" fmla="*/ 161925 h 164628"/>
                <a:gd name="connsiteX10" fmla="*/ 85725 w 95482"/>
                <a:gd name="connsiteY10" fmla="*/ 149225 h 164628"/>
                <a:gd name="connsiteX11" fmla="*/ 88900 w 95482"/>
                <a:gd name="connsiteY11" fmla="*/ 31750 h 164628"/>
                <a:gd name="connsiteX12" fmla="*/ 95250 w 95482"/>
                <a:gd name="connsiteY12" fmla="*/ 9525 h 164628"/>
                <a:gd name="connsiteX13" fmla="*/ 95250 w 95482"/>
                <a:gd name="connsiteY13" fmla="*/ 0 h 16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482" h="164628">
                  <a:moveTo>
                    <a:pt x="0" y="25400"/>
                  </a:moveTo>
                  <a:cubicBezTo>
                    <a:pt x="2117" y="30692"/>
                    <a:pt x="4712" y="35816"/>
                    <a:pt x="6350" y="41275"/>
                  </a:cubicBezTo>
                  <a:cubicBezTo>
                    <a:pt x="9387" y="51400"/>
                    <a:pt x="10988" y="69958"/>
                    <a:pt x="12700" y="79375"/>
                  </a:cubicBezTo>
                  <a:cubicBezTo>
                    <a:pt x="13481" y="83668"/>
                    <a:pt x="14676" y="87879"/>
                    <a:pt x="15875" y="92075"/>
                  </a:cubicBezTo>
                  <a:cubicBezTo>
                    <a:pt x="20033" y="106628"/>
                    <a:pt x="17449" y="97210"/>
                    <a:pt x="25400" y="111125"/>
                  </a:cubicBezTo>
                  <a:cubicBezTo>
                    <a:pt x="27748" y="115234"/>
                    <a:pt x="29402" y="119716"/>
                    <a:pt x="31750" y="123825"/>
                  </a:cubicBezTo>
                  <a:cubicBezTo>
                    <a:pt x="33643" y="127138"/>
                    <a:pt x="36393" y="129937"/>
                    <a:pt x="38100" y="133350"/>
                  </a:cubicBezTo>
                  <a:cubicBezTo>
                    <a:pt x="39597" y="136343"/>
                    <a:pt x="39419" y="140090"/>
                    <a:pt x="41275" y="142875"/>
                  </a:cubicBezTo>
                  <a:cubicBezTo>
                    <a:pt x="43766" y="146611"/>
                    <a:pt x="47625" y="149225"/>
                    <a:pt x="50800" y="152400"/>
                  </a:cubicBezTo>
                  <a:cubicBezTo>
                    <a:pt x="51858" y="155575"/>
                    <a:pt x="50693" y="161269"/>
                    <a:pt x="53975" y="161925"/>
                  </a:cubicBezTo>
                  <a:cubicBezTo>
                    <a:pt x="82775" y="167685"/>
                    <a:pt x="80602" y="164593"/>
                    <a:pt x="85725" y="149225"/>
                  </a:cubicBezTo>
                  <a:cubicBezTo>
                    <a:pt x="86783" y="110067"/>
                    <a:pt x="86991" y="70876"/>
                    <a:pt x="88900" y="31750"/>
                  </a:cubicBezTo>
                  <a:cubicBezTo>
                    <a:pt x="89579" y="17834"/>
                    <a:pt x="93232" y="21632"/>
                    <a:pt x="95250" y="9525"/>
                  </a:cubicBezTo>
                  <a:cubicBezTo>
                    <a:pt x="95772" y="6393"/>
                    <a:pt x="95250" y="3175"/>
                    <a:pt x="95250" y="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003675" y="2085975"/>
              <a:ext cx="115972" cy="127000"/>
            </a:xfrm>
            <a:custGeom>
              <a:avLst/>
              <a:gdLst>
                <a:gd name="connsiteX0" fmla="*/ 0 w 115972"/>
                <a:gd name="connsiteY0" fmla="*/ 3175 h 127000"/>
                <a:gd name="connsiteX1" fmla="*/ 12700 w 115972"/>
                <a:gd name="connsiteY1" fmla="*/ 19050 h 127000"/>
                <a:gd name="connsiteX2" fmla="*/ 19050 w 115972"/>
                <a:gd name="connsiteY2" fmla="*/ 31750 h 127000"/>
                <a:gd name="connsiteX3" fmla="*/ 25400 w 115972"/>
                <a:gd name="connsiteY3" fmla="*/ 41275 h 127000"/>
                <a:gd name="connsiteX4" fmla="*/ 34925 w 115972"/>
                <a:gd name="connsiteY4" fmla="*/ 63500 h 127000"/>
                <a:gd name="connsiteX5" fmla="*/ 41275 w 115972"/>
                <a:gd name="connsiteY5" fmla="*/ 82550 h 127000"/>
                <a:gd name="connsiteX6" fmla="*/ 66675 w 115972"/>
                <a:gd name="connsiteY6" fmla="*/ 111125 h 127000"/>
                <a:gd name="connsiteX7" fmla="*/ 85725 w 115972"/>
                <a:gd name="connsiteY7" fmla="*/ 123825 h 127000"/>
                <a:gd name="connsiteX8" fmla="*/ 95250 w 115972"/>
                <a:gd name="connsiteY8" fmla="*/ 127000 h 127000"/>
                <a:gd name="connsiteX9" fmla="*/ 114300 w 115972"/>
                <a:gd name="connsiteY9" fmla="*/ 123825 h 127000"/>
                <a:gd name="connsiteX10" fmla="*/ 111125 w 115972"/>
                <a:gd name="connsiteY10" fmla="*/ 69850 h 127000"/>
                <a:gd name="connsiteX11" fmla="*/ 107950 w 115972"/>
                <a:gd name="connsiteY11" fmla="*/ 3175 h 127000"/>
                <a:gd name="connsiteX12" fmla="*/ 107950 w 115972"/>
                <a:gd name="connsiteY12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972" h="127000">
                  <a:moveTo>
                    <a:pt x="0" y="3175"/>
                  </a:moveTo>
                  <a:cubicBezTo>
                    <a:pt x="4233" y="8467"/>
                    <a:pt x="8941" y="13411"/>
                    <a:pt x="12700" y="19050"/>
                  </a:cubicBezTo>
                  <a:cubicBezTo>
                    <a:pt x="15325" y="22988"/>
                    <a:pt x="16702" y="27641"/>
                    <a:pt x="19050" y="31750"/>
                  </a:cubicBezTo>
                  <a:cubicBezTo>
                    <a:pt x="20943" y="35063"/>
                    <a:pt x="23283" y="38100"/>
                    <a:pt x="25400" y="41275"/>
                  </a:cubicBezTo>
                  <a:cubicBezTo>
                    <a:pt x="33799" y="74870"/>
                    <a:pt x="22396" y="35309"/>
                    <a:pt x="34925" y="63500"/>
                  </a:cubicBezTo>
                  <a:cubicBezTo>
                    <a:pt x="37643" y="69617"/>
                    <a:pt x="37562" y="76981"/>
                    <a:pt x="41275" y="82550"/>
                  </a:cubicBezTo>
                  <a:cubicBezTo>
                    <a:pt x="48910" y="94002"/>
                    <a:pt x="53626" y="102426"/>
                    <a:pt x="66675" y="111125"/>
                  </a:cubicBezTo>
                  <a:cubicBezTo>
                    <a:pt x="73025" y="115358"/>
                    <a:pt x="78485" y="121412"/>
                    <a:pt x="85725" y="123825"/>
                  </a:cubicBezTo>
                  <a:lnTo>
                    <a:pt x="95250" y="127000"/>
                  </a:lnTo>
                  <a:lnTo>
                    <a:pt x="114300" y="123825"/>
                  </a:lnTo>
                  <a:cubicBezTo>
                    <a:pt x="119124" y="106460"/>
                    <a:pt x="112072" y="87848"/>
                    <a:pt x="111125" y="69850"/>
                  </a:cubicBezTo>
                  <a:cubicBezTo>
                    <a:pt x="109956" y="47631"/>
                    <a:pt x="108960" y="25402"/>
                    <a:pt x="107950" y="3175"/>
                  </a:cubicBezTo>
                  <a:cubicBezTo>
                    <a:pt x="107902" y="2118"/>
                    <a:pt x="107950" y="1058"/>
                    <a:pt x="107950" y="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6962426" y="641350"/>
              <a:ext cx="362299" cy="965200"/>
            </a:xfrm>
            <a:custGeom>
              <a:avLst/>
              <a:gdLst>
                <a:gd name="connsiteX0" fmla="*/ 362299 w 362299"/>
                <a:gd name="connsiteY0" fmla="*/ 0 h 965200"/>
                <a:gd name="connsiteX1" fmla="*/ 355949 w 362299"/>
                <a:gd name="connsiteY1" fmla="*/ 19050 h 965200"/>
                <a:gd name="connsiteX2" fmla="*/ 340074 w 362299"/>
                <a:gd name="connsiteY2" fmla="*/ 34925 h 965200"/>
                <a:gd name="connsiteX3" fmla="*/ 321024 w 362299"/>
                <a:gd name="connsiteY3" fmla="*/ 50800 h 965200"/>
                <a:gd name="connsiteX4" fmla="*/ 308324 w 362299"/>
                <a:gd name="connsiteY4" fmla="*/ 63500 h 965200"/>
                <a:gd name="connsiteX5" fmla="*/ 305149 w 362299"/>
                <a:gd name="connsiteY5" fmla="*/ 73025 h 965200"/>
                <a:gd name="connsiteX6" fmla="*/ 279749 w 362299"/>
                <a:gd name="connsiteY6" fmla="*/ 101600 h 965200"/>
                <a:gd name="connsiteX7" fmla="*/ 273399 w 362299"/>
                <a:gd name="connsiteY7" fmla="*/ 114300 h 965200"/>
                <a:gd name="connsiteX8" fmla="*/ 260699 w 362299"/>
                <a:gd name="connsiteY8" fmla="*/ 133350 h 965200"/>
                <a:gd name="connsiteX9" fmla="*/ 257524 w 362299"/>
                <a:gd name="connsiteY9" fmla="*/ 152400 h 965200"/>
                <a:gd name="connsiteX10" fmla="*/ 251174 w 362299"/>
                <a:gd name="connsiteY10" fmla="*/ 171450 h 965200"/>
                <a:gd name="connsiteX11" fmla="*/ 247999 w 362299"/>
                <a:gd name="connsiteY11" fmla="*/ 187325 h 965200"/>
                <a:gd name="connsiteX12" fmla="*/ 244824 w 362299"/>
                <a:gd name="connsiteY12" fmla="*/ 238125 h 965200"/>
                <a:gd name="connsiteX13" fmla="*/ 241649 w 362299"/>
                <a:gd name="connsiteY13" fmla="*/ 250825 h 965200"/>
                <a:gd name="connsiteX14" fmla="*/ 232124 w 362299"/>
                <a:gd name="connsiteY14" fmla="*/ 304800 h 965200"/>
                <a:gd name="connsiteX15" fmla="*/ 228949 w 362299"/>
                <a:gd name="connsiteY15" fmla="*/ 320675 h 965200"/>
                <a:gd name="connsiteX16" fmla="*/ 222599 w 362299"/>
                <a:gd name="connsiteY16" fmla="*/ 342900 h 965200"/>
                <a:gd name="connsiteX17" fmla="*/ 219424 w 362299"/>
                <a:gd name="connsiteY17" fmla="*/ 355600 h 965200"/>
                <a:gd name="connsiteX18" fmla="*/ 216249 w 362299"/>
                <a:gd name="connsiteY18" fmla="*/ 444500 h 965200"/>
                <a:gd name="connsiteX19" fmla="*/ 209899 w 362299"/>
                <a:gd name="connsiteY19" fmla="*/ 469900 h 965200"/>
                <a:gd name="connsiteX20" fmla="*/ 200374 w 362299"/>
                <a:gd name="connsiteY20" fmla="*/ 501650 h 965200"/>
                <a:gd name="connsiteX21" fmla="*/ 194024 w 362299"/>
                <a:gd name="connsiteY21" fmla="*/ 511175 h 965200"/>
                <a:gd name="connsiteX22" fmla="*/ 187674 w 362299"/>
                <a:gd name="connsiteY22" fmla="*/ 530225 h 965200"/>
                <a:gd name="connsiteX23" fmla="*/ 174974 w 362299"/>
                <a:gd name="connsiteY23" fmla="*/ 561975 h 965200"/>
                <a:gd name="connsiteX24" fmla="*/ 171799 w 362299"/>
                <a:gd name="connsiteY24" fmla="*/ 571500 h 965200"/>
                <a:gd name="connsiteX25" fmla="*/ 168624 w 362299"/>
                <a:gd name="connsiteY25" fmla="*/ 581025 h 965200"/>
                <a:gd name="connsiteX26" fmla="*/ 162274 w 362299"/>
                <a:gd name="connsiteY26" fmla="*/ 593725 h 965200"/>
                <a:gd name="connsiteX27" fmla="*/ 159099 w 362299"/>
                <a:gd name="connsiteY27" fmla="*/ 609600 h 965200"/>
                <a:gd name="connsiteX28" fmla="*/ 152749 w 362299"/>
                <a:gd name="connsiteY28" fmla="*/ 619125 h 965200"/>
                <a:gd name="connsiteX29" fmla="*/ 149574 w 362299"/>
                <a:gd name="connsiteY29" fmla="*/ 631825 h 965200"/>
                <a:gd name="connsiteX30" fmla="*/ 143224 w 362299"/>
                <a:gd name="connsiteY30" fmla="*/ 650875 h 965200"/>
                <a:gd name="connsiteX31" fmla="*/ 140049 w 362299"/>
                <a:gd name="connsiteY31" fmla="*/ 660400 h 965200"/>
                <a:gd name="connsiteX32" fmla="*/ 136874 w 362299"/>
                <a:gd name="connsiteY32" fmla="*/ 714375 h 965200"/>
                <a:gd name="connsiteX33" fmla="*/ 130524 w 362299"/>
                <a:gd name="connsiteY33" fmla="*/ 746125 h 965200"/>
                <a:gd name="connsiteX34" fmla="*/ 127349 w 362299"/>
                <a:gd name="connsiteY34" fmla="*/ 762000 h 965200"/>
                <a:gd name="connsiteX35" fmla="*/ 120999 w 362299"/>
                <a:gd name="connsiteY35" fmla="*/ 781050 h 965200"/>
                <a:gd name="connsiteX36" fmla="*/ 117824 w 362299"/>
                <a:gd name="connsiteY36" fmla="*/ 800100 h 965200"/>
                <a:gd name="connsiteX37" fmla="*/ 111474 w 362299"/>
                <a:gd name="connsiteY37" fmla="*/ 825500 h 965200"/>
                <a:gd name="connsiteX38" fmla="*/ 105124 w 362299"/>
                <a:gd name="connsiteY38" fmla="*/ 838200 h 965200"/>
                <a:gd name="connsiteX39" fmla="*/ 95599 w 362299"/>
                <a:gd name="connsiteY39" fmla="*/ 847725 h 965200"/>
                <a:gd name="connsiteX40" fmla="*/ 89249 w 362299"/>
                <a:gd name="connsiteY40" fmla="*/ 857250 h 965200"/>
                <a:gd name="connsiteX41" fmla="*/ 70199 w 362299"/>
                <a:gd name="connsiteY41" fmla="*/ 876300 h 965200"/>
                <a:gd name="connsiteX42" fmla="*/ 63849 w 362299"/>
                <a:gd name="connsiteY42" fmla="*/ 885825 h 965200"/>
                <a:gd name="connsiteX43" fmla="*/ 44799 w 362299"/>
                <a:gd name="connsiteY43" fmla="*/ 904875 h 965200"/>
                <a:gd name="connsiteX44" fmla="*/ 35274 w 362299"/>
                <a:gd name="connsiteY44" fmla="*/ 914400 h 965200"/>
                <a:gd name="connsiteX45" fmla="*/ 16224 w 362299"/>
                <a:gd name="connsiteY45" fmla="*/ 939800 h 965200"/>
                <a:gd name="connsiteX46" fmla="*/ 349 w 362299"/>
                <a:gd name="connsiteY46" fmla="*/ 958850 h 965200"/>
                <a:gd name="connsiteX47" fmla="*/ 349 w 362299"/>
                <a:gd name="connsiteY47" fmla="*/ 96520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2299" h="965200">
                  <a:moveTo>
                    <a:pt x="362299" y="0"/>
                  </a:moveTo>
                  <a:cubicBezTo>
                    <a:pt x="360182" y="6350"/>
                    <a:pt x="358667" y="12933"/>
                    <a:pt x="355949" y="19050"/>
                  </a:cubicBezTo>
                  <a:cubicBezTo>
                    <a:pt x="350471" y="31376"/>
                    <a:pt x="349786" y="26832"/>
                    <a:pt x="340074" y="34925"/>
                  </a:cubicBezTo>
                  <a:cubicBezTo>
                    <a:pt x="315628" y="55297"/>
                    <a:pt x="344673" y="35034"/>
                    <a:pt x="321024" y="50800"/>
                  </a:cubicBezTo>
                  <a:cubicBezTo>
                    <a:pt x="312557" y="76200"/>
                    <a:pt x="325257" y="46567"/>
                    <a:pt x="308324" y="63500"/>
                  </a:cubicBezTo>
                  <a:cubicBezTo>
                    <a:pt x="305957" y="65867"/>
                    <a:pt x="307204" y="70383"/>
                    <a:pt x="305149" y="73025"/>
                  </a:cubicBezTo>
                  <a:cubicBezTo>
                    <a:pt x="284376" y="99733"/>
                    <a:pt x="290666" y="82496"/>
                    <a:pt x="279749" y="101600"/>
                  </a:cubicBezTo>
                  <a:cubicBezTo>
                    <a:pt x="277401" y="105709"/>
                    <a:pt x="275834" y="110241"/>
                    <a:pt x="273399" y="114300"/>
                  </a:cubicBezTo>
                  <a:cubicBezTo>
                    <a:pt x="269472" y="120844"/>
                    <a:pt x="260699" y="133350"/>
                    <a:pt x="260699" y="133350"/>
                  </a:cubicBezTo>
                  <a:cubicBezTo>
                    <a:pt x="259641" y="139700"/>
                    <a:pt x="259085" y="146155"/>
                    <a:pt x="257524" y="152400"/>
                  </a:cubicBezTo>
                  <a:cubicBezTo>
                    <a:pt x="255901" y="158894"/>
                    <a:pt x="252487" y="164886"/>
                    <a:pt x="251174" y="171450"/>
                  </a:cubicBezTo>
                  <a:lnTo>
                    <a:pt x="247999" y="187325"/>
                  </a:lnTo>
                  <a:cubicBezTo>
                    <a:pt x="246941" y="204258"/>
                    <a:pt x="246512" y="221243"/>
                    <a:pt x="244824" y="238125"/>
                  </a:cubicBezTo>
                  <a:cubicBezTo>
                    <a:pt x="244390" y="242467"/>
                    <a:pt x="242465" y="246538"/>
                    <a:pt x="241649" y="250825"/>
                  </a:cubicBezTo>
                  <a:cubicBezTo>
                    <a:pt x="238231" y="268772"/>
                    <a:pt x="235392" y="286825"/>
                    <a:pt x="232124" y="304800"/>
                  </a:cubicBezTo>
                  <a:cubicBezTo>
                    <a:pt x="231159" y="310109"/>
                    <a:pt x="230258" y="315440"/>
                    <a:pt x="228949" y="320675"/>
                  </a:cubicBezTo>
                  <a:cubicBezTo>
                    <a:pt x="219023" y="360377"/>
                    <a:pt x="231709" y="311016"/>
                    <a:pt x="222599" y="342900"/>
                  </a:cubicBezTo>
                  <a:cubicBezTo>
                    <a:pt x="221400" y="347096"/>
                    <a:pt x="220482" y="351367"/>
                    <a:pt x="219424" y="355600"/>
                  </a:cubicBezTo>
                  <a:cubicBezTo>
                    <a:pt x="218366" y="385233"/>
                    <a:pt x="218711" y="414950"/>
                    <a:pt x="216249" y="444500"/>
                  </a:cubicBezTo>
                  <a:cubicBezTo>
                    <a:pt x="215524" y="453197"/>
                    <a:pt x="212016" y="461433"/>
                    <a:pt x="209899" y="469900"/>
                  </a:cubicBezTo>
                  <a:cubicBezTo>
                    <a:pt x="208124" y="476999"/>
                    <a:pt x="203466" y="497012"/>
                    <a:pt x="200374" y="501650"/>
                  </a:cubicBezTo>
                  <a:cubicBezTo>
                    <a:pt x="198257" y="504825"/>
                    <a:pt x="195574" y="507688"/>
                    <a:pt x="194024" y="511175"/>
                  </a:cubicBezTo>
                  <a:cubicBezTo>
                    <a:pt x="191306" y="517292"/>
                    <a:pt x="190667" y="524238"/>
                    <a:pt x="187674" y="530225"/>
                  </a:cubicBezTo>
                  <a:cubicBezTo>
                    <a:pt x="178331" y="548912"/>
                    <a:pt x="182821" y="538435"/>
                    <a:pt x="174974" y="561975"/>
                  </a:cubicBezTo>
                  <a:lnTo>
                    <a:pt x="171799" y="571500"/>
                  </a:lnTo>
                  <a:cubicBezTo>
                    <a:pt x="170741" y="574675"/>
                    <a:pt x="170121" y="578032"/>
                    <a:pt x="168624" y="581025"/>
                  </a:cubicBezTo>
                  <a:lnTo>
                    <a:pt x="162274" y="593725"/>
                  </a:lnTo>
                  <a:cubicBezTo>
                    <a:pt x="161216" y="599017"/>
                    <a:pt x="160994" y="604547"/>
                    <a:pt x="159099" y="609600"/>
                  </a:cubicBezTo>
                  <a:cubicBezTo>
                    <a:pt x="157759" y="613173"/>
                    <a:pt x="154252" y="615618"/>
                    <a:pt x="152749" y="619125"/>
                  </a:cubicBezTo>
                  <a:cubicBezTo>
                    <a:pt x="151030" y="623136"/>
                    <a:pt x="150828" y="627645"/>
                    <a:pt x="149574" y="631825"/>
                  </a:cubicBezTo>
                  <a:cubicBezTo>
                    <a:pt x="147651" y="638236"/>
                    <a:pt x="145341" y="644525"/>
                    <a:pt x="143224" y="650875"/>
                  </a:cubicBezTo>
                  <a:lnTo>
                    <a:pt x="140049" y="660400"/>
                  </a:lnTo>
                  <a:cubicBezTo>
                    <a:pt x="138991" y="678392"/>
                    <a:pt x="138864" y="696462"/>
                    <a:pt x="136874" y="714375"/>
                  </a:cubicBezTo>
                  <a:cubicBezTo>
                    <a:pt x="135682" y="725102"/>
                    <a:pt x="132641" y="735542"/>
                    <a:pt x="130524" y="746125"/>
                  </a:cubicBezTo>
                  <a:cubicBezTo>
                    <a:pt x="129466" y="751417"/>
                    <a:pt x="129056" y="756880"/>
                    <a:pt x="127349" y="762000"/>
                  </a:cubicBezTo>
                  <a:cubicBezTo>
                    <a:pt x="125232" y="768350"/>
                    <a:pt x="122099" y="774448"/>
                    <a:pt x="120999" y="781050"/>
                  </a:cubicBezTo>
                  <a:cubicBezTo>
                    <a:pt x="119941" y="787400"/>
                    <a:pt x="118976" y="793766"/>
                    <a:pt x="117824" y="800100"/>
                  </a:cubicBezTo>
                  <a:cubicBezTo>
                    <a:pt x="116255" y="808731"/>
                    <a:pt x="114953" y="817383"/>
                    <a:pt x="111474" y="825500"/>
                  </a:cubicBezTo>
                  <a:cubicBezTo>
                    <a:pt x="109610" y="829850"/>
                    <a:pt x="107875" y="834349"/>
                    <a:pt x="105124" y="838200"/>
                  </a:cubicBezTo>
                  <a:cubicBezTo>
                    <a:pt x="102514" y="841854"/>
                    <a:pt x="98474" y="844276"/>
                    <a:pt x="95599" y="847725"/>
                  </a:cubicBezTo>
                  <a:cubicBezTo>
                    <a:pt x="93156" y="850656"/>
                    <a:pt x="91784" y="854398"/>
                    <a:pt x="89249" y="857250"/>
                  </a:cubicBezTo>
                  <a:cubicBezTo>
                    <a:pt x="83283" y="863962"/>
                    <a:pt x="75180" y="868828"/>
                    <a:pt x="70199" y="876300"/>
                  </a:cubicBezTo>
                  <a:cubicBezTo>
                    <a:pt x="68082" y="879475"/>
                    <a:pt x="66384" y="882973"/>
                    <a:pt x="63849" y="885825"/>
                  </a:cubicBezTo>
                  <a:cubicBezTo>
                    <a:pt x="57883" y="892537"/>
                    <a:pt x="51149" y="898525"/>
                    <a:pt x="44799" y="904875"/>
                  </a:cubicBezTo>
                  <a:cubicBezTo>
                    <a:pt x="41624" y="908050"/>
                    <a:pt x="37968" y="910808"/>
                    <a:pt x="35274" y="914400"/>
                  </a:cubicBezTo>
                  <a:cubicBezTo>
                    <a:pt x="28924" y="922867"/>
                    <a:pt x="23708" y="932316"/>
                    <a:pt x="16224" y="939800"/>
                  </a:cubicBezTo>
                  <a:cubicBezTo>
                    <a:pt x="10936" y="945088"/>
                    <a:pt x="3296" y="951483"/>
                    <a:pt x="349" y="958850"/>
                  </a:cubicBezTo>
                  <a:cubicBezTo>
                    <a:pt x="-437" y="960815"/>
                    <a:pt x="349" y="963083"/>
                    <a:pt x="349" y="96520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7245350" y="663575"/>
              <a:ext cx="266700" cy="847725"/>
            </a:xfrm>
            <a:custGeom>
              <a:avLst/>
              <a:gdLst>
                <a:gd name="connsiteX0" fmla="*/ 266700 w 266700"/>
                <a:gd name="connsiteY0" fmla="*/ 0 h 847725"/>
                <a:gd name="connsiteX1" fmla="*/ 225425 w 266700"/>
                <a:gd name="connsiteY1" fmla="*/ 6350 h 847725"/>
                <a:gd name="connsiteX2" fmla="*/ 212725 w 266700"/>
                <a:gd name="connsiteY2" fmla="*/ 12700 h 847725"/>
                <a:gd name="connsiteX3" fmla="*/ 190500 w 266700"/>
                <a:gd name="connsiteY3" fmla="*/ 15875 h 847725"/>
                <a:gd name="connsiteX4" fmla="*/ 171450 w 266700"/>
                <a:gd name="connsiteY4" fmla="*/ 19050 h 847725"/>
                <a:gd name="connsiteX5" fmla="*/ 152400 w 266700"/>
                <a:gd name="connsiteY5" fmla="*/ 28575 h 847725"/>
                <a:gd name="connsiteX6" fmla="*/ 142875 w 266700"/>
                <a:gd name="connsiteY6" fmla="*/ 34925 h 847725"/>
                <a:gd name="connsiteX7" fmla="*/ 130175 w 266700"/>
                <a:gd name="connsiteY7" fmla="*/ 41275 h 847725"/>
                <a:gd name="connsiteX8" fmla="*/ 123825 w 266700"/>
                <a:gd name="connsiteY8" fmla="*/ 50800 h 847725"/>
                <a:gd name="connsiteX9" fmla="*/ 104775 w 266700"/>
                <a:gd name="connsiteY9" fmla="*/ 69850 h 847725"/>
                <a:gd name="connsiteX10" fmla="*/ 88900 w 266700"/>
                <a:gd name="connsiteY10" fmla="*/ 88900 h 847725"/>
                <a:gd name="connsiteX11" fmla="*/ 85725 w 266700"/>
                <a:gd name="connsiteY11" fmla="*/ 98425 h 847725"/>
                <a:gd name="connsiteX12" fmla="*/ 69850 w 266700"/>
                <a:gd name="connsiteY12" fmla="*/ 120650 h 847725"/>
                <a:gd name="connsiteX13" fmla="*/ 63500 w 266700"/>
                <a:gd name="connsiteY13" fmla="*/ 139700 h 847725"/>
                <a:gd name="connsiteX14" fmla="*/ 60325 w 266700"/>
                <a:gd name="connsiteY14" fmla="*/ 149225 h 847725"/>
                <a:gd name="connsiteX15" fmla="*/ 57150 w 266700"/>
                <a:gd name="connsiteY15" fmla="*/ 158750 h 847725"/>
                <a:gd name="connsiteX16" fmla="*/ 50800 w 266700"/>
                <a:gd name="connsiteY16" fmla="*/ 209550 h 847725"/>
                <a:gd name="connsiteX17" fmla="*/ 47625 w 266700"/>
                <a:gd name="connsiteY17" fmla="*/ 225425 h 847725"/>
                <a:gd name="connsiteX18" fmla="*/ 44450 w 266700"/>
                <a:gd name="connsiteY18" fmla="*/ 285750 h 847725"/>
                <a:gd name="connsiteX19" fmla="*/ 41275 w 266700"/>
                <a:gd name="connsiteY19" fmla="*/ 295275 h 847725"/>
                <a:gd name="connsiteX20" fmla="*/ 38100 w 266700"/>
                <a:gd name="connsiteY20" fmla="*/ 365125 h 847725"/>
                <a:gd name="connsiteX21" fmla="*/ 31750 w 266700"/>
                <a:gd name="connsiteY21" fmla="*/ 409575 h 847725"/>
                <a:gd name="connsiteX22" fmla="*/ 25400 w 266700"/>
                <a:gd name="connsiteY22" fmla="*/ 441325 h 847725"/>
                <a:gd name="connsiteX23" fmla="*/ 19050 w 266700"/>
                <a:gd name="connsiteY23" fmla="*/ 460375 h 847725"/>
                <a:gd name="connsiteX24" fmla="*/ 15875 w 266700"/>
                <a:gd name="connsiteY24" fmla="*/ 469900 h 847725"/>
                <a:gd name="connsiteX25" fmla="*/ 9525 w 266700"/>
                <a:gd name="connsiteY25" fmla="*/ 492125 h 847725"/>
                <a:gd name="connsiteX26" fmla="*/ 6350 w 266700"/>
                <a:gd name="connsiteY26" fmla="*/ 581025 h 847725"/>
                <a:gd name="connsiteX27" fmla="*/ 3175 w 266700"/>
                <a:gd name="connsiteY27" fmla="*/ 600075 h 847725"/>
                <a:gd name="connsiteX28" fmla="*/ 0 w 266700"/>
                <a:gd name="connsiteY28" fmla="*/ 847725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66700" h="847725">
                  <a:moveTo>
                    <a:pt x="266700" y="0"/>
                  </a:moveTo>
                  <a:cubicBezTo>
                    <a:pt x="260476" y="778"/>
                    <a:pt x="234152" y="3441"/>
                    <a:pt x="225425" y="6350"/>
                  </a:cubicBezTo>
                  <a:cubicBezTo>
                    <a:pt x="220935" y="7847"/>
                    <a:pt x="217291" y="11455"/>
                    <a:pt x="212725" y="12700"/>
                  </a:cubicBezTo>
                  <a:cubicBezTo>
                    <a:pt x="205505" y="14669"/>
                    <a:pt x="197897" y="14737"/>
                    <a:pt x="190500" y="15875"/>
                  </a:cubicBezTo>
                  <a:cubicBezTo>
                    <a:pt x="184137" y="16854"/>
                    <a:pt x="177800" y="17992"/>
                    <a:pt x="171450" y="19050"/>
                  </a:cubicBezTo>
                  <a:cubicBezTo>
                    <a:pt x="144153" y="37248"/>
                    <a:pt x="178690" y="15430"/>
                    <a:pt x="152400" y="28575"/>
                  </a:cubicBezTo>
                  <a:cubicBezTo>
                    <a:pt x="148987" y="30282"/>
                    <a:pt x="146188" y="33032"/>
                    <a:pt x="142875" y="34925"/>
                  </a:cubicBezTo>
                  <a:cubicBezTo>
                    <a:pt x="138766" y="37273"/>
                    <a:pt x="134408" y="39158"/>
                    <a:pt x="130175" y="41275"/>
                  </a:cubicBezTo>
                  <a:cubicBezTo>
                    <a:pt x="128058" y="44450"/>
                    <a:pt x="126360" y="47948"/>
                    <a:pt x="123825" y="50800"/>
                  </a:cubicBezTo>
                  <a:cubicBezTo>
                    <a:pt x="117859" y="57512"/>
                    <a:pt x="109756" y="62378"/>
                    <a:pt x="104775" y="69850"/>
                  </a:cubicBezTo>
                  <a:cubicBezTo>
                    <a:pt x="95934" y="83111"/>
                    <a:pt x="101123" y="76677"/>
                    <a:pt x="88900" y="88900"/>
                  </a:cubicBezTo>
                  <a:cubicBezTo>
                    <a:pt x="87842" y="92075"/>
                    <a:pt x="87385" y="95519"/>
                    <a:pt x="85725" y="98425"/>
                  </a:cubicBezTo>
                  <a:cubicBezTo>
                    <a:pt x="83380" y="102529"/>
                    <a:pt x="72307" y="115122"/>
                    <a:pt x="69850" y="120650"/>
                  </a:cubicBezTo>
                  <a:cubicBezTo>
                    <a:pt x="67132" y="126767"/>
                    <a:pt x="65617" y="133350"/>
                    <a:pt x="63500" y="139700"/>
                  </a:cubicBezTo>
                  <a:lnTo>
                    <a:pt x="60325" y="149225"/>
                  </a:lnTo>
                  <a:lnTo>
                    <a:pt x="57150" y="158750"/>
                  </a:lnTo>
                  <a:cubicBezTo>
                    <a:pt x="55082" y="177358"/>
                    <a:pt x="53820" y="191429"/>
                    <a:pt x="50800" y="209550"/>
                  </a:cubicBezTo>
                  <a:cubicBezTo>
                    <a:pt x="49913" y="214873"/>
                    <a:pt x="48683" y="220133"/>
                    <a:pt x="47625" y="225425"/>
                  </a:cubicBezTo>
                  <a:cubicBezTo>
                    <a:pt x="46567" y="245533"/>
                    <a:pt x="46273" y="265697"/>
                    <a:pt x="44450" y="285750"/>
                  </a:cubicBezTo>
                  <a:cubicBezTo>
                    <a:pt x="44147" y="289083"/>
                    <a:pt x="41542" y="291939"/>
                    <a:pt x="41275" y="295275"/>
                  </a:cubicBezTo>
                  <a:cubicBezTo>
                    <a:pt x="39416" y="318508"/>
                    <a:pt x="39650" y="341869"/>
                    <a:pt x="38100" y="365125"/>
                  </a:cubicBezTo>
                  <a:cubicBezTo>
                    <a:pt x="37422" y="375290"/>
                    <a:pt x="33841" y="398422"/>
                    <a:pt x="31750" y="409575"/>
                  </a:cubicBezTo>
                  <a:cubicBezTo>
                    <a:pt x="29761" y="420183"/>
                    <a:pt x="28813" y="431086"/>
                    <a:pt x="25400" y="441325"/>
                  </a:cubicBezTo>
                  <a:lnTo>
                    <a:pt x="19050" y="460375"/>
                  </a:lnTo>
                  <a:cubicBezTo>
                    <a:pt x="17992" y="463550"/>
                    <a:pt x="16794" y="466682"/>
                    <a:pt x="15875" y="469900"/>
                  </a:cubicBezTo>
                  <a:lnTo>
                    <a:pt x="9525" y="492125"/>
                  </a:lnTo>
                  <a:cubicBezTo>
                    <a:pt x="8467" y="521758"/>
                    <a:pt x="8091" y="551424"/>
                    <a:pt x="6350" y="581025"/>
                  </a:cubicBezTo>
                  <a:cubicBezTo>
                    <a:pt x="5972" y="587451"/>
                    <a:pt x="3347" y="593640"/>
                    <a:pt x="3175" y="600075"/>
                  </a:cubicBezTo>
                  <a:cubicBezTo>
                    <a:pt x="-138" y="724314"/>
                    <a:pt x="0" y="759728"/>
                    <a:pt x="0" y="847725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ular Callout 33"/>
          <p:cNvSpPr/>
          <p:nvPr/>
        </p:nvSpPr>
        <p:spPr>
          <a:xfrm>
            <a:off x="2507791" y="3950823"/>
            <a:ext cx="974724" cy="347618"/>
          </a:xfrm>
          <a:prstGeom prst="wedgeRectCallout">
            <a:avLst>
              <a:gd name="adj1" fmla="val -120202"/>
              <a:gd name="adj2" fmla="val -73776"/>
            </a:avLst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MIS 4?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5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76399" y="145018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Birman (1964) Glacial Geology Across the Crest of the Sierra Nevada, California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" y="3105150"/>
            <a:ext cx="1066800" cy="12003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Tioga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Tenaya</a:t>
            </a:r>
          </a:p>
          <a:p>
            <a:pPr algn="ctr"/>
            <a:r>
              <a:rPr lang="en-US" sz="2400" dirty="0" smtClean="0">
                <a:solidFill>
                  <a:srgbClr val="CC9900"/>
                </a:solidFill>
              </a:rPr>
              <a:t>Tahoe</a:t>
            </a:r>
            <a:endParaRPr lang="en-US" sz="2400" dirty="0">
              <a:solidFill>
                <a:srgbClr val="CC990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885950" y="1260475"/>
            <a:ext cx="114300" cy="146223"/>
          </a:xfrm>
          <a:custGeom>
            <a:avLst/>
            <a:gdLst>
              <a:gd name="connsiteX0" fmla="*/ 88900 w 114300"/>
              <a:gd name="connsiteY0" fmla="*/ 0 h 146223"/>
              <a:gd name="connsiteX1" fmla="*/ 104775 w 114300"/>
              <a:gd name="connsiteY1" fmla="*/ 22225 h 146223"/>
              <a:gd name="connsiteX2" fmla="*/ 107950 w 114300"/>
              <a:gd name="connsiteY2" fmla="*/ 31750 h 146223"/>
              <a:gd name="connsiteX3" fmla="*/ 114300 w 114300"/>
              <a:gd name="connsiteY3" fmla="*/ 41275 h 146223"/>
              <a:gd name="connsiteX4" fmla="*/ 111125 w 114300"/>
              <a:gd name="connsiteY4" fmla="*/ 120650 h 146223"/>
              <a:gd name="connsiteX5" fmla="*/ 104775 w 114300"/>
              <a:gd name="connsiteY5" fmla="*/ 130175 h 146223"/>
              <a:gd name="connsiteX6" fmla="*/ 85725 w 114300"/>
              <a:gd name="connsiteY6" fmla="*/ 139700 h 146223"/>
              <a:gd name="connsiteX7" fmla="*/ 15875 w 114300"/>
              <a:gd name="connsiteY7" fmla="*/ 146050 h 146223"/>
              <a:gd name="connsiteX8" fmla="*/ 0 w 114300"/>
              <a:gd name="connsiteY8" fmla="*/ 146050 h 14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46223">
                <a:moveTo>
                  <a:pt x="88900" y="0"/>
                </a:moveTo>
                <a:cubicBezTo>
                  <a:pt x="94192" y="7408"/>
                  <a:pt x="100091" y="14418"/>
                  <a:pt x="104775" y="22225"/>
                </a:cubicBezTo>
                <a:cubicBezTo>
                  <a:pt x="106497" y="25095"/>
                  <a:pt x="106453" y="28757"/>
                  <a:pt x="107950" y="31750"/>
                </a:cubicBezTo>
                <a:cubicBezTo>
                  <a:pt x="109657" y="35163"/>
                  <a:pt x="112183" y="38100"/>
                  <a:pt x="114300" y="41275"/>
                </a:cubicBezTo>
                <a:cubicBezTo>
                  <a:pt x="113242" y="67733"/>
                  <a:pt x="113946" y="94321"/>
                  <a:pt x="111125" y="120650"/>
                </a:cubicBezTo>
                <a:cubicBezTo>
                  <a:pt x="110718" y="124444"/>
                  <a:pt x="107473" y="127477"/>
                  <a:pt x="104775" y="130175"/>
                </a:cubicBezTo>
                <a:cubicBezTo>
                  <a:pt x="100761" y="134189"/>
                  <a:pt x="91594" y="138996"/>
                  <a:pt x="85725" y="139700"/>
                </a:cubicBezTo>
                <a:cubicBezTo>
                  <a:pt x="62512" y="142486"/>
                  <a:pt x="39190" y="144323"/>
                  <a:pt x="15875" y="146050"/>
                </a:cubicBezTo>
                <a:cubicBezTo>
                  <a:pt x="10598" y="146441"/>
                  <a:pt x="5292" y="146050"/>
                  <a:pt x="0" y="146050"/>
                </a:cubicBezTo>
              </a:path>
            </a:pathLst>
          </a:custGeom>
          <a:noFill/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richa\Documents\PhD\Presentations\GSA 2017\Small Birman Ma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11113"/>
            <a:ext cx="8896350" cy="516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828799" y="297418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Birman (1964) Glacial Geology Across the Crest of the Sierra Nevada, California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2578100" y="641350"/>
            <a:ext cx="4933950" cy="3143250"/>
            <a:chOff x="2578100" y="641350"/>
            <a:chExt cx="4933950" cy="3143250"/>
          </a:xfrm>
        </p:grpSpPr>
        <p:sp>
          <p:nvSpPr>
            <p:cNvPr id="5" name="Freeform 4"/>
            <p:cNvSpPr/>
            <p:nvPr/>
          </p:nvSpPr>
          <p:spPr>
            <a:xfrm>
              <a:off x="2578100" y="3219450"/>
              <a:ext cx="504825" cy="454025"/>
            </a:xfrm>
            <a:custGeom>
              <a:avLst/>
              <a:gdLst>
                <a:gd name="connsiteX0" fmla="*/ 504825 w 504825"/>
                <a:gd name="connsiteY0" fmla="*/ 396875 h 454025"/>
                <a:gd name="connsiteX1" fmla="*/ 476250 w 504825"/>
                <a:gd name="connsiteY1" fmla="*/ 368300 h 454025"/>
                <a:gd name="connsiteX2" fmla="*/ 466725 w 504825"/>
                <a:gd name="connsiteY2" fmla="*/ 361950 h 454025"/>
                <a:gd name="connsiteX3" fmla="*/ 460375 w 504825"/>
                <a:gd name="connsiteY3" fmla="*/ 352425 h 454025"/>
                <a:gd name="connsiteX4" fmla="*/ 441325 w 504825"/>
                <a:gd name="connsiteY4" fmla="*/ 342900 h 454025"/>
                <a:gd name="connsiteX5" fmla="*/ 431800 w 504825"/>
                <a:gd name="connsiteY5" fmla="*/ 333375 h 454025"/>
                <a:gd name="connsiteX6" fmla="*/ 412750 w 504825"/>
                <a:gd name="connsiteY6" fmla="*/ 320675 h 454025"/>
                <a:gd name="connsiteX7" fmla="*/ 400050 w 504825"/>
                <a:gd name="connsiteY7" fmla="*/ 311150 h 454025"/>
                <a:gd name="connsiteX8" fmla="*/ 381000 w 504825"/>
                <a:gd name="connsiteY8" fmla="*/ 298450 h 454025"/>
                <a:gd name="connsiteX9" fmla="*/ 374650 w 504825"/>
                <a:gd name="connsiteY9" fmla="*/ 288925 h 454025"/>
                <a:gd name="connsiteX10" fmla="*/ 365125 w 504825"/>
                <a:gd name="connsiteY10" fmla="*/ 282575 h 454025"/>
                <a:gd name="connsiteX11" fmla="*/ 361950 w 504825"/>
                <a:gd name="connsiteY11" fmla="*/ 269875 h 454025"/>
                <a:gd name="connsiteX12" fmla="*/ 349250 w 504825"/>
                <a:gd name="connsiteY12" fmla="*/ 250825 h 454025"/>
                <a:gd name="connsiteX13" fmla="*/ 339725 w 504825"/>
                <a:gd name="connsiteY13" fmla="*/ 231775 h 454025"/>
                <a:gd name="connsiteX14" fmla="*/ 327025 w 504825"/>
                <a:gd name="connsiteY14" fmla="*/ 196850 h 454025"/>
                <a:gd name="connsiteX15" fmla="*/ 317500 w 504825"/>
                <a:gd name="connsiteY15" fmla="*/ 190500 h 454025"/>
                <a:gd name="connsiteX16" fmla="*/ 307975 w 504825"/>
                <a:gd name="connsiteY16" fmla="*/ 171450 h 454025"/>
                <a:gd name="connsiteX17" fmla="*/ 304800 w 504825"/>
                <a:gd name="connsiteY17" fmla="*/ 161925 h 454025"/>
                <a:gd name="connsiteX18" fmla="*/ 282575 w 504825"/>
                <a:gd name="connsiteY18" fmla="*/ 133350 h 454025"/>
                <a:gd name="connsiteX19" fmla="*/ 276225 w 504825"/>
                <a:gd name="connsiteY19" fmla="*/ 123825 h 454025"/>
                <a:gd name="connsiteX20" fmla="*/ 266700 w 504825"/>
                <a:gd name="connsiteY20" fmla="*/ 117475 h 454025"/>
                <a:gd name="connsiteX21" fmla="*/ 247650 w 504825"/>
                <a:gd name="connsiteY21" fmla="*/ 101600 h 454025"/>
                <a:gd name="connsiteX22" fmla="*/ 241300 w 504825"/>
                <a:gd name="connsiteY22" fmla="*/ 92075 h 454025"/>
                <a:gd name="connsiteX23" fmla="*/ 231775 w 504825"/>
                <a:gd name="connsiteY23" fmla="*/ 88900 h 454025"/>
                <a:gd name="connsiteX24" fmla="*/ 222250 w 504825"/>
                <a:gd name="connsiteY24" fmla="*/ 79375 h 454025"/>
                <a:gd name="connsiteX25" fmla="*/ 212725 w 504825"/>
                <a:gd name="connsiteY25" fmla="*/ 66675 h 454025"/>
                <a:gd name="connsiteX26" fmla="*/ 193675 w 504825"/>
                <a:gd name="connsiteY26" fmla="*/ 50800 h 454025"/>
                <a:gd name="connsiteX27" fmla="*/ 155575 w 504825"/>
                <a:gd name="connsiteY27" fmla="*/ 19050 h 454025"/>
                <a:gd name="connsiteX28" fmla="*/ 127000 w 504825"/>
                <a:gd name="connsiteY28" fmla="*/ 6350 h 454025"/>
                <a:gd name="connsiteX29" fmla="*/ 117475 w 504825"/>
                <a:gd name="connsiteY29" fmla="*/ 3175 h 454025"/>
                <a:gd name="connsiteX30" fmla="*/ 107950 w 504825"/>
                <a:gd name="connsiteY30" fmla="*/ 0 h 454025"/>
                <a:gd name="connsiteX31" fmla="*/ 19050 w 504825"/>
                <a:gd name="connsiteY31" fmla="*/ 3175 h 454025"/>
                <a:gd name="connsiteX32" fmla="*/ 9525 w 504825"/>
                <a:gd name="connsiteY32" fmla="*/ 6350 h 454025"/>
                <a:gd name="connsiteX33" fmla="*/ 6350 w 504825"/>
                <a:gd name="connsiteY33" fmla="*/ 15875 h 454025"/>
                <a:gd name="connsiteX34" fmla="*/ 0 w 504825"/>
                <a:gd name="connsiteY34" fmla="*/ 25400 h 454025"/>
                <a:gd name="connsiteX35" fmla="*/ 3175 w 504825"/>
                <a:gd name="connsiteY35" fmla="*/ 66675 h 454025"/>
                <a:gd name="connsiteX36" fmla="*/ 31750 w 504825"/>
                <a:gd name="connsiteY36" fmla="*/ 92075 h 454025"/>
                <a:gd name="connsiteX37" fmla="*/ 47625 w 504825"/>
                <a:gd name="connsiteY37" fmla="*/ 114300 h 454025"/>
                <a:gd name="connsiteX38" fmla="*/ 44450 w 504825"/>
                <a:gd name="connsiteY38" fmla="*/ 180975 h 454025"/>
                <a:gd name="connsiteX39" fmla="*/ 38100 w 504825"/>
                <a:gd name="connsiteY39" fmla="*/ 196850 h 454025"/>
                <a:gd name="connsiteX40" fmla="*/ 34925 w 504825"/>
                <a:gd name="connsiteY40" fmla="*/ 206375 h 454025"/>
                <a:gd name="connsiteX41" fmla="*/ 25400 w 504825"/>
                <a:gd name="connsiteY41" fmla="*/ 225425 h 454025"/>
                <a:gd name="connsiteX42" fmla="*/ 31750 w 504825"/>
                <a:gd name="connsiteY42" fmla="*/ 266700 h 454025"/>
                <a:gd name="connsiteX43" fmla="*/ 38100 w 504825"/>
                <a:gd name="connsiteY43" fmla="*/ 285750 h 454025"/>
                <a:gd name="connsiteX44" fmla="*/ 41275 w 504825"/>
                <a:gd name="connsiteY44" fmla="*/ 295275 h 454025"/>
                <a:gd name="connsiteX45" fmla="*/ 47625 w 504825"/>
                <a:gd name="connsiteY45" fmla="*/ 304800 h 454025"/>
                <a:gd name="connsiteX46" fmla="*/ 53975 w 504825"/>
                <a:gd name="connsiteY46" fmla="*/ 327025 h 454025"/>
                <a:gd name="connsiteX47" fmla="*/ 50800 w 504825"/>
                <a:gd name="connsiteY47" fmla="*/ 431800 h 454025"/>
                <a:gd name="connsiteX48" fmla="*/ 44450 w 504825"/>
                <a:gd name="connsiteY48" fmla="*/ 441325 h 454025"/>
                <a:gd name="connsiteX49" fmla="*/ 38100 w 504825"/>
                <a:gd name="connsiteY49" fmla="*/ 454025 h 45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04825" h="454025">
                  <a:moveTo>
                    <a:pt x="504825" y="396875"/>
                  </a:moveTo>
                  <a:cubicBezTo>
                    <a:pt x="491373" y="374456"/>
                    <a:pt x="500435" y="384423"/>
                    <a:pt x="476250" y="368300"/>
                  </a:cubicBezTo>
                  <a:lnTo>
                    <a:pt x="466725" y="361950"/>
                  </a:lnTo>
                  <a:cubicBezTo>
                    <a:pt x="464608" y="358775"/>
                    <a:pt x="463073" y="355123"/>
                    <a:pt x="460375" y="352425"/>
                  </a:cubicBezTo>
                  <a:cubicBezTo>
                    <a:pt x="454220" y="346270"/>
                    <a:pt x="449072" y="345482"/>
                    <a:pt x="441325" y="342900"/>
                  </a:cubicBezTo>
                  <a:cubicBezTo>
                    <a:pt x="438150" y="339725"/>
                    <a:pt x="435344" y="336132"/>
                    <a:pt x="431800" y="333375"/>
                  </a:cubicBezTo>
                  <a:cubicBezTo>
                    <a:pt x="425776" y="328690"/>
                    <a:pt x="418855" y="325254"/>
                    <a:pt x="412750" y="320675"/>
                  </a:cubicBezTo>
                  <a:cubicBezTo>
                    <a:pt x="408517" y="317500"/>
                    <a:pt x="404385" y="314185"/>
                    <a:pt x="400050" y="311150"/>
                  </a:cubicBezTo>
                  <a:cubicBezTo>
                    <a:pt x="393798" y="306773"/>
                    <a:pt x="381000" y="298450"/>
                    <a:pt x="381000" y="298450"/>
                  </a:cubicBezTo>
                  <a:cubicBezTo>
                    <a:pt x="378883" y="295275"/>
                    <a:pt x="377348" y="291623"/>
                    <a:pt x="374650" y="288925"/>
                  </a:cubicBezTo>
                  <a:cubicBezTo>
                    <a:pt x="371952" y="286227"/>
                    <a:pt x="367242" y="285750"/>
                    <a:pt x="365125" y="282575"/>
                  </a:cubicBezTo>
                  <a:cubicBezTo>
                    <a:pt x="362704" y="278944"/>
                    <a:pt x="363901" y="273778"/>
                    <a:pt x="361950" y="269875"/>
                  </a:cubicBezTo>
                  <a:cubicBezTo>
                    <a:pt x="358537" y="263049"/>
                    <a:pt x="351663" y="258065"/>
                    <a:pt x="349250" y="250825"/>
                  </a:cubicBezTo>
                  <a:cubicBezTo>
                    <a:pt x="344868" y="237680"/>
                    <a:pt x="347931" y="244085"/>
                    <a:pt x="339725" y="231775"/>
                  </a:cubicBezTo>
                  <a:cubicBezTo>
                    <a:pt x="336715" y="219736"/>
                    <a:pt x="336351" y="206176"/>
                    <a:pt x="327025" y="196850"/>
                  </a:cubicBezTo>
                  <a:cubicBezTo>
                    <a:pt x="324327" y="194152"/>
                    <a:pt x="320675" y="192617"/>
                    <a:pt x="317500" y="190500"/>
                  </a:cubicBezTo>
                  <a:cubicBezTo>
                    <a:pt x="309520" y="166559"/>
                    <a:pt x="320285" y="196069"/>
                    <a:pt x="307975" y="171450"/>
                  </a:cubicBezTo>
                  <a:cubicBezTo>
                    <a:pt x="306478" y="168457"/>
                    <a:pt x="306425" y="164851"/>
                    <a:pt x="304800" y="161925"/>
                  </a:cubicBezTo>
                  <a:cubicBezTo>
                    <a:pt x="288751" y="133036"/>
                    <a:pt x="298002" y="151862"/>
                    <a:pt x="282575" y="133350"/>
                  </a:cubicBezTo>
                  <a:cubicBezTo>
                    <a:pt x="280132" y="130419"/>
                    <a:pt x="278923" y="126523"/>
                    <a:pt x="276225" y="123825"/>
                  </a:cubicBezTo>
                  <a:cubicBezTo>
                    <a:pt x="273527" y="121127"/>
                    <a:pt x="269631" y="119918"/>
                    <a:pt x="266700" y="117475"/>
                  </a:cubicBezTo>
                  <a:cubicBezTo>
                    <a:pt x="242254" y="97103"/>
                    <a:pt x="271299" y="117366"/>
                    <a:pt x="247650" y="101600"/>
                  </a:cubicBezTo>
                  <a:cubicBezTo>
                    <a:pt x="245533" y="98425"/>
                    <a:pt x="244280" y="94459"/>
                    <a:pt x="241300" y="92075"/>
                  </a:cubicBezTo>
                  <a:cubicBezTo>
                    <a:pt x="238687" y="89984"/>
                    <a:pt x="234560" y="90756"/>
                    <a:pt x="231775" y="88900"/>
                  </a:cubicBezTo>
                  <a:cubicBezTo>
                    <a:pt x="228039" y="86409"/>
                    <a:pt x="225172" y="82784"/>
                    <a:pt x="222250" y="79375"/>
                  </a:cubicBezTo>
                  <a:cubicBezTo>
                    <a:pt x="218806" y="75357"/>
                    <a:pt x="216169" y="70693"/>
                    <a:pt x="212725" y="66675"/>
                  </a:cubicBezTo>
                  <a:cubicBezTo>
                    <a:pt x="195352" y="46407"/>
                    <a:pt x="211312" y="66477"/>
                    <a:pt x="193675" y="50800"/>
                  </a:cubicBezTo>
                  <a:cubicBezTo>
                    <a:pt x="157005" y="18205"/>
                    <a:pt x="192485" y="43657"/>
                    <a:pt x="155575" y="19050"/>
                  </a:cubicBezTo>
                  <a:cubicBezTo>
                    <a:pt x="140481" y="8987"/>
                    <a:pt x="149670" y="13907"/>
                    <a:pt x="127000" y="6350"/>
                  </a:cubicBezTo>
                  <a:lnTo>
                    <a:pt x="117475" y="3175"/>
                  </a:lnTo>
                  <a:lnTo>
                    <a:pt x="107950" y="0"/>
                  </a:lnTo>
                  <a:cubicBezTo>
                    <a:pt x="78317" y="1058"/>
                    <a:pt x="48641" y="1266"/>
                    <a:pt x="19050" y="3175"/>
                  </a:cubicBezTo>
                  <a:cubicBezTo>
                    <a:pt x="15710" y="3390"/>
                    <a:pt x="11892" y="3983"/>
                    <a:pt x="9525" y="6350"/>
                  </a:cubicBezTo>
                  <a:cubicBezTo>
                    <a:pt x="7158" y="8717"/>
                    <a:pt x="7847" y="12882"/>
                    <a:pt x="6350" y="15875"/>
                  </a:cubicBezTo>
                  <a:cubicBezTo>
                    <a:pt x="4643" y="19288"/>
                    <a:pt x="2117" y="22225"/>
                    <a:pt x="0" y="25400"/>
                  </a:cubicBezTo>
                  <a:cubicBezTo>
                    <a:pt x="1058" y="39158"/>
                    <a:pt x="-1595" y="53727"/>
                    <a:pt x="3175" y="66675"/>
                  </a:cubicBezTo>
                  <a:cubicBezTo>
                    <a:pt x="8646" y="81526"/>
                    <a:pt x="21669" y="83674"/>
                    <a:pt x="31750" y="92075"/>
                  </a:cubicBezTo>
                  <a:cubicBezTo>
                    <a:pt x="42783" y="101269"/>
                    <a:pt x="41205" y="101460"/>
                    <a:pt x="47625" y="114300"/>
                  </a:cubicBezTo>
                  <a:cubicBezTo>
                    <a:pt x="46567" y="136525"/>
                    <a:pt x="47000" y="158871"/>
                    <a:pt x="44450" y="180975"/>
                  </a:cubicBezTo>
                  <a:cubicBezTo>
                    <a:pt x="43797" y="186637"/>
                    <a:pt x="40101" y="191514"/>
                    <a:pt x="38100" y="196850"/>
                  </a:cubicBezTo>
                  <a:cubicBezTo>
                    <a:pt x="36925" y="199984"/>
                    <a:pt x="36422" y="203382"/>
                    <a:pt x="34925" y="206375"/>
                  </a:cubicBezTo>
                  <a:cubicBezTo>
                    <a:pt x="22615" y="230994"/>
                    <a:pt x="33380" y="201484"/>
                    <a:pt x="25400" y="225425"/>
                  </a:cubicBezTo>
                  <a:cubicBezTo>
                    <a:pt x="27517" y="239183"/>
                    <a:pt x="28882" y="253078"/>
                    <a:pt x="31750" y="266700"/>
                  </a:cubicBezTo>
                  <a:cubicBezTo>
                    <a:pt x="33129" y="273250"/>
                    <a:pt x="35983" y="279400"/>
                    <a:pt x="38100" y="285750"/>
                  </a:cubicBezTo>
                  <a:cubicBezTo>
                    <a:pt x="39158" y="288925"/>
                    <a:pt x="39419" y="292490"/>
                    <a:pt x="41275" y="295275"/>
                  </a:cubicBezTo>
                  <a:cubicBezTo>
                    <a:pt x="43392" y="298450"/>
                    <a:pt x="45918" y="301387"/>
                    <a:pt x="47625" y="304800"/>
                  </a:cubicBezTo>
                  <a:cubicBezTo>
                    <a:pt x="49902" y="309355"/>
                    <a:pt x="52958" y="322956"/>
                    <a:pt x="53975" y="327025"/>
                  </a:cubicBezTo>
                  <a:cubicBezTo>
                    <a:pt x="52917" y="361950"/>
                    <a:pt x="53702" y="396980"/>
                    <a:pt x="50800" y="431800"/>
                  </a:cubicBezTo>
                  <a:cubicBezTo>
                    <a:pt x="50483" y="435603"/>
                    <a:pt x="46157" y="437912"/>
                    <a:pt x="44450" y="441325"/>
                  </a:cubicBezTo>
                  <a:cubicBezTo>
                    <a:pt x="37153" y="455918"/>
                    <a:pt x="45273" y="446852"/>
                    <a:pt x="38100" y="454025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813048" y="2524125"/>
              <a:ext cx="1352552" cy="1260475"/>
            </a:xfrm>
            <a:custGeom>
              <a:avLst/>
              <a:gdLst>
                <a:gd name="connsiteX0" fmla="*/ 1352552 w 1352552"/>
                <a:gd name="connsiteY0" fmla="*/ 1260475 h 1260475"/>
                <a:gd name="connsiteX1" fmla="*/ 1336677 w 1352552"/>
                <a:gd name="connsiteY1" fmla="*/ 1254125 h 1260475"/>
                <a:gd name="connsiteX2" fmla="*/ 1308102 w 1352552"/>
                <a:gd name="connsiteY2" fmla="*/ 1241425 h 1260475"/>
                <a:gd name="connsiteX3" fmla="*/ 1295402 w 1352552"/>
                <a:gd name="connsiteY3" fmla="*/ 1238250 h 1260475"/>
                <a:gd name="connsiteX4" fmla="*/ 1273177 w 1352552"/>
                <a:gd name="connsiteY4" fmla="*/ 1231900 h 1260475"/>
                <a:gd name="connsiteX5" fmla="*/ 1263652 w 1352552"/>
                <a:gd name="connsiteY5" fmla="*/ 1228725 h 1260475"/>
                <a:gd name="connsiteX6" fmla="*/ 1247777 w 1352552"/>
                <a:gd name="connsiteY6" fmla="*/ 1225550 h 1260475"/>
                <a:gd name="connsiteX7" fmla="*/ 1235077 w 1352552"/>
                <a:gd name="connsiteY7" fmla="*/ 1219200 h 1260475"/>
                <a:gd name="connsiteX8" fmla="*/ 1225552 w 1352552"/>
                <a:gd name="connsiteY8" fmla="*/ 1216025 h 1260475"/>
                <a:gd name="connsiteX9" fmla="*/ 1203327 w 1352552"/>
                <a:gd name="connsiteY9" fmla="*/ 1206500 h 1260475"/>
                <a:gd name="connsiteX10" fmla="*/ 1181102 w 1352552"/>
                <a:gd name="connsiteY10" fmla="*/ 1193800 h 1260475"/>
                <a:gd name="connsiteX11" fmla="*/ 1149352 w 1352552"/>
                <a:gd name="connsiteY11" fmla="*/ 1184275 h 1260475"/>
                <a:gd name="connsiteX12" fmla="*/ 1130302 w 1352552"/>
                <a:gd name="connsiteY12" fmla="*/ 1171575 h 1260475"/>
                <a:gd name="connsiteX13" fmla="*/ 1120777 w 1352552"/>
                <a:gd name="connsiteY13" fmla="*/ 1165225 h 1260475"/>
                <a:gd name="connsiteX14" fmla="*/ 1095377 w 1352552"/>
                <a:gd name="connsiteY14" fmla="*/ 1155700 h 1260475"/>
                <a:gd name="connsiteX15" fmla="*/ 1085852 w 1352552"/>
                <a:gd name="connsiteY15" fmla="*/ 1146175 h 1260475"/>
                <a:gd name="connsiteX16" fmla="*/ 1066802 w 1352552"/>
                <a:gd name="connsiteY16" fmla="*/ 1139825 h 1260475"/>
                <a:gd name="connsiteX17" fmla="*/ 1057277 w 1352552"/>
                <a:gd name="connsiteY17" fmla="*/ 1133475 h 1260475"/>
                <a:gd name="connsiteX18" fmla="*/ 1044577 w 1352552"/>
                <a:gd name="connsiteY18" fmla="*/ 1123950 h 1260475"/>
                <a:gd name="connsiteX19" fmla="*/ 1031877 w 1352552"/>
                <a:gd name="connsiteY19" fmla="*/ 1117600 h 1260475"/>
                <a:gd name="connsiteX20" fmla="*/ 1022352 w 1352552"/>
                <a:gd name="connsiteY20" fmla="*/ 1111250 h 1260475"/>
                <a:gd name="connsiteX21" fmla="*/ 1012827 w 1352552"/>
                <a:gd name="connsiteY21" fmla="*/ 1108075 h 1260475"/>
                <a:gd name="connsiteX22" fmla="*/ 1003302 w 1352552"/>
                <a:gd name="connsiteY22" fmla="*/ 1101725 h 1260475"/>
                <a:gd name="connsiteX23" fmla="*/ 990602 w 1352552"/>
                <a:gd name="connsiteY23" fmla="*/ 1095375 h 1260475"/>
                <a:gd name="connsiteX24" fmla="*/ 984252 w 1352552"/>
                <a:gd name="connsiteY24" fmla="*/ 1085850 h 1260475"/>
                <a:gd name="connsiteX25" fmla="*/ 955677 w 1352552"/>
                <a:gd name="connsiteY25" fmla="*/ 1073150 h 1260475"/>
                <a:gd name="connsiteX26" fmla="*/ 946152 w 1352552"/>
                <a:gd name="connsiteY26" fmla="*/ 1069975 h 1260475"/>
                <a:gd name="connsiteX27" fmla="*/ 936627 w 1352552"/>
                <a:gd name="connsiteY27" fmla="*/ 1066800 h 1260475"/>
                <a:gd name="connsiteX28" fmla="*/ 904877 w 1352552"/>
                <a:gd name="connsiteY28" fmla="*/ 1069975 h 1260475"/>
                <a:gd name="connsiteX29" fmla="*/ 892177 w 1352552"/>
                <a:gd name="connsiteY29" fmla="*/ 1076325 h 1260475"/>
                <a:gd name="connsiteX30" fmla="*/ 882652 w 1352552"/>
                <a:gd name="connsiteY30" fmla="*/ 1079500 h 1260475"/>
                <a:gd name="connsiteX31" fmla="*/ 873127 w 1352552"/>
                <a:gd name="connsiteY31" fmla="*/ 1085850 h 1260475"/>
                <a:gd name="connsiteX32" fmla="*/ 863602 w 1352552"/>
                <a:gd name="connsiteY32" fmla="*/ 1095375 h 1260475"/>
                <a:gd name="connsiteX33" fmla="*/ 850902 w 1352552"/>
                <a:gd name="connsiteY33" fmla="*/ 1098550 h 1260475"/>
                <a:gd name="connsiteX34" fmla="*/ 841377 w 1352552"/>
                <a:gd name="connsiteY34" fmla="*/ 1104900 h 1260475"/>
                <a:gd name="connsiteX35" fmla="*/ 812802 w 1352552"/>
                <a:gd name="connsiteY35" fmla="*/ 1117600 h 1260475"/>
                <a:gd name="connsiteX36" fmla="*/ 774702 w 1352552"/>
                <a:gd name="connsiteY36" fmla="*/ 1114425 h 1260475"/>
                <a:gd name="connsiteX37" fmla="*/ 755652 w 1352552"/>
                <a:gd name="connsiteY37" fmla="*/ 1108075 h 1260475"/>
                <a:gd name="connsiteX38" fmla="*/ 746127 w 1352552"/>
                <a:gd name="connsiteY38" fmla="*/ 1104900 h 1260475"/>
                <a:gd name="connsiteX39" fmla="*/ 736602 w 1352552"/>
                <a:gd name="connsiteY39" fmla="*/ 1101725 h 1260475"/>
                <a:gd name="connsiteX40" fmla="*/ 727077 w 1352552"/>
                <a:gd name="connsiteY40" fmla="*/ 1098550 h 1260475"/>
                <a:gd name="connsiteX41" fmla="*/ 704852 w 1352552"/>
                <a:gd name="connsiteY41" fmla="*/ 1085850 h 1260475"/>
                <a:gd name="connsiteX42" fmla="*/ 695327 w 1352552"/>
                <a:gd name="connsiteY42" fmla="*/ 1079500 h 1260475"/>
                <a:gd name="connsiteX43" fmla="*/ 685802 w 1352552"/>
                <a:gd name="connsiteY43" fmla="*/ 1076325 h 1260475"/>
                <a:gd name="connsiteX44" fmla="*/ 657227 w 1352552"/>
                <a:gd name="connsiteY44" fmla="*/ 1060450 h 1260475"/>
                <a:gd name="connsiteX45" fmla="*/ 647702 w 1352552"/>
                <a:gd name="connsiteY45" fmla="*/ 1050925 h 1260475"/>
                <a:gd name="connsiteX46" fmla="*/ 638177 w 1352552"/>
                <a:gd name="connsiteY46" fmla="*/ 1044575 h 1260475"/>
                <a:gd name="connsiteX47" fmla="*/ 625477 w 1352552"/>
                <a:gd name="connsiteY47" fmla="*/ 1025525 h 1260475"/>
                <a:gd name="connsiteX48" fmla="*/ 619127 w 1352552"/>
                <a:gd name="connsiteY48" fmla="*/ 1016000 h 1260475"/>
                <a:gd name="connsiteX49" fmla="*/ 612777 w 1352552"/>
                <a:gd name="connsiteY49" fmla="*/ 996950 h 1260475"/>
                <a:gd name="connsiteX50" fmla="*/ 606427 w 1352552"/>
                <a:gd name="connsiteY50" fmla="*/ 974725 h 1260475"/>
                <a:gd name="connsiteX51" fmla="*/ 603252 w 1352552"/>
                <a:gd name="connsiteY51" fmla="*/ 952500 h 1260475"/>
                <a:gd name="connsiteX52" fmla="*/ 596902 w 1352552"/>
                <a:gd name="connsiteY52" fmla="*/ 933450 h 1260475"/>
                <a:gd name="connsiteX53" fmla="*/ 587377 w 1352552"/>
                <a:gd name="connsiteY53" fmla="*/ 854075 h 1260475"/>
                <a:gd name="connsiteX54" fmla="*/ 574677 w 1352552"/>
                <a:gd name="connsiteY54" fmla="*/ 825500 h 1260475"/>
                <a:gd name="connsiteX55" fmla="*/ 565152 w 1352552"/>
                <a:gd name="connsiteY55" fmla="*/ 815975 h 1260475"/>
                <a:gd name="connsiteX56" fmla="*/ 555627 w 1352552"/>
                <a:gd name="connsiteY56" fmla="*/ 812800 h 1260475"/>
                <a:gd name="connsiteX57" fmla="*/ 511177 w 1352552"/>
                <a:gd name="connsiteY57" fmla="*/ 815975 h 1260475"/>
                <a:gd name="connsiteX58" fmla="*/ 501652 w 1352552"/>
                <a:gd name="connsiteY58" fmla="*/ 819150 h 1260475"/>
                <a:gd name="connsiteX59" fmla="*/ 482602 w 1352552"/>
                <a:gd name="connsiteY59" fmla="*/ 831850 h 1260475"/>
                <a:gd name="connsiteX60" fmla="*/ 473077 w 1352552"/>
                <a:gd name="connsiteY60" fmla="*/ 838200 h 1260475"/>
                <a:gd name="connsiteX61" fmla="*/ 466727 w 1352552"/>
                <a:gd name="connsiteY61" fmla="*/ 850900 h 1260475"/>
                <a:gd name="connsiteX62" fmla="*/ 460377 w 1352552"/>
                <a:gd name="connsiteY62" fmla="*/ 860425 h 1260475"/>
                <a:gd name="connsiteX63" fmla="*/ 457202 w 1352552"/>
                <a:gd name="connsiteY63" fmla="*/ 869950 h 1260475"/>
                <a:gd name="connsiteX64" fmla="*/ 444502 w 1352552"/>
                <a:gd name="connsiteY64" fmla="*/ 889000 h 1260475"/>
                <a:gd name="connsiteX65" fmla="*/ 438152 w 1352552"/>
                <a:gd name="connsiteY65" fmla="*/ 898525 h 1260475"/>
                <a:gd name="connsiteX66" fmla="*/ 428627 w 1352552"/>
                <a:gd name="connsiteY66" fmla="*/ 911225 h 1260475"/>
                <a:gd name="connsiteX67" fmla="*/ 422277 w 1352552"/>
                <a:gd name="connsiteY67" fmla="*/ 923925 h 1260475"/>
                <a:gd name="connsiteX68" fmla="*/ 412752 w 1352552"/>
                <a:gd name="connsiteY68" fmla="*/ 942975 h 1260475"/>
                <a:gd name="connsiteX69" fmla="*/ 403227 w 1352552"/>
                <a:gd name="connsiteY69" fmla="*/ 949325 h 1260475"/>
                <a:gd name="connsiteX70" fmla="*/ 396877 w 1352552"/>
                <a:gd name="connsiteY70" fmla="*/ 958850 h 1260475"/>
                <a:gd name="connsiteX71" fmla="*/ 387352 w 1352552"/>
                <a:gd name="connsiteY71" fmla="*/ 962025 h 1260475"/>
                <a:gd name="connsiteX72" fmla="*/ 346077 w 1352552"/>
                <a:gd name="connsiteY72" fmla="*/ 958850 h 1260475"/>
                <a:gd name="connsiteX73" fmla="*/ 336552 w 1352552"/>
                <a:gd name="connsiteY73" fmla="*/ 955675 h 1260475"/>
                <a:gd name="connsiteX74" fmla="*/ 327027 w 1352552"/>
                <a:gd name="connsiteY74" fmla="*/ 946150 h 1260475"/>
                <a:gd name="connsiteX75" fmla="*/ 317502 w 1352552"/>
                <a:gd name="connsiteY75" fmla="*/ 939800 h 1260475"/>
                <a:gd name="connsiteX76" fmla="*/ 301627 w 1352552"/>
                <a:gd name="connsiteY76" fmla="*/ 923925 h 1260475"/>
                <a:gd name="connsiteX77" fmla="*/ 282577 w 1352552"/>
                <a:gd name="connsiteY77" fmla="*/ 904875 h 1260475"/>
                <a:gd name="connsiteX78" fmla="*/ 269877 w 1352552"/>
                <a:gd name="connsiteY78" fmla="*/ 882650 h 1260475"/>
                <a:gd name="connsiteX79" fmla="*/ 266702 w 1352552"/>
                <a:gd name="connsiteY79" fmla="*/ 873125 h 1260475"/>
                <a:gd name="connsiteX80" fmla="*/ 250827 w 1352552"/>
                <a:gd name="connsiteY80" fmla="*/ 850900 h 1260475"/>
                <a:gd name="connsiteX81" fmla="*/ 244477 w 1352552"/>
                <a:gd name="connsiteY81" fmla="*/ 831850 h 1260475"/>
                <a:gd name="connsiteX82" fmla="*/ 231777 w 1352552"/>
                <a:gd name="connsiteY82" fmla="*/ 812800 h 1260475"/>
                <a:gd name="connsiteX83" fmla="*/ 225427 w 1352552"/>
                <a:gd name="connsiteY83" fmla="*/ 803275 h 1260475"/>
                <a:gd name="connsiteX84" fmla="*/ 222252 w 1352552"/>
                <a:gd name="connsiteY84" fmla="*/ 793750 h 1260475"/>
                <a:gd name="connsiteX85" fmla="*/ 212727 w 1352552"/>
                <a:gd name="connsiteY85" fmla="*/ 781050 h 1260475"/>
                <a:gd name="connsiteX86" fmla="*/ 206377 w 1352552"/>
                <a:gd name="connsiteY86" fmla="*/ 771525 h 1260475"/>
                <a:gd name="connsiteX87" fmla="*/ 196852 w 1352552"/>
                <a:gd name="connsiteY87" fmla="*/ 762000 h 1260475"/>
                <a:gd name="connsiteX88" fmla="*/ 180977 w 1352552"/>
                <a:gd name="connsiteY88" fmla="*/ 739775 h 1260475"/>
                <a:gd name="connsiteX89" fmla="*/ 171452 w 1352552"/>
                <a:gd name="connsiteY89" fmla="*/ 720725 h 1260475"/>
                <a:gd name="connsiteX90" fmla="*/ 161927 w 1352552"/>
                <a:gd name="connsiteY90" fmla="*/ 701675 h 1260475"/>
                <a:gd name="connsiteX91" fmla="*/ 155577 w 1352552"/>
                <a:gd name="connsiteY91" fmla="*/ 673100 h 1260475"/>
                <a:gd name="connsiteX92" fmla="*/ 152402 w 1352552"/>
                <a:gd name="connsiteY92" fmla="*/ 511175 h 1260475"/>
                <a:gd name="connsiteX93" fmla="*/ 146052 w 1352552"/>
                <a:gd name="connsiteY93" fmla="*/ 434975 h 1260475"/>
                <a:gd name="connsiteX94" fmla="*/ 142877 w 1352552"/>
                <a:gd name="connsiteY94" fmla="*/ 358775 h 1260475"/>
                <a:gd name="connsiteX95" fmla="*/ 139702 w 1352552"/>
                <a:gd name="connsiteY95" fmla="*/ 346075 h 1260475"/>
                <a:gd name="connsiteX96" fmla="*/ 130177 w 1352552"/>
                <a:gd name="connsiteY96" fmla="*/ 323850 h 1260475"/>
                <a:gd name="connsiteX97" fmla="*/ 114302 w 1352552"/>
                <a:gd name="connsiteY97" fmla="*/ 301625 h 1260475"/>
                <a:gd name="connsiteX98" fmla="*/ 107952 w 1352552"/>
                <a:gd name="connsiteY98" fmla="*/ 282575 h 1260475"/>
                <a:gd name="connsiteX99" fmla="*/ 104777 w 1352552"/>
                <a:gd name="connsiteY99" fmla="*/ 273050 h 1260475"/>
                <a:gd name="connsiteX100" fmla="*/ 95252 w 1352552"/>
                <a:gd name="connsiteY100" fmla="*/ 254000 h 1260475"/>
                <a:gd name="connsiteX101" fmla="*/ 85727 w 1352552"/>
                <a:gd name="connsiteY101" fmla="*/ 219075 h 1260475"/>
                <a:gd name="connsiteX102" fmla="*/ 82552 w 1352552"/>
                <a:gd name="connsiteY102" fmla="*/ 209550 h 1260475"/>
                <a:gd name="connsiteX103" fmla="*/ 66677 w 1352552"/>
                <a:gd name="connsiteY103" fmla="*/ 190500 h 1260475"/>
                <a:gd name="connsiteX104" fmla="*/ 63502 w 1352552"/>
                <a:gd name="connsiteY104" fmla="*/ 180975 h 1260475"/>
                <a:gd name="connsiteX105" fmla="*/ 50802 w 1352552"/>
                <a:gd name="connsiteY105" fmla="*/ 161925 h 1260475"/>
                <a:gd name="connsiteX106" fmla="*/ 44452 w 1352552"/>
                <a:gd name="connsiteY106" fmla="*/ 136525 h 1260475"/>
                <a:gd name="connsiteX107" fmla="*/ 41277 w 1352552"/>
                <a:gd name="connsiteY107" fmla="*/ 127000 h 1260475"/>
                <a:gd name="connsiteX108" fmla="*/ 34927 w 1352552"/>
                <a:gd name="connsiteY108" fmla="*/ 101600 h 1260475"/>
                <a:gd name="connsiteX109" fmla="*/ 28577 w 1352552"/>
                <a:gd name="connsiteY109" fmla="*/ 92075 h 1260475"/>
                <a:gd name="connsiteX110" fmla="*/ 22227 w 1352552"/>
                <a:gd name="connsiteY110" fmla="*/ 73025 h 1260475"/>
                <a:gd name="connsiteX111" fmla="*/ 15877 w 1352552"/>
                <a:gd name="connsiteY111" fmla="*/ 53975 h 1260475"/>
                <a:gd name="connsiteX112" fmla="*/ 12702 w 1352552"/>
                <a:gd name="connsiteY112" fmla="*/ 44450 h 1260475"/>
                <a:gd name="connsiteX113" fmla="*/ 9527 w 1352552"/>
                <a:gd name="connsiteY113" fmla="*/ 34925 h 1260475"/>
                <a:gd name="connsiteX114" fmla="*/ 6352 w 1352552"/>
                <a:gd name="connsiteY114" fmla="*/ 22225 h 1260475"/>
                <a:gd name="connsiteX115" fmla="*/ 2 w 1352552"/>
                <a:gd name="connsiteY115" fmla="*/ 0 h 126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352552" h="1260475">
                  <a:moveTo>
                    <a:pt x="1352552" y="1260475"/>
                  </a:moveTo>
                  <a:cubicBezTo>
                    <a:pt x="1347260" y="1258358"/>
                    <a:pt x="1341885" y="1256440"/>
                    <a:pt x="1336677" y="1254125"/>
                  </a:cubicBezTo>
                  <a:cubicBezTo>
                    <a:pt x="1320080" y="1246749"/>
                    <a:pt x="1326925" y="1247699"/>
                    <a:pt x="1308102" y="1241425"/>
                  </a:cubicBezTo>
                  <a:cubicBezTo>
                    <a:pt x="1303962" y="1240045"/>
                    <a:pt x="1299612" y="1239398"/>
                    <a:pt x="1295402" y="1238250"/>
                  </a:cubicBezTo>
                  <a:cubicBezTo>
                    <a:pt x="1287969" y="1236223"/>
                    <a:pt x="1280557" y="1234114"/>
                    <a:pt x="1273177" y="1231900"/>
                  </a:cubicBezTo>
                  <a:cubicBezTo>
                    <a:pt x="1269971" y="1230938"/>
                    <a:pt x="1266899" y="1229537"/>
                    <a:pt x="1263652" y="1228725"/>
                  </a:cubicBezTo>
                  <a:cubicBezTo>
                    <a:pt x="1258417" y="1227416"/>
                    <a:pt x="1253069" y="1226608"/>
                    <a:pt x="1247777" y="1225550"/>
                  </a:cubicBezTo>
                  <a:cubicBezTo>
                    <a:pt x="1243544" y="1223433"/>
                    <a:pt x="1239427" y="1221064"/>
                    <a:pt x="1235077" y="1219200"/>
                  </a:cubicBezTo>
                  <a:cubicBezTo>
                    <a:pt x="1232001" y="1217882"/>
                    <a:pt x="1228545" y="1217522"/>
                    <a:pt x="1225552" y="1216025"/>
                  </a:cubicBezTo>
                  <a:cubicBezTo>
                    <a:pt x="1203626" y="1205062"/>
                    <a:pt x="1229758" y="1213108"/>
                    <a:pt x="1203327" y="1206500"/>
                  </a:cubicBezTo>
                  <a:cubicBezTo>
                    <a:pt x="1195431" y="1201236"/>
                    <a:pt x="1190309" y="1197253"/>
                    <a:pt x="1181102" y="1193800"/>
                  </a:cubicBezTo>
                  <a:cubicBezTo>
                    <a:pt x="1170960" y="1189997"/>
                    <a:pt x="1158657" y="1190478"/>
                    <a:pt x="1149352" y="1184275"/>
                  </a:cubicBezTo>
                  <a:lnTo>
                    <a:pt x="1130302" y="1171575"/>
                  </a:lnTo>
                  <a:cubicBezTo>
                    <a:pt x="1127127" y="1169458"/>
                    <a:pt x="1124479" y="1166150"/>
                    <a:pt x="1120777" y="1165225"/>
                  </a:cubicBezTo>
                  <a:cubicBezTo>
                    <a:pt x="1110550" y="1162668"/>
                    <a:pt x="1104317" y="1162086"/>
                    <a:pt x="1095377" y="1155700"/>
                  </a:cubicBezTo>
                  <a:cubicBezTo>
                    <a:pt x="1091723" y="1153090"/>
                    <a:pt x="1089777" y="1148356"/>
                    <a:pt x="1085852" y="1146175"/>
                  </a:cubicBezTo>
                  <a:cubicBezTo>
                    <a:pt x="1080001" y="1142924"/>
                    <a:pt x="1072371" y="1143538"/>
                    <a:pt x="1066802" y="1139825"/>
                  </a:cubicBezTo>
                  <a:cubicBezTo>
                    <a:pt x="1063627" y="1137708"/>
                    <a:pt x="1060382" y="1135693"/>
                    <a:pt x="1057277" y="1133475"/>
                  </a:cubicBezTo>
                  <a:cubicBezTo>
                    <a:pt x="1052971" y="1130399"/>
                    <a:pt x="1049064" y="1126755"/>
                    <a:pt x="1044577" y="1123950"/>
                  </a:cubicBezTo>
                  <a:cubicBezTo>
                    <a:pt x="1040563" y="1121442"/>
                    <a:pt x="1035986" y="1119948"/>
                    <a:pt x="1031877" y="1117600"/>
                  </a:cubicBezTo>
                  <a:cubicBezTo>
                    <a:pt x="1028564" y="1115707"/>
                    <a:pt x="1025765" y="1112957"/>
                    <a:pt x="1022352" y="1111250"/>
                  </a:cubicBezTo>
                  <a:cubicBezTo>
                    <a:pt x="1019359" y="1109753"/>
                    <a:pt x="1015820" y="1109572"/>
                    <a:pt x="1012827" y="1108075"/>
                  </a:cubicBezTo>
                  <a:cubicBezTo>
                    <a:pt x="1009414" y="1106368"/>
                    <a:pt x="1006615" y="1103618"/>
                    <a:pt x="1003302" y="1101725"/>
                  </a:cubicBezTo>
                  <a:cubicBezTo>
                    <a:pt x="999193" y="1099377"/>
                    <a:pt x="994835" y="1097492"/>
                    <a:pt x="990602" y="1095375"/>
                  </a:cubicBezTo>
                  <a:cubicBezTo>
                    <a:pt x="988485" y="1092200"/>
                    <a:pt x="986950" y="1088548"/>
                    <a:pt x="984252" y="1085850"/>
                  </a:cubicBezTo>
                  <a:cubicBezTo>
                    <a:pt x="976705" y="1078303"/>
                    <a:pt x="965108" y="1076294"/>
                    <a:pt x="955677" y="1073150"/>
                  </a:cubicBezTo>
                  <a:lnTo>
                    <a:pt x="946152" y="1069975"/>
                  </a:lnTo>
                  <a:lnTo>
                    <a:pt x="936627" y="1066800"/>
                  </a:lnTo>
                  <a:cubicBezTo>
                    <a:pt x="926044" y="1067858"/>
                    <a:pt x="915277" y="1067746"/>
                    <a:pt x="904877" y="1069975"/>
                  </a:cubicBezTo>
                  <a:cubicBezTo>
                    <a:pt x="900249" y="1070967"/>
                    <a:pt x="896527" y="1074461"/>
                    <a:pt x="892177" y="1076325"/>
                  </a:cubicBezTo>
                  <a:cubicBezTo>
                    <a:pt x="889101" y="1077643"/>
                    <a:pt x="885645" y="1078003"/>
                    <a:pt x="882652" y="1079500"/>
                  </a:cubicBezTo>
                  <a:cubicBezTo>
                    <a:pt x="879239" y="1081207"/>
                    <a:pt x="876058" y="1083407"/>
                    <a:pt x="873127" y="1085850"/>
                  </a:cubicBezTo>
                  <a:cubicBezTo>
                    <a:pt x="869678" y="1088725"/>
                    <a:pt x="867501" y="1093147"/>
                    <a:pt x="863602" y="1095375"/>
                  </a:cubicBezTo>
                  <a:cubicBezTo>
                    <a:pt x="859813" y="1097540"/>
                    <a:pt x="855135" y="1097492"/>
                    <a:pt x="850902" y="1098550"/>
                  </a:cubicBezTo>
                  <a:cubicBezTo>
                    <a:pt x="847727" y="1100667"/>
                    <a:pt x="844864" y="1103350"/>
                    <a:pt x="841377" y="1104900"/>
                  </a:cubicBezTo>
                  <a:cubicBezTo>
                    <a:pt x="807372" y="1120013"/>
                    <a:pt x="834358" y="1103229"/>
                    <a:pt x="812802" y="1117600"/>
                  </a:cubicBezTo>
                  <a:cubicBezTo>
                    <a:pt x="800102" y="1116542"/>
                    <a:pt x="787273" y="1116520"/>
                    <a:pt x="774702" y="1114425"/>
                  </a:cubicBezTo>
                  <a:cubicBezTo>
                    <a:pt x="768100" y="1113325"/>
                    <a:pt x="762002" y="1110192"/>
                    <a:pt x="755652" y="1108075"/>
                  </a:cubicBezTo>
                  <a:lnTo>
                    <a:pt x="746127" y="1104900"/>
                  </a:lnTo>
                  <a:lnTo>
                    <a:pt x="736602" y="1101725"/>
                  </a:lnTo>
                  <a:cubicBezTo>
                    <a:pt x="733427" y="1100667"/>
                    <a:pt x="729862" y="1100406"/>
                    <a:pt x="727077" y="1098550"/>
                  </a:cubicBezTo>
                  <a:cubicBezTo>
                    <a:pt x="703871" y="1083079"/>
                    <a:pt x="733050" y="1101963"/>
                    <a:pt x="704852" y="1085850"/>
                  </a:cubicBezTo>
                  <a:cubicBezTo>
                    <a:pt x="701539" y="1083957"/>
                    <a:pt x="698740" y="1081207"/>
                    <a:pt x="695327" y="1079500"/>
                  </a:cubicBezTo>
                  <a:cubicBezTo>
                    <a:pt x="692334" y="1078003"/>
                    <a:pt x="688728" y="1077950"/>
                    <a:pt x="685802" y="1076325"/>
                  </a:cubicBezTo>
                  <a:cubicBezTo>
                    <a:pt x="653050" y="1058129"/>
                    <a:pt x="678780" y="1067634"/>
                    <a:pt x="657227" y="1060450"/>
                  </a:cubicBezTo>
                  <a:cubicBezTo>
                    <a:pt x="654052" y="1057275"/>
                    <a:pt x="651151" y="1053800"/>
                    <a:pt x="647702" y="1050925"/>
                  </a:cubicBezTo>
                  <a:cubicBezTo>
                    <a:pt x="644771" y="1048482"/>
                    <a:pt x="640690" y="1047447"/>
                    <a:pt x="638177" y="1044575"/>
                  </a:cubicBezTo>
                  <a:cubicBezTo>
                    <a:pt x="633151" y="1038832"/>
                    <a:pt x="629710" y="1031875"/>
                    <a:pt x="625477" y="1025525"/>
                  </a:cubicBezTo>
                  <a:cubicBezTo>
                    <a:pt x="623360" y="1022350"/>
                    <a:pt x="620334" y="1019620"/>
                    <a:pt x="619127" y="1016000"/>
                  </a:cubicBezTo>
                  <a:cubicBezTo>
                    <a:pt x="617010" y="1009650"/>
                    <a:pt x="614400" y="1003444"/>
                    <a:pt x="612777" y="996950"/>
                  </a:cubicBezTo>
                  <a:cubicBezTo>
                    <a:pt x="608790" y="981003"/>
                    <a:pt x="610982" y="988390"/>
                    <a:pt x="606427" y="974725"/>
                  </a:cubicBezTo>
                  <a:cubicBezTo>
                    <a:pt x="605369" y="967317"/>
                    <a:pt x="604935" y="959792"/>
                    <a:pt x="603252" y="952500"/>
                  </a:cubicBezTo>
                  <a:cubicBezTo>
                    <a:pt x="601747" y="945978"/>
                    <a:pt x="597732" y="940092"/>
                    <a:pt x="596902" y="933450"/>
                  </a:cubicBezTo>
                  <a:cubicBezTo>
                    <a:pt x="587226" y="856045"/>
                    <a:pt x="601421" y="899718"/>
                    <a:pt x="587377" y="854075"/>
                  </a:cubicBezTo>
                  <a:cubicBezTo>
                    <a:pt x="583325" y="840906"/>
                    <a:pt x="582742" y="835178"/>
                    <a:pt x="574677" y="825500"/>
                  </a:cubicBezTo>
                  <a:cubicBezTo>
                    <a:pt x="571802" y="822051"/>
                    <a:pt x="568888" y="818466"/>
                    <a:pt x="565152" y="815975"/>
                  </a:cubicBezTo>
                  <a:cubicBezTo>
                    <a:pt x="562367" y="814119"/>
                    <a:pt x="558802" y="813858"/>
                    <a:pt x="555627" y="812800"/>
                  </a:cubicBezTo>
                  <a:cubicBezTo>
                    <a:pt x="540810" y="813858"/>
                    <a:pt x="525930" y="814239"/>
                    <a:pt x="511177" y="815975"/>
                  </a:cubicBezTo>
                  <a:cubicBezTo>
                    <a:pt x="507853" y="816366"/>
                    <a:pt x="504578" y="817525"/>
                    <a:pt x="501652" y="819150"/>
                  </a:cubicBezTo>
                  <a:cubicBezTo>
                    <a:pt x="494981" y="822856"/>
                    <a:pt x="488952" y="827617"/>
                    <a:pt x="482602" y="831850"/>
                  </a:cubicBezTo>
                  <a:lnTo>
                    <a:pt x="473077" y="838200"/>
                  </a:lnTo>
                  <a:cubicBezTo>
                    <a:pt x="470960" y="842433"/>
                    <a:pt x="469075" y="846791"/>
                    <a:pt x="466727" y="850900"/>
                  </a:cubicBezTo>
                  <a:cubicBezTo>
                    <a:pt x="464834" y="854213"/>
                    <a:pt x="462084" y="857012"/>
                    <a:pt x="460377" y="860425"/>
                  </a:cubicBezTo>
                  <a:cubicBezTo>
                    <a:pt x="458880" y="863418"/>
                    <a:pt x="458827" y="867024"/>
                    <a:pt x="457202" y="869950"/>
                  </a:cubicBezTo>
                  <a:cubicBezTo>
                    <a:pt x="453496" y="876621"/>
                    <a:pt x="448735" y="882650"/>
                    <a:pt x="444502" y="889000"/>
                  </a:cubicBezTo>
                  <a:cubicBezTo>
                    <a:pt x="442385" y="892175"/>
                    <a:pt x="440442" y="895472"/>
                    <a:pt x="438152" y="898525"/>
                  </a:cubicBezTo>
                  <a:cubicBezTo>
                    <a:pt x="434977" y="902758"/>
                    <a:pt x="431432" y="906738"/>
                    <a:pt x="428627" y="911225"/>
                  </a:cubicBezTo>
                  <a:cubicBezTo>
                    <a:pt x="426119" y="915239"/>
                    <a:pt x="424141" y="919575"/>
                    <a:pt x="422277" y="923925"/>
                  </a:cubicBezTo>
                  <a:cubicBezTo>
                    <a:pt x="418404" y="932963"/>
                    <a:pt x="420379" y="935348"/>
                    <a:pt x="412752" y="942975"/>
                  </a:cubicBezTo>
                  <a:cubicBezTo>
                    <a:pt x="410054" y="945673"/>
                    <a:pt x="406402" y="947208"/>
                    <a:pt x="403227" y="949325"/>
                  </a:cubicBezTo>
                  <a:cubicBezTo>
                    <a:pt x="401110" y="952500"/>
                    <a:pt x="399857" y="956466"/>
                    <a:pt x="396877" y="958850"/>
                  </a:cubicBezTo>
                  <a:cubicBezTo>
                    <a:pt x="394264" y="960941"/>
                    <a:pt x="390699" y="962025"/>
                    <a:pt x="387352" y="962025"/>
                  </a:cubicBezTo>
                  <a:cubicBezTo>
                    <a:pt x="373553" y="962025"/>
                    <a:pt x="359835" y="959908"/>
                    <a:pt x="346077" y="958850"/>
                  </a:cubicBezTo>
                  <a:cubicBezTo>
                    <a:pt x="342902" y="957792"/>
                    <a:pt x="339337" y="957531"/>
                    <a:pt x="336552" y="955675"/>
                  </a:cubicBezTo>
                  <a:cubicBezTo>
                    <a:pt x="332816" y="953184"/>
                    <a:pt x="330476" y="949025"/>
                    <a:pt x="327027" y="946150"/>
                  </a:cubicBezTo>
                  <a:cubicBezTo>
                    <a:pt x="324096" y="943707"/>
                    <a:pt x="320677" y="941917"/>
                    <a:pt x="317502" y="939800"/>
                  </a:cubicBezTo>
                  <a:cubicBezTo>
                    <a:pt x="300569" y="914400"/>
                    <a:pt x="322794" y="945092"/>
                    <a:pt x="301627" y="923925"/>
                  </a:cubicBezTo>
                  <a:cubicBezTo>
                    <a:pt x="277998" y="900296"/>
                    <a:pt x="305025" y="919840"/>
                    <a:pt x="282577" y="904875"/>
                  </a:cubicBezTo>
                  <a:cubicBezTo>
                    <a:pt x="276200" y="895309"/>
                    <a:pt x="274711" y="893929"/>
                    <a:pt x="269877" y="882650"/>
                  </a:cubicBezTo>
                  <a:cubicBezTo>
                    <a:pt x="268559" y="879574"/>
                    <a:pt x="268362" y="876031"/>
                    <a:pt x="266702" y="873125"/>
                  </a:cubicBezTo>
                  <a:cubicBezTo>
                    <a:pt x="264357" y="869021"/>
                    <a:pt x="253284" y="856428"/>
                    <a:pt x="250827" y="850900"/>
                  </a:cubicBezTo>
                  <a:cubicBezTo>
                    <a:pt x="248109" y="844783"/>
                    <a:pt x="248190" y="837419"/>
                    <a:pt x="244477" y="831850"/>
                  </a:cubicBezTo>
                  <a:lnTo>
                    <a:pt x="231777" y="812800"/>
                  </a:lnTo>
                  <a:cubicBezTo>
                    <a:pt x="229660" y="809625"/>
                    <a:pt x="226634" y="806895"/>
                    <a:pt x="225427" y="803275"/>
                  </a:cubicBezTo>
                  <a:cubicBezTo>
                    <a:pt x="224369" y="800100"/>
                    <a:pt x="223912" y="796656"/>
                    <a:pt x="222252" y="793750"/>
                  </a:cubicBezTo>
                  <a:cubicBezTo>
                    <a:pt x="219627" y="789156"/>
                    <a:pt x="215803" y="785356"/>
                    <a:pt x="212727" y="781050"/>
                  </a:cubicBezTo>
                  <a:cubicBezTo>
                    <a:pt x="210509" y="777945"/>
                    <a:pt x="208820" y="774456"/>
                    <a:pt x="206377" y="771525"/>
                  </a:cubicBezTo>
                  <a:cubicBezTo>
                    <a:pt x="203502" y="768076"/>
                    <a:pt x="199462" y="765654"/>
                    <a:pt x="196852" y="762000"/>
                  </a:cubicBezTo>
                  <a:cubicBezTo>
                    <a:pt x="175957" y="732747"/>
                    <a:pt x="205742" y="764540"/>
                    <a:pt x="180977" y="739775"/>
                  </a:cubicBezTo>
                  <a:cubicBezTo>
                    <a:pt x="172997" y="715834"/>
                    <a:pt x="183762" y="745344"/>
                    <a:pt x="171452" y="720725"/>
                  </a:cubicBezTo>
                  <a:cubicBezTo>
                    <a:pt x="158307" y="694435"/>
                    <a:pt x="180125" y="728972"/>
                    <a:pt x="161927" y="701675"/>
                  </a:cubicBezTo>
                  <a:cubicBezTo>
                    <a:pt x="160567" y="696234"/>
                    <a:pt x="155745" y="677803"/>
                    <a:pt x="155577" y="673100"/>
                  </a:cubicBezTo>
                  <a:cubicBezTo>
                    <a:pt x="153650" y="619149"/>
                    <a:pt x="153966" y="565138"/>
                    <a:pt x="152402" y="511175"/>
                  </a:cubicBezTo>
                  <a:cubicBezTo>
                    <a:pt x="150915" y="459867"/>
                    <a:pt x="151674" y="468705"/>
                    <a:pt x="146052" y="434975"/>
                  </a:cubicBezTo>
                  <a:cubicBezTo>
                    <a:pt x="144994" y="409575"/>
                    <a:pt x="144688" y="384132"/>
                    <a:pt x="142877" y="358775"/>
                  </a:cubicBezTo>
                  <a:cubicBezTo>
                    <a:pt x="142566" y="354422"/>
                    <a:pt x="140901" y="350271"/>
                    <a:pt x="139702" y="346075"/>
                  </a:cubicBezTo>
                  <a:cubicBezTo>
                    <a:pt x="137158" y="337170"/>
                    <a:pt x="135015" y="332317"/>
                    <a:pt x="130177" y="323850"/>
                  </a:cubicBezTo>
                  <a:cubicBezTo>
                    <a:pt x="126463" y="317350"/>
                    <a:pt x="118391" y="307077"/>
                    <a:pt x="114302" y="301625"/>
                  </a:cubicBezTo>
                  <a:lnTo>
                    <a:pt x="107952" y="282575"/>
                  </a:lnTo>
                  <a:cubicBezTo>
                    <a:pt x="106894" y="279400"/>
                    <a:pt x="106633" y="275835"/>
                    <a:pt x="104777" y="273050"/>
                  </a:cubicBezTo>
                  <a:cubicBezTo>
                    <a:pt x="98569" y="263738"/>
                    <a:pt x="97881" y="264516"/>
                    <a:pt x="95252" y="254000"/>
                  </a:cubicBezTo>
                  <a:cubicBezTo>
                    <a:pt x="86277" y="218098"/>
                    <a:pt x="99350" y="259943"/>
                    <a:pt x="85727" y="219075"/>
                  </a:cubicBezTo>
                  <a:cubicBezTo>
                    <a:pt x="84669" y="215900"/>
                    <a:pt x="84408" y="212335"/>
                    <a:pt x="82552" y="209550"/>
                  </a:cubicBezTo>
                  <a:cubicBezTo>
                    <a:pt x="73711" y="196289"/>
                    <a:pt x="78900" y="202723"/>
                    <a:pt x="66677" y="190500"/>
                  </a:cubicBezTo>
                  <a:cubicBezTo>
                    <a:pt x="65619" y="187325"/>
                    <a:pt x="65127" y="183901"/>
                    <a:pt x="63502" y="180975"/>
                  </a:cubicBezTo>
                  <a:cubicBezTo>
                    <a:pt x="59796" y="174304"/>
                    <a:pt x="50802" y="161925"/>
                    <a:pt x="50802" y="161925"/>
                  </a:cubicBezTo>
                  <a:cubicBezTo>
                    <a:pt x="48685" y="153458"/>
                    <a:pt x="47212" y="144804"/>
                    <a:pt x="44452" y="136525"/>
                  </a:cubicBezTo>
                  <a:cubicBezTo>
                    <a:pt x="43394" y="133350"/>
                    <a:pt x="42158" y="130229"/>
                    <a:pt x="41277" y="127000"/>
                  </a:cubicBezTo>
                  <a:cubicBezTo>
                    <a:pt x="38981" y="118580"/>
                    <a:pt x="39768" y="108862"/>
                    <a:pt x="34927" y="101600"/>
                  </a:cubicBezTo>
                  <a:cubicBezTo>
                    <a:pt x="32810" y="98425"/>
                    <a:pt x="30127" y="95562"/>
                    <a:pt x="28577" y="92075"/>
                  </a:cubicBezTo>
                  <a:cubicBezTo>
                    <a:pt x="25859" y="85958"/>
                    <a:pt x="24344" y="79375"/>
                    <a:pt x="22227" y="73025"/>
                  </a:cubicBezTo>
                  <a:lnTo>
                    <a:pt x="15877" y="53975"/>
                  </a:lnTo>
                  <a:lnTo>
                    <a:pt x="12702" y="44450"/>
                  </a:lnTo>
                  <a:cubicBezTo>
                    <a:pt x="11644" y="41275"/>
                    <a:pt x="10339" y="38172"/>
                    <a:pt x="9527" y="34925"/>
                  </a:cubicBezTo>
                  <a:cubicBezTo>
                    <a:pt x="8469" y="30692"/>
                    <a:pt x="7606" y="26405"/>
                    <a:pt x="6352" y="22225"/>
                  </a:cubicBezTo>
                  <a:cubicBezTo>
                    <a:pt x="-333" y="-57"/>
                    <a:pt x="2" y="10221"/>
                    <a:pt x="2" y="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3232150" y="2517775"/>
              <a:ext cx="1120775" cy="349645"/>
            </a:xfrm>
            <a:custGeom>
              <a:avLst/>
              <a:gdLst>
                <a:gd name="connsiteX0" fmla="*/ 0 w 1120775"/>
                <a:gd name="connsiteY0" fmla="*/ 0 h 349645"/>
                <a:gd name="connsiteX1" fmla="*/ 12700 w 1120775"/>
                <a:gd name="connsiteY1" fmla="*/ 28575 h 349645"/>
                <a:gd name="connsiteX2" fmla="*/ 19050 w 1120775"/>
                <a:gd name="connsiteY2" fmla="*/ 60325 h 349645"/>
                <a:gd name="connsiteX3" fmla="*/ 25400 w 1120775"/>
                <a:gd name="connsiteY3" fmla="*/ 69850 h 349645"/>
                <a:gd name="connsiteX4" fmla="*/ 28575 w 1120775"/>
                <a:gd name="connsiteY4" fmla="*/ 82550 h 349645"/>
                <a:gd name="connsiteX5" fmla="*/ 41275 w 1120775"/>
                <a:gd name="connsiteY5" fmla="*/ 101600 h 349645"/>
                <a:gd name="connsiteX6" fmla="*/ 44450 w 1120775"/>
                <a:gd name="connsiteY6" fmla="*/ 114300 h 349645"/>
                <a:gd name="connsiteX7" fmla="*/ 53975 w 1120775"/>
                <a:gd name="connsiteY7" fmla="*/ 123825 h 349645"/>
                <a:gd name="connsiteX8" fmla="*/ 60325 w 1120775"/>
                <a:gd name="connsiteY8" fmla="*/ 133350 h 349645"/>
                <a:gd name="connsiteX9" fmla="*/ 69850 w 1120775"/>
                <a:gd name="connsiteY9" fmla="*/ 142875 h 349645"/>
                <a:gd name="connsiteX10" fmla="*/ 92075 w 1120775"/>
                <a:gd name="connsiteY10" fmla="*/ 171450 h 349645"/>
                <a:gd name="connsiteX11" fmla="*/ 101600 w 1120775"/>
                <a:gd name="connsiteY11" fmla="*/ 174625 h 349645"/>
                <a:gd name="connsiteX12" fmla="*/ 107950 w 1120775"/>
                <a:gd name="connsiteY12" fmla="*/ 184150 h 349645"/>
                <a:gd name="connsiteX13" fmla="*/ 130175 w 1120775"/>
                <a:gd name="connsiteY13" fmla="*/ 193675 h 349645"/>
                <a:gd name="connsiteX14" fmla="*/ 142875 w 1120775"/>
                <a:gd name="connsiteY14" fmla="*/ 203200 h 349645"/>
                <a:gd name="connsiteX15" fmla="*/ 155575 w 1120775"/>
                <a:gd name="connsiteY15" fmla="*/ 206375 h 349645"/>
                <a:gd name="connsiteX16" fmla="*/ 165100 w 1120775"/>
                <a:gd name="connsiteY16" fmla="*/ 212725 h 349645"/>
                <a:gd name="connsiteX17" fmla="*/ 174625 w 1120775"/>
                <a:gd name="connsiteY17" fmla="*/ 215900 h 349645"/>
                <a:gd name="connsiteX18" fmla="*/ 184150 w 1120775"/>
                <a:gd name="connsiteY18" fmla="*/ 222250 h 349645"/>
                <a:gd name="connsiteX19" fmla="*/ 193675 w 1120775"/>
                <a:gd name="connsiteY19" fmla="*/ 225425 h 349645"/>
                <a:gd name="connsiteX20" fmla="*/ 203200 w 1120775"/>
                <a:gd name="connsiteY20" fmla="*/ 231775 h 349645"/>
                <a:gd name="connsiteX21" fmla="*/ 212725 w 1120775"/>
                <a:gd name="connsiteY21" fmla="*/ 234950 h 349645"/>
                <a:gd name="connsiteX22" fmla="*/ 222250 w 1120775"/>
                <a:gd name="connsiteY22" fmla="*/ 241300 h 349645"/>
                <a:gd name="connsiteX23" fmla="*/ 266700 w 1120775"/>
                <a:gd name="connsiteY23" fmla="*/ 247650 h 349645"/>
                <a:gd name="connsiteX24" fmla="*/ 301625 w 1120775"/>
                <a:gd name="connsiteY24" fmla="*/ 244475 h 349645"/>
                <a:gd name="connsiteX25" fmla="*/ 339725 w 1120775"/>
                <a:gd name="connsiteY25" fmla="*/ 225425 h 349645"/>
                <a:gd name="connsiteX26" fmla="*/ 358775 w 1120775"/>
                <a:gd name="connsiteY26" fmla="*/ 206375 h 349645"/>
                <a:gd name="connsiteX27" fmla="*/ 371475 w 1120775"/>
                <a:gd name="connsiteY27" fmla="*/ 196850 h 349645"/>
                <a:gd name="connsiteX28" fmla="*/ 422275 w 1120775"/>
                <a:gd name="connsiteY28" fmla="*/ 200025 h 349645"/>
                <a:gd name="connsiteX29" fmla="*/ 431800 w 1120775"/>
                <a:gd name="connsiteY29" fmla="*/ 203200 h 349645"/>
                <a:gd name="connsiteX30" fmla="*/ 444500 w 1120775"/>
                <a:gd name="connsiteY30" fmla="*/ 215900 h 349645"/>
                <a:gd name="connsiteX31" fmla="*/ 473075 w 1120775"/>
                <a:gd name="connsiteY31" fmla="*/ 241300 h 349645"/>
                <a:gd name="connsiteX32" fmla="*/ 482600 w 1120775"/>
                <a:gd name="connsiteY32" fmla="*/ 244475 h 349645"/>
                <a:gd name="connsiteX33" fmla="*/ 492125 w 1120775"/>
                <a:gd name="connsiteY33" fmla="*/ 250825 h 349645"/>
                <a:gd name="connsiteX34" fmla="*/ 587375 w 1120775"/>
                <a:gd name="connsiteY34" fmla="*/ 254000 h 349645"/>
                <a:gd name="connsiteX35" fmla="*/ 606425 w 1120775"/>
                <a:gd name="connsiteY35" fmla="*/ 257175 h 349645"/>
                <a:gd name="connsiteX36" fmla="*/ 615950 w 1120775"/>
                <a:gd name="connsiteY36" fmla="*/ 263525 h 349645"/>
                <a:gd name="connsiteX37" fmla="*/ 628650 w 1120775"/>
                <a:gd name="connsiteY37" fmla="*/ 269875 h 349645"/>
                <a:gd name="connsiteX38" fmla="*/ 647700 w 1120775"/>
                <a:gd name="connsiteY38" fmla="*/ 279400 h 349645"/>
                <a:gd name="connsiteX39" fmla="*/ 746125 w 1120775"/>
                <a:gd name="connsiteY39" fmla="*/ 288925 h 349645"/>
                <a:gd name="connsiteX40" fmla="*/ 755650 w 1120775"/>
                <a:gd name="connsiteY40" fmla="*/ 292100 h 349645"/>
                <a:gd name="connsiteX41" fmla="*/ 774700 w 1120775"/>
                <a:gd name="connsiteY41" fmla="*/ 304800 h 349645"/>
                <a:gd name="connsiteX42" fmla="*/ 793750 w 1120775"/>
                <a:gd name="connsiteY42" fmla="*/ 311150 h 349645"/>
                <a:gd name="connsiteX43" fmla="*/ 889000 w 1120775"/>
                <a:gd name="connsiteY43" fmla="*/ 317500 h 349645"/>
                <a:gd name="connsiteX44" fmla="*/ 949325 w 1120775"/>
                <a:gd name="connsiteY44" fmla="*/ 327025 h 349645"/>
                <a:gd name="connsiteX45" fmla="*/ 1031875 w 1120775"/>
                <a:gd name="connsiteY45" fmla="*/ 333375 h 349645"/>
                <a:gd name="connsiteX46" fmla="*/ 1050925 w 1120775"/>
                <a:gd name="connsiteY46" fmla="*/ 339725 h 349645"/>
                <a:gd name="connsiteX47" fmla="*/ 1069975 w 1120775"/>
                <a:gd name="connsiteY47" fmla="*/ 349250 h 349645"/>
                <a:gd name="connsiteX48" fmla="*/ 1120775 w 1120775"/>
                <a:gd name="connsiteY48" fmla="*/ 349250 h 349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120775" h="349645">
                  <a:moveTo>
                    <a:pt x="0" y="0"/>
                  </a:moveTo>
                  <a:cubicBezTo>
                    <a:pt x="4123" y="8246"/>
                    <a:pt x="10532" y="18819"/>
                    <a:pt x="12700" y="28575"/>
                  </a:cubicBezTo>
                  <a:cubicBezTo>
                    <a:pt x="13912" y="34030"/>
                    <a:pt x="16130" y="53513"/>
                    <a:pt x="19050" y="60325"/>
                  </a:cubicBezTo>
                  <a:cubicBezTo>
                    <a:pt x="20553" y="63832"/>
                    <a:pt x="23283" y="66675"/>
                    <a:pt x="25400" y="69850"/>
                  </a:cubicBezTo>
                  <a:cubicBezTo>
                    <a:pt x="26458" y="74083"/>
                    <a:pt x="26624" y="78647"/>
                    <a:pt x="28575" y="82550"/>
                  </a:cubicBezTo>
                  <a:cubicBezTo>
                    <a:pt x="31988" y="89376"/>
                    <a:pt x="41275" y="101600"/>
                    <a:pt x="41275" y="101600"/>
                  </a:cubicBezTo>
                  <a:cubicBezTo>
                    <a:pt x="42333" y="105833"/>
                    <a:pt x="42285" y="110511"/>
                    <a:pt x="44450" y="114300"/>
                  </a:cubicBezTo>
                  <a:cubicBezTo>
                    <a:pt x="46678" y="118199"/>
                    <a:pt x="51100" y="120376"/>
                    <a:pt x="53975" y="123825"/>
                  </a:cubicBezTo>
                  <a:cubicBezTo>
                    <a:pt x="56418" y="126756"/>
                    <a:pt x="57882" y="130419"/>
                    <a:pt x="60325" y="133350"/>
                  </a:cubicBezTo>
                  <a:cubicBezTo>
                    <a:pt x="63200" y="136799"/>
                    <a:pt x="67093" y="139331"/>
                    <a:pt x="69850" y="142875"/>
                  </a:cubicBezTo>
                  <a:cubicBezTo>
                    <a:pt x="76643" y="151609"/>
                    <a:pt x="82094" y="164796"/>
                    <a:pt x="92075" y="171450"/>
                  </a:cubicBezTo>
                  <a:cubicBezTo>
                    <a:pt x="94860" y="173306"/>
                    <a:pt x="98425" y="173567"/>
                    <a:pt x="101600" y="174625"/>
                  </a:cubicBezTo>
                  <a:cubicBezTo>
                    <a:pt x="103717" y="177800"/>
                    <a:pt x="105252" y="181452"/>
                    <a:pt x="107950" y="184150"/>
                  </a:cubicBezTo>
                  <a:cubicBezTo>
                    <a:pt x="115259" y="191459"/>
                    <a:pt x="120459" y="191246"/>
                    <a:pt x="130175" y="193675"/>
                  </a:cubicBezTo>
                  <a:cubicBezTo>
                    <a:pt x="134408" y="196850"/>
                    <a:pt x="138142" y="200833"/>
                    <a:pt x="142875" y="203200"/>
                  </a:cubicBezTo>
                  <a:cubicBezTo>
                    <a:pt x="146778" y="205151"/>
                    <a:pt x="151564" y="204656"/>
                    <a:pt x="155575" y="206375"/>
                  </a:cubicBezTo>
                  <a:cubicBezTo>
                    <a:pt x="159082" y="207878"/>
                    <a:pt x="161687" y="211018"/>
                    <a:pt x="165100" y="212725"/>
                  </a:cubicBezTo>
                  <a:cubicBezTo>
                    <a:pt x="168093" y="214222"/>
                    <a:pt x="171632" y="214403"/>
                    <a:pt x="174625" y="215900"/>
                  </a:cubicBezTo>
                  <a:cubicBezTo>
                    <a:pt x="178038" y="217607"/>
                    <a:pt x="180737" y="220543"/>
                    <a:pt x="184150" y="222250"/>
                  </a:cubicBezTo>
                  <a:cubicBezTo>
                    <a:pt x="187143" y="223747"/>
                    <a:pt x="190682" y="223928"/>
                    <a:pt x="193675" y="225425"/>
                  </a:cubicBezTo>
                  <a:cubicBezTo>
                    <a:pt x="197088" y="227132"/>
                    <a:pt x="199787" y="230068"/>
                    <a:pt x="203200" y="231775"/>
                  </a:cubicBezTo>
                  <a:cubicBezTo>
                    <a:pt x="206193" y="233272"/>
                    <a:pt x="209732" y="233453"/>
                    <a:pt x="212725" y="234950"/>
                  </a:cubicBezTo>
                  <a:cubicBezTo>
                    <a:pt x="216138" y="236657"/>
                    <a:pt x="218630" y="240093"/>
                    <a:pt x="222250" y="241300"/>
                  </a:cubicBezTo>
                  <a:cubicBezTo>
                    <a:pt x="227743" y="243131"/>
                    <a:pt x="264036" y="247317"/>
                    <a:pt x="266700" y="247650"/>
                  </a:cubicBezTo>
                  <a:cubicBezTo>
                    <a:pt x="278342" y="246592"/>
                    <a:pt x="290113" y="246506"/>
                    <a:pt x="301625" y="244475"/>
                  </a:cubicBezTo>
                  <a:cubicBezTo>
                    <a:pt x="314168" y="242262"/>
                    <a:pt x="330780" y="234370"/>
                    <a:pt x="339725" y="225425"/>
                  </a:cubicBezTo>
                  <a:cubicBezTo>
                    <a:pt x="346075" y="219075"/>
                    <a:pt x="351591" y="211763"/>
                    <a:pt x="358775" y="206375"/>
                  </a:cubicBezTo>
                  <a:lnTo>
                    <a:pt x="371475" y="196850"/>
                  </a:lnTo>
                  <a:cubicBezTo>
                    <a:pt x="388408" y="197908"/>
                    <a:pt x="405402" y="198249"/>
                    <a:pt x="422275" y="200025"/>
                  </a:cubicBezTo>
                  <a:cubicBezTo>
                    <a:pt x="425603" y="200375"/>
                    <a:pt x="429433" y="200833"/>
                    <a:pt x="431800" y="203200"/>
                  </a:cubicBezTo>
                  <a:cubicBezTo>
                    <a:pt x="448733" y="220133"/>
                    <a:pt x="419100" y="207433"/>
                    <a:pt x="444500" y="215900"/>
                  </a:cubicBezTo>
                  <a:cubicBezTo>
                    <a:pt x="452915" y="224315"/>
                    <a:pt x="461744" y="235634"/>
                    <a:pt x="473075" y="241300"/>
                  </a:cubicBezTo>
                  <a:cubicBezTo>
                    <a:pt x="476068" y="242797"/>
                    <a:pt x="479607" y="242978"/>
                    <a:pt x="482600" y="244475"/>
                  </a:cubicBezTo>
                  <a:cubicBezTo>
                    <a:pt x="486013" y="246182"/>
                    <a:pt x="488325" y="250480"/>
                    <a:pt x="492125" y="250825"/>
                  </a:cubicBezTo>
                  <a:cubicBezTo>
                    <a:pt x="523762" y="253701"/>
                    <a:pt x="555625" y="252942"/>
                    <a:pt x="587375" y="254000"/>
                  </a:cubicBezTo>
                  <a:cubicBezTo>
                    <a:pt x="593725" y="255058"/>
                    <a:pt x="600318" y="255139"/>
                    <a:pt x="606425" y="257175"/>
                  </a:cubicBezTo>
                  <a:cubicBezTo>
                    <a:pt x="610045" y="258382"/>
                    <a:pt x="612637" y="261632"/>
                    <a:pt x="615950" y="263525"/>
                  </a:cubicBezTo>
                  <a:cubicBezTo>
                    <a:pt x="620059" y="265873"/>
                    <a:pt x="624541" y="267527"/>
                    <a:pt x="628650" y="269875"/>
                  </a:cubicBezTo>
                  <a:cubicBezTo>
                    <a:pt x="637034" y="274666"/>
                    <a:pt x="637998" y="278014"/>
                    <a:pt x="647700" y="279400"/>
                  </a:cubicBezTo>
                  <a:cubicBezTo>
                    <a:pt x="684445" y="284649"/>
                    <a:pt x="710303" y="286169"/>
                    <a:pt x="746125" y="288925"/>
                  </a:cubicBezTo>
                  <a:cubicBezTo>
                    <a:pt x="749300" y="289983"/>
                    <a:pt x="752724" y="290475"/>
                    <a:pt x="755650" y="292100"/>
                  </a:cubicBezTo>
                  <a:cubicBezTo>
                    <a:pt x="762321" y="295806"/>
                    <a:pt x="767460" y="302387"/>
                    <a:pt x="774700" y="304800"/>
                  </a:cubicBezTo>
                  <a:lnTo>
                    <a:pt x="793750" y="311150"/>
                  </a:lnTo>
                  <a:cubicBezTo>
                    <a:pt x="830402" y="323367"/>
                    <a:pt x="799931" y="314201"/>
                    <a:pt x="889000" y="317500"/>
                  </a:cubicBezTo>
                  <a:cubicBezTo>
                    <a:pt x="914466" y="325989"/>
                    <a:pt x="896473" y="320683"/>
                    <a:pt x="949325" y="327025"/>
                  </a:cubicBezTo>
                  <a:cubicBezTo>
                    <a:pt x="989058" y="331793"/>
                    <a:pt x="981035" y="330384"/>
                    <a:pt x="1031875" y="333375"/>
                  </a:cubicBezTo>
                  <a:cubicBezTo>
                    <a:pt x="1038225" y="335492"/>
                    <a:pt x="1045356" y="336012"/>
                    <a:pt x="1050925" y="339725"/>
                  </a:cubicBezTo>
                  <a:cubicBezTo>
                    <a:pt x="1056383" y="343364"/>
                    <a:pt x="1062839" y="348874"/>
                    <a:pt x="1069975" y="349250"/>
                  </a:cubicBezTo>
                  <a:cubicBezTo>
                    <a:pt x="1086885" y="350140"/>
                    <a:pt x="1103842" y="349250"/>
                    <a:pt x="1120775" y="34925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781300" y="2193925"/>
              <a:ext cx="466725" cy="342900"/>
            </a:xfrm>
            <a:custGeom>
              <a:avLst/>
              <a:gdLst>
                <a:gd name="connsiteX0" fmla="*/ 28575 w 466725"/>
                <a:gd name="connsiteY0" fmla="*/ 342900 h 342900"/>
                <a:gd name="connsiteX1" fmla="*/ 15875 w 466725"/>
                <a:gd name="connsiteY1" fmla="*/ 295275 h 342900"/>
                <a:gd name="connsiteX2" fmla="*/ 9525 w 466725"/>
                <a:gd name="connsiteY2" fmla="*/ 241300 h 342900"/>
                <a:gd name="connsiteX3" fmla="*/ 3175 w 466725"/>
                <a:gd name="connsiteY3" fmla="*/ 215900 h 342900"/>
                <a:gd name="connsiteX4" fmla="*/ 0 w 466725"/>
                <a:gd name="connsiteY4" fmla="*/ 203200 h 342900"/>
                <a:gd name="connsiteX5" fmla="*/ 3175 w 466725"/>
                <a:gd name="connsiteY5" fmla="*/ 31750 h 342900"/>
                <a:gd name="connsiteX6" fmla="*/ 19050 w 466725"/>
                <a:gd name="connsiteY6" fmla="*/ 6350 h 342900"/>
                <a:gd name="connsiteX7" fmla="*/ 38100 w 466725"/>
                <a:gd name="connsiteY7" fmla="*/ 0 h 342900"/>
                <a:gd name="connsiteX8" fmla="*/ 60325 w 466725"/>
                <a:gd name="connsiteY8" fmla="*/ 3175 h 342900"/>
                <a:gd name="connsiteX9" fmla="*/ 92075 w 466725"/>
                <a:gd name="connsiteY9" fmla="*/ 12700 h 342900"/>
                <a:gd name="connsiteX10" fmla="*/ 104775 w 466725"/>
                <a:gd name="connsiteY10" fmla="*/ 22225 h 342900"/>
                <a:gd name="connsiteX11" fmla="*/ 117475 w 466725"/>
                <a:gd name="connsiteY11" fmla="*/ 28575 h 342900"/>
                <a:gd name="connsiteX12" fmla="*/ 136525 w 466725"/>
                <a:gd name="connsiteY12" fmla="*/ 41275 h 342900"/>
                <a:gd name="connsiteX13" fmla="*/ 158750 w 466725"/>
                <a:gd name="connsiteY13" fmla="*/ 57150 h 342900"/>
                <a:gd name="connsiteX14" fmla="*/ 165100 w 466725"/>
                <a:gd name="connsiteY14" fmla="*/ 66675 h 342900"/>
                <a:gd name="connsiteX15" fmla="*/ 174625 w 466725"/>
                <a:gd name="connsiteY15" fmla="*/ 69850 h 342900"/>
                <a:gd name="connsiteX16" fmla="*/ 184150 w 466725"/>
                <a:gd name="connsiteY16" fmla="*/ 76200 h 342900"/>
                <a:gd name="connsiteX17" fmla="*/ 206375 w 466725"/>
                <a:gd name="connsiteY17" fmla="*/ 95250 h 342900"/>
                <a:gd name="connsiteX18" fmla="*/ 215900 w 466725"/>
                <a:gd name="connsiteY18" fmla="*/ 98425 h 342900"/>
                <a:gd name="connsiteX19" fmla="*/ 228600 w 466725"/>
                <a:gd name="connsiteY19" fmla="*/ 104775 h 342900"/>
                <a:gd name="connsiteX20" fmla="*/ 260350 w 466725"/>
                <a:gd name="connsiteY20" fmla="*/ 107950 h 342900"/>
                <a:gd name="connsiteX21" fmla="*/ 295275 w 466725"/>
                <a:gd name="connsiteY21" fmla="*/ 120650 h 342900"/>
                <a:gd name="connsiteX22" fmla="*/ 307975 w 466725"/>
                <a:gd name="connsiteY22" fmla="*/ 139700 h 342900"/>
                <a:gd name="connsiteX23" fmla="*/ 314325 w 466725"/>
                <a:gd name="connsiteY23" fmla="*/ 149225 h 342900"/>
                <a:gd name="connsiteX24" fmla="*/ 323850 w 466725"/>
                <a:gd name="connsiteY24" fmla="*/ 158750 h 342900"/>
                <a:gd name="connsiteX25" fmla="*/ 330200 w 466725"/>
                <a:gd name="connsiteY25" fmla="*/ 177800 h 342900"/>
                <a:gd name="connsiteX26" fmla="*/ 333375 w 466725"/>
                <a:gd name="connsiteY26" fmla="*/ 187325 h 342900"/>
                <a:gd name="connsiteX27" fmla="*/ 342900 w 466725"/>
                <a:gd name="connsiteY27" fmla="*/ 196850 h 342900"/>
                <a:gd name="connsiteX28" fmla="*/ 346075 w 466725"/>
                <a:gd name="connsiteY28" fmla="*/ 206375 h 342900"/>
                <a:gd name="connsiteX29" fmla="*/ 355600 w 466725"/>
                <a:gd name="connsiteY29" fmla="*/ 209550 h 342900"/>
                <a:gd name="connsiteX30" fmla="*/ 365125 w 466725"/>
                <a:gd name="connsiteY30" fmla="*/ 215900 h 342900"/>
                <a:gd name="connsiteX31" fmla="*/ 374650 w 466725"/>
                <a:gd name="connsiteY31" fmla="*/ 219075 h 342900"/>
                <a:gd name="connsiteX32" fmla="*/ 384175 w 466725"/>
                <a:gd name="connsiteY32" fmla="*/ 225425 h 342900"/>
                <a:gd name="connsiteX33" fmla="*/ 403225 w 466725"/>
                <a:gd name="connsiteY33" fmla="*/ 231775 h 342900"/>
                <a:gd name="connsiteX34" fmla="*/ 412750 w 466725"/>
                <a:gd name="connsiteY34" fmla="*/ 238125 h 342900"/>
                <a:gd name="connsiteX35" fmla="*/ 431800 w 466725"/>
                <a:gd name="connsiteY35" fmla="*/ 247650 h 342900"/>
                <a:gd name="connsiteX36" fmla="*/ 438150 w 466725"/>
                <a:gd name="connsiteY36" fmla="*/ 257175 h 342900"/>
                <a:gd name="connsiteX37" fmla="*/ 447675 w 466725"/>
                <a:gd name="connsiteY37" fmla="*/ 266700 h 342900"/>
                <a:gd name="connsiteX38" fmla="*/ 454025 w 466725"/>
                <a:gd name="connsiteY38" fmla="*/ 285750 h 342900"/>
                <a:gd name="connsiteX39" fmla="*/ 457200 w 466725"/>
                <a:gd name="connsiteY39" fmla="*/ 295275 h 342900"/>
                <a:gd name="connsiteX40" fmla="*/ 460375 w 466725"/>
                <a:gd name="connsiteY40" fmla="*/ 311150 h 342900"/>
                <a:gd name="connsiteX41" fmla="*/ 463550 w 466725"/>
                <a:gd name="connsiteY41" fmla="*/ 330200 h 342900"/>
                <a:gd name="connsiteX42" fmla="*/ 466725 w 466725"/>
                <a:gd name="connsiteY42" fmla="*/ 3302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66725" h="342900">
                  <a:moveTo>
                    <a:pt x="28575" y="342900"/>
                  </a:moveTo>
                  <a:cubicBezTo>
                    <a:pt x="20846" y="323576"/>
                    <a:pt x="18364" y="320167"/>
                    <a:pt x="15875" y="295275"/>
                  </a:cubicBezTo>
                  <a:cubicBezTo>
                    <a:pt x="14616" y="282680"/>
                    <a:pt x="12333" y="255338"/>
                    <a:pt x="9525" y="241300"/>
                  </a:cubicBezTo>
                  <a:cubicBezTo>
                    <a:pt x="7813" y="232742"/>
                    <a:pt x="5292" y="224367"/>
                    <a:pt x="3175" y="215900"/>
                  </a:cubicBezTo>
                  <a:lnTo>
                    <a:pt x="0" y="203200"/>
                  </a:lnTo>
                  <a:cubicBezTo>
                    <a:pt x="1058" y="146050"/>
                    <a:pt x="321" y="88838"/>
                    <a:pt x="3175" y="31750"/>
                  </a:cubicBezTo>
                  <a:cubicBezTo>
                    <a:pt x="3862" y="18017"/>
                    <a:pt x="7872" y="11318"/>
                    <a:pt x="19050" y="6350"/>
                  </a:cubicBezTo>
                  <a:cubicBezTo>
                    <a:pt x="25167" y="3632"/>
                    <a:pt x="38100" y="0"/>
                    <a:pt x="38100" y="0"/>
                  </a:cubicBezTo>
                  <a:cubicBezTo>
                    <a:pt x="45508" y="1058"/>
                    <a:pt x="52943" y="1945"/>
                    <a:pt x="60325" y="3175"/>
                  </a:cubicBezTo>
                  <a:cubicBezTo>
                    <a:pt x="72039" y="5127"/>
                    <a:pt x="81487" y="6818"/>
                    <a:pt x="92075" y="12700"/>
                  </a:cubicBezTo>
                  <a:cubicBezTo>
                    <a:pt x="96701" y="15270"/>
                    <a:pt x="100288" y="19420"/>
                    <a:pt x="104775" y="22225"/>
                  </a:cubicBezTo>
                  <a:cubicBezTo>
                    <a:pt x="108789" y="24733"/>
                    <a:pt x="113416" y="26140"/>
                    <a:pt x="117475" y="28575"/>
                  </a:cubicBezTo>
                  <a:cubicBezTo>
                    <a:pt x="124019" y="32502"/>
                    <a:pt x="130175" y="37042"/>
                    <a:pt x="136525" y="41275"/>
                  </a:cubicBezTo>
                  <a:cubicBezTo>
                    <a:pt x="141933" y="44881"/>
                    <a:pt x="154812" y="53212"/>
                    <a:pt x="158750" y="57150"/>
                  </a:cubicBezTo>
                  <a:cubicBezTo>
                    <a:pt x="161448" y="59848"/>
                    <a:pt x="162120" y="64291"/>
                    <a:pt x="165100" y="66675"/>
                  </a:cubicBezTo>
                  <a:cubicBezTo>
                    <a:pt x="167713" y="68766"/>
                    <a:pt x="171632" y="68353"/>
                    <a:pt x="174625" y="69850"/>
                  </a:cubicBezTo>
                  <a:cubicBezTo>
                    <a:pt x="178038" y="71557"/>
                    <a:pt x="181219" y="73757"/>
                    <a:pt x="184150" y="76200"/>
                  </a:cubicBezTo>
                  <a:cubicBezTo>
                    <a:pt x="196434" y="86436"/>
                    <a:pt x="191242" y="86602"/>
                    <a:pt x="206375" y="95250"/>
                  </a:cubicBezTo>
                  <a:cubicBezTo>
                    <a:pt x="209281" y="96910"/>
                    <a:pt x="212824" y="97107"/>
                    <a:pt x="215900" y="98425"/>
                  </a:cubicBezTo>
                  <a:cubicBezTo>
                    <a:pt x="220250" y="100289"/>
                    <a:pt x="223972" y="103783"/>
                    <a:pt x="228600" y="104775"/>
                  </a:cubicBezTo>
                  <a:cubicBezTo>
                    <a:pt x="239000" y="107004"/>
                    <a:pt x="249767" y="106892"/>
                    <a:pt x="260350" y="107950"/>
                  </a:cubicBezTo>
                  <a:cubicBezTo>
                    <a:pt x="289452" y="115225"/>
                    <a:pt x="278488" y="109459"/>
                    <a:pt x="295275" y="120650"/>
                  </a:cubicBezTo>
                  <a:lnTo>
                    <a:pt x="307975" y="139700"/>
                  </a:lnTo>
                  <a:cubicBezTo>
                    <a:pt x="310092" y="142875"/>
                    <a:pt x="311627" y="146527"/>
                    <a:pt x="314325" y="149225"/>
                  </a:cubicBezTo>
                  <a:lnTo>
                    <a:pt x="323850" y="158750"/>
                  </a:lnTo>
                  <a:lnTo>
                    <a:pt x="330200" y="177800"/>
                  </a:lnTo>
                  <a:cubicBezTo>
                    <a:pt x="331258" y="180975"/>
                    <a:pt x="331008" y="184958"/>
                    <a:pt x="333375" y="187325"/>
                  </a:cubicBezTo>
                  <a:lnTo>
                    <a:pt x="342900" y="196850"/>
                  </a:lnTo>
                  <a:cubicBezTo>
                    <a:pt x="343958" y="200025"/>
                    <a:pt x="343708" y="204008"/>
                    <a:pt x="346075" y="206375"/>
                  </a:cubicBezTo>
                  <a:cubicBezTo>
                    <a:pt x="348442" y="208742"/>
                    <a:pt x="352607" y="208053"/>
                    <a:pt x="355600" y="209550"/>
                  </a:cubicBezTo>
                  <a:cubicBezTo>
                    <a:pt x="359013" y="211257"/>
                    <a:pt x="361712" y="214193"/>
                    <a:pt x="365125" y="215900"/>
                  </a:cubicBezTo>
                  <a:cubicBezTo>
                    <a:pt x="368118" y="217397"/>
                    <a:pt x="371657" y="217578"/>
                    <a:pt x="374650" y="219075"/>
                  </a:cubicBezTo>
                  <a:cubicBezTo>
                    <a:pt x="378063" y="220782"/>
                    <a:pt x="380688" y="223875"/>
                    <a:pt x="384175" y="225425"/>
                  </a:cubicBezTo>
                  <a:cubicBezTo>
                    <a:pt x="390292" y="228143"/>
                    <a:pt x="397656" y="228062"/>
                    <a:pt x="403225" y="231775"/>
                  </a:cubicBezTo>
                  <a:cubicBezTo>
                    <a:pt x="406400" y="233892"/>
                    <a:pt x="409337" y="236418"/>
                    <a:pt x="412750" y="238125"/>
                  </a:cubicBezTo>
                  <a:cubicBezTo>
                    <a:pt x="439040" y="251270"/>
                    <a:pt x="404503" y="229452"/>
                    <a:pt x="431800" y="247650"/>
                  </a:cubicBezTo>
                  <a:cubicBezTo>
                    <a:pt x="433917" y="250825"/>
                    <a:pt x="435707" y="254244"/>
                    <a:pt x="438150" y="257175"/>
                  </a:cubicBezTo>
                  <a:cubicBezTo>
                    <a:pt x="441025" y="260624"/>
                    <a:pt x="445494" y="262775"/>
                    <a:pt x="447675" y="266700"/>
                  </a:cubicBezTo>
                  <a:cubicBezTo>
                    <a:pt x="450926" y="272551"/>
                    <a:pt x="451908" y="279400"/>
                    <a:pt x="454025" y="285750"/>
                  </a:cubicBezTo>
                  <a:cubicBezTo>
                    <a:pt x="455083" y="288925"/>
                    <a:pt x="456544" y="291993"/>
                    <a:pt x="457200" y="295275"/>
                  </a:cubicBezTo>
                  <a:cubicBezTo>
                    <a:pt x="458258" y="300567"/>
                    <a:pt x="459410" y="305841"/>
                    <a:pt x="460375" y="311150"/>
                  </a:cubicBezTo>
                  <a:cubicBezTo>
                    <a:pt x="461527" y="317484"/>
                    <a:pt x="461514" y="324093"/>
                    <a:pt x="463550" y="330200"/>
                  </a:cubicBezTo>
                  <a:cubicBezTo>
                    <a:pt x="463885" y="331204"/>
                    <a:pt x="465667" y="330200"/>
                    <a:pt x="466725" y="33020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4527550" y="2311400"/>
              <a:ext cx="209550" cy="104775"/>
            </a:xfrm>
            <a:custGeom>
              <a:avLst/>
              <a:gdLst>
                <a:gd name="connsiteX0" fmla="*/ 85725 w 209550"/>
                <a:gd name="connsiteY0" fmla="*/ 0 h 104775"/>
                <a:gd name="connsiteX1" fmla="*/ 63500 w 209550"/>
                <a:gd name="connsiteY1" fmla="*/ 3175 h 104775"/>
                <a:gd name="connsiteX2" fmla="*/ 41275 w 209550"/>
                <a:gd name="connsiteY2" fmla="*/ 9525 h 104775"/>
                <a:gd name="connsiteX3" fmla="*/ 22225 w 209550"/>
                <a:gd name="connsiteY3" fmla="*/ 31750 h 104775"/>
                <a:gd name="connsiteX4" fmla="*/ 19050 w 209550"/>
                <a:gd name="connsiteY4" fmla="*/ 41275 h 104775"/>
                <a:gd name="connsiteX5" fmla="*/ 9525 w 209550"/>
                <a:gd name="connsiteY5" fmla="*/ 50800 h 104775"/>
                <a:gd name="connsiteX6" fmla="*/ 0 w 209550"/>
                <a:gd name="connsiteY6" fmla="*/ 73025 h 104775"/>
                <a:gd name="connsiteX7" fmla="*/ 12700 w 209550"/>
                <a:gd name="connsiteY7" fmla="*/ 95250 h 104775"/>
                <a:gd name="connsiteX8" fmla="*/ 28575 w 209550"/>
                <a:gd name="connsiteY8" fmla="*/ 98425 h 104775"/>
                <a:gd name="connsiteX9" fmla="*/ 47625 w 209550"/>
                <a:gd name="connsiteY9" fmla="*/ 104775 h 104775"/>
                <a:gd name="connsiteX10" fmla="*/ 107950 w 209550"/>
                <a:gd name="connsiteY10" fmla="*/ 101600 h 104775"/>
                <a:gd name="connsiteX11" fmla="*/ 117475 w 209550"/>
                <a:gd name="connsiteY11" fmla="*/ 95250 h 104775"/>
                <a:gd name="connsiteX12" fmla="*/ 142875 w 209550"/>
                <a:gd name="connsiteY12" fmla="*/ 88900 h 104775"/>
                <a:gd name="connsiteX13" fmla="*/ 165100 w 209550"/>
                <a:gd name="connsiteY13" fmla="*/ 76200 h 104775"/>
                <a:gd name="connsiteX14" fmla="*/ 187325 w 209550"/>
                <a:gd name="connsiteY14" fmla="*/ 69850 h 104775"/>
                <a:gd name="connsiteX15" fmla="*/ 196850 w 209550"/>
                <a:gd name="connsiteY15" fmla="*/ 66675 h 104775"/>
                <a:gd name="connsiteX16" fmla="*/ 209550 w 209550"/>
                <a:gd name="connsiteY16" fmla="*/ 5715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9550" h="104775">
                  <a:moveTo>
                    <a:pt x="85725" y="0"/>
                  </a:moveTo>
                  <a:cubicBezTo>
                    <a:pt x="78317" y="1058"/>
                    <a:pt x="70863" y="1836"/>
                    <a:pt x="63500" y="3175"/>
                  </a:cubicBezTo>
                  <a:cubicBezTo>
                    <a:pt x="54729" y="4770"/>
                    <a:pt x="49436" y="6805"/>
                    <a:pt x="41275" y="9525"/>
                  </a:cubicBezTo>
                  <a:cubicBezTo>
                    <a:pt x="33463" y="17337"/>
                    <a:pt x="27060" y="22079"/>
                    <a:pt x="22225" y="31750"/>
                  </a:cubicBezTo>
                  <a:cubicBezTo>
                    <a:pt x="20728" y="34743"/>
                    <a:pt x="20906" y="38490"/>
                    <a:pt x="19050" y="41275"/>
                  </a:cubicBezTo>
                  <a:cubicBezTo>
                    <a:pt x="16559" y="45011"/>
                    <a:pt x="12135" y="47146"/>
                    <a:pt x="9525" y="50800"/>
                  </a:cubicBezTo>
                  <a:cubicBezTo>
                    <a:pt x="4621" y="57666"/>
                    <a:pt x="2591" y="65252"/>
                    <a:pt x="0" y="73025"/>
                  </a:cubicBezTo>
                  <a:cubicBezTo>
                    <a:pt x="2513" y="83078"/>
                    <a:pt x="1891" y="89845"/>
                    <a:pt x="12700" y="95250"/>
                  </a:cubicBezTo>
                  <a:cubicBezTo>
                    <a:pt x="17527" y="97663"/>
                    <a:pt x="23369" y="97005"/>
                    <a:pt x="28575" y="98425"/>
                  </a:cubicBezTo>
                  <a:cubicBezTo>
                    <a:pt x="35033" y="100186"/>
                    <a:pt x="47625" y="104775"/>
                    <a:pt x="47625" y="104775"/>
                  </a:cubicBezTo>
                  <a:cubicBezTo>
                    <a:pt x="67733" y="103717"/>
                    <a:pt x="87998" y="104321"/>
                    <a:pt x="107950" y="101600"/>
                  </a:cubicBezTo>
                  <a:cubicBezTo>
                    <a:pt x="111731" y="101084"/>
                    <a:pt x="113902" y="96590"/>
                    <a:pt x="117475" y="95250"/>
                  </a:cubicBezTo>
                  <a:cubicBezTo>
                    <a:pt x="131966" y="89816"/>
                    <a:pt x="131124" y="94776"/>
                    <a:pt x="142875" y="88900"/>
                  </a:cubicBezTo>
                  <a:cubicBezTo>
                    <a:pt x="174761" y="72957"/>
                    <a:pt x="126136" y="92899"/>
                    <a:pt x="165100" y="76200"/>
                  </a:cubicBezTo>
                  <a:cubicBezTo>
                    <a:pt x="172713" y="72937"/>
                    <a:pt x="179269" y="72152"/>
                    <a:pt x="187325" y="69850"/>
                  </a:cubicBezTo>
                  <a:cubicBezTo>
                    <a:pt x="190543" y="68931"/>
                    <a:pt x="193857" y="68172"/>
                    <a:pt x="196850" y="66675"/>
                  </a:cubicBezTo>
                  <a:cubicBezTo>
                    <a:pt x="204030" y="63085"/>
                    <a:pt x="205085" y="61615"/>
                    <a:pt x="209550" y="5715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222750" y="2500901"/>
              <a:ext cx="444500" cy="220074"/>
            </a:xfrm>
            <a:custGeom>
              <a:avLst/>
              <a:gdLst>
                <a:gd name="connsiteX0" fmla="*/ 444500 w 444500"/>
                <a:gd name="connsiteY0" fmla="*/ 10524 h 220074"/>
                <a:gd name="connsiteX1" fmla="*/ 355600 w 444500"/>
                <a:gd name="connsiteY1" fmla="*/ 4174 h 220074"/>
                <a:gd name="connsiteX2" fmla="*/ 342900 w 444500"/>
                <a:gd name="connsiteY2" fmla="*/ 10524 h 220074"/>
                <a:gd name="connsiteX3" fmla="*/ 333375 w 444500"/>
                <a:gd name="connsiteY3" fmla="*/ 20049 h 220074"/>
                <a:gd name="connsiteX4" fmla="*/ 323850 w 444500"/>
                <a:gd name="connsiteY4" fmla="*/ 26399 h 220074"/>
                <a:gd name="connsiteX5" fmla="*/ 311150 w 444500"/>
                <a:gd name="connsiteY5" fmla="*/ 42274 h 220074"/>
                <a:gd name="connsiteX6" fmla="*/ 298450 w 444500"/>
                <a:gd name="connsiteY6" fmla="*/ 61324 h 220074"/>
                <a:gd name="connsiteX7" fmla="*/ 292100 w 444500"/>
                <a:gd name="connsiteY7" fmla="*/ 70849 h 220074"/>
                <a:gd name="connsiteX8" fmla="*/ 273050 w 444500"/>
                <a:gd name="connsiteY8" fmla="*/ 83549 h 220074"/>
                <a:gd name="connsiteX9" fmla="*/ 234950 w 444500"/>
                <a:gd name="connsiteY9" fmla="*/ 89899 h 220074"/>
                <a:gd name="connsiteX10" fmla="*/ 196850 w 444500"/>
                <a:gd name="connsiteY10" fmla="*/ 93074 h 220074"/>
                <a:gd name="connsiteX11" fmla="*/ 149225 w 444500"/>
                <a:gd name="connsiteY11" fmla="*/ 102599 h 220074"/>
                <a:gd name="connsiteX12" fmla="*/ 139700 w 444500"/>
                <a:gd name="connsiteY12" fmla="*/ 105774 h 220074"/>
                <a:gd name="connsiteX13" fmla="*/ 123825 w 444500"/>
                <a:gd name="connsiteY13" fmla="*/ 108949 h 220074"/>
                <a:gd name="connsiteX14" fmla="*/ 101600 w 444500"/>
                <a:gd name="connsiteY14" fmla="*/ 121649 h 220074"/>
                <a:gd name="connsiteX15" fmla="*/ 69850 w 444500"/>
                <a:gd name="connsiteY15" fmla="*/ 131174 h 220074"/>
                <a:gd name="connsiteX16" fmla="*/ 60325 w 444500"/>
                <a:gd name="connsiteY16" fmla="*/ 140699 h 220074"/>
                <a:gd name="connsiteX17" fmla="*/ 50800 w 444500"/>
                <a:gd name="connsiteY17" fmla="*/ 143874 h 220074"/>
                <a:gd name="connsiteX18" fmla="*/ 31750 w 444500"/>
                <a:gd name="connsiteY18" fmla="*/ 162924 h 220074"/>
                <a:gd name="connsiteX19" fmla="*/ 22225 w 444500"/>
                <a:gd name="connsiteY19" fmla="*/ 169274 h 220074"/>
                <a:gd name="connsiteX20" fmla="*/ 19050 w 444500"/>
                <a:gd name="connsiteY20" fmla="*/ 178799 h 220074"/>
                <a:gd name="connsiteX21" fmla="*/ 0 w 444500"/>
                <a:gd name="connsiteY21" fmla="*/ 216899 h 220074"/>
                <a:gd name="connsiteX22" fmla="*/ 0 w 444500"/>
                <a:gd name="connsiteY22" fmla="*/ 220074 h 22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4500" h="220074">
                  <a:moveTo>
                    <a:pt x="444500" y="10524"/>
                  </a:moveTo>
                  <a:cubicBezTo>
                    <a:pt x="396822" y="-5369"/>
                    <a:pt x="425951" y="471"/>
                    <a:pt x="355600" y="4174"/>
                  </a:cubicBezTo>
                  <a:cubicBezTo>
                    <a:pt x="351367" y="6291"/>
                    <a:pt x="346751" y="7773"/>
                    <a:pt x="342900" y="10524"/>
                  </a:cubicBezTo>
                  <a:cubicBezTo>
                    <a:pt x="339246" y="13134"/>
                    <a:pt x="336824" y="17174"/>
                    <a:pt x="333375" y="20049"/>
                  </a:cubicBezTo>
                  <a:cubicBezTo>
                    <a:pt x="330444" y="22492"/>
                    <a:pt x="327025" y="24282"/>
                    <a:pt x="323850" y="26399"/>
                  </a:cubicBezTo>
                  <a:cubicBezTo>
                    <a:pt x="316700" y="47849"/>
                    <a:pt x="326616" y="24599"/>
                    <a:pt x="311150" y="42274"/>
                  </a:cubicBezTo>
                  <a:cubicBezTo>
                    <a:pt x="306124" y="48017"/>
                    <a:pt x="302683" y="54974"/>
                    <a:pt x="298450" y="61324"/>
                  </a:cubicBezTo>
                  <a:cubicBezTo>
                    <a:pt x="296333" y="64499"/>
                    <a:pt x="295275" y="68732"/>
                    <a:pt x="292100" y="70849"/>
                  </a:cubicBezTo>
                  <a:cubicBezTo>
                    <a:pt x="285750" y="75082"/>
                    <a:pt x="280534" y="82052"/>
                    <a:pt x="273050" y="83549"/>
                  </a:cubicBezTo>
                  <a:cubicBezTo>
                    <a:pt x="257725" y="86614"/>
                    <a:pt x="251578" y="88149"/>
                    <a:pt x="234950" y="89899"/>
                  </a:cubicBezTo>
                  <a:cubicBezTo>
                    <a:pt x="222276" y="91233"/>
                    <a:pt x="209550" y="92016"/>
                    <a:pt x="196850" y="93074"/>
                  </a:cubicBezTo>
                  <a:cubicBezTo>
                    <a:pt x="159523" y="102406"/>
                    <a:pt x="224096" y="86555"/>
                    <a:pt x="149225" y="102599"/>
                  </a:cubicBezTo>
                  <a:cubicBezTo>
                    <a:pt x="145953" y="103300"/>
                    <a:pt x="142947" y="104962"/>
                    <a:pt x="139700" y="105774"/>
                  </a:cubicBezTo>
                  <a:cubicBezTo>
                    <a:pt x="134465" y="107083"/>
                    <a:pt x="129117" y="107891"/>
                    <a:pt x="123825" y="108949"/>
                  </a:cubicBezTo>
                  <a:cubicBezTo>
                    <a:pt x="115233" y="114677"/>
                    <a:pt x="111671" y="117621"/>
                    <a:pt x="101600" y="121649"/>
                  </a:cubicBezTo>
                  <a:cubicBezTo>
                    <a:pt x="88717" y="126802"/>
                    <a:pt x="82325" y="128055"/>
                    <a:pt x="69850" y="131174"/>
                  </a:cubicBezTo>
                  <a:cubicBezTo>
                    <a:pt x="66675" y="134349"/>
                    <a:pt x="64061" y="138208"/>
                    <a:pt x="60325" y="140699"/>
                  </a:cubicBezTo>
                  <a:cubicBezTo>
                    <a:pt x="57540" y="142555"/>
                    <a:pt x="53442" y="141819"/>
                    <a:pt x="50800" y="143874"/>
                  </a:cubicBezTo>
                  <a:cubicBezTo>
                    <a:pt x="43711" y="149387"/>
                    <a:pt x="39222" y="157943"/>
                    <a:pt x="31750" y="162924"/>
                  </a:cubicBezTo>
                  <a:lnTo>
                    <a:pt x="22225" y="169274"/>
                  </a:lnTo>
                  <a:cubicBezTo>
                    <a:pt x="21167" y="172449"/>
                    <a:pt x="20675" y="175873"/>
                    <a:pt x="19050" y="178799"/>
                  </a:cubicBezTo>
                  <a:cubicBezTo>
                    <a:pt x="12629" y="190357"/>
                    <a:pt x="0" y="202064"/>
                    <a:pt x="0" y="216899"/>
                  </a:cubicBezTo>
                  <a:lnTo>
                    <a:pt x="0" y="220074"/>
                  </a:ln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606925" y="2724150"/>
              <a:ext cx="171450" cy="162537"/>
            </a:xfrm>
            <a:custGeom>
              <a:avLst/>
              <a:gdLst>
                <a:gd name="connsiteX0" fmla="*/ 171450 w 171450"/>
                <a:gd name="connsiteY0" fmla="*/ 0 h 162537"/>
                <a:gd name="connsiteX1" fmla="*/ 155575 w 171450"/>
                <a:gd name="connsiteY1" fmla="*/ 9525 h 162537"/>
                <a:gd name="connsiteX2" fmla="*/ 146050 w 171450"/>
                <a:gd name="connsiteY2" fmla="*/ 12700 h 162537"/>
                <a:gd name="connsiteX3" fmla="*/ 120650 w 171450"/>
                <a:gd name="connsiteY3" fmla="*/ 28575 h 162537"/>
                <a:gd name="connsiteX4" fmla="*/ 114300 w 171450"/>
                <a:gd name="connsiteY4" fmla="*/ 38100 h 162537"/>
                <a:gd name="connsiteX5" fmla="*/ 92075 w 171450"/>
                <a:gd name="connsiteY5" fmla="*/ 47625 h 162537"/>
                <a:gd name="connsiteX6" fmla="*/ 73025 w 171450"/>
                <a:gd name="connsiteY6" fmla="*/ 63500 h 162537"/>
                <a:gd name="connsiteX7" fmla="*/ 63500 w 171450"/>
                <a:gd name="connsiteY7" fmla="*/ 66675 h 162537"/>
                <a:gd name="connsiteX8" fmla="*/ 44450 w 171450"/>
                <a:gd name="connsiteY8" fmla="*/ 82550 h 162537"/>
                <a:gd name="connsiteX9" fmla="*/ 25400 w 171450"/>
                <a:gd name="connsiteY9" fmla="*/ 95250 h 162537"/>
                <a:gd name="connsiteX10" fmla="*/ 19050 w 171450"/>
                <a:gd name="connsiteY10" fmla="*/ 104775 h 162537"/>
                <a:gd name="connsiteX11" fmla="*/ 9525 w 171450"/>
                <a:gd name="connsiteY11" fmla="*/ 107950 h 162537"/>
                <a:gd name="connsiteX12" fmla="*/ 0 w 171450"/>
                <a:gd name="connsiteY12" fmla="*/ 117475 h 162537"/>
                <a:gd name="connsiteX13" fmla="*/ 12700 w 171450"/>
                <a:gd name="connsiteY13" fmla="*/ 120650 h 162537"/>
                <a:gd name="connsiteX14" fmla="*/ 41275 w 171450"/>
                <a:gd name="connsiteY14" fmla="*/ 123825 h 162537"/>
                <a:gd name="connsiteX15" fmla="*/ 57150 w 171450"/>
                <a:gd name="connsiteY15" fmla="*/ 130175 h 162537"/>
                <a:gd name="connsiteX16" fmla="*/ 79375 w 171450"/>
                <a:gd name="connsiteY16" fmla="*/ 136525 h 162537"/>
                <a:gd name="connsiteX17" fmla="*/ 101600 w 171450"/>
                <a:gd name="connsiteY17" fmla="*/ 152400 h 162537"/>
                <a:gd name="connsiteX18" fmla="*/ 111125 w 171450"/>
                <a:gd name="connsiteY18" fmla="*/ 155575 h 162537"/>
                <a:gd name="connsiteX19" fmla="*/ 120650 w 171450"/>
                <a:gd name="connsiteY19" fmla="*/ 161925 h 162537"/>
                <a:gd name="connsiteX20" fmla="*/ 139700 w 171450"/>
                <a:gd name="connsiteY20" fmla="*/ 161925 h 16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1450" h="162537">
                  <a:moveTo>
                    <a:pt x="171450" y="0"/>
                  </a:moveTo>
                  <a:cubicBezTo>
                    <a:pt x="166158" y="3175"/>
                    <a:pt x="161095" y="6765"/>
                    <a:pt x="155575" y="9525"/>
                  </a:cubicBezTo>
                  <a:cubicBezTo>
                    <a:pt x="152582" y="11022"/>
                    <a:pt x="148835" y="10844"/>
                    <a:pt x="146050" y="12700"/>
                  </a:cubicBezTo>
                  <a:cubicBezTo>
                    <a:pt x="115551" y="33033"/>
                    <a:pt x="162201" y="11955"/>
                    <a:pt x="120650" y="28575"/>
                  </a:cubicBezTo>
                  <a:cubicBezTo>
                    <a:pt x="118533" y="31750"/>
                    <a:pt x="116998" y="35402"/>
                    <a:pt x="114300" y="38100"/>
                  </a:cubicBezTo>
                  <a:cubicBezTo>
                    <a:pt x="106991" y="45409"/>
                    <a:pt x="101791" y="45196"/>
                    <a:pt x="92075" y="47625"/>
                  </a:cubicBezTo>
                  <a:cubicBezTo>
                    <a:pt x="85053" y="54647"/>
                    <a:pt x="81866" y="59080"/>
                    <a:pt x="73025" y="63500"/>
                  </a:cubicBezTo>
                  <a:cubicBezTo>
                    <a:pt x="70032" y="64997"/>
                    <a:pt x="66493" y="65178"/>
                    <a:pt x="63500" y="66675"/>
                  </a:cubicBezTo>
                  <a:cubicBezTo>
                    <a:pt x="49885" y="73482"/>
                    <a:pt x="57089" y="72719"/>
                    <a:pt x="44450" y="82550"/>
                  </a:cubicBezTo>
                  <a:cubicBezTo>
                    <a:pt x="38426" y="87235"/>
                    <a:pt x="25400" y="95250"/>
                    <a:pt x="25400" y="95250"/>
                  </a:cubicBezTo>
                  <a:cubicBezTo>
                    <a:pt x="23283" y="98425"/>
                    <a:pt x="22030" y="102391"/>
                    <a:pt x="19050" y="104775"/>
                  </a:cubicBezTo>
                  <a:cubicBezTo>
                    <a:pt x="16437" y="106866"/>
                    <a:pt x="12310" y="106094"/>
                    <a:pt x="9525" y="107950"/>
                  </a:cubicBezTo>
                  <a:cubicBezTo>
                    <a:pt x="5789" y="110441"/>
                    <a:pt x="3175" y="114300"/>
                    <a:pt x="0" y="117475"/>
                  </a:cubicBezTo>
                  <a:cubicBezTo>
                    <a:pt x="4233" y="118533"/>
                    <a:pt x="8387" y="119986"/>
                    <a:pt x="12700" y="120650"/>
                  </a:cubicBezTo>
                  <a:cubicBezTo>
                    <a:pt x="22172" y="122107"/>
                    <a:pt x="31904" y="121817"/>
                    <a:pt x="41275" y="123825"/>
                  </a:cubicBezTo>
                  <a:cubicBezTo>
                    <a:pt x="46848" y="125019"/>
                    <a:pt x="51814" y="128174"/>
                    <a:pt x="57150" y="130175"/>
                  </a:cubicBezTo>
                  <a:cubicBezTo>
                    <a:pt x="66260" y="133591"/>
                    <a:pt x="69367" y="134023"/>
                    <a:pt x="79375" y="136525"/>
                  </a:cubicBezTo>
                  <a:cubicBezTo>
                    <a:pt x="82251" y="138682"/>
                    <a:pt x="96957" y="150079"/>
                    <a:pt x="101600" y="152400"/>
                  </a:cubicBezTo>
                  <a:cubicBezTo>
                    <a:pt x="104593" y="153897"/>
                    <a:pt x="108132" y="154078"/>
                    <a:pt x="111125" y="155575"/>
                  </a:cubicBezTo>
                  <a:cubicBezTo>
                    <a:pt x="114538" y="157282"/>
                    <a:pt x="116925" y="161097"/>
                    <a:pt x="120650" y="161925"/>
                  </a:cubicBezTo>
                  <a:cubicBezTo>
                    <a:pt x="126849" y="163303"/>
                    <a:pt x="133350" y="161925"/>
                    <a:pt x="139700" y="161925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318000" y="2019300"/>
              <a:ext cx="95482" cy="164628"/>
            </a:xfrm>
            <a:custGeom>
              <a:avLst/>
              <a:gdLst>
                <a:gd name="connsiteX0" fmla="*/ 0 w 95482"/>
                <a:gd name="connsiteY0" fmla="*/ 25400 h 164628"/>
                <a:gd name="connsiteX1" fmla="*/ 6350 w 95482"/>
                <a:gd name="connsiteY1" fmla="*/ 41275 h 164628"/>
                <a:gd name="connsiteX2" fmla="*/ 12700 w 95482"/>
                <a:gd name="connsiteY2" fmla="*/ 79375 h 164628"/>
                <a:gd name="connsiteX3" fmla="*/ 15875 w 95482"/>
                <a:gd name="connsiteY3" fmla="*/ 92075 h 164628"/>
                <a:gd name="connsiteX4" fmla="*/ 25400 w 95482"/>
                <a:gd name="connsiteY4" fmla="*/ 111125 h 164628"/>
                <a:gd name="connsiteX5" fmla="*/ 31750 w 95482"/>
                <a:gd name="connsiteY5" fmla="*/ 123825 h 164628"/>
                <a:gd name="connsiteX6" fmla="*/ 38100 w 95482"/>
                <a:gd name="connsiteY6" fmla="*/ 133350 h 164628"/>
                <a:gd name="connsiteX7" fmla="*/ 41275 w 95482"/>
                <a:gd name="connsiteY7" fmla="*/ 142875 h 164628"/>
                <a:gd name="connsiteX8" fmla="*/ 50800 w 95482"/>
                <a:gd name="connsiteY8" fmla="*/ 152400 h 164628"/>
                <a:gd name="connsiteX9" fmla="*/ 53975 w 95482"/>
                <a:gd name="connsiteY9" fmla="*/ 161925 h 164628"/>
                <a:gd name="connsiteX10" fmla="*/ 85725 w 95482"/>
                <a:gd name="connsiteY10" fmla="*/ 149225 h 164628"/>
                <a:gd name="connsiteX11" fmla="*/ 88900 w 95482"/>
                <a:gd name="connsiteY11" fmla="*/ 31750 h 164628"/>
                <a:gd name="connsiteX12" fmla="*/ 95250 w 95482"/>
                <a:gd name="connsiteY12" fmla="*/ 9525 h 164628"/>
                <a:gd name="connsiteX13" fmla="*/ 95250 w 95482"/>
                <a:gd name="connsiteY13" fmla="*/ 0 h 16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482" h="164628">
                  <a:moveTo>
                    <a:pt x="0" y="25400"/>
                  </a:moveTo>
                  <a:cubicBezTo>
                    <a:pt x="2117" y="30692"/>
                    <a:pt x="4712" y="35816"/>
                    <a:pt x="6350" y="41275"/>
                  </a:cubicBezTo>
                  <a:cubicBezTo>
                    <a:pt x="9387" y="51400"/>
                    <a:pt x="10988" y="69958"/>
                    <a:pt x="12700" y="79375"/>
                  </a:cubicBezTo>
                  <a:cubicBezTo>
                    <a:pt x="13481" y="83668"/>
                    <a:pt x="14676" y="87879"/>
                    <a:pt x="15875" y="92075"/>
                  </a:cubicBezTo>
                  <a:cubicBezTo>
                    <a:pt x="20033" y="106628"/>
                    <a:pt x="17449" y="97210"/>
                    <a:pt x="25400" y="111125"/>
                  </a:cubicBezTo>
                  <a:cubicBezTo>
                    <a:pt x="27748" y="115234"/>
                    <a:pt x="29402" y="119716"/>
                    <a:pt x="31750" y="123825"/>
                  </a:cubicBezTo>
                  <a:cubicBezTo>
                    <a:pt x="33643" y="127138"/>
                    <a:pt x="36393" y="129937"/>
                    <a:pt x="38100" y="133350"/>
                  </a:cubicBezTo>
                  <a:cubicBezTo>
                    <a:pt x="39597" y="136343"/>
                    <a:pt x="39419" y="140090"/>
                    <a:pt x="41275" y="142875"/>
                  </a:cubicBezTo>
                  <a:cubicBezTo>
                    <a:pt x="43766" y="146611"/>
                    <a:pt x="47625" y="149225"/>
                    <a:pt x="50800" y="152400"/>
                  </a:cubicBezTo>
                  <a:cubicBezTo>
                    <a:pt x="51858" y="155575"/>
                    <a:pt x="50693" y="161269"/>
                    <a:pt x="53975" y="161925"/>
                  </a:cubicBezTo>
                  <a:cubicBezTo>
                    <a:pt x="82775" y="167685"/>
                    <a:pt x="80602" y="164593"/>
                    <a:pt x="85725" y="149225"/>
                  </a:cubicBezTo>
                  <a:cubicBezTo>
                    <a:pt x="86783" y="110067"/>
                    <a:pt x="86991" y="70876"/>
                    <a:pt x="88900" y="31750"/>
                  </a:cubicBezTo>
                  <a:cubicBezTo>
                    <a:pt x="89579" y="17834"/>
                    <a:pt x="93232" y="21632"/>
                    <a:pt x="95250" y="9525"/>
                  </a:cubicBezTo>
                  <a:cubicBezTo>
                    <a:pt x="95772" y="6393"/>
                    <a:pt x="95250" y="3175"/>
                    <a:pt x="95250" y="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003675" y="2085975"/>
              <a:ext cx="115972" cy="127000"/>
            </a:xfrm>
            <a:custGeom>
              <a:avLst/>
              <a:gdLst>
                <a:gd name="connsiteX0" fmla="*/ 0 w 115972"/>
                <a:gd name="connsiteY0" fmla="*/ 3175 h 127000"/>
                <a:gd name="connsiteX1" fmla="*/ 12700 w 115972"/>
                <a:gd name="connsiteY1" fmla="*/ 19050 h 127000"/>
                <a:gd name="connsiteX2" fmla="*/ 19050 w 115972"/>
                <a:gd name="connsiteY2" fmla="*/ 31750 h 127000"/>
                <a:gd name="connsiteX3" fmla="*/ 25400 w 115972"/>
                <a:gd name="connsiteY3" fmla="*/ 41275 h 127000"/>
                <a:gd name="connsiteX4" fmla="*/ 34925 w 115972"/>
                <a:gd name="connsiteY4" fmla="*/ 63500 h 127000"/>
                <a:gd name="connsiteX5" fmla="*/ 41275 w 115972"/>
                <a:gd name="connsiteY5" fmla="*/ 82550 h 127000"/>
                <a:gd name="connsiteX6" fmla="*/ 66675 w 115972"/>
                <a:gd name="connsiteY6" fmla="*/ 111125 h 127000"/>
                <a:gd name="connsiteX7" fmla="*/ 85725 w 115972"/>
                <a:gd name="connsiteY7" fmla="*/ 123825 h 127000"/>
                <a:gd name="connsiteX8" fmla="*/ 95250 w 115972"/>
                <a:gd name="connsiteY8" fmla="*/ 127000 h 127000"/>
                <a:gd name="connsiteX9" fmla="*/ 114300 w 115972"/>
                <a:gd name="connsiteY9" fmla="*/ 123825 h 127000"/>
                <a:gd name="connsiteX10" fmla="*/ 111125 w 115972"/>
                <a:gd name="connsiteY10" fmla="*/ 69850 h 127000"/>
                <a:gd name="connsiteX11" fmla="*/ 107950 w 115972"/>
                <a:gd name="connsiteY11" fmla="*/ 3175 h 127000"/>
                <a:gd name="connsiteX12" fmla="*/ 107950 w 115972"/>
                <a:gd name="connsiteY12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972" h="127000">
                  <a:moveTo>
                    <a:pt x="0" y="3175"/>
                  </a:moveTo>
                  <a:cubicBezTo>
                    <a:pt x="4233" y="8467"/>
                    <a:pt x="8941" y="13411"/>
                    <a:pt x="12700" y="19050"/>
                  </a:cubicBezTo>
                  <a:cubicBezTo>
                    <a:pt x="15325" y="22988"/>
                    <a:pt x="16702" y="27641"/>
                    <a:pt x="19050" y="31750"/>
                  </a:cubicBezTo>
                  <a:cubicBezTo>
                    <a:pt x="20943" y="35063"/>
                    <a:pt x="23283" y="38100"/>
                    <a:pt x="25400" y="41275"/>
                  </a:cubicBezTo>
                  <a:cubicBezTo>
                    <a:pt x="33799" y="74870"/>
                    <a:pt x="22396" y="35309"/>
                    <a:pt x="34925" y="63500"/>
                  </a:cubicBezTo>
                  <a:cubicBezTo>
                    <a:pt x="37643" y="69617"/>
                    <a:pt x="37562" y="76981"/>
                    <a:pt x="41275" y="82550"/>
                  </a:cubicBezTo>
                  <a:cubicBezTo>
                    <a:pt x="48910" y="94002"/>
                    <a:pt x="53626" y="102426"/>
                    <a:pt x="66675" y="111125"/>
                  </a:cubicBezTo>
                  <a:cubicBezTo>
                    <a:pt x="73025" y="115358"/>
                    <a:pt x="78485" y="121412"/>
                    <a:pt x="85725" y="123825"/>
                  </a:cubicBezTo>
                  <a:lnTo>
                    <a:pt x="95250" y="127000"/>
                  </a:lnTo>
                  <a:lnTo>
                    <a:pt x="114300" y="123825"/>
                  </a:lnTo>
                  <a:cubicBezTo>
                    <a:pt x="119124" y="106460"/>
                    <a:pt x="112072" y="87848"/>
                    <a:pt x="111125" y="69850"/>
                  </a:cubicBezTo>
                  <a:cubicBezTo>
                    <a:pt x="109956" y="47631"/>
                    <a:pt x="108960" y="25402"/>
                    <a:pt x="107950" y="3175"/>
                  </a:cubicBezTo>
                  <a:cubicBezTo>
                    <a:pt x="107902" y="2118"/>
                    <a:pt x="107950" y="1058"/>
                    <a:pt x="107950" y="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6962426" y="641350"/>
              <a:ext cx="362299" cy="965200"/>
            </a:xfrm>
            <a:custGeom>
              <a:avLst/>
              <a:gdLst>
                <a:gd name="connsiteX0" fmla="*/ 362299 w 362299"/>
                <a:gd name="connsiteY0" fmla="*/ 0 h 965200"/>
                <a:gd name="connsiteX1" fmla="*/ 355949 w 362299"/>
                <a:gd name="connsiteY1" fmla="*/ 19050 h 965200"/>
                <a:gd name="connsiteX2" fmla="*/ 340074 w 362299"/>
                <a:gd name="connsiteY2" fmla="*/ 34925 h 965200"/>
                <a:gd name="connsiteX3" fmla="*/ 321024 w 362299"/>
                <a:gd name="connsiteY3" fmla="*/ 50800 h 965200"/>
                <a:gd name="connsiteX4" fmla="*/ 308324 w 362299"/>
                <a:gd name="connsiteY4" fmla="*/ 63500 h 965200"/>
                <a:gd name="connsiteX5" fmla="*/ 305149 w 362299"/>
                <a:gd name="connsiteY5" fmla="*/ 73025 h 965200"/>
                <a:gd name="connsiteX6" fmla="*/ 279749 w 362299"/>
                <a:gd name="connsiteY6" fmla="*/ 101600 h 965200"/>
                <a:gd name="connsiteX7" fmla="*/ 273399 w 362299"/>
                <a:gd name="connsiteY7" fmla="*/ 114300 h 965200"/>
                <a:gd name="connsiteX8" fmla="*/ 260699 w 362299"/>
                <a:gd name="connsiteY8" fmla="*/ 133350 h 965200"/>
                <a:gd name="connsiteX9" fmla="*/ 257524 w 362299"/>
                <a:gd name="connsiteY9" fmla="*/ 152400 h 965200"/>
                <a:gd name="connsiteX10" fmla="*/ 251174 w 362299"/>
                <a:gd name="connsiteY10" fmla="*/ 171450 h 965200"/>
                <a:gd name="connsiteX11" fmla="*/ 247999 w 362299"/>
                <a:gd name="connsiteY11" fmla="*/ 187325 h 965200"/>
                <a:gd name="connsiteX12" fmla="*/ 244824 w 362299"/>
                <a:gd name="connsiteY12" fmla="*/ 238125 h 965200"/>
                <a:gd name="connsiteX13" fmla="*/ 241649 w 362299"/>
                <a:gd name="connsiteY13" fmla="*/ 250825 h 965200"/>
                <a:gd name="connsiteX14" fmla="*/ 232124 w 362299"/>
                <a:gd name="connsiteY14" fmla="*/ 304800 h 965200"/>
                <a:gd name="connsiteX15" fmla="*/ 228949 w 362299"/>
                <a:gd name="connsiteY15" fmla="*/ 320675 h 965200"/>
                <a:gd name="connsiteX16" fmla="*/ 222599 w 362299"/>
                <a:gd name="connsiteY16" fmla="*/ 342900 h 965200"/>
                <a:gd name="connsiteX17" fmla="*/ 219424 w 362299"/>
                <a:gd name="connsiteY17" fmla="*/ 355600 h 965200"/>
                <a:gd name="connsiteX18" fmla="*/ 216249 w 362299"/>
                <a:gd name="connsiteY18" fmla="*/ 444500 h 965200"/>
                <a:gd name="connsiteX19" fmla="*/ 209899 w 362299"/>
                <a:gd name="connsiteY19" fmla="*/ 469900 h 965200"/>
                <a:gd name="connsiteX20" fmla="*/ 200374 w 362299"/>
                <a:gd name="connsiteY20" fmla="*/ 501650 h 965200"/>
                <a:gd name="connsiteX21" fmla="*/ 194024 w 362299"/>
                <a:gd name="connsiteY21" fmla="*/ 511175 h 965200"/>
                <a:gd name="connsiteX22" fmla="*/ 187674 w 362299"/>
                <a:gd name="connsiteY22" fmla="*/ 530225 h 965200"/>
                <a:gd name="connsiteX23" fmla="*/ 174974 w 362299"/>
                <a:gd name="connsiteY23" fmla="*/ 561975 h 965200"/>
                <a:gd name="connsiteX24" fmla="*/ 171799 w 362299"/>
                <a:gd name="connsiteY24" fmla="*/ 571500 h 965200"/>
                <a:gd name="connsiteX25" fmla="*/ 168624 w 362299"/>
                <a:gd name="connsiteY25" fmla="*/ 581025 h 965200"/>
                <a:gd name="connsiteX26" fmla="*/ 162274 w 362299"/>
                <a:gd name="connsiteY26" fmla="*/ 593725 h 965200"/>
                <a:gd name="connsiteX27" fmla="*/ 159099 w 362299"/>
                <a:gd name="connsiteY27" fmla="*/ 609600 h 965200"/>
                <a:gd name="connsiteX28" fmla="*/ 152749 w 362299"/>
                <a:gd name="connsiteY28" fmla="*/ 619125 h 965200"/>
                <a:gd name="connsiteX29" fmla="*/ 149574 w 362299"/>
                <a:gd name="connsiteY29" fmla="*/ 631825 h 965200"/>
                <a:gd name="connsiteX30" fmla="*/ 143224 w 362299"/>
                <a:gd name="connsiteY30" fmla="*/ 650875 h 965200"/>
                <a:gd name="connsiteX31" fmla="*/ 140049 w 362299"/>
                <a:gd name="connsiteY31" fmla="*/ 660400 h 965200"/>
                <a:gd name="connsiteX32" fmla="*/ 136874 w 362299"/>
                <a:gd name="connsiteY32" fmla="*/ 714375 h 965200"/>
                <a:gd name="connsiteX33" fmla="*/ 130524 w 362299"/>
                <a:gd name="connsiteY33" fmla="*/ 746125 h 965200"/>
                <a:gd name="connsiteX34" fmla="*/ 127349 w 362299"/>
                <a:gd name="connsiteY34" fmla="*/ 762000 h 965200"/>
                <a:gd name="connsiteX35" fmla="*/ 120999 w 362299"/>
                <a:gd name="connsiteY35" fmla="*/ 781050 h 965200"/>
                <a:gd name="connsiteX36" fmla="*/ 117824 w 362299"/>
                <a:gd name="connsiteY36" fmla="*/ 800100 h 965200"/>
                <a:gd name="connsiteX37" fmla="*/ 111474 w 362299"/>
                <a:gd name="connsiteY37" fmla="*/ 825500 h 965200"/>
                <a:gd name="connsiteX38" fmla="*/ 105124 w 362299"/>
                <a:gd name="connsiteY38" fmla="*/ 838200 h 965200"/>
                <a:gd name="connsiteX39" fmla="*/ 95599 w 362299"/>
                <a:gd name="connsiteY39" fmla="*/ 847725 h 965200"/>
                <a:gd name="connsiteX40" fmla="*/ 89249 w 362299"/>
                <a:gd name="connsiteY40" fmla="*/ 857250 h 965200"/>
                <a:gd name="connsiteX41" fmla="*/ 70199 w 362299"/>
                <a:gd name="connsiteY41" fmla="*/ 876300 h 965200"/>
                <a:gd name="connsiteX42" fmla="*/ 63849 w 362299"/>
                <a:gd name="connsiteY42" fmla="*/ 885825 h 965200"/>
                <a:gd name="connsiteX43" fmla="*/ 44799 w 362299"/>
                <a:gd name="connsiteY43" fmla="*/ 904875 h 965200"/>
                <a:gd name="connsiteX44" fmla="*/ 35274 w 362299"/>
                <a:gd name="connsiteY44" fmla="*/ 914400 h 965200"/>
                <a:gd name="connsiteX45" fmla="*/ 16224 w 362299"/>
                <a:gd name="connsiteY45" fmla="*/ 939800 h 965200"/>
                <a:gd name="connsiteX46" fmla="*/ 349 w 362299"/>
                <a:gd name="connsiteY46" fmla="*/ 958850 h 965200"/>
                <a:gd name="connsiteX47" fmla="*/ 349 w 362299"/>
                <a:gd name="connsiteY47" fmla="*/ 96520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2299" h="965200">
                  <a:moveTo>
                    <a:pt x="362299" y="0"/>
                  </a:moveTo>
                  <a:cubicBezTo>
                    <a:pt x="360182" y="6350"/>
                    <a:pt x="358667" y="12933"/>
                    <a:pt x="355949" y="19050"/>
                  </a:cubicBezTo>
                  <a:cubicBezTo>
                    <a:pt x="350471" y="31376"/>
                    <a:pt x="349786" y="26832"/>
                    <a:pt x="340074" y="34925"/>
                  </a:cubicBezTo>
                  <a:cubicBezTo>
                    <a:pt x="315628" y="55297"/>
                    <a:pt x="344673" y="35034"/>
                    <a:pt x="321024" y="50800"/>
                  </a:cubicBezTo>
                  <a:cubicBezTo>
                    <a:pt x="312557" y="76200"/>
                    <a:pt x="325257" y="46567"/>
                    <a:pt x="308324" y="63500"/>
                  </a:cubicBezTo>
                  <a:cubicBezTo>
                    <a:pt x="305957" y="65867"/>
                    <a:pt x="307204" y="70383"/>
                    <a:pt x="305149" y="73025"/>
                  </a:cubicBezTo>
                  <a:cubicBezTo>
                    <a:pt x="284376" y="99733"/>
                    <a:pt x="290666" y="82496"/>
                    <a:pt x="279749" y="101600"/>
                  </a:cubicBezTo>
                  <a:cubicBezTo>
                    <a:pt x="277401" y="105709"/>
                    <a:pt x="275834" y="110241"/>
                    <a:pt x="273399" y="114300"/>
                  </a:cubicBezTo>
                  <a:cubicBezTo>
                    <a:pt x="269472" y="120844"/>
                    <a:pt x="260699" y="133350"/>
                    <a:pt x="260699" y="133350"/>
                  </a:cubicBezTo>
                  <a:cubicBezTo>
                    <a:pt x="259641" y="139700"/>
                    <a:pt x="259085" y="146155"/>
                    <a:pt x="257524" y="152400"/>
                  </a:cubicBezTo>
                  <a:cubicBezTo>
                    <a:pt x="255901" y="158894"/>
                    <a:pt x="252487" y="164886"/>
                    <a:pt x="251174" y="171450"/>
                  </a:cubicBezTo>
                  <a:lnTo>
                    <a:pt x="247999" y="187325"/>
                  </a:lnTo>
                  <a:cubicBezTo>
                    <a:pt x="246941" y="204258"/>
                    <a:pt x="246512" y="221243"/>
                    <a:pt x="244824" y="238125"/>
                  </a:cubicBezTo>
                  <a:cubicBezTo>
                    <a:pt x="244390" y="242467"/>
                    <a:pt x="242465" y="246538"/>
                    <a:pt x="241649" y="250825"/>
                  </a:cubicBezTo>
                  <a:cubicBezTo>
                    <a:pt x="238231" y="268772"/>
                    <a:pt x="235392" y="286825"/>
                    <a:pt x="232124" y="304800"/>
                  </a:cubicBezTo>
                  <a:cubicBezTo>
                    <a:pt x="231159" y="310109"/>
                    <a:pt x="230258" y="315440"/>
                    <a:pt x="228949" y="320675"/>
                  </a:cubicBezTo>
                  <a:cubicBezTo>
                    <a:pt x="219023" y="360377"/>
                    <a:pt x="231709" y="311016"/>
                    <a:pt x="222599" y="342900"/>
                  </a:cubicBezTo>
                  <a:cubicBezTo>
                    <a:pt x="221400" y="347096"/>
                    <a:pt x="220482" y="351367"/>
                    <a:pt x="219424" y="355600"/>
                  </a:cubicBezTo>
                  <a:cubicBezTo>
                    <a:pt x="218366" y="385233"/>
                    <a:pt x="218711" y="414950"/>
                    <a:pt x="216249" y="444500"/>
                  </a:cubicBezTo>
                  <a:cubicBezTo>
                    <a:pt x="215524" y="453197"/>
                    <a:pt x="212016" y="461433"/>
                    <a:pt x="209899" y="469900"/>
                  </a:cubicBezTo>
                  <a:cubicBezTo>
                    <a:pt x="208124" y="476999"/>
                    <a:pt x="203466" y="497012"/>
                    <a:pt x="200374" y="501650"/>
                  </a:cubicBezTo>
                  <a:cubicBezTo>
                    <a:pt x="198257" y="504825"/>
                    <a:pt x="195574" y="507688"/>
                    <a:pt x="194024" y="511175"/>
                  </a:cubicBezTo>
                  <a:cubicBezTo>
                    <a:pt x="191306" y="517292"/>
                    <a:pt x="190667" y="524238"/>
                    <a:pt x="187674" y="530225"/>
                  </a:cubicBezTo>
                  <a:cubicBezTo>
                    <a:pt x="178331" y="548912"/>
                    <a:pt x="182821" y="538435"/>
                    <a:pt x="174974" y="561975"/>
                  </a:cubicBezTo>
                  <a:lnTo>
                    <a:pt x="171799" y="571500"/>
                  </a:lnTo>
                  <a:cubicBezTo>
                    <a:pt x="170741" y="574675"/>
                    <a:pt x="170121" y="578032"/>
                    <a:pt x="168624" y="581025"/>
                  </a:cubicBezTo>
                  <a:lnTo>
                    <a:pt x="162274" y="593725"/>
                  </a:lnTo>
                  <a:cubicBezTo>
                    <a:pt x="161216" y="599017"/>
                    <a:pt x="160994" y="604547"/>
                    <a:pt x="159099" y="609600"/>
                  </a:cubicBezTo>
                  <a:cubicBezTo>
                    <a:pt x="157759" y="613173"/>
                    <a:pt x="154252" y="615618"/>
                    <a:pt x="152749" y="619125"/>
                  </a:cubicBezTo>
                  <a:cubicBezTo>
                    <a:pt x="151030" y="623136"/>
                    <a:pt x="150828" y="627645"/>
                    <a:pt x="149574" y="631825"/>
                  </a:cubicBezTo>
                  <a:cubicBezTo>
                    <a:pt x="147651" y="638236"/>
                    <a:pt x="145341" y="644525"/>
                    <a:pt x="143224" y="650875"/>
                  </a:cubicBezTo>
                  <a:lnTo>
                    <a:pt x="140049" y="660400"/>
                  </a:lnTo>
                  <a:cubicBezTo>
                    <a:pt x="138991" y="678392"/>
                    <a:pt x="138864" y="696462"/>
                    <a:pt x="136874" y="714375"/>
                  </a:cubicBezTo>
                  <a:cubicBezTo>
                    <a:pt x="135682" y="725102"/>
                    <a:pt x="132641" y="735542"/>
                    <a:pt x="130524" y="746125"/>
                  </a:cubicBezTo>
                  <a:cubicBezTo>
                    <a:pt x="129466" y="751417"/>
                    <a:pt x="129056" y="756880"/>
                    <a:pt x="127349" y="762000"/>
                  </a:cubicBezTo>
                  <a:cubicBezTo>
                    <a:pt x="125232" y="768350"/>
                    <a:pt x="122099" y="774448"/>
                    <a:pt x="120999" y="781050"/>
                  </a:cubicBezTo>
                  <a:cubicBezTo>
                    <a:pt x="119941" y="787400"/>
                    <a:pt x="118976" y="793766"/>
                    <a:pt x="117824" y="800100"/>
                  </a:cubicBezTo>
                  <a:cubicBezTo>
                    <a:pt x="116255" y="808731"/>
                    <a:pt x="114953" y="817383"/>
                    <a:pt x="111474" y="825500"/>
                  </a:cubicBezTo>
                  <a:cubicBezTo>
                    <a:pt x="109610" y="829850"/>
                    <a:pt x="107875" y="834349"/>
                    <a:pt x="105124" y="838200"/>
                  </a:cubicBezTo>
                  <a:cubicBezTo>
                    <a:pt x="102514" y="841854"/>
                    <a:pt x="98474" y="844276"/>
                    <a:pt x="95599" y="847725"/>
                  </a:cubicBezTo>
                  <a:cubicBezTo>
                    <a:pt x="93156" y="850656"/>
                    <a:pt x="91784" y="854398"/>
                    <a:pt x="89249" y="857250"/>
                  </a:cubicBezTo>
                  <a:cubicBezTo>
                    <a:pt x="83283" y="863962"/>
                    <a:pt x="75180" y="868828"/>
                    <a:pt x="70199" y="876300"/>
                  </a:cubicBezTo>
                  <a:cubicBezTo>
                    <a:pt x="68082" y="879475"/>
                    <a:pt x="66384" y="882973"/>
                    <a:pt x="63849" y="885825"/>
                  </a:cubicBezTo>
                  <a:cubicBezTo>
                    <a:pt x="57883" y="892537"/>
                    <a:pt x="51149" y="898525"/>
                    <a:pt x="44799" y="904875"/>
                  </a:cubicBezTo>
                  <a:cubicBezTo>
                    <a:pt x="41624" y="908050"/>
                    <a:pt x="37968" y="910808"/>
                    <a:pt x="35274" y="914400"/>
                  </a:cubicBezTo>
                  <a:cubicBezTo>
                    <a:pt x="28924" y="922867"/>
                    <a:pt x="23708" y="932316"/>
                    <a:pt x="16224" y="939800"/>
                  </a:cubicBezTo>
                  <a:cubicBezTo>
                    <a:pt x="10936" y="945088"/>
                    <a:pt x="3296" y="951483"/>
                    <a:pt x="349" y="958850"/>
                  </a:cubicBezTo>
                  <a:cubicBezTo>
                    <a:pt x="-437" y="960815"/>
                    <a:pt x="349" y="963083"/>
                    <a:pt x="349" y="96520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7245350" y="663575"/>
              <a:ext cx="266700" cy="847725"/>
            </a:xfrm>
            <a:custGeom>
              <a:avLst/>
              <a:gdLst>
                <a:gd name="connsiteX0" fmla="*/ 266700 w 266700"/>
                <a:gd name="connsiteY0" fmla="*/ 0 h 847725"/>
                <a:gd name="connsiteX1" fmla="*/ 225425 w 266700"/>
                <a:gd name="connsiteY1" fmla="*/ 6350 h 847725"/>
                <a:gd name="connsiteX2" fmla="*/ 212725 w 266700"/>
                <a:gd name="connsiteY2" fmla="*/ 12700 h 847725"/>
                <a:gd name="connsiteX3" fmla="*/ 190500 w 266700"/>
                <a:gd name="connsiteY3" fmla="*/ 15875 h 847725"/>
                <a:gd name="connsiteX4" fmla="*/ 171450 w 266700"/>
                <a:gd name="connsiteY4" fmla="*/ 19050 h 847725"/>
                <a:gd name="connsiteX5" fmla="*/ 152400 w 266700"/>
                <a:gd name="connsiteY5" fmla="*/ 28575 h 847725"/>
                <a:gd name="connsiteX6" fmla="*/ 142875 w 266700"/>
                <a:gd name="connsiteY6" fmla="*/ 34925 h 847725"/>
                <a:gd name="connsiteX7" fmla="*/ 130175 w 266700"/>
                <a:gd name="connsiteY7" fmla="*/ 41275 h 847725"/>
                <a:gd name="connsiteX8" fmla="*/ 123825 w 266700"/>
                <a:gd name="connsiteY8" fmla="*/ 50800 h 847725"/>
                <a:gd name="connsiteX9" fmla="*/ 104775 w 266700"/>
                <a:gd name="connsiteY9" fmla="*/ 69850 h 847725"/>
                <a:gd name="connsiteX10" fmla="*/ 88900 w 266700"/>
                <a:gd name="connsiteY10" fmla="*/ 88900 h 847725"/>
                <a:gd name="connsiteX11" fmla="*/ 85725 w 266700"/>
                <a:gd name="connsiteY11" fmla="*/ 98425 h 847725"/>
                <a:gd name="connsiteX12" fmla="*/ 69850 w 266700"/>
                <a:gd name="connsiteY12" fmla="*/ 120650 h 847725"/>
                <a:gd name="connsiteX13" fmla="*/ 63500 w 266700"/>
                <a:gd name="connsiteY13" fmla="*/ 139700 h 847725"/>
                <a:gd name="connsiteX14" fmla="*/ 60325 w 266700"/>
                <a:gd name="connsiteY14" fmla="*/ 149225 h 847725"/>
                <a:gd name="connsiteX15" fmla="*/ 57150 w 266700"/>
                <a:gd name="connsiteY15" fmla="*/ 158750 h 847725"/>
                <a:gd name="connsiteX16" fmla="*/ 50800 w 266700"/>
                <a:gd name="connsiteY16" fmla="*/ 209550 h 847725"/>
                <a:gd name="connsiteX17" fmla="*/ 47625 w 266700"/>
                <a:gd name="connsiteY17" fmla="*/ 225425 h 847725"/>
                <a:gd name="connsiteX18" fmla="*/ 44450 w 266700"/>
                <a:gd name="connsiteY18" fmla="*/ 285750 h 847725"/>
                <a:gd name="connsiteX19" fmla="*/ 41275 w 266700"/>
                <a:gd name="connsiteY19" fmla="*/ 295275 h 847725"/>
                <a:gd name="connsiteX20" fmla="*/ 38100 w 266700"/>
                <a:gd name="connsiteY20" fmla="*/ 365125 h 847725"/>
                <a:gd name="connsiteX21" fmla="*/ 31750 w 266700"/>
                <a:gd name="connsiteY21" fmla="*/ 409575 h 847725"/>
                <a:gd name="connsiteX22" fmla="*/ 25400 w 266700"/>
                <a:gd name="connsiteY22" fmla="*/ 441325 h 847725"/>
                <a:gd name="connsiteX23" fmla="*/ 19050 w 266700"/>
                <a:gd name="connsiteY23" fmla="*/ 460375 h 847725"/>
                <a:gd name="connsiteX24" fmla="*/ 15875 w 266700"/>
                <a:gd name="connsiteY24" fmla="*/ 469900 h 847725"/>
                <a:gd name="connsiteX25" fmla="*/ 9525 w 266700"/>
                <a:gd name="connsiteY25" fmla="*/ 492125 h 847725"/>
                <a:gd name="connsiteX26" fmla="*/ 6350 w 266700"/>
                <a:gd name="connsiteY26" fmla="*/ 581025 h 847725"/>
                <a:gd name="connsiteX27" fmla="*/ 3175 w 266700"/>
                <a:gd name="connsiteY27" fmla="*/ 600075 h 847725"/>
                <a:gd name="connsiteX28" fmla="*/ 0 w 266700"/>
                <a:gd name="connsiteY28" fmla="*/ 847725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66700" h="847725">
                  <a:moveTo>
                    <a:pt x="266700" y="0"/>
                  </a:moveTo>
                  <a:cubicBezTo>
                    <a:pt x="260476" y="778"/>
                    <a:pt x="234152" y="3441"/>
                    <a:pt x="225425" y="6350"/>
                  </a:cubicBezTo>
                  <a:cubicBezTo>
                    <a:pt x="220935" y="7847"/>
                    <a:pt x="217291" y="11455"/>
                    <a:pt x="212725" y="12700"/>
                  </a:cubicBezTo>
                  <a:cubicBezTo>
                    <a:pt x="205505" y="14669"/>
                    <a:pt x="197897" y="14737"/>
                    <a:pt x="190500" y="15875"/>
                  </a:cubicBezTo>
                  <a:cubicBezTo>
                    <a:pt x="184137" y="16854"/>
                    <a:pt x="177800" y="17992"/>
                    <a:pt x="171450" y="19050"/>
                  </a:cubicBezTo>
                  <a:cubicBezTo>
                    <a:pt x="144153" y="37248"/>
                    <a:pt x="178690" y="15430"/>
                    <a:pt x="152400" y="28575"/>
                  </a:cubicBezTo>
                  <a:cubicBezTo>
                    <a:pt x="148987" y="30282"/>
                    <a:pt x="146188" y="33032"/>
                    <a:pt x="142875" y="34925"/>
                  </a:cubicBezTo>
                  <a:cubicBezTo>
                    <a:pt x="138766" y="37273"/>
                    <a:pt x="134408" y="39158"/>
                    <a:pt x="130175" y="41275"/>
                  </a:cubicBezTo>
                  <a:cubicBezTo>
                    <a:pt x="128058" y="44450"/>
                    <a:pt x="126360" y="47948"/>
                    <a:pt x="123825" y="50800"/>
                  </a:cubicBezTo>
                  <a:cubicBezTo>
                    <a:pt x="117859" y="57512"/>
                    <a:pt x="109756" y="62378"/>
                    <a:pt x="104775" y="69850"/>
                  </a:cubicBezTo>
                  <a:cubicBezTo>
                    <a:pt x="95934" y="83111"/>
                    <a:pt x="101123" y="76677"/>
                    <a:pt x="88900" y="88900"/>
                  </a:cubicBezTo>
                  <a:cubicBezTo>
                    <a:pt x="87842" y="92075"/>
                    <a:pt x="87385" y="95519"/>
                    <a:pt x="85725" y="98425"/>
                  </a:cubicBezTo>
                  <a:cubicBezTo>
                    <a:pt x="83380" y="102529"/>
                    <a:pt x="72307" y="115122"/>
                    <a:pt x="69850" y="120650"/>
                  </a:cubicBezTo>
                  <a:cubicBezTo>
                    <a:pt x="67132" y="126767"/>
                    <a:pt x="65617" y="133350"/>
                    <a:pt x="63500" y="139700"/>
                  </a:cubicBezTo>
                  <a:lnTo>
                    <a:pt x="60325" y="149225"/>
                  </a:lnTo>
                  <a:lnTo>
                    <a:pt x="57150" y="158750"/>
                  </a:lnTo>
                  <a:cubicBezTo>
                    <a:pt x="55082" y="177358"/>
                    <a:pt x="53820" y="191429"/>
                    <a:pt x="50800" y="209550"/>
                  </a:cubicBezTo>
                  <a:cubicBezTo>
                    <a:pt x="49913" y="214873"/>
                    <a:pt x="48683" y="220133"/>
                    <a:pt x="47625" y="225425"/>
                  </a:cubicBezTo>
                  <a:cubicBezTo>
                    <a:pt x="46567" y="245533"/>
                    <a:pt x="46273" y="265697"/>
                    <a:pt x="44450" y="285750"/>
                  </a:cubicBezTo>
                  <a:cubicBezTo>
                    <a:pt x="44147" y="289083"/>
                    <a:pt x="41542" y="291939"/>
                    <a:pt x="41275" y="295275"/>
                  </a:cubicBezTo>
                  <a:cubicBezTo>
                    <a:pt x="39416" y="318508"/>
                    <a:pt x="39650" y="341869"/>
                    <a:pt x="38100" y="365125"/>
                  </a:cubicBezTo>
                  <a:cubicBezTo>
                    <a:pt x="37422" y="375290"/>
                    <a:pt x="33841" y="398422"/>
                    <a:pt x="31750" y="409575"/>
                  </a:cubicBezTo>
                  <a:cubicBezTo>
                    <a:pt x="29761" y="420183"/>
                    <a:pt x="28813" y="431086"/>
                    <a:pt x="25400" y="441325"/>
                  </a:cubicBezTo>
                  <a:lnTo>
                    <a:pt x="19050" y="460375"/>
                  </a:lnTo>
                  <a:cubicBezTo>
                    <a:pt x="17992" y="463550"/>
                    <a:pt x="16794" y="466682"/>
                    <a:pt x="15875" y="469900"/>
                  </a:cubicBezTo>
                  <a:lnTo>
                    <a:pt x="9525" y="492125"/>
                  </a:lnTo>
                  <a:cubicBezTo>
                    <a:pt x="8467" y="521758"/>
                    <a:pt x="8091" y="551424"/>
                    <a:pt x="6350" y="581025"/>
                  </a:cubicBezTo>
                  <a:cubicBezTo>
                    <a:pt x="5972" y="587451"/>
                    <a:pt x="3347" y="593640"/>
                    <a:pt x="3175" y="600075"/>
                  </a:cubicBezTo>
                  <a:cubicBezTo>
                    <a:pt x="-138" y="724314"/>
                    <a:pt x="0" y="759728"/>
                    <a:pt x="0" y="847725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338" name="Picture 2" descr="C:\Users\richa\Documents\PhD\Presentations\GSA 2017\ManzanitaRid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43749"/>
            <a:ext cx="3575050" cy="35750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838355" y="2474627"/>
            <a:ext cx="733645" cy="6931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76399" y="145018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Birman (1964) Glacial Geology Across the Crest of the Sierra Nevada, California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" y="3105150"/>
            <a:ext cx="1066800" cy="12003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Tioga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Tenaya</a:t>
            </a:r>
          </a:p>
          <a:p>
            <a:pPr algn="ctr"/>
            <a:r>
              <a:rPr lang="en-US" sz="2400" dirty="0" smtClean="0">
                <a:solidFill>
                  <a:srgbClr val="CC9900"/>
                </a:solidFill>
              </a:rPr>
              <a:t>Tahoe</a:t>
            </a:r>
            <a:endParaRPr lang="en-US" sz="2400" dirty="0">
              <a:solidFill>
                <a:srgbClr val="CC990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885950" y="1260475"/>
            <a:ext cx="114300" cy="146223"/>
          </a:xfrm>
          <a:custGeom>
            <a:avLst/>
            <a:gdLst>
              <a:gd name="connsiteX0" fmla="*/ 88900 w 114300"/>
              <a:gd name="connsiteY0" fmla="*/ 0 h 146223"/>
              <a:gd name="connsiteX1" fmla="*/ 104775 w 114300"/>
              <a:gd name="connsiteY1" fmla="*/ 22225 h 146223"/>
              <a:gd name="connsiteX2" fmla="*/ 107950 w 114300"/>
              <a:gd name="connsiteY2" fmla="*/ 31750 h 146223"/>
              <a:gd name="connsiteX3" fmla="*/ 114300 w 114300"/>
              <a:gd name="connsiteY3" fmla="*/ 41275 h 146223"/>
              <a:gd name="connsiteX4" fmla="*/ 111125 w 114300"/>
              <a:gd name="connsiteY4" fmla="*/ 120650 h 146223"/>
              <a:gd name="connsiteX5" fmla="*/ 104775 w 114300"/>
              <a:gd name="connsiteY5" fmla="*/ 130175 h 146223"/>
              <a:gd name="connsiteX6" fmla="*/ 85725 w 114300"/>
              <a:gd name="connsiteY6" fmla="*/ 139700 h 146223"/>
              <a:gd name="connsiteX7" fmla="*/ 15875 w 114300"/>
              <a:gd name="connsiteY7" fmla="*/ 146050 h 146223"/>
              <a:gd name="connsiteX8" fmla="*/ 0 w 114300"/>
              <a:gd name="connsiteY8" fmla="*/ 146050 h 14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46223">
                <a:moveTo>
                  <a:pt x="88900" y="0"/>
                </a:moveTo>
                <a:cubicBezTo>
                  <a:pt x="94192" y="7408"/>
                  <a:pt x="100091" y="14418"/>
                  <a:pt x="104775" y="22225"/>
                </a:cubicBezTo>
                <a:cubicBezTo>
                  <a:pt x="106497" y="25095"/>
                  <a:pt x="106453" y="28757"/>
                  <a:pt x="107950" y="31750"/>
                </a:cubicBezTo>
                <a:cubicBezTo>
                  <a:pt x="109657" y="35163"/>
                  <a:pt x="112183" y="38100"/>
                  <a:pt x="114300" y="41275"/>
                </a:cubicBezTo>
                <a:cubicBezTo>
                  <a:pt x="113242" y="67733"/>
                  <a:pt x="113946" y="94321"/>
                  <a:pt x="111125" y="120650"/>
                </a:cubicBezTo>
                <a:cubicBezTo>
                  <a:pt x="110718" y="124444"/>
                  <a:pt x="107473" y="127477"/>
                  <a:pt x="104775" y="130175"/>
                </a:cubicBezTo>
                <a:cubicBezTo>
                  <a:pt x="100761" y="134189"/>
                  <a:pt x="91594" y="138996"/>
                  <a:pt x="85725" y="139700"/>
                </a:cubicBezTo>
                <a:cubicBezTo>
                  <a:pt x="62512" y="142486"/>
                  <a:pt x="39190" y="144323"/>
                  <a:pt x="15875" y="146050"/>
                </a:cubicBezTo>
                <a:cubicBezTo>
                  <a:pt x="10598" y="146441"/>
                  <a:pt x="5292" y="146050"/>
                  <a:pt x="0" y="146050"/>
                </a:cubicBezTo>
              </a:path>
            </a:pathLst>
          </a:custGeom>
          <a:noFill/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richa\Documents\PhD\Presentations\GSA 2017\Small Birman Ma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11113"/>
            <a:ext cx="8896350" cy="516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828799" y="297418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Birman (1964) Glacial Geology Across the Crest of the Sierra Nevada, California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2578100" y="641350"/>
            <a:ext cx="4933950" cy="3143250"/>
            <a:chOff x="2578100" y="641350"/>
            <a:chExt cx="4933950" cy="3143250"/>
          </a:xfrm>
        </p:grpSpPr>
        <p:sp>
          <p:nvSpPr>
            <p:cNvPr id="5" name="Freeform 4"/>
            <p:cNvSpPr/>
            <p:nvPr/>
          </p:nvSpPr>
          <p:spPr>
            <a:xfrm>
              <a:off x="2578100" y="3219450"/>
              <a:ext cx="504825" cy="454025"/>
            </a:xfrm>
            <a:custGeom>
              <a:avLst/>
              <a:gdLst>
                <a:gd name="connsiteX0" fmla="*/ 504825 w 504825"/>
                <a:gd name="connsiteY0" fmla="*/ 396875 h 454025"/>
                <a:gd name="connsiteX1" fmla="*/ 476250 w 504825"/>
                <a:gd name="connsiteY1" fmla="*/ 368300 h 454025"/>
                <a:gd name="connsiteX2" fmla="*/ 466725 w 504825"/>
                <a:gd name="connsiteY2" fmla="*/ 361950 h 454025"/>
                <a:gd name="connsiteX3" fmla="*/ 460375 w 504825"/>
                <a:gd name="connsiteY3" fmla="*/ 352425 h 454025"/>
                <a:gd name="connsiteX4" fmla="*/ 441325 w 504825"/>
                <a:gd name="connsiteY4" fmla="*/ 342900 h 454025"/>
                <a:gd name="connsiteX5" fmla="*/ 431800 w 504825"/>
                <a:gd name="connsiteY5" fmla="*/ 333375 h 454025"/>
                <a:gd name="connsiteX6" fmla="*/ 412750 w 504825"/>
                <a:gd name="connsiteY6" fmla="*/ 320675 h 454025"/>
                <a:gd name="connsiteX7" fmla="*/ 400050 w 504825"/>
                <a:gd name="connsiteY7" fmla="*/ 311150 h 454025"/>
                <a:gd name="connsiteX8" fmla="*/ 381000 w 504825"/>
                <a:gd name="connsiteY8" fmla="*/ 298450 h 454025"/>
                <a:gd name="connsiteX9" fmla="*/ 374650 w 504825"/>
                <a:gd name="connsiteY9" fmla="*/ 288925 h 454025"/>
                <a:gd name="connsiteX10" fmla="*/ 365125 w 504825"/>
                <a:gd name="connsiteY10" fmla="*/ 282575 h 454025"/>
                <a:gd name="connsiteX11" fmla="*/ 361950 w 504825"/>
                <a:gd name="connsiteY11" fmla="*/ 269875 h 454025"/>
                <a:gd name="connsiteX12" fmla="*/ 349250 w 504825"/>
                <a:gd name="connsiteY12" fmla="*/ 250825 h 454025"/>
                <a:gd name="connsiteX13" fmla="*/ 339725 w 504825"/>
                <a:gd name="connsiteY13" fmla="*/ 231775 h 454025"/>
                <a:gd name="connsiteX14" fmla="*/ 327025 w 504825"/>
                <a:gd name="connsiteY14" fmla="*/ 196850 h 454025"/>
                <a:gd name="connsiteX15" fmla="*/ 317500 w 504825"/>
                <a:gd name="connsiteY15" fmla="*/ 190500 h 454025"/>
                <a:gd name="connsiteX16" fmla="*/ 307975 w 504825"/>
                <a:gd name="connsiteY16" fmla="*/ 171450 h 454025"/>
                <a:gd name="connsiteX17" fmla="*/ 304800 w 504825"/>
                <a:gd name="connsiteY17" fmla="*/ 161925 h 454025"/>
                <a:gd name="connsiteX18" fmla="*/ 282575 w 504825"/>
                <a:gd name="connsiteY18" fmla="*/ 133350 h 454025"/>
                <a:gd name="connsiteX19" fmla="*/ 276225 w 504825"/>
                <a:gd name="connsiteY19" fmla="*/ 123825 h 454025"/>
                <a:gd name="connsiteX20" fmla="*/ 266700 w 504825"/>
                <a:gd name="connsiteY20" fmla="*/ 117475 h 454025"/>
                <a:gd name="connsiteX21" fmla="*/ 247650 w 504825"/>
                <a:gd name="connsiteY21" fmla="*/ 101600 h 454025"/>
                <a:gd name="connsiteX22" fmla="*/ 241300 w 504825"/>
                <a:gd name="connsiteY22" fmla="*/ 92075 h 454025"/>
                <a:gd name="connsiteX23" fmla="*/ 231775 w 504825"/>
                <a:gd name="connsiteY23" fmla="*/ 88900 h 454025"/>
                <a:gd name="connsiteX24" fmla="*/ 222250 w 504825"/>
                <a:gd name="connsiteY24" fmla="*/ 79375 h 454025"/>
                <a:gd name="connsiteX25" fmla="*/ 212725 w 504825"/>
                <a:gd name="connsiteY25" fmla="*/ 66675 h 454025"/>
                <a:gd name="connsiteX26" fmla="*/ 193675 w 504825"/>
                <a:gd name="connsiteY26" fmla="*/ 50800 h 454025"/>
                <a:gd name="connsiteX27" fmla="*/ 155575 w 504825"/>
                <a:gd name="connsiteY27" fmla="*/ 19050 h 454025"/>
                <a:gd name="connsiteX28" fmla="*/ 127000 w 504825"/>
                <a:gd name="connsiteY28" fmla="*/ 6350 h 454025"/>
                <a:gd name="connsiteX29" fmla="*/ 117475 w 504825"/>
                <a:gd name="connsiteY29" fmla="*/ 3175 h 454025"/>
                <a:gd name="connsiteX30" fmla="*/ 107950 w 504825"/>
                <a:gd name="connsiteY30" fmla="*/ 0 h 454025"/>
                <a:gd name="connsiteX31" fmla="*/ 19050 w 504825"/>
                <a:gd name="connsiteY31" fmla="*/ 3175 h 454025"/>
                <a:gd name="connsiteX32" fmla="*/ 9525 w 504825"/>
                <a:gd name="connsiteY32" fmla="*/ 6350 h 454025"/>
                <a:gd name="connsiteX33" fmla="*/ 6350 w 504825"/>
                <a:gd name="connsiteY33" fmla="*/ 15875 h 454025"/>
                <a:gd name="connsiteX34" fmla="*/ 0 w 504825"/>
                <a:gd name="connsiteY34" fmla="*/ 25400 h 454025"/>
                <a:gd name="connsiteX35" fmla="*/ 3175 w 504825"/>
                <a:gd name="connsiteY35" fmla="*/ 66675 h 454025"/>
                <a:gd name="connsiteX36" fmla="*/ 31750 w 504825"/>
                <a:gd name="connsiteY36" fmla="*/ 92075 h 454025"/>
                <a:gd name="connsiteX37" fmla="*/ 47625 w 504825"/>
                <a:gd name="connsiteY37" fmla="*/ 114300 h 454025"/>
                <a:gd name="connsiteX38" fmla="*/ 44450 w 504825"/>
                <a:gd name="connsiteY38" fmla="*/ 180975 h 454025"/>
                <a:gd name="connsiteX39" fmla="*/ 38100 w 504825"/>
                <a:gd name="connsiteY39" fmla="*/ 196850 h 454025"/>
                <a:gd name="connsiteX40" fmla="*/ 34925 w 504825"/>
                <a:gd name="connsiteY40" fmla="*/ 206375 h 454025"/>
                <a:gd name="connsiteX41" fmla="*/ 25400 w 504825"/>
                <a:gd name="connsiteY41" fmla="*/ 225425 h 454025"/>
                <a:gd name="connsiteX42" fmla="*/ 31750 w 504825"/>
                <a:gd name="connsiteY42" fmla="*/ 266700 h 454025"/>
                <a:gd name="connsiteX43" fmla="*/ 38100 w 504825"/>
                <a:gd name="connsiteY43" fmla="*/ 285750 h 454025"/>
                <a:gd name="connsiteX44" fmla="*/ 41275 w 504825"/>
                <a:gd name="connsiteY44" fmla="*/ 295275 h 454025"/>
                <a:gd name="connsiteX45" fmla="*/ 47625 w 504825"/>
                <a:gd name="connsiteY45" fmla="*/ 304800 h 454025"/>
                <a:gd name="connsiteX46" fmla="*/ 53975 w 504825"/>
                <a:gd name="connsiteY46" fmla="*/ 327025 h 454025"/>
                <a:gd name="connsiteX47" fmla="*/ 50800 w 504825"/>
                <a:gd name="connsiteY47" fmla="*/ 431800 h 454025"/>
                <a:gd name="connsiteX48" fmla="*/ 44450 w 504825"/>
                <a:gd name="connsiteY48" fmla="*/ 441325 h 454025"/>
                <a:gd name="connsiteX49" fmla="*/ 38100 w 504825"/>
                <a:gd name="connsiteY49" fmla="*/ 454025 h 45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04825" h="454025">
                  <a:moveTo>
                    <a:pt x="504825" y="396875"/>
                  </a:moveTo>
                  <a:cubicBezTo>
                    <a:pt x="491373" y="374456"/>
                    <a:pt x="500435" y="384423"/>
                    <a:pt x="476250" y="368300"/>
                  </a:cubicBezTo>
                  <a:lnTo>
                    <a:pt x="466725" y="361950"/>
                  </a:lnTo>
                  <a:cubicBezTo>
                    <a:pt x="464608" y="358775"/>
                    <a:pt x="463073" y="355123"/>
                    <a:pt x="460375" y="352425"/>
                  </a:cubicBezTo>
                  <a:cubicBezTo>
                    <a:pt x="454220" y="346270"/>
                    <a:pt x="449072" y="345482"/>
                    <a:pt x="441325" y="342900"/>
                  </a:cubicBezTo>
                  <a:cubicBezTo>
                    <a:pt x="438150" y="339725"/>
                    <a:pt x="435344" y="336132"/>
                    <a:pt x="431800" y="333375"/>
                  </a:cubicBezTo>
                  <a:cubicBezTo>
                    <a:pt x="425776" y="328690"/>
                    <a:pt x="418855" y="325254"/>
                    <a:pt x="412750" y="320675"/>
                  </a:cubicBezTo>
                  <a:cubicBezTo>
                    <a:pt x="408517" y="317500"/>
                    <a:pt x="404385" y="314185"/>
                    <a:pt x="400050" y="311150"/>
                  </a:cubicBezTo>
                  <a:cubicBezTo>
                    <a:pt x="393798" y="306773"/>
                    <a:pt x="381000" y="298450"/>
                    <a:pt x="381000" y="298450"/>
                  </a:cubicBezTo>
                  <a:cubicBezTo>
                    <a:pt x="378883" y="295275"/>
                    <a:pt x="377348" y="291623"/>
                    <a:pt x="374650" y="288925"/>
                  </a:cubicBezTo>
                  <a:cubicBezTo>
                    <a:pt x="371952" y="286227"/>
                    <a:pt x="367242" y="285750"/>
                    <a:pt x="365125" y="282575"/>
                  </a:cubicBezTo>
                  <a:cubicBezTo>
                    <a:pt x="362704" y="278944"/>
                    <a:pt x="363901" y="273778"/>
                    <a:pt x="361950" y="269875"/>
                  </a:cubicBezTo>
                  <a:cubicBezTo>
                    <a:pt x="358537" y="263049"/>
                    <a:pt x="351663" y="258065"/>
                    <a:pt x="349250" y="250825"/>
                  </a:cubicBezTo>
                  <a:cubicBezTo>
                    <a:pt x="344868" y="237680"/>
                    <a:pt x="347931" y="244085"/>
                    <a:pt x="339725" y="231775"/>
                  </a:cubicBezTo>
                  <a:cubicBezTo>
                    <a:pt x="336715" y="219736"/>
                    <a:pt x="336351" y="206176"/>
                    <a:pt x="327025" y="196850"/>
                  </a:cubicBezTo>
                  <a:cubicBezTo>
                    <a:pt x="324327" y="194152"/>
                    <a:pt x="320675" y="192617"/>
                    <a:pt x="317500" y="190500"/>
                  </a:cubicBezTo>
                  <a:cubicBezTo>
                    <a:pt x="309520" y="166559"/>
                    <a:pt x="320285" y="196069"/>
                    <a:pt x="307975" y="171450"/>
                  </a:cubicBezTo>
                  <a:cubicBezTo>
                    <a:pt x="306478" y="168457"/>
                    <a:pt x="306425" y="164851"/>
                    <a:pt x="304800" y="161925"/>
                  </a:cubicBezTo>
                  <a:cubicBezTo>
                    <a:pt x="288751" y="133036"/>
                    <a:pt x="298002" y="151862"/>
                    <a:pt x="282575" y="133350"/>
                  </a:cubicBezTo>
                  <a:cubicBezTo>
                    <a:pt x="280132" y="130419"/>
                    <a:pt x="278923" y="126523"/>
                    <a:pt x="276225" y="123825"/>
                  </a:cubicBezTo>
                  <a:cubicBezTo>
                    <a:pt x="273527" y="121127"/>
                    <a:pt x="269631" y="119918"/>
                    <a:pt x="266700" y="117475"/>
                  </a:cubicBezTo>
                  <a:cubicBezTo>
                    <a:pt x="242254" y="97103"/>
                    <a:pt x="271299" y="117366"/>
                    <a:pt x="247650" y="101600"/>
                  </a:cubicBezTo>
                  <a:cubicBezTo>
                    <a:pt x="245533" y="98425"/>
                    <a:pt x="244280" y="94459"/>
                    <a:pt x="241300" y="92075"/>
                  </a:cubicBezTo>
                  <a:cubicBezTo>
                    <a:pt x="238687" y="89984"/>
                    <a:pt x="234560" y="90756"/>
                    <a:pt x="231775" y="88900"/>
                  </a:cubicBezTo>
                  <a:cubicBezTo>
                    <a:pt x="228039" y="86409"/>
                    <a:pt x="225172" y="82784"/>
                    <a:pt x="222250" y="79375"/>
                  </a:cubicBezTo>
                  <a:cubicBezTo>
                    <a:pt x="218806" y="75357"/>
                    <a:pt x="216169" y="70693"/>
                    <a:pt x="212725" y="66675"/>
                  </a:cubicBezTo>
                  <a:cubicBezTo>
                    <a:pt x="195352" y="46407"/>
                    <a:pt x="211312" y="66477"/>
                    <a:pt x="193675" y="50800"/>
                  </a:cubicBezTo>
                  <a:cubicBezTo>
                    <a:pt x="157005" y="18205"/>
                    <a:pt x="192485" y="43657"/>
                    <a:pt x="155575" y="19050"/>
                  </a:cubicBezTo>
                  <a:cubicBezTo>
                    <a:pt x="140481" y="8987"/>
                    <a:pt x="149670" y="13907"/>
                    <a:pt x="127000" y="6350"/>
                  </a:cubicBezTo>
                  <a:lnTo>
                    <a:pt x="117475" y="3175"/>
                  </a:lnTo>
                  <a:lnTo>
                    <a:pt x="107950" y="0"/>
                  </a:lnTo>
                  <a:cubicBezTo>
                    <a:pt x="78317" y="1058"/>
                    <a:pt x="48641" y="1266"/>
                    <a:pt x="19050" y="3175"/>
                  </a:cubicBezTo>
                  <a:cubicBezTo>
                    <a:pt x="15710" y="3390"/>
                    <a:pt x="11892" y="3983"/>
                    <a:pt x="9525" y="6350"/>
                  </a:cubicBezTo>
                  <a:cubicBezTo>
                    <a:pt x="7158" y="8717"/>
                    <a:pt x="7847" y="12882"/>
                    <a:pt x="6350" y="15875"/>
                  </a:cubicBezTo>
                  <a:cubicBezTo>
                    <a:pt x="4643" y="19288"/>
                    <a:pt x="2117" y="22225"/>
                    <a:pt x="0" y="25400"/>
                  </a:cubicBezTo>
                  <a:cubicBezTo>
                    <a:pt x="1058" y="39158"/>
                    <a:pt x="-1595" y="53727"/>
                    <a:pt x="3175" y="66675"/>
                  </a:cubicBezTo>
                  <a:cubicBezTo>
                    <a:pt x="8646" y="81526"/>
                    <a:pt x="21669" y="83674"/>
                    <a:pt x="31750" y="92075"/>
                  </a:cubicBezTo>
                  <a:cubicBezTo>
                    <a:pt x="42783" y="101269"/>
                    <a:pt x="41205" y="101460"/>
                    <a:pt x="47625" y="114300"/>
                  </a:cubicBezTo>
                  <a:cubicBezTo>
                    <a:pt x="46567" y="136525"/>
                    <a:pt x="47000" y="158871"/>
                    <a:pt x="44450" y="180975"/>
                  </a:cubicBezTo>
                  <a:cubicBezTo>
                    <a:pt x="43797" y="186637"/>
                    <a:pt x="40101" y="191514"/>
                    <a:pt x="38100" y="196850"/>
                  </a:cubicBezTo>
                  <a:cubicBezTo>
                    <a:pt x="36925" y="199984"/>
                    <a:pt x="36422" y="203382"/>
                    <a:pt x="34925" y="206375"/>
                  </a:cubicBezTo>
                  <a:cubicBezTo>
                    <a:pt x="22615" y="230994"/>
                    <a:pt x="33380" y="201484"/>
                    <a:pt x="25400" y="225425"/>
                  </a:cubicBezTo>
                  <a:cubicBezTo>
                    <a:pt x="27517" y="239183"/>
                    <a:pt x="28882" y="253078"/>
                    <a:pt x="31750" y="266700"/>
                  </a:cubicBezTo>
                  <a:cubicBezTo>
                    <a:pt x="33129" y="273250"/>
                    <a:pt x="35983" y="279400"/>
                    <a:pt x="38100" y="285750"/>
                  </a:cubicBezTo>
                  <a:cubicBezTo>
                    <a:pt x="39158" y="288925"/>
                    <a:pt x="39419" y="292490"/>
                    <a:pt x="41275" y="295275"/>
                  </a:cubicBezTo>
                  <a:cubicBezTo>
                    <a:pt x="43392" y="298450"/>
                    <a:pt x="45918" y="301387"/>
                    <a:pt x="47625" y="304800"/>
                  </a:cubicBezTo>
                  <a:cubicBezTo>
                    <a:pt x="49902" y="309355"/>
                    <a:pt x="52958" y="322956"/>
                    <a:pt x="53975" y="327025"/>
                  </a:cubicBezTo>
                  <a:cubicBezTo>
                    <a:pt x="52917" y="361950"/>
                    <a:pt x="53702" y="396980"/>
                    <a:pt x="50800" y="431800"/>
                  </a:cubicBezTo>
                  <a:cubicBezTo>
                    <a:pt x="50483" y="435603"/>
                    <a:pt x="46157" y="437912"/>
                    <a:pt x="44450" y="441325"/>
                  </a:cubicBezTo>
                  <a:cubicBezTo>
                    <a:pt x="37153" y="455918"/>
                    <a:pt x="45273" y="446852"/>
                    <a:pt x="38100" y="454025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813048" y="2524125"/>
              <a:ext cx="1352552" cy="1260475"/>
            </a:xfrm>
            <a:custGeom>
              <a:avLst/>
              <a:gdLst>
                <a:gd name="connsiteX0" fmla="*/ 1352552 w 1352552"/>
                <a:gd name="connsiteY0" fmla="*/ 1260475 h 1260475"/>
                <a:gd name="connsiteX1" fmla="*/ 1336677 w 1352552"/>
                <a:gd name="connsiteY1" fmla="*/ 1254125 h 1260475"/>
                <a:gd name="connsiteX2" fmla="*/ 1308102 w 1352552"/>
                <a:gd name="connsiteY2" fmla="*/ 1241425 h 1260475"/>
                <a:gd name="connsiteX3" fmla="*/ 1295402 w 1352552"/>
                <a:gd name="connsiteY3" fmla="*/ 1238250 h 1260475"/>
                <a:gd name="connsiteX4" fmla="*/ 1273177 w 1352552"/>
                <a:gd name="connsiteY4" fmla="*/ 1231900 h 1260475"/>
                <a:gd name="connsiteX5" fmla="*/ 1263652 w 1352552"/>
                <a:gd name="connsiteY5" fmla="*/ 1228725 h 1260475"/>
                <a:gd name="connsiteX6" fmla="*/ 1247777 w 1352552"/>
                <a:gd name="connsiteY6" fmla="*/ 1225550 h 1260475"/>
                <a:gd name="connsiteX7" fmla="*/ 1235077 w 1352552"/>
                <a:gd name="connsiteY7" fmla="*/ 1219200 h 1260475"/>
                <a:gd name="connsiteX8" fmla="*/ 1225552 w 1352552"/>
                <a:gd name="connsiteY8" fmla="*/ 1216025 h 1260475"/>
                <a:gd name="connsiteX9" fmla="*/ 1203327 w 1352552"/>
                <a:gd name="connsiteY9" fmla="*/ 1206500 h 1260475"/>
                <a:gd name="connsiteX10" fmla="*/ 1181102 w 1352552"/>
                <a:gd name="connsiteY10" fmla="*/ 1193800 h 1260475"/>
                <a:gd name="connsiteX11" fmla="*/ 1149352 w 1352552"/>
                <a:gd name="connsiteY11" fmla="*/ 1184275 h 1260475"/>
                <a:gd name="connsiteX12" fmla="*/ 1130302 w 1352552"/>
                <a:gd name="connsiteY12" fmla="*/ 1171575 h 1260475"/>
                <a:gd name="connsiteX13" fmla="*/ 1120777 w 1352552"/>
                <a:gd name="connsiteY13" fmla="*/ 1165225 h 1260475"/>
                <a:gd name="connsiteX14" fmla="*/ 1095377 w 1352552"/>
                <a:gd name="connsiteY14" fmla="*/ 1155700 h 1260475"/>
                <a:gd name="connsiteX15" fmla="*/ 1085852 w 1352552"/>
                <a:gd name="connsiteY15" fmla="*/ 1146175 h 1260475"/>
                <a:gd name="connsiteX16" fmla="*/ 1066802 w 1352552"/>
                <a:gd name="connsiteY16" fmla="*/ 1139825 h 1260475"/>
                <a:gd name="connsiteX17" fmla="*/ 1057277 w 1352552"/>
                <a:gd name="connsiteY17" fmla="*/ 1133475 h 1260475"/>
                <a:gd name="connsiteX18" fmla="*/ 1044577 w 1352552"/>
                <a:gd name="connsiteY18" fmla="*/ 1123950 h 1260475"/>
                <a:gd name="connsiteX19" fmla="*/ 1031877 w 1352552"/>
                <a:gd name="connsiteY19" fmla="*/ 1117600 h 1260475"/>
                <a:gd name="connsiteX20" fmla="*/ 1022352 w 1352552"/>
                <a:gd name="connsiteY20" fmla="*/ 1111250 h 1260475"/>
                <a:gd name="connsiteX21" fmla="*/ 1012827 w 1352552"/>
                <a:gd name="connsiteY21" fmla="*/ 1108075 h 1260475"/>
                <a:gd name="connsiteX22" fmla="*/ 1003302 w 1352552"/>
                <a:gd name="connsiteY22" fmla="*/ 1101725 h 1260475"/>
                <a:gd name="connsiteX23" fmla="*/ 990602 w 1352552"/>
                <a:gd name="connsiteY23" fmla="*/ 1095375 h 1260475"/>
                <a:gd name="connsiteX24" fmla="*/ 984252 w 1352552"/>
                <a:gd name="connsiteY24" fmla="*/ 1085850 h 1260475"/>
                <a:gd name="connsiteX25" fmla="*/ 955677 w 1352552"/>
                <a:gd name="connsiteY25" fmla="*/ 1073150 h 1260475"/>
                <a:gd name="connsiteX26" fmla="*/ 946152 w 1352552"/>
                <a:gd name="connsiteY26" fmla="*/ 1069975 h 1260475"/>
                <a:gd name="connsiteX27" fmla="*/ 936627 w 1352552"/>
                <a:gd name="connsiteY27" fmla="*/ 1066800 h 1260475"/>
                <a:gd name="connsiteX28" fmla="*/ 904877 w 1352552"/>
                <a:gd name="connsiteY28" fmla="*/ 1069975 h 1260475"/>
                <a:gd name="connsiteX29" fmla="*/ 892177 w 1352552"/>
                <a:gd name="connsiteY29" fmla="*/ 1076325 h 1260475"/>
                <a:gd name="connsiteX30" fmla="*/ 882652 w 1352552"/>
                <a:gd name="connsiteY30" fmla="*/ 1079500 h 1260475"/>
                <a:gd name="connsiteX31" fmla="*/ 873127 w 1352552"/>
                <a:gd name="connsiteY31" fmla="*/ 1085850 h 1260475"/>
                <a:gd name="connsiteX32" fmla="*/ 863602 w 1352552"/>
                <a:gd name="connsiteY32" fmla="*/ 1095375 h 1260475"/>
                <a:gd name="connsiteX33" fmla="*/ 850902 w 1352552"/>
                <a:gd name="connsiteY33" fmla="*/ 1098550 h 1260475"/>
                <a:gd name="connsiteX34" fmla="*/ 841377 w 1352552"/>
                <a:gd name="connsiteY34" fmla="*/ 1104900 h 1260475"/>
                <a:gd name="connsiteX35" fmla="*/ 812802 w 1352552"/>
                <a:gd name="connsiteY35" fmla="*/ 1117600 h 1260475"/>
                <a:gd name="connsiteX36" fmla="*/ 774702 w 1352552"/>
                <a:gd name="connsiteY36" fmla="*/ 1114425 h 1260475"/>
                <a:gd name="connsiteX37" fmla="*/ 755652 w 1352552"/>
                <a:gd name="connsiteY37" fmla="*/ 1108075 h 1260475"/>
                <a:gd name="connsiteX38" fmla="*/ 746127 w 1352552"/>
                <a:gd name="connsiteY38" fmla="*/ 1104900 h 1260475"/>
                <a:gd name="connsiteX39" fmla="*/ 736602 w 1352552"/>
                <a:gd name="connsiteY39" fmla="*/ 1101725 h 1260475"/>
                <a:gd name="connsiteX40" fmla="*/ 727077 w 1352552"/>
                <a:gd name="connsiteY40" fmla="*/ 1098550 h 1260475"/>
                <a:gd name="connsiteX41" fmla="*/ 704852 w 1352552"/>
                <a:gd name="connsiteY41" fmla="*/ 1085850 h 1260475"/>
                <a:gd name="connsiteX42" fmla="*/ 695327 w 1352552"/>
                <a:gd name="connsiteY42" fmla="*/ 1079500 h 1260475"/>
                <a:gd name="connsiteX43" fmla="*/ 685802 w 1352552"/>
                <a:gd name="connsiteY43" fmla="*/ 1076325 h 1260475"/>
                <a:gd name="connsiteX44" fmla="*/ 657227 w 1352552"/>
                <a:gd name="connsiteY44" fmla="*/ 1060450 h 1260475"/>
                <a:gd name="connsiteX45" fmla="*/ 647702 w 1352552"/>
                <a:gd name="connsiteY45" fmla="*/ 1050925 h 1260475"/>
                <a:gd name="connsiteX46" fmla="*/ 638177 w 1352552"/>
                <a:gd name="connsiteY46" fmla="*/ 1044575 h 1260475"/>
                <a:gd name="connsiteX47" fmla="*/ 625477 w 1352552"/>
                <a:gd name="connsiteY47" fmla="*/ 1025525 h 1260475"/>
                <a:gd name="connsiteX48" fmla="*/ 619127 w 1352552"/>
                <a:gd name="connsiteY48" fmla="*/ 1016000 h 1260475"/>
                <a:gd name="connsiteX49" fmla="*/ 612777 w 1352552"/>
                <a:gd name="connsiteY49" fmla="*/ 996950 h 1260475"/>
                <a:gd name="connsiteX50" fmla="*/ 606427 w 1352552"/>
                <a:gd name="connsiteY50" fmla="*/ 974725 h 1260475"/>
                <a:gd name="connsiteX51" fmla="*/ 603252 w 1352552"/>
                <a:gd name="connsiteY51" fmla="*/ 952500 h 1260475"/>
                <a:gd name="connsiteX52" fmla="*/ 596902 w 1352552"/>
                <a:gd name="connsiteY52" fmla="*/ 933450 h 1260475"/>
                <a:gd name="connsiteX53" fmla="*/ 587377 w 1352552"/>
                <a:gd name="connsiteY53" fmla="*/ 854075 h 1260475"/>
                <a:gd name="connsiteX54" fmla="*/ 574677 w 1352552"/>
                <a:gd name="connsiteY54" fmla="*/ 825500 h 1260475"/>
                <a:gd name="connsiteX55" fmla="*/ 565152 w 1352552"/>
                <a:gd name="connsiteY55" fmla="*/ 815975 h 1260475"/>
                <a:gd name="connsiteX56" fmla="*/ 555627 w 1352552"/>
                <a:gd name="connsiteY56" fmla="*/ 812800 h 1260475"/>
                <a:gd name="connsiteX57" fmla="*/ 511177 w 1352552"/>
                <a:gd name="connsiteY57" fmla="*/ 815975 h 1260475"/>
                <a:gd name="connsiteX58" fmla="*/ 501652 w 1352552"/>
                <a:gd name="connsiteY58" fmla="*/ 819150 h 1260475"/>
                <a:gd name="connsiteX59" fmla="*/ 482602 w 1352552"/>
                <a:gd name="connsiteY59" fmla="*/ 831850 h 1260475"/>
                <a:gd name="connsiteX60" fmla="*/ 473077 w 1352552"/>
                <a:gd name="connsiteY60" fmla="*/ 838200 h 1260475"/>
                <a:gd name="connsiteX61" fmla="*/ 466727 w 1352552"/>
                <a:gd name="connsiteY61" fmla="*/ 850900 h 1260475"/>
                <a:gd name="connsiteX62" fmla="*/ 460377 w 1352552"/>
                <a:gd name="connsiteY62" fmla="*/ 860425 h 1260475"/>
                <a:gd name="connsiteX63" fmla="*/ 457202 w 1352552"/>
                <a:gd name="connsiteY63" fmla="*/ 869950 h 1260475"/>
                <a:gd name="connsiteX64" fmla="*/ 444502 w 1352552"/>
                <a:gd name="connsiteY64" fmla="*/ 889000 h 1260475"/>
                <a:gd name="connsiteX65" fmla="*/ 438152 w 1352552"/>
                <a:gd name="connsiteY65" fmla="*/ 898525 h 1260475"/>
                <a:gd name="connsiteX66" fmla="*/ 428627 w 1352552"/>
                <a:gd name="connsiteY66" fmla="*/ 911225 h 1260475"/>
                <a:gd name="connsiteX67" fmla="*/ 422277 w 1352552"/>
                <a:gd name="connsiteY67" fmla="*/ 923925 h 1260475"/>
                <a:gd name="connsiteX68" fmla="*/ 412752 w 1352552"/>
                <a:gd name="connsiteY68" fmla="*/ 942975 h 1260475"/>
                <a:gd name="connsiteX69" fmla="*/ 403227 w 1352552"/>
                <a:gd name="connsiteY69" fmla="*/ 949325 h 1260475"/>
                <a:gd name="connsiteX70" fmla="*/ 396877 w 1352552"/>
                <a:gd name="connsiteY70" fmla="*/ 958850 h 1260475"/>
                <a:gd name="connsiteX71" fmla="*/ 387352 w 1352552"/>
                <a:gd name="connsiteY71" fmla="*/ 962025 h 1260475"/>
                <a:gd name="connsiteX72" fmla="*/ 346077 w 1352552"/>
                <a:gd name="connsiteY72" fmla="*/ 958850 h 1260475"/>
                <a:gd name="connsiteX73" fmla="*/ 336552 w 1352552"/>
                <a:gd name="connsiteY73" fmla="*/ 955675 h 1260475"/>
                <a:gd name="connsiteX74" fmla="*/ 327027 w 1352552"/>
                <a:gd name="connsiteY74" fmla="*/ 946150 h 1260475"/>
                <a:gd name="connsiteX75" fmla="*/ 317502 w 1352552"/>
                <a:gd name="connsiteY75" fmla="*/ 939800 h 1260475"/>
                <a:gd name="connsiteX76" fmla="*/ 301627 w 1352552"/>
                <a:gd name="connsiteY76" fmla="*/ 923925 h 1260475"/>
                <a:gd name="connsiteX77" fmla="*/ 282577 w 1352552"/>
                <a:gd name="connsiteY77" fmla="*/ 904875 h 1260475"/>
                <a:gd name="connsiteX78" fmla="*/ 269877 w 1352552"/>
                <a:gd name="connsiteY78" fmla="*/ 882650 h 1260475"/>
                <a:gd name="connsiteX79" fmla="*/ 266702 w 1352552"/>
                <a:gd name="connsiteY79" fmla="*/ 873125 h 1260475"/>
                <a:gd name="connsiteX80" fmla="*/ 250827 w 1352552"/>
                <a:gd name="connsiteY80" fmla="*/ 850900 h 1260475"/>
                <a:gd name="connsiteX81" fmla="*/ 244477 w 1352552"/>
                <a:gd name="connsiteY81" fmla="*/ 831850 h 1260475"/>
                <a:gd name="connsiteX82" fmla="*/ 231777 w 1352552"/>
                <a:gd name="connsiteY82" fmla="*/ 812800 h 1260475"/>
                <a:gd name="connsiteX83" fmla="*/ 225427 w 1352552"/>
                <a:gd name="connsiteY83" fmla="*/ 803275 h 1260475"/>
                <a:gd name="connsiteX84" fmla="*/ 222252 w 1352552"/>
                <a:gd name="connsiteY84" fmla="*/ 793750 h 1260475"/>
                <a:gd name="connsiteX85" fmla="*/ 212727 w 1352552"/>
                <a:gd name="connsiteY85" fmla="*/ 781050 h 1260475"/>
                <a:gd name="connsiteX86" fmla="*/ 206377 w 1352552"/>
                <a:gd name="connsiteY86" fmla="*/ 771525 h 1260475"/>
                <a:gd name="connsiteX87" fmla="*/ 196852 w 1352552"/>
                <a:gd name="connsiteY87" fmla="*/ 762000 h 1260475"/>
                <a:gd name="connsiteX88" fmla="*/ 180977 w 1352552"/>
                <a:gd name="connsiteY88" fmla="*/ 739775 h 1260475"/>
                <a:gd name="connsiteX89" fmla="*/ 171452 w 1352552"/>
                <a:gd name="connsiteY89" fmla="*/ 720725 h 1260475"/>
                <a:gd name="connsiteX90" fmla="*/ 161927 w 1352552"/>
                <a:gd name="connsiteY90" fmla="*/ 701675 h 1260475"/>
                <a:gd name="connsiteX91" fmla="*/ 155577 w 1352552"/>
                <a:gd name="connsiteY91" fmla="*/ 673100 h 1260475"/>
                <a:gd name="connsiteX92" fmla="*/ 152402 w 1352552"/>
                <a:gd name="connsiteY92" fmla="*/ 511175 h 1260475"/>
                <a:gd name="connsiteX93" fmla="*/ 146052 w 1352552"/>
                <a:gd name="connsiteY93" fmla="*/ 434975 h 1260475"/>
                <a:gd name="connsiteX94" fmla="*/ 142877 w 1352552"/>
                <a:gd name="connsiteY94" fmla="*/ 358775 h 1260475"/>
                <a:gd name="connsiteX95" fmla="*/ 139702 w 1352552"/>
                <a:gd name="connsiteY95" fmla="*/ 346075 h 1260475"/>
                <a:gd name="connsiteX96" fmla="*/ 130177 w 1352552"/>
                <a:gd name="connsiteY96" fmla="*/ 323850 h 1260475"/>
                <a:gd name="connsiteX97" fmla="*/ 114302 w 1352552"/>
                <a:gd name="connsiteY97" fmla="*/ 301625 h 1260475"/>
                <a:gd name="connsiteX98" fmla="*/ 107952 w 1352552"/>
                <a:gd name="connsiteY98" fmla="*/ 282575 h 1260475"/>
                <a:gd name="connsiteX99" fmla="*/ 104777 w 1352552"/>
                <a:gd name="connsiteY99" fmla="*/ 273050 h 1260475"/>
                <a:gd name="connsiteX100" fmla="*/ 95252 w 1352552"/>
                <a:gd name="connsiteY100" fmla="*/ 254000 h 1260475"/>
                <a:gd name="connsiteX101" fmla="*/ 85727 w 1352552"/>
                <a:gd name="connsiteY101" fmla="*/ 219075 h 1260475"/>
                <a:gd name="connsiteX102" fmla="*/ 82552 w 1352552"/>
                <a:gd name="connsiteY102" fmla="*/ 209550 h 1260475"/>
                <a:gd name="connsiteX103" fmla="*/ 66677 w 1352552"/>
                <a:gd name="connsiteY103" fmla="*/ 190500 h 1260475"/>
                <a:gd name="connsiteX104" fmla="*/ 63502 w 1352552"/>
                <a:gd name="connsiteY104" fmla="*/ 180975 h 1260475"/>
                <a:gd name="connsiteX105" fmla="*/ 50802 w 1352552"/>
                <a:gd name="connsiteY105" fmla="*/ 161925 h 1260475"/>
                <a:gd name="connsiteX106" fmla="*/ 44452 w 1352552"/>
                <a:gd name="connsiteY106" fmla="*/ 136525 h 1260475"/>
                <a:gd name="connsiteX107" fmla="*/ 41277 w 1352552"/>
                <a:gd name="connsiteY107" fmla="*/ 127000 h 1260475"/>
                <a:gd name="connsiteX108" fmla="*/ 34927 w 1352552"/>
                <a:gd name="connsiteY108" fmla="*/ 101600 h 1260475"/>
                <a:gd name="connsiteX109" fmla="*/ 28577 w 1352552"/>
                <a:gd name="connsiteY109" fmla="*/ 92075 h 1260475"/>
                <a:gd name="connsiteX110" fmla="*/ 22227 w 1352552"/>
                <a:gd name="connsiteY110" fmla="*/ 73025 h 1260475"/>
                <a:gd name="connsiteX111" fmla="*/ 15877 w 1352552"/>
                <a:gd name="connsiteY111" fmla="*/ 53975 h 1260475"/>
                <a:gd name="connsiteX112" fmla="*/ 12702 w 1352552"/>
                <a:gd name="connsiteY112" fmla="*/ 44450 h 1260475"/>
                <a:gd name="connsiteX113" fmla="*/ 9527 w 1352552"/>
                <a:gd name="connsiteY113" fmla="*/ 34925 h 1260475"/>
                <a:gd name="connsiteX114" fmla="*/ 6352 w 1352552"/>
                <a:gd name="connsiteY114" fmla="*/ 22225 h 1260475"/>
                <a:gd name="connsiteX115" fmla="*/ 2 w 1352552"/>
                <a:gd name="connsiteY115" fmla="*/ 0 h 126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352552" h="1260475">
                  <a:moveTo>
                    <a:pt x="1352552" y="1260475"/>
                  </a:moveTo>
                  <a:cubicBezTo>
                    <a:pt x="1347260" y="1258358"/>
                    <a:pt x="1341885" y="1256440"/>
                    <a:pt x="1336677" y="1254125"/>
                  </a:cubicBezTo>
                  <a:cubicBezTo>
                    <a:pt x="1320080" y="1246749"/>
                    <a:pt x="1326925" y="1247699"/>
                    <a:pt x="1308102" y="1241425"/>
                  </a:cubicBezTo>
                  <a:cubicBezTo>
                    <a:pt x="1303962" y="1240045"/>
                    <a:pt x="1299612" y="1239398"/>
                    <a:pt x="1295402" y="1238250"/>
                  </a:cubicBezTo>
                  <a:cubicBezTo>
                    <a:pt x="1287969" y="1236223"/>
                    <a:pt x="1280557" y="1234114"/>
                    <a:pt x="1273177" y="1231900"/>
                  </a:cubicBezTo>
                  <a:cubicBezTo>
                    <a:pt x="1269971" y="1230938"/>
                    <a:pt x="1266899" y="1229537"/>
                    <a:pt x="1263652" y="1228725"/>
                  </a:cubicBezTo>
                  <a:cubicBezTo>
                    <a:pt x="1258417" y="1227416"/>
                    <a:pt x="1253069" y="1226608"/>
                    <a:pt x="1247777" y="1225550"/>
                  </a:cubicBezTo>
                  <a:cubicBezTo>
                    <a:pt x="1243544" y="1223433"/>
                    <a:pt x="1239427" y="1221064"/>
                    <a:pt x="1235077" y="1219200"/>
                  </a:cubicBezTo>
                  <a:cubicBezTo>
                    <a:pt x="1232001" y="1217882"/>
                    <a:pt x="1228545" y="1217522"/>
                    <a:pt x="1225552" y="1216025"/>
                  </a:cubicBezTo>
                  <a:cubicBezTo>
                    <a:pt x="1203626" y="1205062"/>
                    <a:pt x="1229758" y="1213108"/>
                    <a:pt x="1203327" y="1206500"/>
                  </a:cubicBezTo>
                  <a:cubicBezTo>
                    <a:pt x="1195431" y="1201236"/>
                    <a:pt x="1190309" y="1197253"/>
                    <a:pt x="1181102" y="1193800"/>
                  </a:cubicBezTo>
                  <a:cubicBezTo>
                    <a:pt x="1170960" y="1189997"/>
                    <a:pt x="1158657" y="1190478"/>
                    <a:pt x="1149352" y="1184275"/>
                  </a:cubicBezTo>
                  <a:lnTo>
                    <a:pt x="1130302" y="1171575"/>
                  </a:lnTo>
                  <a:cubicBezTo>
                    <a:pt x="1127127" y="1169458"/>
                    <a:pt x="1124479" y="1166150"/>
                    <a:pt x="1120777" y="1165225"/>
                  </a:cubicBezTo>
                  <a:cubicBezTo>
                    <a:pt x="1110550" y="1162668"/>
                    <a:pt x="1104317" y="1162086"/>
                    <a:pt x="1095377" y="1155700"/>
                  </a:cubicBezTo>
                  <a:cubicBezTo>
                    <a:pt x="1091723" y="1153090"/>
                    <a:pt x="1089777" y="1148356"/>
                    <a:pt x="1085852" y="1146175"/>
                  </a:cubicBezTo>
                  <a:cubicBezTo>
                    <a:pt x="1080001" y="1142924"/>
                    <a:pt x="1072371" y="1143538"/>
                    <a:pt x="1066802" y="1139825"/>
                  </a:cubicBezTo>
                  <a:cubicBezTo>
                    <a:pt x="1063627" y="1137708"/>
                    <a:pt x="1060382" y="1135693"/>
                    <a:pt x="1057277" y="1133475"/>
                  </a:cubicBezTo>
                  <a:cubicBezTo>
                    <a:pt x="1052971" y="1130399"/>
                    <a:pt x="1049064" y="1126755"/>
                    <a:pt x="1044577" y="1123950"/>
                  </a:cubicBezTo>
                  <a:cubicBezTo>
                    <a:pt x="1040563" y="1121442"/>
                    <a:pt x="1035986" y="1119948"/>
                    <a:pt x="1031877" y="1117600"/>
                  </a:cubicBezTo>
                  <a:cubicBezTo>
                    <a:pt x="1028564" y="1115707"/>
                    <a:pt x="1025765" y="1112957"/>
                    <a:pt x="1022352" y="1111250"/>
                  </a:cubicBezTo>
                  <a:cubicBezTo>
                    <a:pt x="1019359" y="1109753"/>
                    <a:pt x="1015820" y="1109572"/>
                    <a:pt x="1012827" y="1108075"/>
                  </a:cubicBezTo>
                  <a:cubicBezTo>
                    <a:pt x="1009414" y="1106368"/>
                    <a:pt x="1006615" y="1103618"/>
                    <a:pt x="1003302" y="1101725"/>
                  </a:cubicBezTo>
                  <a:cubicBezTo>
                    <a:pt x="999193" y="1099377"/>
                    <a:pt x="994835" y="1097492"/>
                    <a:pt x="990602" y="1095375"/>
                  </a:cubicBezTo>
                  <a:cubicBezTo>
                    <a:pt x="988485" y="1092200"/>
                    <a:pt x="986950" y="1088548"/>
                    <a:pt x="984252" y="1085850"/>
                  </a:cubicBezTo>
                  <a:cubicBezTo>
                    <a:pt x="976705" y="1078303"/>
                    <a:pt x="965108" y="1076294"/>
                    <a:pt x="955677" y="1073150"/>
                  </a:cubicBezTo>
                  <a:lnTo>
                    <a:pt x="946152" y="1069975"/>
                  </a:lnTo>
                  <a:lnTo>
                    <a:pt x="936627" y="1066800"/>
                  </a:lnTo>
                  <a:cubicBezTo>
                    <a:pt x="926044" y="1067858"/>
                    <a:pt x="915277" y="1067746"/>
                    <a:pt x="904877" y="1069975"/>
                  </a:cubicBezTo>
                  <a:cubicBezTo>
                    <a:pt x="900249" y="1070967"/>
                    <a:pt x="896527" y="1074461"/>
                    <a:pt x="892177" y="1076325"/>
                  </a:cubicBezTo>
                  <a:cubicBezTo>
                    <a:pt x="889101" y="1077643"/>
                    <a:pt x="885645" y="1078003"/>
                    <a:pt x="882652" y="1079500"/>
                  </a:cubicBezTo>
                  <a:cubicBezTo>
                    <a:pt x="879239" y="1081207"/>
                    <a:pt x="876058" y="1083407"/>
                    <a:pt x="873127" y="1085850"/>
                  </a:cubicBezTo>
                  <a:cubicBezTo>
                    <a:pt x="869678" y="1088725"/>
                    <a:pt x="867501" y="1093147"/>
                    <a:pt x="863602" y="1095375"/>
                  </a:cubicBezTo>
                  <a:cubicBezTo>
                    <a:pt x="859813" y="1097540"/>
                    <a:pt x="855135" y="1097492"/>
                    <a:pt x="850902" y="1098550"/>
                  </a:cubicBezTo>
                  <a:cubicBezTo>
                    <a:pt x="847727" y="1100667"/>
                    <a:pt x="844864" y="1103350"/>
                    <a:pt x="841377" y="1104900"/>
                  </a:cubicBezTo>
                  <a:cubicBezTo>
                    <a:pt x="807372" y="1120013"/>
                    <a:pt x="834358" y="1103229"/>
                    <a:pt x="812802" y="1117600"/>
                  </a:cubicBezTo>
                  <a:cubicBezTo>
                    <a:pt x="800102" y="1116542"/>
                    <a:pt x="787273" y="1116520"/>
                    <a:pt x="774702" y="1114425"/>
                  </a:cubicBezTo>
                  <a:cubicBezTo>
                    <a:pt x="768100" y="1113325"/>
                    <a:pt x="762002" y="1110192"/>
                    <a:pt x="755652" y="1108075"/>
                  </a:cubicBezTo>
                  <a:lnTo>
                    <a:pt x="746127" y="1104900"/>
                  </a:lnTo>
                  <a:lnTo>
                    <a:pt x="736602" y="1101725"/>
                  </a:lnTo>
                  <a:cubicBezTo>
                    <a:pt x="733427" y="1100667"/>
                    <a:pt x="729862" y="1100406"/>
                    <a:pt x="727077" y="1098550"/>
                  </a:cubicBezTo>
                  <a:cubicBezTo>
                    <a:pt x="703871" y="1083079"/>
                    <a:pt x="733050" y="1101963"/>
                    <a:pt x="704852" y="1085850"/>
                  </a:cubicBezTo>
                  <a:cubicBezTo>
                    <a:pt x="701539" y="1083957"/>
                    <a:pt x="698740" y="1081207"/>
                    <a:pt x="695327" y="1079500"/>
                  </a:cubicBezTo>
                  <a:cubicBezTo>
                    <a:pt x="692334" y="1078003"/>
                    <a:pt x="688728" y="1077950"/>
                    <a:pt x="685802" y="1076325"/>
                  </a:cubicBezTo>
                  <a:cubicBezTo>
                    <a:pt x="653050" y="1058129"/>
                    <a:pt x="678780" y="1067634"/>
                    <a:pt x="657227" y="1060450"/>
                  </a:cubicBezTo>
                  <a:cubicBezTo>
                    <a:pt x="654052" y="1057275"/>
                    <a:pt x="651151" y="1053800"/>
                    <a:pt x="647702" y="1050925"/>
                  </a:cubicBezTo>
                  <a:cubicBezTo>
                    <a:pt x="644771" y="1048482"/>
                    <a:pt x="640690" y="1047447"/>
                    <a:pt x="638177" y="1044575"/>
                  </a:cubicBezTo>
                  <a:cubicBezTo>
                    <a:pt x="633151" y="1038832"/>
                    <a:pt x="629710" y="1031875"/>
                    <a:pt x="625477" y="1025525"/>
                  </a:cubicBezTo>
                  <a:cubicBezTo>
                    <a:pt x="623360" y="1022350"/>
                    <a:pt x="620334" y="1019620"/>
                    <a:pt x="619127" y="1016000"/>
                  </a:cubicBezTo>
                  <a:cubicBezTo>
                    <a:pt x="617010" y="1009650"/>
                    <a:pt x="614400" y="1003444"/>
                    <a:pt x="612777" y="996950"/>
                  </a:cubicBezTo>
                  <a:cubicBezTo>
                    <a:pt x="608790" y="981003"/>
                    <a:pt x="610982" y="988390"/>
                    <a:pt x="606427" y="974725"/>
                  </a:cubicBezTo>
                  <a:cubicBezTo>
                    <a:pt x="605369" y="967317"/>
                    <a:pt x="604935" y="959792"/>
                    <a:pt x="603252" y="952500"/>
                  </a:cubicBezTo>
                  <a:cubicBezTo>
                    <a:pt x="601747" y="945978"/>
                    <a:pt x="597732" y="940092"/>
                    <a:pt x="596902" y="933450"/>
                  </a:cubicBezTo>
                  <a:cubicBezTo>
                    <a:pt x="587226" y="856045"/>
                    <a:pt x="601421" y="899718"/>
                    <a:pt x="587377" y="854075"/>
                  </a:cubicBezTo>
                  <a:cubicBezTo>
                    <a:pt x="583325" y="840906"/>
                    <a:pt x="582742" y="835178"/>
                    <a:pt x="574677" y="825500"/>
                  </a:cubicBezTo>
                  <a:cubicBezTo>
                    <a:pt x="571802" y="822051"/>
                    <a:pt x="568888" y="818466"/>
                    <a:pt x="565152" y="815975"/>
                  </a:cubicBezTo>
                  <a:cubicBezTo>
                    <a:pt x="562367" y="814119"/>
                    <a:pt x="558802" y="813858"/>
                    <a:pt x="555627" y="812800"/>
                  </a:cubicBezTo>
                  <a:cubicBezTo>
                    <a:pt x="540810" y="813858"/>
                    <a:pt x="525930" y="814239"/>
                    <a:pt x="511177" y="815975"/>
                  </a:cubicBezTo>
                  <a:cubicBezTo>
                    <a:pt x="507853" y="816366"/>
                    <a:pt x="504578" y="817525"/>
                    <a:pt x="501652" y="819150"/>
                  </a:cubicBezTo>
                  <a:cubicBezTo>
                    <a:pt x="494981" y="822856"/>
                    <a:pt x="488952" y="827617"/>
                    <a:pt x="482602" y="831850"/>
                  </a:cubicBezTo>
                  <a:lnTo>
                    <a:pt x="473077" y="838200"/>
                  </a:lnTo>
                  <a:cubicBezTo>
                    <a:pt x="470960" y="842433"/>
                    <a:pt x="469075" y="846791"/>
                    <a:pt x="466727" y="850900"/>
                  </a:cubicBezTo>
                  <a:cubicBezTo>
                    <a:pt x="464834" y="854213"/>
                    <a:pt x="462084" y="857012"/>
                    <a:pt x="460377" y="860425"/>
                  </a:cubicBezTo>
                  <a:cubicBezTo>
                    <a:pt x="458880" y="863418"/>
                    <a:pt x="458827" y="867024"/>
                    <a:pt x="457202" y="869950"/>
                  </a:cubicBezTo>
                  <a:cubicBezTo>
                    <a:pt x="453496" y="876621"/>
                    <a:pt x="448735" y="882650"/>
                    <a:pt x="444502" y="889000"/>
                  </a:cubicBezTo>
                  <a:cubicBezTo>
                    <a:pt x="442385" y="892175"/>
                    <a:pt x="440442" y="895472"/>
                    <a:pt x="438152" y="898525"/>
                  </a:cubicBezTo>
                  <a:cubicBezTo>
                    <a:pt x="434977" y="902758"/>
                    <a:pt x="431432" y="906738"/>
                    <a:pt x="428627" y="911225"/>
                  </a:cubicBezTo>
                  <a:cubicBezTo>
                    <a:pt x="426119" y="915239"/>
                    <a:pt x="424141" y="919575"/>
                    <a:pt x="422277" y="923925"/>
                  </a:cubicBezTo>
                  <a:cubicBezTo>
                    <a:pt x="418404" y="932963"/>
                    <a:pt x="420379" y="935348"/>
                    <a:pt x="412752" y="942975"/>
                  </a:cubicBezTo>
                  <a:cubicBezTo>
                    <a:pt x="410054" y="945673"/>
                    <a:pt x="406402" y="947208"/>
                    <a:pt x="403227" y="949325"/>
                  </a:cubicBezTo>
                  <a:cubicBezTo>
                    <a:pt x="401110" y="952500"/>
                    <a:pt x="399857" y="956466"/>
                    <a:pt x="396877" y="958850"/>
                  </a:cubicBezTo>
                  <a:cubicBezTo>
                    <a:pt x="394264" y="960941"/>
                    <a:pt x="390699" y="962025"/>
                    <a:pt x="387352" y="962025"/>
                  </a:cubicBezTo>
                  <a:cubicBezTo>
                    <a:pt x="373553" y="962025"/>
                    <a:pt x="359835" y="959908"/>
                    <a:pt x="346077" y="958850"/>
                  </a:cubicBezTo>
                  <a:cubicBezTo>
                    <a:pt x="342902" y="957792"/>
                    <a:pt x="339337" y="957531"/>
                    <a:pt x="336552" y="955675"/>
                  </a:cubicBezTo>
                  <a:cubicBezTo>
                    <a:pt x="332816" y="953184"/>
                    <a:pt x="330476" y="949025"/>
                    <a:pt x="327027" y="946150"/>
                  </a:cubicBezTo>
                  <a:cubicBezTo>
                    <a:pt x="324096" y="943707"/>
                    <a:pt x="320677" y="941917"/>
                    <a:pt x="317502" y="939800"/>
                  </a:cubicBezTo>
                  <a:cubicBezTo>
                    <a:pt x="300569" y="914400"/>
                    <a:pt x="322794" y="945092"/>
                    <a:pt x="301627" y="923925"/>
                  </a:cubicBezTo>
                  <a:cubicBezTo>
                    <a:pt x="277998" y="900296"/>
                    <a:pt x="305025" y="919840"/>
                    <a:pt x="282577" y="904875"/>
                  </a:cubicBezTo>
                  <a:cubicBezTo>
                    <a:pt x="276200" y="895309"/>
                    <a:pt x="274711" y="893929"/>
                    <a:pt x="269877" y="882650"/>
                  </a:cubicBezTo>
                  <a:cubicBezTo>
                    <a:pt x="268559" y="879574"/>
                    <a:pt x="268362" y="876031"/>
                    <a:pt x="266702" y="873125"/>
                  </a:cubicBezTo>
                  <a:cubicBezTo>
                    <a:pt x="264357" y="869021"/>
                    <a:pt x="253284" y="856428"/>
                    <a:pt x="250827" y="850900"/>
                  </a:cubicBezTo>
                  <a:cubicBezTo>
                    <a:pt x="248109" y="844783"/>
                    <a:pt x="248190" y="837419"/>
                    <a:pt x="244477" y="831850"/>
                  </a:cubicBezTo>
                  <a:lnTo>
                    <a:pt x="231777" y="812800"/>
                  </a:lnTo>
                  <a:cubicBezTo>
                    <a:pt x="229660" y="809625"/>
                    <a:pt x="226634" y="806895"/>
                    <a:pt x="225427" y="803275"/>
                  </a:cubicBezTo>
                  <a:cubicBezTo>
                    <a:pt x="224369" y="800100"/>
                    <a:pt x="223912" y="796656"/>
                    <a:pt x="222252" y="793750"/>
                  </a:cubicBezTo>
                  <a:cubicBezTo>
                    <a:pt x="219627" y="789156"/>
                    <a:pt x="215803" y="785356"/>
                    <a:pt x="212727" y="781050"/>
                  </a:cubicBezTo>
                  <a:cubicBezTo>
                    <a:pt x="210509" y="777945"/>
                    <a:pt x="208820" y="774456"/>
                    <a:pt x="206377" y="771525"/>
                  </a:cubicBezTo>
                  <a:cubicBezTo>
                    <a:pt x="203502" y="768076"/>
                    <a:pt x="199462" y="765654"/>
                    <a:pt x="196852" y="762000"/>
                  </a:cubicBezTo>
                  <a:cubicBezTo>
                    <a:pt x="175957" y="732747"/>
                    <a:pt x="205742" y="764540"/>
                    <a:pt x="180977" y="739775"/>
                  </a:cubicBezTo>
                  <a:cubicBezTo>
                    <a:pt x="172997" y="715834"/>
                    <a:pt x="183762" y="745344"/>
                    <a:pt x="171452" y="720725"/>
                  </a:cubicBezTo>
                  <a:cubicBezTo>
                    <a:pt x="158307" y="694435"/>
                    <a:pt x="180125" y="728972"/>
                    <a:pt x="161927" y="701675"/>
                  </a:cubicBezTo>
                  <a:cubicBezTo>
                    <a:pt x="160567" y="696234"/>
                    <a:pt x="155745" y="677803"/>
                    <a:pt x="155577" y="673100"/>
                  </a:cubicBezTo>
                  <a:cubicBezTo>
                    <a:pt x="153650" y="619149"/>
                    <a:pt x="153966" y="565138"/>
                    <a:pt x="152402" y="511175"/>
                  </a:cubicBezTo>
                  <a:cubicBezTo>
                    <a:pt x="150915" y="459867"/>
                    <a:pt x="151674" y="468705"/>
                    <a:pt x="146052" y="434975"/>
                  </a:cubicBezTo>
                  <a:cubicBezTo>
                    <a:pt x="144994" y="409575"/>
                    <a:pt x="144688" y="384132"/>
                    <a:pt x="142877" y="358775"/>
                  </a:cubicBezTo>
                  <a:cubicBezTo>
                    <a:pt x="142566" y="354422"/>
                    <a:pt x="140901" y="350271"/>
                    <a:pt x="139702" y="346075"/>
                  </a:cubicBezTo>
                  <a:cubicBezTo>
                    <a:pt x="137158" y="337170"/>
                    <a:pt x="135015" y="332317"/>
                    <a:pt x="130177" y="323850"/>
                  </a:cubicBezTo>
                  <a:cubicBezTo>
                    <a:pt x="126463" y="317350"/>
                    <a:pt x="118391" y="307077"/>
                    <a:pt x="114302" y="301625"/>
                  </a:cubicBezTo>
                  <a:lnTo>
                    <a:pt x="107952" y="282575"/>
                  </a:lnTo>
                  <a:cubicBezTo>
                    <a:pt x="106894" y="279400"/>
                    <a:pt x="106633" y="275835"/>
                    <a:pt x="104777" y="273050"/>
                  </a:cubicBezTo>
                  <a:cubicBezTo>
                    <a:pt x="98569" y="263738"/>
                    <a:pt x="97881" y="264516"/>
                    <a:pt x="95252" y="254000"/>
                  </a:cubicBezTo>
                  <a:cubicBezTo>
                    <a:pt x="86277" y="218098"/>
                    <a:pt x="99350" y="259943"/>
                    <a:pt x="85727" y="219075"/>
                  </a:cubicBezTo>
                  <a:cubicBezTo>
                    <a:pt x="84669" y="215900"/>
                    <a:pt x="84408" y="212335"/>
                    <a:pt x="82552" y="209550"/>
                  </a:cubicBezTo>
                  <a:cubicBezTo>
                    <a:pt x="73711" y="196289"/>
                    <a:pt x="78900" y="202723"/>
                    <a:pt x="66677" y="190500"/>
                  </a:cubicBezTo>
                  <a:cubicBezTo>
                    <a:pt x="65619" y="187325"/>
                    <a:pt x="65127" y="183901"/>
                    <a:pt x="63502" y="180975"/>
                  </a:cubicBezTo>
                  <a:cubicBezTo>
                    <a:pt x="59796" y="174304"/>
                    <a:pt x="50802" y="161925"/>
                    <a:pt x="50802" y="161925"/>
                  </a:cubicBezTo>
                  <a:cubicBezTo>
                    <a:pt x="48685" y="153458"/>
                    <a:pt x="47212" y="144804"/>
                    <a:pt x="44452" y="136525"/>
                  </a:cubicBezTo>
                  <a:cubicBezTo>
                    <a:pt x="43394" y="133350"/>
                    <a:pt x="42158" y="130229"/>
                    <a:pt x="41277" y="127000"/>
                  </a:cubicBezTo>
                  <a:cubicBezTo>
                    <a:pt x="38981" y="118580"/>
                    <a:pt x="39768" y="108862"/>
                    <a:pt x="34927" y="101600"/>
                  </a:cubicBezTo>
                  <a:cubicBezTo>
                    <a:pt x="32810" y="98425"/>
                    <a:pt x="30127" y="95562"/>
                    <a:pt x="28577" y="92075"/>
                  </a:cubicBezTo>
                  <a:cubicBezTo>
                    <a:pt x="25859" y="85958"/>
                    <a:pt x="24344" y="79375"/>
                    <a:pt x="22227" y="73025"/>
                  </a:cubicBezTo>
                  <a:lnTo>
                    <a:pt x="15877" y="53975"/>
                  </a:lnTo>
                  <a:lnTo>
                    <a:pt x="12702" y="44450"/>
                  </a:lnTo>
                  <a:cubicBezTo>
                    <a:pt x="11644" y="41275"/>
                    <a:pt x="10339" y="38172"/>
                    <a:pt x="9527" y="34925"/>
                  </a:cubicBezTo>
                  <a:cubicBezTo>
                    <a:pt x="8469" y="30692"/>
                    <a:pt x="7606" y="26405"/>
                    <a:pt x="6352" y="22225"/>
                  </a:cubicBezTo>
                  <a:cubicBezTo>
                    <a:pt x="-333" y="-57"/>
                    <a:pt x="2" y="10221"/>
                    <a:pt x="2" y="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3232150" y="2517775"/>
              <a:ext cx="1120775" cy="349645"/>
            </a:xfrm>
            <a:custGeom>
              <a:avLst/>
              <a:gdLst>
                <a:gd name="connsiteX0" fmla="*/ 0 w 1120775"/>
                <a:gd name="connsiteY0" fmla="*/ 0 h 349645"/>
                <a:gd name="connsiteX1" fmla="*/ 12700 w 1120775"/>
                <a:gd name="connsiteY1" fmla="*/ 28575 h 349645"/>
                <a:gd name="connsiteX2" fmla="*/ 19050 w 1120775"/>
                <a:gd name="connsiteY2" fmla="*/ 60325 h 349645"/>
                <a:gd name="connsiteX3" fmla="*/ 25400 w 1120775"/>
                <a:gd name="connsiteY3" fmla="*/ 69850 h 349645"/>
                <a:gd name="connsiteX4" fmla="*/ 28575 w 1120775"/>
                <a:gd name="connsiteY4" fmla="*/ 82550 h 349645"/>
                <a:gd name="connsiteX5" fmla="*/ 41275 w 1120775"/>
                <a:gd name="connsiteY5" fmla="*/ 101600 h 349645"/>
                <a:gd name="connsiteX6" fmla="*/ 44450 w 1120775"/>
                <a:gd name="connsiteY6" fmla="*/ 114300 h 349645"/>
                <a:gd name="connsiteX7" fmla="*/ 53975 w 1120775"/>
                <a:gd name="connsiteY7" fmla="*/ 123825 h 349645"/>
                <a:gd name="connsiteX8" fmla="*/ 60325 w 1120775"/>
                <a:gd name="connsiteY8" fmla="*/ 133350 h 349645"/>
                <a:gd name="connsiteX9" fmla="*/ 69850 w 1120775"/>
                <a:gd name="connsiteY9" fmla="*/ 142875 h 349645"/>
                <a:gd name="connsiteX10" fmla="*/ 92075 w 1120775"/>
                <a:gd name="connsiteY10" fmla="*/ 171450 h 349645"/>
                <a:gd name="connsiteX11" fmla="*/ 101600 w 1120775"/>
                <a:gd name="connsiteY11" fmla="*/ 174625 h 349645"/>
                <a:gd name="connsiteX12" fmla="*/ 107950 w 1120775"/>
                <a:gd name="connsiteY12" fmla="*/ 184150 h 349645"/>
                <a:gd name="connsiteX13" fmla="*/ 130175 w 1120775"/>
                <a:gd name="connsiteY13" fmla="*/ 193675 h 349645"/>
                <a:gd name="connsiteX14" fmla="*/ 142875 w 1120775"/>
                <a:gd name="connsiteY14" fmla="*/ 203200 h 349645"/>
                <a:gd name="connsiteX15" fmla="*/ 155575 w 1120775"/>
                <a:gd name="connsiteY15" fmla="*/ 206375 h 349645"/>
                <a:gd name="connsiteX16" fmla="*/ 165100 w 1120775"/>
                <a:gd name="connsiteY16" fmla="*/ 212725 h 349645"/>
                <a:gd name="connsiteX17" fmla="*/ 174625 w 1120775"/>
                <a:gd name="connsiteY17" fmla="*/ 215900 h 349645"/>
                <a:gd name="connsiteX18" fmla="*/ 184150 w 1120775"/>
                <a:gd name="connsiteY18" fmla="*/ 222250 h 349645"/>
                <a:gd name="connsiteX19" fmla="*/ 193675 w 1120775"/>
                <a:gd name="connsiteY19" fmla="*/ 225425 h 349645"/>
                <a:gd name="connsiteX20" fmla="*/ 203200 w 1120775"/>
                <a:gd name="connsiteY20" fmla="*/ 231775 h 349645"/>
                <a:gd name="connsiteX21" fmla="*/ 212725 w 1120775"/>
                <a:gd name="connsiteY21" fmla="*/ 234950 h 349645"/>
                <a:gd name="connsiteX22" fmla="*/ 222250 w 1120775"/>
                <a:gd name="connsiteY22" fmla="*/ 241300 h 349645"/>
                <a:gd name="connsiteX23" fmla="*/ 266700 w 1120775"/>
                <a:gd name="connsiteY23" fmla="*/ 247650 h 349645"/>
                <a:gd name="connsiteX24" fmla="*/ 301625 w 1120775"/>
                <a:gd name="connsiteY24" fmla="*/ 244475 h 349645"/>
                <a:gd name="connsiteX25" fmla="*/ 339725 w 1120775"/>
                <a:gd name="connsiteY25" fmla="*/ 225425 h 349645"/>
                <a:gd name="connsiteX26" fmla="*/ 358775 w 1120775"/>
                <a:gd name="connsiteY26" fmla="*/ 206375 h 349645"/>
                <a:gd name="connsiteX27" fmla="*/ 371475 w 1120775"/>
                <a:gd name="connsiteY27" fmla="*/ 196850 h 349645"/>
                <a:gd name="connsiteX28" fmla="*/ 422275 w 1120775"/>
                <a:gd name="connsiteY28" fmla="*/ 200025 h 349645"/>
                <a:gd name="connsiteX29" fmla="*/ 431800 w 1120775"/>
                <a:gd name="connsiteY29" fmla="*/ 203200 h 349645"/>
                <a:gd name="connsiteX30" fmla="*/ 444500 w 1120775"/>
                <a:gd name="connsiteY30" fmla="*/ 215900 h 349645"/>
                <a:gd name="connsiteX31" fmla="*/ 473075 w 1120775"/>
                <a:gd name="connsiteY31" fmla="*/ 241300 h 349645"/>
                <a:gd name="connsiteX32" fmla="*/ 482600 w 1120775"/>
                <a:gd name="connsiteY32" fmla="*/ 244475 h 349645"/>
                <a:gd name="connsiteX33" fmla="*/ 492125 w 1120775"/>
                <a:gd name="connsiteY33" fmla="*/ 250825 h 349645"/>
                <a:gd name="connsiteX34" fmla="*/ 587375 w 1120775"/>
                <a:gd name="connsiteY34" fmla="*/ 254000 h 349645"/>
                <a:gd name="connsiteX35" fmla="*/ 606425 w 1120775"/>
                <a:gd name="connsiteY35" fmla="*/ 257175 h 349645"/>
                <a:gd name="connsiteX36" fmla="*/ 615950 w 1120775"/>
                <a:gd name="connsiteY36" fmla="*/ 263525 h 349645"/>
                <a:gd name="connsiteX37" fmla="*/ 628650 w 1120775"/>
                <a:gd name="connsiteY37" fmla="*/ 269875 h 349645"/>
                <a:gd name="connsiteX38" fmla="*/ 647700 w 1120775"/>
                <a:gd name="connsiteY38" fmla="*/ 279400 h 349645"/>
                <a:gd name="connsiteX39" fmla="*/ 746125 w 1120775"/>
                <a:gd name="connsiteY39" fmla="*/ 288925 h 349645"/>
                <a:gd name="connsiteX40" fmla="*/ 755650 w 1120775"/>
                <a:gd name="connsiteY40" fmla="*/ 292100 h 349645"/>
                <a:gd name="connsiteX41" fmla="*/ 774700 w 1120775"/>
                <a:gd name="connsiteY41" fmla="*/ 304800 h 349645"/>
                <a:gd name="connsiteX42" fmla="*/ 793750 w 1120775"/>
                <a:gd name="connsiteY42" fmla="*/ 311150 h 349645"/>
                <a:gd name="connsiteX43" fmla="*/ 889000 w 1120775"/>
                <a:gd name="connsiteY43" fmla="*/ 317500 h 349645"/>
                <a:gd name="connsiteX44" fmla="*/ 949325 w 1120775"/>
                <a:gd name="connsiteY44" fmla="*/ 327025 h 349645"/>
                <a:gd name="connsiteX45" fmla="*/ 1031875 w 1120775"/>
                <a:gd name="connsiteY45" fmla="*/ 333375 h 349645"/>
                <a:gd name="connsiteX46" fmla="*/ 1050925 w 1120775"/>
                <a:gd name="connsiteY46" fmla="*/ 339725 h 349645"/>
                <a:gd name="connsiteX47" fmla="*/ 1069975 w 1120775"/>
                <a:gd name="connsiteY47" fmla="*/ 349250 h 349645"/>
                <a:gd name="connsiteX48" fmla="*/ 1120775 w 1120775"/>
                <a:gd name="connsiteY48" fmla="*/ 349250 h 349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120775" h="349645">
                  <a:moveTo>
                    <a:pt x="0" y="0"/>
                  </a:moveTo>
                  <a:cubicBezTo>
                    <a:pt x="4123" y="8246"/>
                    <a:pt x="10532" y="18819"/>
                    <a:pt x="12700" y="28575"/>
                  </a:cubicBezTo>
                  <a:cubicBezTo>
                    <a:pt x="13912" y="34030"/>
                    <a:pt x="16130" y="53513"/>
                    <a:pt x="19050" y="60325"/>
                  </a:cubicBezTo>
                  <a:cubicBezTo>
                    <a:pt x="20553" y="63832"/>
                    <a:pt x="23283" y="66675"/>
                    <a:pt x="25400" y="69850"/>
                  </a:cubicBezTo>
                  <a:cubicBezTo>
                    <a:pt x="26458" y="74083"/>
                    <a:pt x="26624" y="78647"/>
                    <a:pt x="28575" y="82550"/>
                  </a:cubicBezTo>
                  <a:cubicBezTo>
                    <a:pt x="31988" y="89376"/>
                    <a:pt x="41275" y="101600"/>
                    <a:pt x="41275" y="101600"/>
                  </a:cubicBezTo>
                  <a:cubicBezTo>
                    <a:pt x="42333" y="105833"/>
                    <a:pt x="42285" y="110511"/>
                    <a:pt x="44450" y="114300"/>
                  </a:cubicBezTo>
                  <a:cubicBezTo>
                    <a:pt x="46678" y="118199"/>
                    <a:pt x="51100" y="120376"/>
                    <a:pt x="53975" y="123825"/>
                  </a:cubicBezTo>
                  <a:cubicBezTo>
                    <a:pt x="56418" y="126756"/>
                    <a:pt x="57882" y="130419"/>
                    <a:pt x="60325" y="133350"/>
                  </a:cubicBezTo>
                  <a:cubicBezTo>
                    <a:pt x="63200" y="136799"/>
                    <a:pt x="67093" y="139331"/>
                    <a:pt x="69850" y="142875"/>
                  </a:cubicBezTo>
                  <a:cubicBezTo>
                    <a:pt x="76643" y="151609"/>
                    <a:pt x="82094" y="164796"/>
                    <a:pt x="92075" y="171450"/>
                  </a:cubicBezTo>
                  <a:cubicBezTo>
                    <a:pt x="94860" y="173306"/>
                    <a:pt x="98425" y="173567"/>
                    <a:pt x="101600" y="174625"/>
                  </a:cubicBezTo>
                  <a:cubicBezTo>
                    <a:pt x="103717" y="177800"/>
                    <a:pt x="105252" y="181452"/>
                    <a:pt x="107950" y="184150"/>
                  </a:cubicBezTo>
                  <a:cubicBezTo>
                    <a:pt x="115259" y="191459"/>
                    <a:pt x="120459" y="191246"/>
                    <a:pt x="130175" y="193675"/>
                  </a:cubicBezTo>
                  <a:cubicBezTo>
                    <a:pt x="134408" y="196850"/>
                    <a:pt x="138142" y="200833"/>
                    <a:pt x="142875" y="203200"/>
                  </a:cubicBezTo>
                  <a:cubicBezTo>
                    <a:pt x="146778" y="205151"/>
                    <a:pt x="151564" y="204656"/>
                    <a:pt x="155575" y="206375"/>
                  </a:cubicBezTo>
                  <a:cubicBezTo>
                    <a:pt x="159082" y="207878"/>
                    <a:pt x="161687" y="211018"/>
                    <a:pt x="165100" y="212725"/>
                  </a:cubicBezTo>
                  <a:cubicBezTo>
                    <a:pt x="168093" y="214222"/>
                    <a:pt x="171632" y="214403"/>
                    <a:pt x="174625" y="215900"/>
                  </a:cubicBezTo>
                  <a:cubicBezTo>
                    <a:pt x="178038" y="217607"/>
                    <a:pt x="180737" y="220543"/>
                    <a:pt x="184150" y="222250"/>
                  </a:cubicBezTo>
                  <a:cubicBezTo>
                    <a:pt x="187143" y="223747"/>
                    <a:pt x="190682" y="223928"/>
                    <a:pt x="193675" y="225425"/>
                  </a:cubicBezTo>
                  <a:cubicBezTo>
                    <a:pt x="197088" y="227132"/>
                    <a:pt x="199787" y="230068"/>
                    <a:pt x="203200" y="231775"/>
                  </a:cubicBezTo>
                  <a:cubicBezTo>
                    <a:pt x="206193" y="233272"/>
                    <a:pt x="209732" y="233453"/>
                    <a:pt x="212725" y="234950"/>
                  </a:cubicBezTo>
                  <a:cubicBezTo>
                    <a:pt x="216138" y="236657"/>
                    <a:pt x="218630" y="240093"/>
                    <a:pt x="222250" y="241300"/>
                  </a:cubicBezTo>
                  <a:cubicBezTo>
                    <a:pt x="227743" y="243131"/>
                    <a:pt x="264036" y="247317"/>
                    <a:pt x="266700" y="247650"/>
                  </a:cubicBezTo>
                  <a:cubicBezTo>
                    <a:pt x="278342" y="246592"/>
                    <a:pt x="290113" y="246506"/>
                    <a:pt x="301625" y="244475"/>
                  </a:cubicBezTo>
                  <a:cubicBezTo>
                    <a:pt x="314168" y="242262"/>
                    <a:pt x="330780" y="234370"/>
                    <a:pt x="339725" y="225425"/>
                  </a:cubicBezTo>
                  <a:cubicBezTo>
                    <a:pt x="346075" y="219075"/>
                    <a:pt x="351591" y="211763"/>
                    <a:pt x="358775" y="206375"/>
                  </a:cubicBezTo>
                  <a:lnTo>
                    <a:pt x="371475" y="196850"/>
                  </a:lnTo>
                  <a:cubicBezTo>
                    <a:pt x="388408" y="197908"/>
                    <a:pt x="405402" y="198249"/>
                    <a:pt x="422275" y="200025"/>
                  </a:cubicBezTo>
                  <a:cubicBezTo>
                    <a:pt x="425603" y="200375"/>
                    <a:pt x="429433" y="200833"/>
                    <a:pt x="431800" y="203200"/>
                  </a:cubicBezTo>
                  <a:cubicBezTo>
                    <a:pt x="448733" y="220133"/>
                    <a:pt x="419100" y="207433"/>
                    <a:pt x="444500" y="215900"/>
                  </a:cubicBezTo>
                  <a:cubicBezTo>
                    <a:pt x="452915" y="224315"/>
                    <a:pt x="461744" y="235634"/>
                    <a:pt x="473075" y="241300"/>
                  </a:cubicBezTo>
                  <a:cubicBezTo>
                    <a:pt x="476068" y="242797"/>
                    <a:pt x="479607" y="242978"/>
                    <a:pt x="482600" y="244475"/>
                  </a:cubicBezTo>
                  <a:cubicBezTo>
                    <a:pt x="486013" y="246182"/>
                    <a:pt x="488325" y="250480"/>
                    <a:pt x="492125" y="250825"/>
                  </a:cubicBezTo>
                  <a:cubicBezTo>
                    <a:pt x="523762" y="253701"/>
                    <a:pt x="555625" y="252942"/>
                    <a:pt x="587375" y="254000"/>
                  </a:cubicBezTo>
                  <a:cubicBezTo>
                    <a:pt x="593725" y="255058"/>
                    <a:pt x="600318" y="255139"/>
                    <a:pt x="606425" y="257175"/>
                  </a:cubicBezTo>
                  <a:cubicBezTo>
                    <a:pt x="610045" y="258382"/>
                    <a:pt x="612637" y="261632"/>
                    <a:pt x="615950" y="263525"/>
                  </a:cubicBezTo>
                  <a:cubicBezTo>
                    <a:pt x="620059" y="265873"/>
                    <a:pt x="624541" y="267527"/>
                    <a:pt x="628650" y="269875"/>
                  </a:cubicBezTo>
                  <a:cubicBezTo>
                    <a:pt x="637034" y="274666"/>
                    <a:pt x="637998" y="278014"/>
                    <a:pt x="647700" y="279400"/>
                  </a:cubicBezTo>
                  <a:cubicBezTo>
                    <a:pt x="684445" y="284649"/>
                    <a:pt x="710303" y="286169"/>
                    <a:pt x="746125" y="288925"/>
                  </a:cubicBezTo>
                  <a:cubicBezTo>
                    <a:pt x="749300" y="289983"/>
                    <a:pt x="752724" y="290475"/>
                    <a:pt x="755650" y="292100"/>
                  </a:cubicBezTo>
                  <a:cubicBezTo>
                    <a:pt x="762321" y="295806"/>
                    <a:pt x="767460" y="302387"/>
                    <a:pt x="774700" y="304800"/>
                  </a:cubicBezTo>
                  <a:lnTo>
                    <a:pt x="793750" y="311150"/>
                  </a:lnTo>
                  <a:cubicBezTo>
                    <a:pt x="830402" y="323367"/>
                    <a:pt x="799931" y="314201"/>
                    <a:pt x="889000" y="317500"/>
                  </a:cubicBezTo>
                  <a:cubicBezTo>
                    <a:pt x="914466" y="325989"/>
                    <a:pt x="896473" y="320683"/>
                    <a:pt x="949325" y="327025"/>
                  </a:cubicBezTo>
                  <a:cubicBezTo>
                    <a:pt x="989058" y="331793"/>
                    <a:pt x="981035" y="330384"/>
                    <a:pt x="1031875" y="333375"/>
                  </a:cubicBezTo>
                  <a:cubicBezTo>
                    <a:pt x="1038225" y="335492"/>
                    <a:pt x="1045356" y="336012"/>
                    <a:pt x="1050925" y="339725"/>
                  </a:cubicBezTo>
                  <a:cubicBezTo>
                    <a:pt x="1056383" y="343364"/>
                    <a:pt x="1062839" y="348874"/>
                    <a:pt x="1069975" y="349250"/>
                  </a:cubicBezTo>
                  <a:cubicBezTo>
                    <a:pt x="1086885" y="350140"/>
                    <a:pt x="1103842" y="349250"/>
                    <a:pt x="1120775" y="34925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781300" y="2193925"/>
              <a:ext cx="466725" cy="342900"/>
            </a:xfrm>
            <a:custGeom>
              <a:avLst/>
              <a:gdLst>
                <a:gd name="connsiteX0" fmla="*/ 28575 w 466725"/>
                <a:gd name="connsiteY0" fmla="*/ 342900 h 342900"/>
                <a:gd name="connsiteX1" fmla="*/ 15875 w 466725"/>
                <a:gd name="connsiteY1" fmla="*/ 295275 h 342900"/>
                <a:gd name="connsiteX2" fmla="*/ 9525 w 466725"/>
                <a:gd name="connsiteY2" fmla="*/ 241300 h 342900"/>
                <a:gd name="connsiteX3" fmla="*/ 3175 w 466725"/>
                <a:gd name="connsiteY3" fmla="*/ 215900 h 342900"/>
                <a:gd name="connsiteX4" fmla="*/ 0 w 466725"/>
                <a:gd name="connsiteY4" fmla="*/ 203200 h 342900"/>
                <a:gd name="connsiteX5" fmla="*/ 3175 w 466725"/>
                <a:gd name="connsiteY5" fmla="*/ 31750 h 342900"/>
                <a:gd name="connsiteX6" fmla="*/ 19050 w 466725"/>
                <a:gd name="connsiteY6" fmla="*/ 6350 h 342900"/>
                <a:gd name="connsiteX7" fmla="*/ 38100 w 466725"/>
                <a:gd name="connsiteY7" fmla="*/ 0 h 342900"/>
                <a:gd name="connsiteX8" fmla="*/ 60325 w 466725"/>
                <a:gd name="connsiteY8" fmla="*/ 3175 h 342900"/>
                <a:gd name="connsiteX9" fmla="*/ 92075 w 466725"/>
                <a:gd name="connsiteY9" fmla="*/ 12700 h 342900"/>
                <a:gd name="connsiteX10" fmla="*/ 104775 w 466725"/>
                <a:gd name="connsiteY10" fmla="*/ 22225 h 342900"/>
                <a:gd name="connsiteX11" fmla="*/ 117475 w 466725"/>
                <a:gd name="connsiteY11" fmla="*/ 28575 h 342900"/>
                <a:gd name="connsiteX12" fmla="*/ 136525 w 466725"/>
                <a:gd name="connsiteY12" fmla="*/ 41275 h 342900"/>
                <a:gd name="connsiteX13" fmla="*/ 158750 w 466725"/>
                <a:gd name="connsiteY13" fmla="*/ 57150 h 342900"/>
                <a:gd name="connsiteX14" fmla="*/ 165100 w 466725"/>
                <a:gd name="connsiteY14" fmla="*/ 66675 h 342900"/>
                <a:gd name="connsiteX15" fmla="*/ 174625 w 466725"/>
                <a:gd name="connsiteY15" fmla="*/ 69850 h 342900"/>
                <a:gd name="connsiteX16" fmla="*/ 184150 w 466725"/>
                <a:gd name="connsiteY16" fmla="*/ 76200 h 342900"/>
                <a:gd name="connsiteX17" fmla="*/ 206375 w 466725"/>
                <a:gd name="connsiteY17" fmla="*/ 95250 h 342900"/>
                <a:gd name="connsiteX18" fmla="*/ 215900 w 466725"/>
                <a:gd name="connsiteY18" fmla="*/ 98425 h 342900"/>
                <a:gd name="connsiteX19" fmla="*/ 228600 w 466725"/>
                <a:gd name="connsiteY19" fmla="*/ 104775 h 342900"/>
                <a:gd name="connsiteX20" fmla="*/ 260350 w 466725"/>
                <a:gd name="connsiteY20" fmla="*/ 107950 h 342900"/>
                <a:gd name="connsiteX21" fmla="*/ 295275 w 466725"/>
                <a:gd name="connsiteY21" fmla="*/ 120650 h 342900"/>
                <a:gd name="connsiteX22" fmla="*/ 307975 w 466725"/>
                <a:gd name="connsiteY22" fmla="*/ 139700 h 342900"/>
                <a:gd name="connsiteX23" fmla="*/ 314325 w 466725"/>
                <a:gd name="connsiteY23" fmla="*/ 149225 h 342900"/>
                <a:gd name="connsiteX24" fmla="*/ 323850 w 466725"/>
                <a:gd name="connsiteY24" fmla="*/ 158750 h 342900"/>
                <a:gd name="connsiteX25" fmla="*/ 330200 w 466725"/>
                <a:gd name="connsiteY25" fmla="*/ 177800 h 342900"/>
                <a:gd name="connsiteX26" fmla="*/ 333375 w 466725"/>
                <a:gd name="connsiteY26" fmla="*/ 187325 h 342900"/>
                <a:gd name="connsiteX27" fmla="*/ 342900 w 466725"/>
                <a:gd name="connsiteY27" fmla="*/ 196850 h 342900"/>
                <a:gd name="connsiteX28" fmla="*/ 346075 w 466725"/>
                <a:gd name="connsiteY28" fmla="*/ 206375 h 342900"/>
                <a:gd name="connsiteX29" fmla="*/ 355600 w 466725"/>
                <a:gd name="connsiteY29" fmla="*/ 209550 h 342900"/>
                <a:gd name="connsiteX30" fmla="*/ 365125 w 466725"/>
                <a:gd name="connsiteY30" fmla="*/ 215900 h 342900"/>
                <a:gd name="connsiteX31" fmla="*/ 374650 w 466725"/>
                <a:gd name="connsiteY31" fmla="*/ 219075 h 342900"/>
                <a:gd name="connsiteX32" fmla="*/ 384175 w 466725"/>
                <a:gd name="connsiteY32" fmla="*/ 225425 h 342900"/>
                <a:gd name="connsiteX33" fmla="*/ 403225 w 466725"/>
                <a:gd name="connsiteY33" fmla="*/ 231775 h 342900"/>
                <a:gd name="connsiteX34" fmla="*/ 412750 w 466725"/>
                <a:gd name="connsiteY34" fmla="*/ 238125 h 342900"/>
                <a:gd name="connsiteX35" fmla="*/ 431800 w 466725"/>
                <a:gd name="connsiteY35" fmla="*/ 247650 h 342900"/>
                <a:gd name="connsiteX36" fmla="*/ 438150 w 466725"/>
                <a:gd name="connsiteY36" fmla="*/ 257175 h 342900"/>
                <a:gd name="connsiteX37" fmla="*/ 447675 w 466725"/>
                <a:gd name="connsiteY37" fmla="*/ 266700 h 342900"/>
                <a:gd name="connsiteX38" fmla="*/ 454025 w 466725"/>
                <a:gd name="connsiteY38" fmla="*/ 285750 h 342900"/>
                <a:gd name="connsiteX39" fmla="*/ 457200 w 466725"/>
                <a:gd name="connsiteY39" fmla="*/ 295275 h 342900"/>
                <a:gd name="connsiteX40" fmla="*/ 460375 w 466725"/>
                <a:gd name="connsiteY40" fmla="*/ 311150 h 342900"/>
                <a:gd name="connsiteX41" fmla="*/ 463550 w 466725"/>
                <a:gd name="connsiteY41" fmla="*/ 330200 h 342900"/>
                <a:gd name="connsiteX42" fmla="*/ 466725 w 466725"/>
                <a:gd name="connsiteY42" fmla="*/ 3302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66725" h="342900">
                  <a:moveTo>
                    <a:pt x="28575" y="342900"/>
                  </a:moveTo>
                  <a:cubicBezTo>
                    <a:pt x="20846" y="323576"/>
                    <a:pt x="18364" y="320167"/>
                    <a:pt x="15875" y="295275"/>
                  </a:cubicBezTo>
                  <a:cubicBezTo>
                    <a:pt x="14616" y="282680"/>
                    <a:pt x="12333" y="255338"/>
                    <a:pt x="9525" y="241300"/>
                  </a:cubicBezTo>
                  <a:cubicBezTo>
                    <a:pt x="7813" y="232742"/>
                    <a:pt x="5292" y="224367"/>
                    <a:pt x="3175" y="215900"/>
                  </a:cubicBezTo>
                  <a:lnTo>
                    <a:pt x="0" y="203200"/>
                  </a:lnTo>
                  <a:cubicBezTo>
                    <a:pt x="1058" y="146050"/>
                    <a:pt x="321" y="88838"/>
                    <a:pt x="3175" y="31750"/>
                  </a:cubicBezTo>
                  <a:cubicBezTo>
                    <a:pt x="3862" y="18017"/>
                    <a:pt x="7872" y="11318"/>
                    <a:pt x="19050" y="6350"/>
                  </a:cubicBezTo>
                  <a:cubicBezTo>
                    <a:pt x="25167" y="3632"/>
                    <a:pt x="38100" y="0"/>
                    <a:pt x="38100" y="0"/>
                  </a:cubicBezTo>
                  <a:cubicBezTo>
                    <a:pt x="45508" y="1058"/>
                    <a:pt x="52943" y="1945"/>
                    <a:pt x="60325" y="3175"/>
                  </a:cubicBezTo>
                  <a:cubicBezTo>
                    <a:pt x="72039" y="5127"/>
                    <a:pt x="81487" y="6818"/>
                    <a:pt x="92075" y="12700"/>
                  </a:cubicBezTo>
                  <a:cubicBezTo>
                    <a:pt x="96701" y="15270"/>
                    <a:pt x="100288" y="19420"/>
                    <a:pt x="104775" y="22225"/>
                  </a:cubicBezTo>
                  <a:cubicBezTo>
                    <a:pt x="108789" y="24733"/>
                    <a:pt x="113416" y="26140"/>
                    <a:pt x="117475" y="28575"/>
                  </a:cubicBezTo>
                  <a:cubicBezTo>
                    <a:pt x="124019" y="32502"/>
                    <a:pt x="130175" y="37042"/>
                    <a:pt x="136525" y="41275"/>
                  </a:cubicBezTo>
                  <a:cubicBezTo>
                    <a:pt x="141933" y="44881"/>
                    <a:pt x="154812" y="53212"/>
                    <a:pt x="158750" y="57150"/>
                  </a:cubicBezTo>
                  <a:cubicBezTo>
                    <a:pt x="161448" y="59848"/>
                    <a:pt x="162120" y="64291"/>
                    <a:pt x="165100" y="66675"/>
                  </a:cubicBezTo>
                  <a:cubicBezTo>
                    <a:pt x="167713" y="68766"/>
                    <a:pt x="171632" y="68353"/>
                    <a:pt x="174625" y="69850"/>
                  </a:cubicBezTo>
                  <a:cubicBezTo>
                    <a:pt x="178038" y="71557"/>
                    <a:pt x="181219" y="73757"/>
                    <a:pt x="184150" y="76200"/>
                  </a:cubicBezTo>
                  <a:cubicBezTo>
                    <a:pt x="196434" y="86436"/>
                    <a:pt x="191242" y="86602"/>
                    <a:pt x="206375" y="95250"/>
                  </a:cubicBezTo>
                  <a:cubicBezTo>
                    <a:pt x="209281" y="96910"/>
                    <a:pt x="212824" y="97107"/>
                    <a:pt x="215900" y="98425"/>
                  </a:cubicBezTo>
                  <a:cubicBezTo>
                    <a:pt x="220250" y="100289"/>
                    <a:pt x="223972" y="103783"/>
                    <a:pt x="228600" y="104775"/>
                  </a:cubicBezTo>
                  <a:cubicBezTo>
                    <a:pt x="239000" y="107004"/>
                    <a:pt x="249767" y="106892"/>
                    <a:pt x="260350" y="107950"/>
                  </a:cubicBezTo>
                  <a:cubicBezTo>
                    <a:pt x="289452" y="115225"/>
                    <a:pt x="278488" y="109459"/>
                    <a:pt x="295275" y="120650"/>
                  </a:cubicBezTo>
                  <a:lnTo>
                    <a:pt x="307975" y="139700"/>
                  </a:lnTo>
                  <a:cubicBezTo>
                    <a:pt x="310092" y="142875"/>
                    <a:pt x="311627" y="146527"/>
                    <a:pt x="314325" y="149225"/>
                  </a:cubicBezTo>
                  <a:lnTo>
                    <a:pt x="323850" y="158750"/>
                  </a:lnTo>
                  <a:lnTo>
                    <a:pt x="330200" y="177800"/>
                  </a:lnTo>
                  <a:cubicBezTo>
                    <a:pt x="331258" y="180975"/>
                    <a:pt x="331008" y="184958"/>
                    <a:pt x="333375" y="187325"/>
                  </a:cubicBezTo>
                  <a:lnTo>
                    <a:pt x="342900" y="196850"/>
                  </a:lnTo>
                  <a:cubicBezTo>
                    <a:pt x="343958" y="200025"/>
                    <a:pt x="343708" y="204008"/>
                    <a:pt x="346075" y="206375"/>
                  </a:cubicBezTo>
                  <a:cubicBezTo>
                    <a:pt x="348442" y="208742"/>
                    <a:pt x="352607" y="208053"/>
                    <a:pt x="355600" y="209550"/>
                  </a:cubicBezTo>
                  <a:cubicBezTo>
                    <a:pt x="359013" y="211257"/>
                    <a:pt x="361712" y="214193"/>
                    <a:pt x="365125" y="215900"/>
                  </a:cubicBezTo>
                  <a:cubicBezTo>
                    <a:pt x="368118" y="217397"/>
                    <a:pt x="371657" y="217578"/>
                    <a:pt x="374650" y="219075"/>
                  </a:cubicBezTo>
                  <a:cubicBezTo>
                    <a:pt x="378063" y="220782"/>
                    <a:pt x="380688" y="223875"/>
                    <a:pt x="384175" y="225425"/>
                  </a:cubicBezTo>
                  <a:cubicBezTo>
                    <a:pt x="390292" y="228143"/>
                    <a:pt x="397656" y="228062"/>
                    <a:pt x="403225" y="231775"/>
                  </a:cubicBezTo>
                  <a:cubicBezTo>
                    <a:pt x="406400" y="233892"/>
                    <a:pt x="409337" y="236418"/>
                    <a:pt x="412750" y="238125"/>
                  </a:cubicBezTo>
                  <a:cubicBezTo>
                    <a:pt x="439040" y="251270"/>
                    <a:pt x="404503" y="229452"/>
                    <a:pt x="431800" y="247650"/>
                  </a:cubicBezTo>
                  <a:cubicBezTo>
                    <a:pt x="433917" y="250825"/>
                    <a:pt x="435707" y="254244"/>
                    <a:pt x="438150" y="257175"/>
                  </a:cubicBezTo>
                  <a:cubicBezTo>
                    <a:pt x="441025" y="260624"/>
                    <a:pt x="445494" y="262775"/>
                    <a:pt x="447675" y="266700"/>
                  </a:cubicBezTo>
                  <a:cubicBezTo>
                    <a:pt x="450926" y="272551"/>
                    <a:pt x="451908" y="279400"/>
                    <a:pt x="454025" y="285750"/>
                  </a:cubicBezTo>
                  <a:cubicBezTo>
                    <a:pt x="455083" y="288925"/>
                    <a:pt x="456544" y="291993"/>
                    <a:pt x="457200" y="295275"/>
                  </a:cubicBezTo>
                  <a:cubicBezTo>
                    <a:pt x="458258" y="300567"/>
                    <a:pt x="459410" y="305841"/>
                    <a:pt x="460375" y="311150"/>
                  </a:cubicBezTo>
                  <a:cubicBezTo>
                    <a:pt x="461527" y="317484"/>
                    <a:pt x="461514" y="324093"/>
                    <a:pt x="463550" y="330200"/>
                  </a:cubicBezTo>
                  <a:cubicBezTo>
                    <a:pt x="463885" y="331204"/>
                    <a:pt x="465667" y="330200"/>
                    <a:pt x="466725" y="33020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4527550" y="2311400"/>
              <a:ext cx="209550" cy="104775"/>
            </a:xfrm>
            <a:custGeom>
              <a:avLst/>
              <a:gdLst>
                <a:gd name="connsiteX0" fmla="*/ 85725 w 209550"/>
                <a:gd name="connsiteY0" fmla="*/ 0 h 104775"/>
                <a:gd name="connsiteX1" fmla="*/ 63500 w 209550"/>
                <a:gd name="connsiteY1" fmla="*/ 3175 h 104775"/>
                <a:gd name="connsiteX2" fmla="*/ 41275 w 209550"/>
                <a:gd name="connsiteY2" fmla="*/ 9525 h 104775"/>
                <a:gd name="connsiteX3" fmla="*/ 22225 w 209550"/>
                <a:gd name="connsiteY3" fmla="*/ 31750 h 104775"/>
                <a:gd name="connsiteX4" fmla="*/ 19050 w 209550"/>
                <a:gd name="connsiteY4" fmla="*/ 41275 h 104775"/>
                <a:gd name="connsiteX5" fmla="*/ 9525 w 209550"/>
                <a:gd name="connsiteY5" fmla="*/ 50800 h 104775"/>
                <a:gd name="connsiteX6" fmla="*/ 0 w 209550"/>
                <a:gd name="connsiteY6" fmla="*/ 73025 h 104775"/>
                <a:gd name="connsiteX7" fmla="*/ 12700 w 209550"/>
                <a:gd name="connsiteY7" fmla="*/ 95250 h 104775"/>
                <a:gd name="connsiteX8" fmla="*/ 28575 w 209550"/>
                <a:gd name="connsiteY8" fmla="*/ 98425 h 104775"/>
                <a:gd name="connsiteX9" fmla="*/ 47625 w 209550"/>
                <a:gd name="connsiteY9" fmla="*/ 104775 h 104775"/>
                <a:gd name="connsiteX10" fmla="*/ 107950 w 209550"/>
                <a:gd name="connsiteY10" fmla="*/ 101600 h 104775"/>
                <a:gd name="connsiteX11" fmla="*/ 117475 w 209550"/>
                <a:gd name="connsiteY11" fmla="*/ 95250 h 104775"/>
                <a:gd name="connsiteX12" fmla="*/ 142875 w 209550"/>
                <a:gd name="connsiteY12" fmla="*/ 88900 h 104775"/>
                <a:gd name="connsiteX13" fmla="*/ 165100 w 209550"/>
                <a:gd name="connsiteY13" fmla="*/ 76200 h 104775"/>
                <a:gd name="connsiteX14" fmla="*/ 187325 w 209550"/>
                <a:gd name="connsiteY14" fmla="*/ 69850 h 104775"/>
                <a:gd name="connsiteX15" fmla="*/ 196850 w 209550"/>
                <a:gd name="connsiteY15" fmla="*/ 66675 h 104775"/>
                <a:gd name="connsiteX16" fmla="*/ 209550 w 209550"/>
                <a:gd name="connsiteY16" fmla="*/ 5715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9550" h="104775">
                  <a:moveTo>
                    <a:pt x="85725" y="0"/>
                  </a:moveTo>
                  <a:cubicBezTo>
                    <a:pt x="78317" y="1058"/>
                    <a:pt x="70863" y="1836"/>
                    <a:pt x="63500" y="3175"/>
                  </a:cubicBezTo>
                  <a:cubicBezTo>
                    <a:pt x="54729" y="4770"/>
                    <a:pt x="49436" y="6805"/>
                    <a:pt x="41275" y="9525"/>
                  </a:cubicBezTo>
                  <a:cubicBezTo>
                    <a:pt x="33463" y="17337"/>
                    <a:pt x="27060" y="22079"/>
                    <a:pt x="22225" y="31750"/>
                  </a:cubicBezTo>
                  <a:cubicBezTo>
                    <a:pt x="20728" y="34743"/>
                    <a:pt x="20906" y="38490"/>
                    <a:pt x="19050" y="41275"/>
                  </a:cubicBezTo>
                  <a:cubicBezTo>
                    <a:pt x="16559" y="45011"/>
                    <a:pt x="12135" y="47146"/>
                    <a:pt x="9525" y="50800"/>
                  </a:cubicBezTo>
                  <a:cubicBezTo>
                    <a:pt x="4621" y="57666"/>
                    <a:pt x="2591" y="65252"/>
                    <a:pt x="0" y="73025"/>
                  </a:cubicBezTo>
                  <a:cubicBezTo>
                    <a:pt x="2513" y="83078"/>
                    <a:pt x="1891" y="89845"/>
                    <a:pt x="12700" y="95250"/>
                  </a:cubicBezTo>
                  <a:cubicBezTo>
                    <a:pt x="17527" y="97663"/>
                    <a:pt x="23369" y="97005"/>
                    <a:pt x="28575" y="98425"/>
                  </a:cubicBezTo>
                  <a:cubicBezTo>
                    <a:pt x="35033" y="100186"/>
                    <a:pt x="47625" y="104775"/>
                    <a:pt x="47625" y="104775"/>
                  </a:cubicBezTo>
                  <a:cubicBezTo>
                    <a:pt x="67733" y="103717"/>
                    <a:pt x="87998" y="104321"/>
                    <a:pt x="107950" y="101600"/>
                  </a:cubicBezTo>
                  <a:cubicBezTo>
                    <a:pt x="111731" y="101084"/>
                    <a:pt x="113902" y="96590"/>
                    <a:pt x="117475" y="95250"/>
                  </a:cubicBezTo>
                  <a:cubicBezTo>
                    <a:pt x="131966" y="89816"/>
                    <a:pt x="131124" y="94776"/>
                    <a:pt x="142875" y="88900"/>
                  </a:cubicBezTo>
                  <a:cubicBezTo>
                    <a:pt x="174761" y="72957"/>
                    <a:pt x="126136" y="92899"/>
                    <a:pt x="165100" y="76200"/>
                  </a:cubicBezTo>
                  <a:cubicBezTo>
                    <a:pt x="172713" y="72937"/>
                    <a:pt x="179269" y="72152"/>
                    <a:pt x="187325" y="69850"/>
                  </a:cubicBezTo>
                  <a:cubicBezTo>
                    <a:pt x="190543" y="68931"/>
                    <a:pt x="193857" y="68172"/>
                    <a:pt x="196850" y="66675"/>
                  </a:cubicBezTo>
                  <a:cubicBezTo>
                    <a:pt x="204030" y="63085"/>
                    <a:pt x="205085" y="61615"/>
                    <a:pt x="209550" y="5715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222750" y="2500901"/>
              <a:ext cx="444500" cy="220074"/>
            </a:xfrm>
            <a:custGeom>
              <a:avLst/>
              <a:gdLst>
                <a:gd name="connsiteX0" fmla="*/ 444500 w 444500"/>
                <a:gd name="connsiteY0" fmla="*/ 10524 h 220074"/>
                <a:gd name="connsiteX1" fmla="*/ 355600 w 444500"/>
                <a:gd name="connsiteY1" fmla="*/ 4174 h 220074"/>
                <a:gd name="connsiteX2" fmla="*/ 342900 w 444500"/>
                <a:gd name="connsiteY2" fmla="*/ 10524 h 220074"/>
                <a:gd name="connsiteX3" fmla="*/ 333375 w 444500"/>
                <a:gd name="connsiteY3" fmla="*/ 20049 h 220074"/>
                <a:gd name="connsiteX4" fmla="*/ 323850 w 444500"/>
                <a:gd name="connsiteY4" fmla="*/ 26399 h 220074"/>
                <a:gd name="connsiteX5" fmla="*/ 311150 w 444500"/>
                <a:gd name="connsiteY5" fmla="*/ 42274 h 220074"/>
                <a:gd name="connsiteX6" fmla="*/ 298450 w 444500"/>
                <a:gd name="connsiteY6" fmla="*/ 61324 h 220074"/>
                <a:gd name="connsiteX7" fmla="*/ 292100 w 444500"/>
                <a:gd name="connsiteY7" fmla="*/ 70849 h 220074"/>
                <a:gd name="connsiteX8" fmla="*/ 273050 w 444500"/>
                <a:gd name="connsiteY8" fmla="*/ 83549 h 220074"/>
                <a:gd name="connsiteX9" fmla="*/ 234950 w 444500"/>
                <a:gd name="connsiteY9" fmla="*/ 89899 h 220074"/>
                <a:gd name="connsiteX10" fmla="*/ 196850 w 444500"/>
                <a:gd name="connsiteY10" fmla="*/ 93074 h 220074"/>
                <a:gd name="connsiteX11" fmla="*/ 149225 w 444500"/>
                <a:gd name="connsiteY11" fmla="*/ 102599 h 220074"/>
                <a:gd name="connsiteX12" fmla="*/ 139700 w 444500"/>
                <a:gd name="connsiteY12" fmla="*/ 105774 h 220074"/>
                <a:gd name="connsiteX13" fmla="*/ 123825 w 444500"/>
                <a:gd name="connsiteY13" fmla="*/ 108949 h 220074"/>
                <a:gd name="connsiteX14" fmla="*/ 101600 w 444500"/>
                <a:gd name="connsiteY14" fmla="*/ 121649 h 220074"/>
                <a:gd name="connsiteX15" fmla="*/ 69850 w 444500"/>
                <a:gd name="connsiteY15" fmla="*/ 131174 h 220074"/>
                <a:gd name="connsiteX16" fmla="*/ 60325 w 444500"/>
                <a:gd name="connsiteY16" fmla="*/ 140699 h 220074"/>
                <a:gd name="connsiteX17" fmla="*/ 50800 w 444500"/>
                <a:gd name="connsiteY17" fmla="*/ 143874 h 220074"/>
                <a:gd name="connsiteX18" fmla="*/ 31750 w 444500"/>
                <a:gd name="connsiteY18" fmla="*/ 162924 h 220074"/>
                <a:gd name="connsiteX19" fmla="*/ 22225 w 444500"/>
                <a:gd name="connsiteY19" fmla="*/ 169274 h 220074"/>
                <a:gd name="connsiteX20" fmla="*/ 19050 w 444500"/>
                <a:gd name="connsiteY20" fmla="*/ 178799 h 220074"/>
                <a:gd name="connsiteX21" fmla="*/ 0 w 444500"/>
                <a:gd name="connsiteY21" fmla="*/ 216899 h 220074"/>
                <a:gd name="connsiteX22" fmla="*/ 0 w 444500"/>
                <a:gd name="connsiteY22" fmla="*/ 220074 h 22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4500" h="220074">
                  <a:moveTo>
                    <a:pt x="444500" y="10524"/>
                  </a:moveTo>
                  <a:cubicBezTo>
                    <a:pt x="396822" y="-5369"/>
                    <a:pt x="425951" y="471"/>
                    <a:pt x="355600" y="4174"/>
                  </a:cubicBezTo>
                  <a:cubicBezTo>
                    <a:pt x="351367" y="6291"/>
                    <a:pt x="346751" y="7773"/>
                    <a:pt x="342900" y="10524"/>
                  </a:cubicBezTo>
                  <a:cubicBezTo>
                    <a:pt x="339246" y="13134"/>
                    <a:pt x="336824" y="17174"/>
                    <a:pt x="333375" y="20049"/>
                  </a:cubicBezTo>
                  <a:cubicBezTo>
                    <a:pt x="330444" y="22492"/>
                    <a:pt x="327025" y="24282"/>
                    <a:pt x="323850" y="26399"/>
                  </a:cubicBezTo>
                  <a:cubicBezTo>
                    <a:pt x="316700" y="47849"/>
                    <a:pt x="326616" y="24599"/>
                    <a:pt x="311150" y="42274"/>
                  </a:cubicBezTo>
                  <a:cubicBezTo>
                    <a:pt x="306124" y="48017"/>
                    <a:pt x="302683" y="54974"/>
                    <a:pt x="298450" y="61324"/>
                  </a:cubicBezTo>
                  <a:cubicBezTo>
                    <a:pt x="296333" y="64499"/>
                    <a:pt x="295275" y="68732"/>
                    <a:pt x="292100" y="70849"/>
                  </a:cubicBezTo>
                  <a:cubicBezTo>
                    <a:pt x="285750" y="75082"/>
                    <a:pt x="280534" y="82052"/>
                    <a:pt x="273050" y="83549"/>
                  </a:cubicBezTo>
                  <a:cubicBezTo>
                    <a:pt x="257725" y="86614"/>
                    <a:pt x="251578" y="88149"/>
                    <a:pt x="234950" y="89899"/>
                  </a:cubicBezTo>
                  <a:cubicBezTo>
                    <a:pt x="222276" y="91233"/>
                    <a:pt x="209550" y="92016"/>
                    <a:pt x="196850" y="93074"/>
                  </a:cubicBezTo>
                  <a:cubicBezTo>
                    <a:pt x="159523" y="102406"/>
                    <a:pt x="224096" y="86555"/>
                    <a:pt x="149225" y="102599"/>
                  </a:cubicBezTo>
                  <a:cubicBezTo>
                    <a:pt x="145953" y="103300"/>
                    <a:pt x="142947" y="104962"/>
                    <a:pt x="139700" y="105774"/>
                  </a:cubicBezTo>
                  <a:cubicBezTo>
                    <a:pt x="134465" y="107083"/>
                    <a:pt x="129117" y="107891"/>
                    <a:pt x="123825" y="108949"/>
                  </a:cubicBezTo>
                  <a:cubicBezTo>
                    <a:pt x="115233" y="114677"/>
                    <a:pt x="111671" y="117621"/>
                    <a:pt x="101600" y="121649"/>
                  </a:cubicBezTo>
                  <a:cubicBezTo>
                    <a:pt x="88717" y="126802"/>
                    <a:pt x="82325" y="128055"/>
                    <a:pt x="69850" y="131174"/>
                  </a:cubicBezTo>
                  <a:cubicBezTo>
                    <a:pt x="66675" y="134349"/>
                    <a:pt x="64061" y="138208"/>
                    <a:pt x="60325" y="140699"/>
                  </a:cubicBezTo>
                  <a:cubicBezTo>
                    <a:pt x="57540" y="142555"/>
                    <a:pt x="53442" y="141819"/>
                    <a:pt x="50800" y="143874"/>
                  </a:cubicBezTo>
                  <a:cubicBezTo>
                    <a:pt x="43711" y="149387"/>
                    <a:pt x="39222" y="157943"/>
                    <a:pt x="31750" y="162924"/>
                  </a:cubicBezTo>
                  <a:lnTo>
                    <a:pt x="22225" y="169274"/>
                  </a:lnTo>
                  <a:cubicBezTo>
                    <a:pt x="21167" y="172449"/>
                    <a:pt x="20675" y="175873"/>
                    <a:pt x="19050" y="178799"/>
                  </a:cubicBezTo>
                  <a:cubicBezTo>
                    <a:pt x="12629" y="190357"/>
                    <a:pt x="0" y="202064"/>
                    <a:pt x="0" y="216899"/>
                  </a:cubicBezTo>
                  <a:lnTo>
                    <a:pt x="0" y="220074"/>
                  </a:ln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606925" y="2724150"/>
              <a:ext cx="171450" cy="162537"/>
            </a:xfrm>
            <a:custGeom>
              <a:avLst/>
              <a:gdLst>
                <a:gd name="connsiteX0" fmla="*/ 171450 w 171450"/>
                <a:gd name="connsiteY0" fmla="*/ 0 h 162537"/>
                <a:gd name="connsiteX1" fmla="*/ 155575 w 171450"/>
                <a:gd name="connsiteY1" fmla="*/ 9525 h 162537"/>
                <a:gd name="connsiteX2" fmla="*/ 146050 w 171450"/>
                <a:gd name="connsiteY2" fmla="*/ 12700 h 162537"/>
                <a:gd name="connsiteX3" fmla="*/ 120650 w 171450"/>
                <a:gd name="connsiteY3" fmla="*/ 28575 h 162537"/>
                <a:gd name="connsiteX4" fmla="*/ 114300 w 171450"/>
                <a:gd name="connsiteY4" fmla="*/ 38100 h 162537"/>
                <a:gd name="connsiteX5" fmla="*/ 92075 w 171450"/>
                <a:gd name="connsiteY5" fmla="*/ 47625 h 162537"/>
                <a:gd name="connsiteX6" fmla="*/ 73025 w 171450"/>
                <a:gd name="connsiteY6" fmla="*/ 63500 h 162537"/>
                <a:gd name="connsiteX7" fmla="*/ 63500 w 171450"/>
                <a:gd name="connsiteY7" fmla="*/ 66675 h 162537"/>
                <a:gd name="connsiteX8" fmla="*/ 44450 w 171450"/>
                <a:gd name="connsiteY8" fmla="*/ 82550 h 162537"/>
                <a:gd name="connsiteX9" fmla="*/ 25400 w 171450"/>
                <a:gd name="connsiteY9" fmla="*/ 95250 h 162537"/>
                <a:gd name="connsiteX10" fmla="*/ 19050 w 171450"/>
                <a:gd name="connsiteY10" fmla="*/ 104775 h 162537"/>
                <a:gd name="connsiteX11" fmla="*/ 9525 w 171450"/>
                <a:gd name="connsiteY11" fmla="*/ 107950 h 162537"/>
                <a:gd name="connsiteX12" fmla="*/ 0 w 171450"/>
                <a:gd name="connsiteY12" fmla="*/ 117475 h 162537"/>
                <a:gd name="connsiteX13" fmla="*/ 12700 w 171450"/>
                <a:gd name="connsiteY13" fmla="*/ 120650 h 162537"/>
                <a:gd name="connsiteX14" fmla="*/ 41275 w 171450"/>
                <a:gd name="connsiteY14" fmla="*/ 123825 h 162537"/>
                <a:gd name="connsiteX15" fmla="*/ 57150 w 171450"/>
                <a:gd name="connsiteY15" fmla="*/ 130175 h 162537"/>
                <a:gd name="connsiteX16" fmla="*/ 79375 w 171450"/>
                <a:gd name="connsiteY16" fmla="*/ 136525 h 162537"/>
                <a:gd name="connsiteX17" fmla="*/ 101600 w 171450"/>
                <a:gd name="connsiteY17" fmla="*/ 152400 h 162537"/>
                <a:gd name="connsiteX18" fmla="*/ 111125 w 171450"/>
                <a:gd name="connsiteY18" fmla="*/ 155575 h 162537"/>
                <a:gd name="connsiteX19" fmla="*/ 120650 w 171450"/>
                <a:gd name="connsiteY19" fmla="*/ 161925 h 162537"/>
                <a:gd name="connsiteX20" fmla="*/ 139700 w 171450"/>
                <a:gd name="connsiteY20" fmla="*/ 161925 h 16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1450" h="162537">
                  <a:moveTo>
                    <a:pt x="171450" y="0"/>
                  </a:moveTo>
                  <a:cubicBezTo>
                    <a:pt x="166158" y="3175"/>
                    <a:pt x="161095" y="6765"/>
                    <a:pt x="155575" y="9525"/>
                  </a:cubicBezTo>
                  <a:cubicBezTo>
                    <a:pt x="152582" y="11022"/>
                    <a:pt x="148835" y="10844"/>
                    <a:pt x="146050" y="12700"/>
                  </a:cubicBezTo>
                  <a:cubicBezTo>
                    <a:pt x="115551" y="33033"/>
                    <a:pt x="162201" y="11955"/>
                    <a:pt x="120650" y="28575"/>
                  </a:cubicBezTo>
                  <a:cubicBezTo>
                    <a:pt x="118533" y="31750"/>
                    <a:pt x="116998" y="35402"/>
                    <a:pt x="114300" y="38100"/>
                  </a:cubicBezTo>
                  <a:cubicBezTo>
                    <a:pt x="106991" y="45409"/>
                    <a:pt x="101791" y="45196"/>
                    <a:pt x="92075" y="47625"/>
                  </a:cubicBezTo>
                  <a:cubicBezTo>
                    <a:pt x="85053" y="54647"/>
                    <a:pt x="81866" y="59080"/>
                    <a:pt x="73025" y="63500"/>
                  </a:cubicBezTo>
                  <a:cubicBezTo>
                    <a:pt x="70032" y="64997"/>
                    <a:pt x="66493" y="65178"/>
                    <a:pt x="63500" y="66675"/>
                  </a:cubicBezTo>
                  <a:cubicBezTo>
                    <a:pt x="49885" y="73482"/>
                    <a:pt x="57089" y="72719"/>
                    <a:pt x="44450" y="82550"/>
                  </a:cubicBezTo>
                  <a:cubicBezTo>
                    <a:pt x="38426" y="87235"/>
                    <a:pt x="25400" y="95250"/>
                    <a:pt x="25400" y="95250"/>
                  </a:cubicBezTo>
                  <a:cubicBezTo>
                    <a:pt x="23283" y="98425"/>
                    <a:pt x="22030" y="102391"/>
                    <a:pt x="19050" y="104775"/>
                  </a:cubicBezTo>
                  <a:cubicBezTo>
                    <a:pt x="16437" y="106866"/>
                    <a:pt x="12310" y="106094"/>
                    <a:pt x="9525" y="107950"/>
                  </a:cubicBezTo>
                  <a:cubicBezTo>
                    <a:pt x="5789" y="110441"/>
                    <a:pt x="3175" y="114300"/>
                    <a:pt x="0" y="117475"/>
                  </a:cubicBezTo>
                  <a:cubicBezTo>
                    <a:pt x="4233" y="118533"/>
                    <a:pt x="8387" y="119986"/>
                    <a:pt x="12700" y="120650"/>
                  </a:cubicBezTo>
                  <a:cubicBezTo>
                    <a:pt x="22172" y="122107"/>
                    <a:pt x="31904" y="121817"/>
                    <a:pt x="41275" y="123825"/>
                  </a:cubicBezTo>
                  <a:cubicBezTo>
                    <a:pt x="46848" y="125019"/>
                    <a:pt x="51814" y="128174"/>
                    <a:pt x="57150" y="130175"/>
                  </a:cubicBezTo>
                  <a:cubicBezTo>
                    <a:pt x="66260" y="133591"/>
                    <a:pt x="69367" y="134023"/>
                    <a:pt x="79375" y="136525"/>
                  </a:cubicBezTo>
                  <a:cubicBezTo>
                    <a:pt x="82251" y="138682"/>
                    <a:pt x="96957" y="150079"/>
                    <a:pt x="101600" y="152400"/>
                  </a:cubicBezTo>
                  <a:cubicBezTo>
                    <a:pt x="104593" y="153897"/>
                    <a:pt x="108132" y="154078"/>
                    <a:pt x="111125" y="155575"/>
                  </a:cubicBezTo>
                  <a:cubicBezTo>
                    <a:pt x="114538" y="157282"/>
                    <a:pt x="116925" y="161097"/>
                    <a:pt x="120650" y="161925"/>
                  </a:cubicBezTo>
                  <a:cubicBezTo>
                    <a:pt x="126849" y="163303"/>
                    <a:pt x="133350" y="161925"/>
                    <a:pt x="139700" y="161925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318000" y="2019300"/>
              <a:ext cx="95482" cy="164628"/>
            </a:xfrm>
            <a:custGeom>
              <a:avLst/>
              <a:gdLst>
                <a:gd name="connsiteX0" fmla="*/ 0 w 95482"/>
                <a:gd name="connsiteY0" fmla="*/ 25400 h 164628"/>
                <a:gd name="connsiteX1" fmla="*/ 6350 w 95482"/>
                <a:gd name="connsiteY1" fmla="*/ 41275 h 164628"/>
                <a:gd name="connsiteX2" fmla="*/ 12700 w 95482"/>
                <a:gd name="connsiteY2" fmla="*/ 79375 h 164628"/>
                <a:gd name="connsiteX3" fmla="*/ 15875 w 95482"/>
                <a:gd name="connsiteY3" fmla="*/ 92075 h 164628"/>
                <a:gd name="connsiteX4" fmla="*/ 25400 w 95482"/>
                <a:gd name="connsiteY4" fmla="*/ 111125 h 164628"/>
                <a:gd name="connsiteX5" fmla="*/ 31750 w 95482"/>
                <a:gd name="connsiteY5" fmla="*/ 123825 h 164628"/>
                <a:gd name="connsiteX6" fmla="*/ 38100 w 95482"/>
                <a:gd name="connsiteY6" fmla="*/ 133350 h 164628"/>
                <a:gd name="connsiteX7" fmla="*/ 41275 w 95482"/>
                <a:gd name="connsiteY7" fmla="*/ 142875 h 164628"/>
                <a:gd name="connsiteX8" fmla="*/ 50800 w 95482"/>
                <a:gd name="connsiteY8" fmla="*/ 152400 h 164628"/>
                <a:gd name="connsiteX9" fmla="*/ 53975 w 95482"/>
                <a:gd name="connsiteY9" fmla="*/ 161925 h 164628"/>
                <a:gd name="connsiteX10" fmla="*/ 85725 w 95482"/>
                <a:gd name="connsiteY10" fmla="*/ 149225 h 164628"/>
                <a:gd name="connsiteX11" fmla="*/ 88900 w 95482"/>
                <a:gd name="connsiteY11" fmla="*/ 31750 h 164628"/>
                <a:gd name="connsiteX12" fmla="*/ 95250 w 95482"/>
                <a:gd name="connsiteY12" fmla="*/ 9525 h 164628"/>
                <a:gd name="connsiteX13" fmla="*/ 95250 w 95482"/>
                <a:gd name="connsiteY13" fmla="*/ 0 h 16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482" h="164628">
                  <a:moveTo>
                    <a:pt x="0" y="25400"/>
                  </a:moveTo>
                  <a:cubicBezTo>
                    <a:pt x="2117" y="30692"/>
                    <a:pt x="4712" y="35816"/>
                    <a:pt x="6350" y="41275"/>
                  </a:cubicBezTo>
                  <a:cubicBezTo>
                    <a:pt x="9387" y="51400"/>
                    <a:pt x="10988" y="69958"/>
                    <a:pt x="12700" y="79375"/>
                  </a:cubicBezTo>
                  <a:cubicBezTo>
                    <a:pt x="13481" y="83668"/>
                    <a:pt x="14676" y="87879"/>
                    <a:pt x="15875" y="92075"/>
                  </a:cubicBezTo>
                  <a:cubicBezTo>
                    <a:pt x="20033" y="106628"/>
                    <a:pt x="17449" y="97210"/>
                    <a:pt x="25400" y="111125"/>
                  </a:cubicBezTo>
                  <a:cubicBezTo>
                    <a:pt x="27748" y="115234"/>
                    <a:pt x="29402" y="119716"/>
                    <a:pt x="31750" y="123825"/>
                  </a:cubicBezTo>
                  <a:cubicBezTo>
                    <a:pt x="33643" y="127138"/>
                    <a:pt x="36393" y="129937"/>
                    <a:pt x="38100" y="133350"/>
                  </a:cubicBezTo>
                  <a:cubicBezTo>
                    <a:pt x="39597" y="136343"/>
                    <a:pt x="39419" y="140090"/>
                    <a:pt x="41275" y="142875"/>
                  </a:cubicBezTo>
                  <a:cubicBezTo>
                    <a:pt x="43766" y="146611"/>
                    <a:pt x="47625" y="149225"/>
                    <a:pt x="50800" y="152400"/>
                  </a:cubicBezTo>
                  <a:cubicBezTo>
                    <a:pt x="51858" y="155575"/>
                    <a:pt x="50693" y="161269"/>
                    <a:pt x="53975" y="161925"/>
                  </a:cubicBezTo>
                  <a:cubicBezTo>
                    <a:pt x="82775" y="167685"/>
                    <a:pt x="80602" y="164593"/>
                    <a:pt x="85725" y="149225"/>
                  </a:cubicBezTo>
                  <a:cubicBezTo>
                    <a:pt x="86783" y="110067"/>
                    <a:pt x="86991" y="70876"/>
                    <a:pt x="88900" y="31750"/>
                  </a:cubicBezTo>
                  <a:cubicBezTo>
                    <a:pt x="89579" y="17834"/>
                    <a:pt x="93232" y="21632"/>
                    <a:pt x="95250" y="9525"/>
                  </a:cubicBezTo>
                  <a:cubicBezTo>
                    <a:pt x="95772" y="6393"/>
                    <a:pt x="95250" y="3175"/>
                    <a:pt x="95250" y="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003675" y="2085975"/>
              <a:ext cx="115972" cy="127000"/>
            </a:xfrm>
            <a:custGeom>
              <a:avLst/>
              <a:gdLst>
                <a:gd name="connsiteX0" fmla="*/ 0 w 115972"/>
                <a:gd name="connsiteY0" fmla="*/ 3175 h 127000"/>
                <a:gd name="connsiteX1" fmla="*/ 12700 w 115972"/>
                <a:gd name="connsiteY1" fmla="*/ 19050 h 127000"/>
                <a:gd name="connsiteX2" fmla="*/ 19050 w 115972"/>
                <a:gd name="connsiteY2" fmla="*/ 31750 h 127000"/>
                <a:gd name="connsiteX3" fmla="*/ 25400 w 115972"/>
                <a:gd name="connsiteY3" fmla="*/ 41275 h 127000"/>
                <a:gd name="connsiteX4" fmla="*/ 34925 w 115972"/>
                <a:gd name="connsiteY4" fmla="*/ 63500 h 127000"/>
                <a:gd name="connsiteX5" fmla="*/ 41275 w 115972"/>
                <a:gd name="connsiteY5" fmla="*/ 82550 h 127000"/>
                <a:gd name="connsiteX6" fmla="*/ 66675 w 115972"/>
                <a:gd name="connsiteY6" fmla="*/ 111125 h 127000"/>
                <a:gd name="connsiteX7" fmla="*/ 85725 w 115972"/>
                <a:gd name="connsiteY7" fmla="*/ 123825 h 127000"/>
                <a:gd name="connsiteX8" fmla="*/ 95250 w 115972"/>
                <a:gd name="connsiteY8" fmla="*/ 127000 h 127000"/>
                <a:gd name="connsiteX9" fmla="*/ 114300 w 115972"/>
                <a:gd name="connsiteY9" fmla="*/ 123825 h 127000"/>
                <a:gd name="connsiteX10" fmla="*/ 111125 w 115972"/>
                <a:gd name="connsiteY10" fmla="*/ 69850 h 127000"/>
                <a:gd name="connsiteX11" fmla="*/ 107950 w 115972"/>
                <a:gd name="connsiteY11" fmla="*/ 3175 h 127000"/>
                <a:gd name="connsiteX12" fmla="*/ 107950 w 115972"/>
                <a:gd name="connsiteY12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972" h="127000">
                  <a:moveTo>
                    <a:pt x="0" y="3175"/>
                  </a:moveTo>
                  <a:cubicBezTo>
                    <a:pt x="4233" y="8467"/>
                    <a:pt x="8941" y="13411"/>
                    <a:pt x="12700" y="19050"/>
                  </a:cubicBezTo>
                  <a:cubicBezTo>
                    <a:pt x="15325" y="22988"/>
                    <a:pt x="16702" y="27641"/>
                    <a:pt x="19050" y="31750"/>
                  </a:cubicBezTo>
                  <a:cubicBezTo>
                    <a:pt x="20943" y="35063"/>
                    <a:pt x="23283" y="38100"/>
                    <a:pt x="25400" y="41275"/>
                  </a:cubicBezTo>
                  <a:cubicBezTo>
                    <a:pt x="33799" y="74870"/>
                    <a:pt x="22396" y="35309"/>
                    <a:pt x="34925" y="63500"/>
                  </a:cubicBezTo>
                  <a:cubicBezTo>
                    <a:pt x="37643" y="69617"/>
                    <a:pt x="37562" y="76981"/>
                    <a:pt x="41275" y="82550"/>
                  </a:cubicBezTo>
                  <a:cubicBezTo>
                    <a:pt x="48910" y="94002"/>
                    <a:pt x="53626" y="102426"/>
                    <a:pt x="66675" y="111125"/>
                  </a:cubicBezTo>
                  <a:cubicBezTo>
                    <a:pt x="73025" y="115358"/>
                    <a:pt x="78485" y="121412"/>
                    <a:pt x="85725" y="123825"/>
                  </a:cubicBezTo>
                  <a:lnTo>
                    <a:pt x="95250" y="127000"/>
                  </a:lnTo>
                  <a:lnTo>
                    <a:pt x="114300" y="123825"/>
                  </a:lnTo>
                  <a:cubicBezTo>
                    <a:pt x="119124" y="106460"/>
                    <a:pt x="112072" y="87848"/>
                    <a:pt x="111125" y="69850"/>
                  </a:cubicBezTo>
                  <a:cubicBezTo>
                    <a:pt x="109956" y="47631"/>
                    <a:pt x="108960" y="25402"/>
                    <a:pt x="107950" y="3175"/>
                  </a:cubicBezTo>
                  <a:cubicBezTo>
                    <a:pt x="107902" y="2118"/>
                    <a:pt x="107950" y="1058"/>
                    <a:pt x="107950" y="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6962426" y="641350"/>
              <a:ext cx="362299" cy="965200"/>
            </a:xfrm>
            <a:custGeom>
              <a:avLst/>
              <a:gdLst>
                <a:gd name="connsiteX0" fmla="*/ 362299 w 362299"/>
                <a:gd name="connsiteY0" fmla="*/ 0 h 965200"/>
                <a:gd name="connsiteX1" fmla="*/ 355949 w 362299"/>
                <a:gd name="connsiteY1" fmla="*/ 19050 h 965200"/>
                <a:gd name="connsiteX2" fmla="*/ 340074 w 362299"/>
                <a:gd name="connsiteY2" fmla="*/ 34925 h 965200"/>
                <a:gd name="connsiteX3" fmla="*/ 321024 w 362299"/>
                <a:gd name="connsiteY3" fmla="*/ 50800 h 965200"/>
                <a:gd name="connsiteX4" fmla="*/ 308324 w 362299"/>
                <a:gd name="connsiteY4" fmla="*/ 63500 h 965200"/>
                <a:gd name="connsiteX5" fmla="*/ 305149 w 362299"/>
                <a:gd name="connsiteY5" fmla="*/ 73025 h 965200"/>
                <a:gd name="connsiteX6" fmla="*/ 279749 w 362299"/>
                <a:gd name="connsiteY6" fmla="*/ 101600 h 965200"/>
                <a:gd name="connsiteX7" fmla="*/ 273399 w 362299"/>
                <a:gd name="connsiteY7" fmla="*/ 114300 h 965200"/>
                <a:gd name="connsiteX8" fmla="*/ 260699 w 362299"/>
                <a:gd name="connsiteY8" fmla="*/ 133350 h 965200"/>
                <a:gd name="connsiteX9" fmla="*/ 257524 w 362299"/>
                <a:gd name="connsiteY9" fmla="*/ 152400 h 965200"/>
                <a:gd name="connsiteX10" fmla="*/ 251174 w 362299"/>
                <a:gd name="connsiteY10" fmla="*/ 171450 h 965200"/>
                <a:gd name="connsiteX11" fmla="*/ 247999 w 362299"/>
                <a:gd name="connsiteY11" fmla="*/ 187325 h 965200"/>
                <a:gd name="connsiteX12" fmla="*/ 244824 w 362299"/>
                <a:gd name="connsiteY12" fmla="*/ 238125 h 965200"/>
                <a:gd name="connsiteX13" fmla="*/ 241649 w 362299"/>
                <a:gd name="connsiteY13" fmla="*/ 250825 h 965200"/>
                <a:gd name="connsiteX14" fmla="*/ 232124 w 362299"/>
                <a:gd name="connsiteY14" fmla="*/ 304800 h 965200"/>
                <a:gd name="connsiteX15" fmla="*/ 228949 w 362299"/>
                <a:gd name="connsiteY15" fmla="*/ 320675 h 965200"/>
                <a:gd name="connsiteX16" fmla="*/ 222599 w 362299"/>
                <a:gd name="connsiteY16" fmla="*/ 342900 h 965200"/>
                <a:gd name="connsiteX17" fmla="*/ 219424 w 362299"/>
                <a:gd name="connsiteY17" fmla="*/ 355600 h 965200"/>
                <a:gd name="connsiteX18" fmla="*/ 216249 w 362299"/>
                <a:gd name="connsiteY18" fmla="*/ 444500 h 965200"/>
                <a:gd name="connsiteX19" fmla="*/ 209899 w 362299"/>
                <a:gd name="connsiteY19" fmla="*/ 469900 h 965200"/>
                <a:gd name="connsiteX20" fmla="*/ 200374 w 362299"/>
                <a:gd name="connsiteY20" fmla="*/ 501650 h 965200"/>
                <a:gd name="connsiteX21" fmla="*/ 194024 w 362299"/>
                <a:gd name="connsiteY21" fmla="*/ 511175 h 965200"/>
                <a:gd name="connsiteX22" fmla="*/ 187674 w 362299"/>
                <a:gd name="connsiteY22" fmla="*/ 530225 h 965200"/>
                <a:gd name="connsiteX23" fmla="*/ 174974 w 362299"/>
                <a:gd name="connsiteY23" fmla="*/ 561975 h 965200"/>
                <a:gd name="connsiteX24" fmla="*/ 171799 w 362299"/>
                <a:gd name="connsiteY24" fmla="*/ 571500 h 965200"/>
                <a:gd name="connsiteX25" fmla="*/ 168624 w 362299"/>
                <a:gd name="connsiteY25" fmla="*/ 581025 h 965200"/>
                <a:gd name="connsiteX26" fmla="*/ 162274 w 362299"/>
                <a:gd name="connsiteY26" fmla="*/ 593725 h 965200"/>
                <a:gd name="connsiteX27" fmla="*/ 159099 w 362299"/>
                <a:gd name="connsiteY27" fmla="*/ 609600 h 965200"/>
                <a:gd name="connsiteX28" fmla="*/ 152749 w 362299"/>
                <a:gd name="connsiteY28" fmla="*/ 619125 h 965200"/>
                <a:gd name="connsiteX29" fmla="*/ 149574 w 362299"/>
                <a:gd name="connsiteY29" fmla="*/ 631825 h 965200"/>
                <a:gd name="connsiteX30" fmla="*/ 143224 w 362299"/>
                <a:gd name="connsiteY30" fmla="*/ 650875 h 965200"/>
                <a:gd name="connsiteX31" fmla="*/ 140049 w 362299"/>
                <a:gd name="connsiteY31" fmla="*/ 660400 h 965200"/>
                <a:gd name="connsiteX32" fmla="*/ 136874 w 362299"/>
                <a:gd name="connsiteY32" fmla="*/ 714375 h 965200"/>
                <a:gd name="connsiteX33" fmla="*/ 130524 w 362299"/>
                <a:gd name="connsiteY33" fmla="*/ 746125 h 965200"/>
                <a:gd name="connsiteX34" fmla="*/ 127349 w 362299"/>
                <a:gd name="connsiteY34" fmla="*/ 762000 h 965200"/>
                <a:gd name="connsiteX35" fmla="*/ 120999 w 362299"/>
                <a:gd name="connsiteY35" fmla="*/ 781050 h 965200"/>
                <a:gd name="connsiteX36" fmla="*/ 117824 w 362299"/>
                <a:gd name="connsiteY36" fmla="*/ 800100 h 965200"/>
                <a:gd name="connsiteX37" fmla="*/ 111474 w 362299"/>
                <a:gd name="connsiteY37" fmla="*/ 825500 h 965200"/>
                <a:gd name="connsiteX38" fmla="*/ 105124 w 362299"/>
                <a:gd name="connsiteY38" fmla="*/ 838200 h 965200"/>
                <a:gd name="connsiteX39" fmla="*/ 95599 w 362299"/>
                <a:gd name="connsiteY39" fmla="*/ 847725 h 965200"/>
                <a:gd name="connsiteX40" fmla="*/ 89249 w 362299"/>
                <a:gd name="connsiteY40" fmla="*/ 857250 h 965200"/>
                <a:gd name="connsiteX41" fmla="*/ 70199 w 362299"/>
                <a:gd name="connsiteY41" fmla="*/ 876300 h 965200"/>
                <a:gd name="connsiteX42" fmla="*/ 63849 w 362299"/>
                <a:gd name="connsiteY42" fmla="*/ 885825 h 965200"/>
                <a:gd name="connsiteX43" fmla="*/ 44799 w 362299"/>
                <a:gd name="connsiteY43" fmla="*/ 904875 h 965200"/>
                <a:gd name="connsiteX44" fmla="*/ 35274 w 362299"/>
                <a:gd name="connsiteY44" fmla="*/ 914400 h 965200"/>
                <a:gd name="connsiteX45" fmla="*/ 16224 w 362299"/>
                <a:gd name="connsiteY45" fmla="*/ 939800 h 965200"/>
                <a:gd name="connsiteX46" fmla="*/ 349 w 362299"/>
                <a:gd name="connsiteY46" fmla="*/ 958850 h 965200"/>
                <a:gd name="connsiteX47" fmla="*/ 349 w 362299"/>
                <a:gd name="connsiteY47" fmla="*/ 96520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2299" h="965200">
                  <a:moveTo>
                    <a:pt x="362299" y="0"/>
                  </a:moveTo>
                  <a:cubicBezTo>
                    <a:pt x="360182" y="6350"/>
                    <a:pt x="358667" y="12933"/>
                    <a:pt x="355949" y="19050"/>
                  </a:cubicBezTo>
                  <a:cubicBezTo>
                    <a:pt x="350471" y="31376"/>
                    <a:pt x="349786" y="26832"/>
                    <a:pt x="340074" y="34925"/>
                  </a:cubicBezTo>
                  <a:cubicBezTo>
                    <a:pt x="315628" y="55297"/>
                    <a:pt x="344673" y="35034"/>
                    <a:pt x="321024" y="50800"/>
                  </a:cubicBezTo>
                  <a:cubicBezTo>
                    <a:pt x="312557" y="76200"/>
                    <a:pt x="325257" y="46567"/>
                    <a:pt x="308324" y="63500"/>
                  </a:cubicBezTo>
                  <a:cubicBezTo>
                    <a:pt x="305957" y="65867"/>
                    <a:pt x="307204" y="70383"/>
                    <a:pt x="305149" y="73025"/>
                  </a:cubicBezTo>
                  <a:cubicBezTo>
                    <a:pt x="284376" y="99733"/>
                    <a:pt x="290666" y="82496"/>
                    <a:pt x="279749" y="101600"/>
                  </a:cubicBezTo>
                  <a:cubicBezTo>
                    <a:pt x="277401" y="105709"/>
                    <a:pt x="275834" y="110241"/>
                    <a:pt x="273399" y="114300"/>
                  </a:cubicBezTo>
                  <a:cubicBezTo>
                    <a:pt x="269472" y="120844"/>
                    <a:pt x="260699" y="133350"/>
                    <a:pt x="260699" y="133350"/>
                  </a:cubicBezTo>
                  <a:cubicBezTo>
                    <a:pt x="259641" y="139700"/>
                    <a:pt x="259085" y="146155"/>
                    <a:pt x="257524" y="152400"/>
                  </a:cubicBezTo>
                  <a:cubicBezTo>
                    <a:pt x="255901" y="158894"/>
                    <a:pt x="252487" y="164886"/>
                    <a:pt x="251174" y="171450"/>
                  </a:cubicBezTo>
                  <a:lnTo>
                    <a:pt x="247999" y="187325"/>
                  </a:lnTo>
                  <a:cubicBezTo>
                    <a:pt x="246941" y="204258"/>
                    <a:pt x="246512" y="221243"/>
                    <a:pt x="244824" y="238125"/>
                  </a:cubicBezTo>
                  <a:cubicBezTo>
                    <a:pt x="244390" y="242467"/>
                    <a:pt x="242465" y="246538"/>
                    <a:pt x="241649" y="250825"/>
                  </a:cubicBezTo>
                  <a:cubicBezTo>
                    <a:pt x="238231" y="268772"/>
                    <a:pt x="235392" y="286825"/>
                    <a:pt x="232124" y="304800"/>
                  </a:cubicBezTo>
                  <a:cubicBezTo>
                    <a:pt x="231159" y="310109"/>
                    <a:pt x="230258" y="315440"/>
                    <a:pt x="228949" y="320675"/>
                  </a:cubicBezTo>
                  <a:cubicBezTo>
                    <a:pt x="219023" y="360377"/>
                    <a:pt x="231709" y="311016"/>
                    <a:pt x="222599" y="342900"/>
                  </a:cubicBezTo>
                  <a:cubicBezTo>
                    <a:pt x="221400" y="347096"/>
                    <a:pt x="220482" y="351367"/>
                    <a:pt x="219424" y="355600"/>
                  </a:cubicBezTo>
                  <a:cubicBezTo>
                    <a:pt x="218366" y="385233"/>
                    <a:pt x="218711" y="414950"/>
                    <a:pt x="216249" y="444500"/>
                  </a:cubicBezTo>
                  <a:cubicBezTo>
                    <a:pt x="215524" y="453197"/>
                    <a:pt x="212016" y="461433"/>
                    <a:pt x="209899" y="469900"/>
                  </a:cubicBezTo>
                  <a:cubicBezTo>
                    <a:pt x="208124" y="476999"/>
                    <a:pt x="203466" y="497012"/>
                    <a:pt x="200374" y="501650"/>
                  </a:cubicBezTo>
                  <a:cubicBezTo>
                    <a:pt x="198257" y="504825"/>
                    <a:pt x="195574" y="507688"/>
                    <a:pt x="194024" y="511175"/>
                  </a:cubicBezTo>
                  <a:cubicBezTo>
                    <a:pt x="191306" y="517292"/>
                    <a:pt x="190667" y="524238"/>
                    <a:pt x="187674" y="530225"/>
                  </a:cubicBezTo>
                  <a:cubicBezTo>
                    <a:pt x="178331" y="548912"/>
                    <a:pt x="182821" y="538435"/>
                    <a:pt x="174974" y="561975"/>
                  </a:cubicBezTo>
                  <a:lnTo>
                    <a:pt x="171799" y="571500"/>
                  </a:lnTo>
                  <a:cubicBezTo>
                    <a:pt x="170741" y="574675"/>
                    <a:pt x="170121" y="578032"/>
                    <a:pt x="168624" y="581025"/>
                  </a:cubicBezTo>
                  <a:lnTo>
                    <a:pt x="162274" y="593725"/>
                  </a:lnTo>
                  <a:cubicBezTo>
                    <a:pt x="161216" y="599017"/>
                    <a:pt x="160994" y="604547"/>
                    <a:pt x="159099" y="609600"/>
                  </a:cubicBezTo>
                  <a:cubicBezTo>
                    <a:pt x="157759" y="613173"/>
                    <a:pt x="154252" y="615618"/>
                    <a:pt x="152749" y="619125"/>
                  </a:cubicBezTo>
                  <a:cubicBezTo>
                    <a:pt x="151030" y="623136"/>
                    <a:pt x="150828" y="627645"/>
                    <a:pt x="149574" y="631825"/>
                  </a:cubicBezTo>
                  <a:cubicBezTo>
                    <a:pt x="147651" y="638236"/>
                    <a:pt x="145341" y="644525"/>
                    <a:pt x="143224" y="650875"/>
                  </a:cubicBezTo>
                  <a:lnTo>
                    <a:pt x="140049" y="660400"/>
                  </a:lnTo>
                  <a:cubicBezTo>
                    <a:pt x="138991" y="678392"/>
                    <a:pt x="138864" y="696462"/>
                    <a:pt x="136874" y="714375"/>
                  </a:cubicBezTo>
                  <a:cubicBezTo>
                    <a:pt x="135682" y="725102"/>
                    <a:pt x="132641" y="735542"/>
                    <a:pt x="130524" y="746125"/>
                  </a:cubicBezTo>
                  <a:cubicBezTo>
                    <a:pt x="129466" y="751417"/>
                    <a:pt x="129056" y="756880"/>
                    <a:pt x="127349" y="762000"/>
                  </a:cubicBezTo>
                  <a:cubicBezTo>
                    <a:pt x="125232" y="768350"/>
                    <a:pt x="122099" y="774448"/>
                    <a:pt x="120999" y="781050"/>
                  </a:cubicBezTo>
                  <a:cubicBezTo>
                    <a:pt x="119941" y="787400"/>
                    <a:pt x="118976" y="793766"/>
                    <a:pt x="117824" y="800100"/>
                  </a:cubicBezTo>
                  <a:cubicBezTo>
                    <a:pt x="116255" y="808731"/>
                    <a:pt x="114953" y="817383"/>
                    <a:pt x="111474" y="825500"/>
                  </a:cubicBezTo>
                  <a:cubicBezTo>
                    <a:pt x="109610" y="829850"/>
                    <a:pt x="107875" y="834349"/>
                    <a:pt x="105124" y="838200"/>
                  </a:cubicBezTo>
                  <a:cubicBezTo>
                    <a:pt x="102514" y="841854"/>
                    <a:pt x="98474" y="844276"/>
                    <a:pt x="95599" y="847725"/>
                  </a:cubicBezTo>
                  <a:cubicBezTo>
                    <a:pt x="93156" y="850656"/>
                    <a:pt x="91784" y="854398"/>
                    <a:pt x="89249" y="857250"/>
                  </a:cubicBezTo>
                  <a:cubicBezTo>
                    <a:pt x="83283" y="863962"/>
                    <a:pt x="75180" y="868828"/>
                    <a:pt x="70199" y="876300"/>
                  </a:cubicBezTo>
                  <a:cubicBezTo>
                    <a:pt x="68082" y="879475"/>
                    <a:pt x="66384" y="882973"/>
                    <a:pt x="63849" y="885825"/>
                  </a:cubicBezTo>
                  <a:cubicBezTo>
                    <a:pt x="57883" y="892537"/>
                    <a:pt x="51149" y="898525"/>
                    <a:pt x="44799" y="904875"/>
                  </a:cubicBezTo>
                  <a:cubicBezTo>
                    <a:pt x="41624" y="908050"/>
                    <a:pt x="37968" y="910808"/>
                    <a:pt x="35274" y="914400"/>
                  </a:cubicBezTo>
                  <a:cubicBezTo>
                    <a:pt x="28924" y="922867"/>
                    <a:pt x="23708" y="932316"/>
                    <a:pt x="16224" y="939800"/>
                  </a:cubicBezTo>
                  <a:cubicBezTo>
                    <a:pt x="10936" y="945088"/>
                    <a:pt x="3296" y="951483"/>
                    <a:pt x="349" y="958850"/>
                  </a:cubicBezTo>
                  <a:cubicBezTo>
                    <a:pt x="-437" y="960815"/>
                    <a:pt x="349" y="963083"/>
                    <a:pt x="349" y="965200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7245350" y="663575"/>
              <a:ext cx="266700" cy="847725"/>
            </a:xfrm>
            <a:custGeom>
              <a:avLst/>
              <a:gdLst>
                <a:gd name="connsiteX0" fmla="*/ 266700 w 266700"/>
                <a:gd name="connsiteY0" fmla="*/ 0 h 847725"/>
                <a:gd name="connsiteX1" fmla="*/ 225425 w 266700"/>
                <a:gd name="connsiteY1" fmla="*/ 6350 h 847725"/>
                <a:gd name="connsiteX2" fmla="*/ 212725 w 266700"/>
                <a:gd name="connsiteY2" fmla="*/ 12700 h 847725"/>
                <a:gd name="connsiteX3" fmla="*/ 190500 w 266700"/>
                <a:gd name="connsiteY3" fmla="*/ 15875 h 847725"/>
                <a:gd name="connsiteX4" fmla="*/ 171450 w 266700"/>
                <a:gd name="connsiteY4" fmla="*/ 19050 h 847725"/>
                <a:gd name="connsiteX5" fmla="*/ 152400 w 266700"/>
                <a:gd name="connsiteY5" fmla="*/ 28575 h 847725"/>
                <a:gd name="connsiteX6" fmla="*/ 142875 w 266700"/>
                <a:gd name="connsiteY6" fmla="*/ 34925 h 847725"/>
                <a:gd name="connsiteX7" fmla="*/ 130175 w 266700"/>
                <a:gd name="connsiteY7" fmla="*/ 41275 h 847725"/>
                <a:gd name="connsiteX8" fmla="*/ 123825 w 266700"/>
                <a:gd name="connsiteY8" fmla="*/ 50800 h 847725"/>
                <a:gd name="connsiteX9" fmla="*/ 104775 w 266700"/>
                <a:gd name="connsiteY9" fmla="*/ 69850 h 847725"/>
                <a:gd name="connsiteX10" fmla="*/ 88900 w 266700"/>
                <a:gd name="connsiteY10" fmla="*/ 88900 h 847725"/>
                <a:gd name="connsiteX11" fmla="*/ 85725 w 266700"/>
                <a:gd name="connsiteY11" fmla="*/ 98425 h 847725"/>
                <a:gd name="connsiteX12" fmla="*/ 69850 w 266700"/>
                <a:gd name="connsiteY12" fmla="*/ 120650 h 847725"/>
                <a:gd name="connsiteX13" fmla="*/ 63500 w 266700"/>
                <a:gd name="connsiteY13" fmla="*/ 139700 h 847725"/>
                <a:gd name="connsiteX14" fmla="*/ 60325 w 266700"/>
                <a:gd name="connsiteY14" fmla="*/ 149225 h 847725"/>
                <a:gd name="connsiteX15" fmla="*/ 57150 w 266700"/>
                <a:gd name="connsiteY15" fmla="*/ 158750 h 847725"/>
                <a:gd name="connsiteX16" fmla="*/ 50800 w 266700"/>
                <a:gd name="connsiteY16" fmla="*/ 209550 h 847725"/>
                <a:gd name="connsiteX17" fmla="*/ 47625 w 266700"/>
                <a:gd name="connsiteY17" fmla="*/ 225425 h 847725"/>
                <a:gd name="connsiteX18" fmla="*/ 44450 w 266700"/>
                <a:gd name="connsiteY18" fmla="*/ 285750 h 847725"/>
                <a:gd name="connsiteX19" fmla="*/ 41275 w 266700"/>
                <a:gd name="connsiteY19" fmla="*/ 295275 h 847725"/>
                <a:gd name="connsiteX20" fmla="*/ 38100 w 266700"/>
                <a:gd name="connsiteY20" fmla="*/ 365125 h 847725"/>
                <a:gd name="connsiteX21" fmla="*/ 31750 w 266700"/>
                <a:gd name="connsiteY21" fmla="*/ 409575 h 847725"/>
                <a:gd name="connsiteX22" fmla="*/ 25400 w 266700"/>
                <a:gd name="connsiteY22" fmla="*/ 441325 h 847725"/>
                <a:gd name="connsiteX23" fmla="*/ 19050 w 266700"/>
                <a:gd name="connsiteY23" fmla="*/ 460375 h 847725"/>
                <a:gd name="connsiteX24" fmla="*/ 15875 w 266700"/>
                <a:gd name="connsiteY24" fmla="*/ 469900 h 847725"/>
                <a:gd name="connsiteX25" fmla="*/ 9525 w 266700"/>
                <a:gd name="connsiteY25" fmla="*/ 492125 h 847725"/>
                <a:gd name="connsiteX26" fmla="*/ 6350 w 266700"/>
                <a:gd name="connsiteY26" fmla="*/ 581025 h 847725"/>
                <a:gd name="connsiteX27" fmla="*/ 3175 w 266700"/>
                <a:gd name="connsiteY27" fmla="*/ 600075 h 847725"/>
                <a:gd name="connsiteX28" fmla="*/ 0 w 266700"/>
                <a:gd name="connsiteY28" fmla="*/ 847725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66700" h="847725">
                  <a:moveTo>
                    <a:pt x="266700" y="0"/>
                  </a:moveTo>
                  <a:cubicBezTo>
                    <a:pt x="260476" y="778"/>
                    <a:pt x="234152" y="3441"/>
                    <a:pt x="225425" y="6350"/>
                  </a:cubicBezTo>
                  <a:cubicBezTo>
                    <a:pt x="220935" y="7847"/>
                    <a:pt x="217291" y="11455"/>
                    <a:pt x="212725" y="12700"/>
                  </a:cubicBezTo>
                  <a:cubicBezTo>
                    <a:pt x="205505" y="14669"/>
                    <a:pt x="197897" y="14737"/>
                    <a:pt x="190500" y="15875"/>
                  </a:cubicBezTo>
                  <a:cubicBezTo>
                    <a:pt x="184137" y="16854"/>
                    <a:pt x="177800" y="17992"/>
                    <a:pt x="171450" y="19050"/>
                  </a:cubicBezTo>
                  <a:cubicBezTo>
                    <a:pt x="144153" y="37248"/>
                    <a:pt x="178690" y="15430"/>
                    <a:pt x="152400" y="28575"/>
                  </a:cubicBezTo>
                  <a:cubicBezTo>
                    <a:pt x="148987" y="30282"/>
                    <a:pt x="146188" y="33032"/>
                    <a:pt x="142875" y="34925"/>
                  </a:cubicBezTo>
                  <a:cubicBezTo>
                    <a:pt x="138766" y="37273"/>
                    <a:pt x="134408" y="39158"/>
                    <a:pt x="130175" y="41275"/>
                  </a:cubicBezTo>
                  <a:cubicBezTo>
                    <a:pt x="128058" y="44450"/>
                    <a:pt x="126360" y="47948"/>
                    <a:pt x="123825" y="50800"/>
                  </a:cubicBezTo>
                  <a:cubicBezTo>
                    <a:pt x="117859" y="57512"/>
                    <a:pt x="109756" y="62378"/>
                    <a:pt x="104775" y="69850"/>
                  </a:cubicBezTo>
                  <a:cubicBezTo>
                    <a:pt x="95934" y="83111"/>
                    <a:pt x="101123" y="76677"/>
                    <a:pt x="88900" y="88900"/>
                  </a:cubicBezTo>
                  <a:cubicBezTo>
                    <a:pt x="87842" y="92075"/>
                    <a:pt x="87385" y="95519"/>
                    <a:pt x="85725" y="98425"/>
                  </a:cubicBezTo>
                  <a:cubicBezTo>
                    <a:pt x="83380" y="102529"/>
                    <a:pt x="72307" y="115122"/>
                    <a:pt x="69850" y="120650"/>
                  </a:cubicBezTo>
                  <a:cubicBezTo>
                    <a:pt x="67132" y="126767"/>
                    <a:pt x="65617" y="133350"/>
                    <a:pt x="63500" y="139700"/>
                  </a:cubicBezTo>
                  <a:lnTo>
                    <a:pt x="60325" y="149225"/>
                  </a:lnTo>
                  <a:lnTo>
                    <a:pt x="57150" y="158750"/>
                  </a:lnTo>
                  <a:cubicBezTo>
                    <a:pt x="55082" y="177358"/>
                    <a:pt x="53820" y="191429"/>
                    <a:pt x="50800" y="209550"/>
                  </a:cubicBezTo>
                  <a:cubicBezTo>
                    <a:pt x="49913" y="214873"/>
                    <a:pt x="48683" y="220133"/>
                    <a:pt x="47625" y="225425"/>
                  </a:cubicBezTo>
                  <a:cubicBezTo>
                    <a:pt x="46567" y="245533"/>
                    <a:pt x="46273" y="265697"/>
                    <a:pt x="44450" y="285750"/>
                  </a:cubicBezTo>
                  <a:cubicBezTo>
                    <a:pt x="44147" y="289083"/>
                    <a:pt x="41542" y="291939"/>
                    <a:pt x="41275" y="295275"/>
                  </a:cubicBezTo>
                  <a:cubicBezTo>
                    <a:pt x="39416" y="318508"/>
                    <a:pt x="39650" y="341869"/>
                    <a:pt x="38100" y="365125"/>
                  </a:cubicBezTo>
                  <a:cubicBezTo>
                    <a:pt x="37422" y="375290"/>
                    <a:pt x="33841" y="398422"/>
                    <a:pt x="31750" y="409575"/>
                  </a:cubicBezTo>
                  <a:cubicBezTo>
                    <a:pt x="29761" y="420183"/>
                    <a:pt x="28813" y="431086"/>
                    <a:pt x="25400" y="441325"/>
                  </a:cubicBezTo>
                  <a:lnTo>
                    <a:pt x="19050" y="460375"/>
                  </a:lnTo>
                  <a:cubicBezTo>
                    <a:pt x="17992" y="463550"/>
                    <a:pt x="16794" y="466682"/>
                    <a:pt x="15875" y="469900"/>
                  </a:cubicBezTo>
                  <a:lnTo>
                    <a:pt x="9525" y="492125"/>
                  </a:lnTo>
                  <a:cubicBezTo>
                    <a:pt x="8467" y="521758"/>
                    <a:pt x="8091" y="551424"/>
                    <a:pt x="6350" y="581025"/>
                  </a:cubicBezTo>
                  <a:cubicBezTo>
                    <a:pt x="5972" y="587451"/>
                    <a:pt x="3347" y="593640"/>
                    <a:pt x="3175" y="600075"/>
                  </a:cubicBezTo>
                  <a:cubicBezTo>
                    <a:pt x="-138" y="724314"/>
                    <a:pt x="0" y="759728"/>
                    <a:pt x="0" y="847725"/>
                  </a:cubicBezTo>
                </a:path>
              </a:pathLst>
            </a:custGeom>
            <a:noFill/>
            <a:ln w="571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5562600" y="2048359"/>
            <a:ext cx="962245" cy="9091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C:\Users\richa\Documents\PhD\Presentations\GSA 2017\RecessPea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19" y="1087509"/>
            <a:ext cx="3630612" cy="363061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15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richa\Documents\PhD\Presentations\GSA 2017\RattlesnakeLake16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4800" y="488873"/>
            <a:ext cx="336381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Ages ± 2</a:t>
            </a:r>
            <a:r>
              <a:rPr lang="el-GR" dirty="0" smtClean="0"/>
              <a:t>σ</a:t>
            </a:r>
            <a:r>
              <a:rPr lang="en-US" dirty="0" smtClean="0"/>
              <a:t> internal</a:t>
            </a:r>
          </a:p>
          <a:p>
            <a:pPr algn="ctr"/>
            <a:r>
              <a:rPr lang="en-US" dirty="0" smtClean="0"/>
              <a:t>Lifton </a:t>
            </a:r>
            <a:r>
              <a:rPr lang="en-US" i="1" dirty="0" smtClean="0"/>
              <a:t>et al</a:t>
            </a:r>
            <a:r>
              <a:rPr lang="en-US" dirty="0" smtClean="0"/>
              <a:t>. (2014) scaling (“SA”) </a:t>
            </a:r>
          </a:p>
          <a:p>
            <a:pPr algn="ctr"/>
            <a:r>
              <a:rPr lang="en-US" dirty="0" smtClean="0"/>
              <a:t>no erosion, no snow</a:t>
            </a: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5638800" y="976015"/>
            <a:ext cx="1143000" cy="1443335"/>
          </a:xfrm>
          <a:prstGeom prst="wedgeRectCallout">
            <a:avLst>
              <a:gd name="adj1" fmla="val -113122"/>
              <a:gd name="adj2" fmla="val 5699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21.6 ± 1.0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22.6 </a:t>
            </a:r>
            <a:r>
              <a:rPr lang="en-US" dirty="0">
                <a:solidFill>
                  <a:schemeClr val="tx1"/>
                </a:solidFill>
              </a:rPr>
              <a:t>± </a:t>
            </a:r>
            <a:r>
              <a:rPr lang="en-US" dirty="0" smtClean="0">
                <a:solidFill>
                  <a:schemeClr val="tx1"/>
                </a:solidFill>
              </a:rPr>
              <a:t>1.2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23.3 </a:t>
            </a:r>
            <a:r>
              <a:rPr lang="en-US" dirty="0">
                <a:solidFill>
                  <a:schemeClr val="tx1"/>
                </a:solidFill>
              </a:rPr>
              <a:t>± </a:t>
            </a:r>
            <a:r>
              <a:rPr lang="en-US" dirty="0" smtClean="0">
                <a:solidFill>
                  <a:schemeClr val="tx1"/>
                </a:solidFill>
              </a:rPr>
              <a:t>1.2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23.4 </a:t>
            </a:r>
            <a:r>
              <a:rPr lang="en-US" u="sng" dirty="0">
                <a:solidFill>
                  <a:schemeClr val="tx1"/>
                </a:solidFill>
              </a:rPr>
              <a:t>± </a:t>
            </a:r>
            <a:r>
              <a:rPr lang="en-US" u="sng" dirty="0" smtClean="0">
                <a:solidFill>
                  <a:schemeClr val="tx1"/>
                </a:solidFill>
              </a:rPr>
              <a:t>1.2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22.6 </a:t>
            </a:r>
            <a:r>
              <a:rPr lang="en-US" b="1" dirty="0">
                <a:solidFill>
                  <a:schemeClr val="tx1"/>
                </a:solidFill>
              </a:rPr>
              <a:t>± </a:t>
            </a:r>
            <a:r>
              <a:rPr lang="en-US" b="1" dirty="0" smtClean="0">
                <a:solidFill>
                  <a:schemeClr val="tx1"/>
                </a:solidFill>
              </a:rPr>
              <a:t>0.6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Rectangular Callout 26"/>
          <p:cNvSpPr/>
          <p:nvPr/>
        </p:nvSpPr>
        <p:spPr>
          <a:xfrm>
            <a:off x="2144617" y="1697682"/>
            <a:ext cx="1524000" cy="1142999"/>
          </a:xfrm>
          <a:prstGeom prst="wedgeRectCallout">
            <a:avLst>
              <a:gd name="adj1" fmla="val 93143"/>
              <a:gd name="adj2" fmla="val 294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180 m lower</a:t>
            </a:r>
          </a:p>
          <a:p>
            <a:pPr algn="ctr"/>
            <a:r>
              <a:rPr lang="en-US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22.6 </a:t>
            </a:r>
            <a:r>
              <a:rPr 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± </a:t>
            </a:r>
            <a:r>
              <a:rPr lang="en-US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1.4</a:t>
            </a:r>
            <a:endParaRPr lang="en-US" i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22.7 </a:t>
            </a:r>
            <a:r>
              <a:rPr lang="en-US" u="sng" dirty="0">
                <a:solidFill>
                  <a:schemeClr val="tx1"/>
                </a:solidFill>
              </a:rPr>
              <a:t>± </a:t>
            </a:r>
            <a:r>
              <a:rPr lang="en-US" u="sng" dirty="0" smtClean="0">
                <a:solidFill>
                  <a:schemeClr val="tx1"/>
                </a:solidFill>
              </a:rPr>
              <a:t>1.2</a:t>
            </a:r>
            <a:endParaRPr lang="en-US" u="sng" dirty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22.7 </a:t>
            </a:r>
            <a:r>
              <a:rPr lang="en-US" b="1" dirty="0">
                <a:solidFill>
                  <a:schemeClr val="tx1"/>
                </a:solidFill>
              </a:rPr>
              <a:t>± </a:t>
            </a:r>
            <a:r>
              <a:rPr lang="en-US" b="1" dirty="0" smtClean="0">
                <a:solidFill>
                  <a:schemeClr val="tx1"/>
                </a:solidFill>
              </a:rPr>
              <a:t>0.9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3000" y="2990850"/>
            <a:ext cx="1905000" cy="381000"/>
          </a:xfrm>
          <a:prstGeom prst="rect">
            <a:avLst/>
          </a:prstGeom>
          <a:solidFill>
            <a:srgbClr val="CC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All 6 = 22.6 ± 0.5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4800" y="3105150"/>
            <a:ext cx="1964677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Legend</a:t>
            </a:r>
          </a:p>
          <a:p>
            <a:r>
              <a:rPr lang="en-US" dirty="0" smtClean="0"/>
              <a:t>Boulder</a:t>
            </a:r>
          </a:p>
          <a:p>
            <a:r>
              <a:rPr lang="en-US" i="1" dirty="0" smtClean="0"/>
              <a:t>Bedrock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Vein-Quartz Clast</a:t>
            </a:r>
          </a:p>
          <a:p>
            <a:r>
              <a:rPr lang="en-US" b="1" dirty="0" smtClean="0"/>
              <a:t>Weighted Average</a:t>
            </a:r>
          </a:p>
          <a:p>
            <a:r>
              <a:rPr lang="en-US" strike="sngStrike" dirty="0" smtClean="0"/>
              <a:t>rejected</a:t>
            </a:r>
            <a:endParaRPr lang="en-US" strike="sngStrike" dirty="0"/>
          </a:p>
        </p:txBody>
      </p:sp>
    </p:spTree>
    <p:extLst>
      <p:ext uri="{BB962C8B-B14F-4D97-AF65-F5344CB8AC3E}">
        <p14:creationId xmlns:p14="http://schemas.microsoft.com/office/powerpoint/2010/main" val="429325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richa\Documents\PhD\Presentations\GSA 2017\RattlesnakeCross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5638800" y="976015"/>
            <a:ext cx="1143000" cy="1443335"/>
          </a:xfrm>
          <a:prstGeom prst="wedgeRectCallout">
            <a:avLst>
              <a:gd name="adj1" fmla="val -130471"/>
              <a:gd name="adj2" fmla="val 5852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19.7 ± 1.4</a:t>
            </a:r>
          </a:p>
          <a:p>
            <a:pPr algn="ctr"/>
            <a:r>
              <a:rPr lang="en-US" i="1" dirty="0" smtClean="0">
                <a:solidFill>
                  <a:schemeClr val="tx1"/>
                </a:solidFill>
              </a:rPr>
              <a:t>21.5 </a:t>
            </a:r>
            <a:r>
              <a:rPr lang="en-US" i="1" dirty="0">
                <a:solidFill>
                  <a:schemeClr val="tx1"/>
                </a:solidFill>
              </a:rPr>
              <a:t>± </a:t>
            </a:r>
            <a:r>
              <a:rPr lang="en-US" i="1" dirty="0" smtClean="0">
                <a:solidFill>
                  <a:schemeClr val="tx1"/>
                </a:solidFill>
              </a:rPr>
              <a:t>1.2</a:t>
            </a:r>
            <a:endParaRPr lang="en-US" i="1" dirty="0">
              <a:solidFill>
                <a:schemeClr val="tx1"/>
              </a:solidFill>
            </a:endParaRPr>
          </a:p>
          <a:p>
            <a:pPr algn="ctr"/>
            <a:r>
              <a:rPr lang="en-US" i="1" dirty="0" smtClean="0">
                <a:solidFill>
                  <a:schemeClr val="tx1"/>
                </a:solidFill>
              </a:rPr>
              <a:t>22.0 </a:t>
            </a:r>
            <a:r>
              <a:rPr lang="en-US" i="1" dirty="0">
                <a:solidFill>
                  <a:schemeClr val="tx1"/>
                </a:solidFill>
              </a:rPr>
              <a:t>± </a:t>
            </a:r>
            <a:r>
              <a:rPr lang="en-US" i="1" dirty="0" smtClean="0">
                <a:solidFill>
                  <a:schemeClr val="tx1"/>
                </a:solidFill>
              </a:rPr>
              <a:t>1.4</a:t>
            </a:r>
            <a:endParaRPr lang="en-US" i="1" dirty="0">
              <a:solidFill>
                <a:schemeClr val="tx1"/>
              </a:solidFill>
            </a:endParaRPr>
          </a:p>
          <a:p>
            <a:pPr algn="ctr"/>
            <a:r>
              <a:rPr lang="en-US" i="1" u="sng" dirty="0" smtClean="0">
                <a:solidFill>
                  <a:schemeClr val="tx1"/>
                </a:solidFill>
              </a:rPr>
              <a:t>23.5 </a:t>
            </a:r>
            <a:r>
              <a:rPr lang="en-US" i="1" u="sng" dirty="0">
                <a:solidFill>
                  <a:schemeClr val="tx1"/>
                </a:solidFill>
              </a:rPr>
              <a:t>± </a:t>
            </a:r>
            <a:r>
              <a:rPr lang="en-US" i="1" u="sng" dirty="0" smtClean="0">
                <a:solidFill>
                  <a:schemeClr val="tx1"/>
                </a:solidFill>
              </a:rPr>
              <a:t>1.0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21.6 </a:t>
            </a:r>
            <a:r>
              <a:rPr lang="en-US" b="1" dirty="0">
                <a:solidFill>
                  <a:schemeClr val="tx1"/>
                </a:solidFill>
              </a:rPr>
              <a:t>± </a:t>
            </a:r>
            <a:r>
              <a:rPr lang="en-US" b="1" dirty="0" smtClean="0">
                <a:solidFill>
                  <a:schemeClr val="tx1"/>
                </a:solidFill>
              </a:rPr>
              <a:t>2.7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105150"/>
            <a:ext cx="1964677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Legend</a:t>
            </a:r>
          </a:p>
          <a:p>
            <a:r>
              <a:rPr lang="en-US" dirty="0" smtClean="0"/>
              <a:t>Boulder</a:t>
            </a:r>
          </a:p>
          <a:p>
            <a:r>
              <a:rPr lang="en-US" i="1" dirty="0" smtClean="0"/>
              <a:t>Bedrock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Vein-Quartz Clast</a:t>
            </a:r>
          </a:p>
          <a:p>
            <a:r>
              <a:rPr lang="en-US" b="1" dirty="0" smtClean="0"/>
              <a:t>Weighted Average</a:t>
            </a:r>
          </a:p>
          <a:p>
            <a:r>
              <a:rPr lang="en-US" strike="sngStrike" dirty="0" smtClean="0"/>
              <a:t>rejected</a:t>
            </a:r>
            <a:endParaRPr lang="en-US" strike="sngStrike" dirty="0"/>
          </a:p>
        </p:txBody>
      </p:sp>
      <p:sp>
        <p:nvSpPr>
          <p:cNvPr id="7" name="Rectangular Callout 6"/>
          <p:cNvSpPr/>
          <p:nvPr/>
        </p:nvSpPr>
        <p:spPr>
          <a:xfrm>
            <a:off x="5638800" y="976015"/>
            <a:ext cx="1143000" cy="1443335"/>
          </a:xfrm>
          <a:prstGeom prst="wedgeRectCallout">
            <a:avLst>
              <a:gd name="adj1" fmla="val -130471"/>
              <a:gd name="adj2" fmla="val 5852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trike="sngStrik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19.7 ± 1.4</a:t>
            </a:r>
          </a:p>
          <a:p>
            <a:pPr algn="ctr"/>
            <a:r>
              <a:rPr lang="en-US" i="1" dirty="0" smtClean="0">
                <a:solidFill>
                  <a:schemeClr val="tx1"/>
                </a:solidFill>
              </a:rPr>
              <a:t>21.5 </a:t>
            </a:r>
            <a:r>
              <a:rPr lang="en-US" i="1" dirty="0">
                <a:solidFill>
                  <a:schemeClr val="tx1"/>
                </a:solidFill>
              </a:rPr>
              <a:t>± </a:t>
            </a:r>
            <a:r>
              <a:rPr lang="en-US" i="1" dirty="0" smtClean="0">
                <a:solidFill>
                  <a:schemeClr val="tx1"/>
                </a:solidFill>
              </a:rPr>
              <a:t>1.2</a:t>
            </a:r>
            <a:endParaRPr lang="en-US" i="1" dirty="0">
              <a:solidFill>
                <a:schemeClr val="tx1"/>
              </a:solidFill>
            </a:endParaRPr>
          </a:p>
          <a:p>
            <a:pPr algn="ctr"/>
            <a:r>
              <a:rPr lang="en-US" i="1" dirty="0" smtClean="0">
                <a:solidFill>
                  <a:schemeClr val="tx1"/>
                </a:solidFill>
              </a:rPr>
              <a:t>22.0 </a:t>
            </a:r>
            <a:r>
              <a:rPr lang="en-US" i="1" dirty="0">
                <a:solidFill>
                  <a:schemeClr val="tx1"/>
                </a:solidFill>
              </a:rPr>
              <a:t>± </a:t>
            </a:r>
            <a:r>
              <a:rPr lang="en-US" i="1" dirty="0" smtClean="0">
                <a:solidFill>
                  <a:schemeClr val="tx1"/>
                </a:solidFill>
              </a:rPr>
              <a:t>1.4</a:t>
            </a:r>
            <a:endParaRPr lang="en-US" i="1" dirty="0">
              <a:solidFill>
                <a:schemeClr val="tx1"/>
              </a:solidFill>
            </a:endParaRPr>
          </a:p>
          <a:p>
            <a:pPr algn="ctr"/>
            <a:r>
              <a:rPr lang="en-US" i="1" u="sng" dirty="0" smtClean="0">
                <a:solidFill>
                  <a:schemeClr val="tx1"/>
                </a:solidFill>
              </a:rPr>
              <a:t>23.5 </a:t>
            </a:r>
            <a:r>
              <a:rPr lang="en-US" i="1" u="sng" dirty="0">
                <a:solidFill>
                  <a:schemeClr val="tx1"/>
                </a:solidFill>
              </a:rPr>
              <a:t>± </a:t>
            </a:r>
            <a:r>
              <a:rPr lang="en-US" i="1" u="sng" dirty="0" smtClean="0">
                <a:solidFill>
                  <a:schemeClr val="tx1"/>
                </a:solidFill>
              </a:rPr>
              <a:t>1.0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22.5 </a:t>
            </a:r>
            <a:r>
              <a:rPr lang="en-US" b="1" dirty="0">
                <a:solidFill>
                  <a:schemeClr val="tx1"/>
                </a:solidFill>
              </a:rPr>
              <a:t>± </a:t>
            </a:r>
            <a:r>
              <a:rPr lang="en-US" b="1" dirty="0" smtClean="0">
                <a:solidFill>
                  <a:schemeClr val="tx1"/>
                </a:solidFill>
              </a:rPr>
              <a:t>2.8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6600" y="2948285"/>
            <a:ext cx="41148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Dates indicate 40% ice-thickness loss at </a:t>
            </a:r>
            <a:r>
              <a:rPr lang="en-US" dirty="0" smtClean="0"/>
              <a:t>this location </a:t>
            </a:r>
            <a:r>
              <a:rPr lang="en-US" dirty="0" smtClean="0"/>
              <a:t>(~64% LGM glacier length)</a:t>
            </a:r>
          </a:p>
          <a:p>
            <a:pPr algn="ctr"/>
            <a:r>
              <a:rPr lang="en-US" dirty="0" smtClean="0"/>
              <a:t>~600 years after local LGM.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27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richa\Documents\PhD\Presentations\GSA 2017\Small Birman Ma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11113"/>
            <a:ext cx="8896350" cy="516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399" y="145018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Birman (1964) Glacial Geology Across the Crest of the Sierra Nevada, California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85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richa\Documents\PhD\Presentations\GSA 2017\LakeEdisonMorai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4114800" y="4019550"/>
            <a:ext cx="1143000" cy="909935"/>
          </a:xfrm>
          <a:prstGeom prst="wedgeRectCallout">
            <a:avLst>
              <a:gd name="adj1" fmla="val -187339"/>
              <a:gd name="adj2" fmla="val -44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19.6 ± 1.2</a:t>
            </a: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21.6 </a:t>
            </a:r>
            <a:r>
              <a:rPr lang="en-US" u="sng" dirty="0">
                <a:solidFill>
                  <a:schemeClr val="tx1"/>
                </a:solidFill>
              </a:rPr>
              <a:t>± </a:t>
            </a:r>
            <a:r>
              <a:rPr lang="en-US" u="sng" dirty="0" smtClean="0">
                <a:solidFill>
                  <a:schemeClr val="tx1"/>
                </a:solidFill>
              </a:rPr>
              <a:t>1.0</a:t>
            </a:r>
            <a:endParaRPr lang="en-US" u="sng" dirty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20.5 </a:t>
            </a:r>
            <a:r>
              <a:rPr lang="en-US" b="1" dirty="0">
                <a:solidFill>
                  <a:schemeClr val="tx1"/>
                </a:solidFill>
              </a:rPr>
              <a:t>± </a:t>
            </a:r>
            <a:r>
              <a:rPr lang="en-US" b="1" dirty="0" smtClean="0">
                <a:solidFill>
                  <a:schemeClr val="tx1"/>
                </a:solidFill>
              </a:rPr>
              <a:t>2.1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1066800" y="1962150"/>
            <a:ext cx="1143000" cy="1214735"/>
          </a:xfrm>
          <a:prstGeom prst="wedgeRectCallout">
            <a:avLst>
              <a:gd name="adj1" fmla="val 72661"/>
              <a:gd name="adj2" fmla="val 721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trike="sngStrike" dirty="0" smtClean="0">
                <a:solidFill>
                  <a:schemeClr val="tx1"/>
                </a:solidFill>
              </a:rPr>
              <a:t>4.8 ± 0.4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19.3 </a:t>
            </a:r>
            <a:r>
              <a:rPr lang="en-US" dirty="0">
                <a:solidFill>
                  <a:schemeClr val="tx1"/>
                </a:solidFill>
              </a:rPr>
              <a:t>± </a:t>
            </a:r>
            <a:r>
              <a:rPr lang="en-US" dirty="0" smtClean="0">
                <a:solidFill>
                  <a:schemeClr val="tx1"/>
                </a:solidFill>
              </a:rPr>
              <a:t>0.8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20.1 </a:t>
            </a:r>
            <a:r>
              <a:rPr lang="en-US" u="sng" dirty="0">
                <a:solidFill>
                  <a:schemeClr val="tx1"/>
                </a:solidFill>
              </a:rPr>
              <a:t>± </a:t>
            </a:r>
            <a:r>
              <a:rPr lang="en-US" u="sng" dirty="0" smtClean="0">
                <a:solidFill>
                  <a:schemeClr val="tx1"/>
                </a:solidFill>
              </a:rPr>
              <a:t>0.8</a:t>
            </a:r>
            <a:endParaRPr lang="en-US" u="sng" dirty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19.7 </a:t>
            </a:r>
            <a:r>
              <a:rPr lang="en-US" b="1" dirty="0">
                <a:solidFill>
                  <a:schemeClr val="tx1"/>
                </a:solidFill>
              </a:rPr>
              <a:t>± </a:t>
            </a:r>
            <a:r>
              <a:rPr lang="en-US" b="1" dirty="0" smtClean="0">
                <a:solidFill>
                  <a:schemeClr val="tx1"/>
                </a:solidFill>
              </a:rPr>
              <a:t>2.0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4572000" y="1507182"/>
            <a:ext cx="1143000" cy="909935"/>
          </a:xfrm>
          <a:prstGeom prst="wedgeRectCallout">
            <a:avLst>
              <a:gd name="adj1" fmla="val -136255"/>
              <a:gd name="adj2" fmla="val 1311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14.9 ± 0.8</a:t>
            </a: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15.8 </a:t>
            </a:r>
            <a:r>
              <a:rPr lang="en-US" u="sng" dirty="0">
                <a:solidFill>
                  <a:schemeClr val="tx1"/>
                </a:solidFill>
              </a:rPr>
              <a:t>± </a:t>
            </a:r>
            <a:r>
              <a:rPr lang="en-US" u="sng" dirty="0" smtClean="0">
                <a:solidFill>
                  <a:schemeClr val="tx1"/>
                </a:solidFill>
              </a:rPr>
              <a:t>0.8</a:t>
            </a:r>
            <a:endParaRPr lang="en-US" u="sng" dirty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15.3 </a:t>
            </a:r>
            <a:r>
              <a:rPr lang="en-US" b="1" dirty="0">
                <a:solidFill>
                  <a:schemeClr val="tx1"/>
                </a:solidFill>
              </a:rPr>
              <a:t>± </a:t>
            </a:r>
            <a:r>
              <a:rPr lang="en-US" b="1" dirty="0" smtClean="0">
                <a:solidFill>
                  <a:schemeClr val="tx1"/>
                </a:solidFill>
              </a:rPr>
              <a:t>0.6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50155" y="3394572"/>
            <a:ext cx="1905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 of 5 </a:t>
            </a:r>
            <a:r>
              <a:rPr lang="en-US" b="1" dirty="0">
                <a:solidFill>
                  <a:schemeClr val="tx1"/>
                </a:solidFill>
              </a:rPr>
              <a:t>= </a:t>
            </a:r>
            <a:r>
              <a:rPr lang="en-US" b="1" dirty="0" smtClean="0">
                <a:solidFill>
                  <a:schemeClr val="tx1"/>
                </a:solidFill>
              </a:rPr>
              <a:t>20.2 </a:t>
            </a:r>
            <a:r>
              <a:rPr lang="en-US" b="1" dirty="0">
                <a:solidFill>
                  <a:schemeClr val="tx1"/>
                </a:solidFill>
              </a:rPr>
              <a:t>± </a:t>
            </a:r>
            <a:r>
              <a:rPr lang="en-US" b="1" dirty="0" smtClean="0">
                <a:solidFill>
                  <a:schemeClr val="tx1"/>
                </a:solidFill>
              </a:rPr>
              <a:t>1.6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7010400" y="1733550"/>
            <a:ext cx="1143000" cy="2131368"/>
          </a:xfrm>
          <a:prstGeom prst="wedgeRectCallout">
            <a:avLst>
              <a:gd name="adj1" fmla="val 6395"/>
              <a:gd name="adj2" fmla="val -1033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16.3 ± 1.0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17.2 </a:t>
            </a:r>
            <a:r>
              <a:rPr lang="en-US" dirty="0">
                <a:solidFill>
                  <a:schemeClr val="tx1"/>
                </a:solidFill>
              </a:rPr>
              <a:t>± </a:t>
            </a:r>
            <a:r>
              <a:rPr lang="en-US" dirty="0" smtClean="0">
                <a:solidFill>
                  <a:schemeClr val="tx1"/>
                </a:solidFill>
              </a:rPr>
              <a:t>0.8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17.5 ± 0.8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17.5 ± 0.8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17.8 </a:t>
            </a:r>
            <a:r>
              <a:rPr lang="en-US" dirty="0">
                <a:solidFill>
                  <a:schemeClr val="tx1"/>
                </a:solidFill>
              </a:rPr>
              <a:t>± 0.8</a:t>
            </a: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18.1 </a:t>
            </a:r>
            <a:r>
              <a:rPr lang="en-US" u="sng" dirty="0">
                <a:solidFill>
                  <a:schemeClr val="tx1"/>
                </a:solidFill>
              </a:rPr>
              <a:t>± 0.8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17.5 </a:t>
            </a:r>
            <a:r>
              <a:rPr lang="en-US" b="1" dirty="0">
                <a:solidFill>
                  <a:schemeClr val="tx1"/>
                </a:solidFill>
              </a:rPr>
              <a:t>± </a:t>
            </a:r>
            <a:r>
              <a:rPr lang="en-US" b="1" dirty="0" smtClean="0">
                <a:solidFill>
                  <a:schemeClr val="tx1"/>
                </a:solidFill>
              </a:rPr>
              <a:t>0.3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14350"/>
            <a:ext cx="3657600" cy="1200329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Manzanita Ridge, type location for Tenaya ice advance, bracketed between 22.6 ± 0.5 and 20.2 ± 1.6 ka.</a:t>
            </a:r>
          </a:p>
          <a:p>
            <a:r>
              <a:rPr lang="en-US" dirty="0" smtClean="0"/>
              <a:t>Best Estimate = 21.4 ± 0.8 ka.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9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3" grpId="0" animBg="1"/>
      <p:bldP spid="11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richa\Documents\PhD\Presentations\GSA 2017\RecessPeakMora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466381" y="445202"/>
            <a:ext cx="1143000" cy="2131368"/>
          </a:xfrm>
          <a:prstGeom prst="wedgeRectCallout">
            <a:avLst>
              <a:gd name="adj1" fmla="val 98925"/>
              <a:gd name="adj2" fmla="val -62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16.3 ± 1.0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17.2 </a:t>
            </a:r>
            <a:r>
              <a:rPr lang="en-US" dirty="0">
                <a:solidFill>
                  <a:schemeClr val="tx1"/>
                </a:solidFill>
              </a:rPr>
              <a:t>± </a:t>
            </a:r>
            <a:r>
              <a:rPr lang="en-US" dirty="0" smtClean="0">
                <a:solidFill>
                  <a:schemeClr val="tx1"/>
                </a:solidFill>
              </a:rPr>
              <a:t>0.8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17.5 ± 0.8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17.5 ± 0.8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17.8 </a:t>
            </a:r>
            <a:r>
              <a:rPr lang="en-US" dirty="0">
                <a:solidFill>
                  <a:schemeClr val="tx1"/>
                </a:solidFill>
              </a:rPr>
              <a:t>± 0.8</a:t>
            </a: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18.1 </a:t>
            </a:r>
            <a:r>
              <a:rPr lang="en-US" u="sng" dirty="0">
                <a:solidFill>
                  <a:schemeClr val="tx1"/>
                </a:solidFill>
              </a:rPr>
              <a:t>± 0.8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17.5 </a:t>
            </a:r>
            <a:r>
              <a:rPr lang="en-US" b="1" dirty="0">
                <a:solidFill>
                  <a:schemeClr val="tx1"/>
                </a:solidFill>
              </a:rPr>
              <a:t>± </a:t>
            </a:r>
            <a:r>
              <a:rPr lang="en-US" b="1" dirty="0" smtClean="0">
                <a:solidFill>
                  <a:schemeClr val="tx1"/>
                </a:solidFill>
              </a:rPr>
              <a:t>0.3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4343400" y="1510886"/>
            <a:ext cx="1143000" cy="1746664"/>
          </a:xfrm>
          <a:prstGeom prst="wedgeRectCallout">
            <a:avLst>
              <a:gd name="adj1" fmla="val 148082"/>
              <a:gd name="adj2" fmla="val 385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10.4 ± 0.6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12.3 </a:t>
            </a:r>
            <a:r>
              <a:rPr lang="en-US" dirty="0">
                <a:solidFill>
                  <a:schemeClr val="tx1"/>
                </a:solidFill>
              </a:rPr>
              <a:t>± </a:t>
            </a:r>
            <a:r>
              <a:rPr lang="en-US" dirty="0" smtClean="0">
                <a:solidFill>
                  <a:schemeClr val="tx1"/>
                </a:solidFill>
              </a:rPr>
              <a:t>0.6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12.6 ± 0.6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13.5 </a:t>
            </a:r>
            <a:r>
              <a:rPr lang="en-US" dirty="0">
                <a:solidFill>
                  <a:schemeClr val="tx1"/>
                </a:solidFill>
              </a:rPr>
              <a:t>± 0.8</a:t>
            </a: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13.9 </a:t>
            </a:r>
            <a:r>
              <a:rPr lang="en-US" u="sng" dirty="0">
                <a:solidFill>
                  <a:schemeClr val="tx1"/>
                </a:solidFill>
              </a:rPr>
              <a:t>± </a:t>
            </a:r>
            <a:r>
              <a:rPr lang="en-US" u="sng" dirty="0" smtClean="0">
                <a:solidFill>
                  <a:schemeClr val="tx1"/>
                </a:solidFill>
              </a:rPr>
              <a:t>0.6</a:t>
            </a:r>
            <a:endParaRPr lang="en-US" u="sng" dirty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12.6 </a:t>
            </a:r>
            <a:r>
              <a:rPr lang="en-US" b="1" dirty="0">
                <a:solidFill>
                  <a:schemeClr val="tx1"/>
                </a:solidFill>
              </a:rPr>
              <a:t>± </a:t>
            </a:r>
            <a:r>
              <a:rPr lang="en-US" b="1" dirty="0" smtClean="0">
                <a:solidFill>
                  <a:schemeClr val="tx1"/>
                </a:solidFill>
              </a:rPr>
              <a:t>1.6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409950"/>
            <a:ext cx="1964677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Legend</a:t>
            </a:r>
          </a:p>
          <a:p>
            <a:r>
              <a:rPr lang="en-US" dirty="0" smtClean="0"/>
              <a:t>Boulder</a:t>
            </a:r>
          </a:p>
          <a:p>
            <a:r>
              <a:rPr lang="en-US" i="1" dirty="0" smtClean="0"/>
              <a:t>Bedrock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Vein-Quartz Clast</a:t>
            </a:r>
          </a:p>
          <a:p>
            <a:r>
              <a:rPr lang="en-US" b="1" dirty="0" smtClean="0"/>
              <a:t>Weighted Average</a:t>
            </a:r>
            <a:endParaRPr lang="en-US" b="1" dirty="0"/>
          </a:p>
        </p:txBody>
      </p:sp>
      <p:sp>
        <p:nvSpPr>
          <p:cNvPr id="8" name="Rectangular Callout 7"/>
          <p:cNvSpPr/>
          <p:nvPr/>
        </p:nvSpPr>
        <p:spPr>
          <a:xfrm>
            <a:off x="3771900" y="3693646"/>
            <a:ext cx="1143000" cy="909935"/>
          </a:xfrm>
          <a:prstGeom prst="wedgeRectCallout">
            <a:avLst>
              <a:gd name="adj1" fmla="val 249287"/>
              <a:gd name="adj2" fmla="val -6012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12.8 ± 0.6</a:t>
            </a:r>
          </a:p>
          <a:p>
            <a:pPr algn="ctr"/>
            <a:r>
              <a:rPr lang="en-US" i="1" u="sng" dirty="0" smtClean="0">
                <a:solidFill>
                  <a:schemeClr val="tx1"/>
                </a:solidFill>
              </a:rPr>
              <a:t>13.1 </a:t>
            </a:r>
            <a:r>
              <a:rPr lang="en-US" i="1" u="sng" dirty="0">
                <a:solidFill>
                  <a:schemeClr val="tx1"/>
                </a:solidFill>
              </a:rPr>
              <a:t>± </a:t>
            </a:r>
            <a:r>
              <a:rPr lang="en-US" i="1" u="sng" dirty="0" smtClean="0">
                <a:solidFill>
                  <a:schemeClr val="tx1"/>
                </a:solidFill>
              </a:rPr>
              <a:t>0.8</a:t>
            </a:r>
            <a:endParaRPr lang="en-US" i="1" u="sng" dirty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12.9 </a:t>
            </a:r>
            <a:r>
              <a:rPr lang="en-US" b="1" dirty="0">
                <a:solidFill>
                  <a:schemeClr val="tx1"/>
                </a:solidFill>
              </a:rPr>
              <a:t>± </a:t>
            </a:r>
            <a:r>
              <a:rPr lang="en-US" b="1" dirty="0" smtClean="0">
                <a:solidFill>
                  <a:schemeClr val="tx1"/>
                </a:solidFill>
              </a:rPr>
              <a:t>0.5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4343400" y="1510886"/>
            <a:ext cx="1143000" cy="1746664"/>
          </a:xfrm>
          <a:prstGeom prst="wedgeRectCallout">
            <a:avLst>
              <a:gd name="adj1" fmla="val 148082"/>
              <a:gd name="adj2" fmla="val 385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trike="sngStrik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10.4 ± 0.6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12.3 </a:t>
            </a:r>
            <a:r>
              <a:rPr lang="en-US" dirty="0">
                <a:solidFill>
                  <a:schemeClr val="tx1"/>
                </a:solidFill>
              </a:rPr>
              <a:t>± </a:t>
            </a:r>
            <a:r>
              <a:rPr lang="en-US" dirty="0" smtClean="0">
                <a:solidFill>
                  <a:schemeClr val="tx1"/>
                </a:solidFill>
              </a:rPr>
              <a:t>0.6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12.6 ± 0.6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13.5 </a:t>
            </a:r>
            <a:r>
              <a:rPr lang="en-US" dirty="0">
                <a:solidFill>
                  <a:schemeClr val="tx1"/>
                </a:solidFill>
              </a:rPr>
              <a:t>± 0.8</a:t>
            </a: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13.9 </a:t>
            </a:r>
            <a:r>
              <a:rPr lang="en-US" u="sng" dirty="0">
                <a:solidFill>
                  <a:schemeClr val="tx1"/>
                </a:solidFill>
              </a:rPr>
              <a:t>± </a:t>
            </a:r>
            <a:r>
              <a:rPr lang="en-US" u="sng" dirty="0" smtClean="0">
                <a:solidFill>
                  <a:schemeClr val="tx1"/>
                </a:solidFill>
              </a:rPr>
              <a:t>0.6</a:t>
            </a:r>
            <a:endParaRPr lang="en-US" u="sng" dirty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13.0 </a:t>
            </a:r>
            <a:r>
              <a:rPr lang="en-US" b="1" dirty="0">
                <a:solidFill>
                  <a:schemeClr val="tx1"/>
                </a:solidFill>
              </a:rPr>
              <a:t>± </a:t>
            </a:r>
            <a:r>
              <a:rPr lang="en-US" b="1" dirty="0" smtClean="0">
                <a:solidFill>
                  <a:schemeClr val="tx1"/>
                </a:solidFill>
              </a:rPr>
              <a:t>1.2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9400" y="2190750"/>
            <a:ext cx="2209800" cy="685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~300 </a:t>
            </a:r>
            <a:r>
              <a:rPr lang="en-US" b="1" dirty="0" err="1" smtClean="0">
                <a:solidFill>
                  <a:schemeClr val="tx1"/>
                </a:solidFill>
              </a:rPr>
              <a:t>yr</a:t>
            </a:r>
            <a:r>
              <a:rPr lang="en-US" b="1" dirty="0" smtClean="0">
                <a:solidFill>
                  <a:schemeClr val="tx1"/>
                </a:solidFill>
              </a:rPr>
              <a:t> to retreat halfway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9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76399" y="145018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Birman (1964) Glacial Geology Across the Crest of the Sierra Nevada, California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" y="3105150"/>
            <a:ext cx="1066800" cy="12003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Tioga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Tenaya</a:t>
            </a:r>
          </a:p>
          <a:p>
            <a:pPr algn="ctr"/>
            <a:r>
              <a:rPr lang="en-US" sz="2400" dirty="0" smtClean="0">
                <a:solidFill>
                  <a:srgbClr val="CC9900"/>
                </a:solidFill>
              </a:rPr>
              <a:t>Tahoe</a:t>
            </a:r>
            <a:endParaRPr lang="en-US" sz="2400" dirty="0">
              <a:solidFill>
                <a:srgbClr val="CC990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885950" y="1260475"/>
            <a:ext cx="114300" cy="146223"/>
          </a:xfrm>
          <a:custGeom>
            <a:avLst/>
            <a:gdLst>
              <a:gd name="connsiteX0" fmla="*/ 88900 w 114300"/>
              <a:gd name="connsiteY0" fmla="*/ 0 h 146223"/>
              <a:gd name="connsiteX1" fmla="*/ 104775 w 114300"/>
              <a:gd name="connsiteY1" fmla="*/ 22225 h 146223"/>
              <a:gd name="connsiteX2" fmla="*/ 107950 w 114300"/>
              <a:gd name="connsiteY2" fmla="*/ 31750 h 146223"/>
              <a:gd name="connsiteX3" fmla="*/ 114300 w 114300"/>
              <a:gd name="connsiteY3" fmla="*/ 41275 h 146223"/>
              <a:gd name="connsiteX4" fmla="*/ 111125 w 114300"/>
              <a:gd name="connsiteY4" fmla="*/ 120650 h 146223"/>
              <a:gd name="connsiteX5" fmla="*/ 104775 w 114300"/>
              <a:gd name="connsiteY5" fmla="*/ 130175 h 146223"/>
              <a:gd name="connsiteX6" fmla="*/ 85725 w 114300"/>
              <a:gd name="connsiteY6" fmla="*/ 139700 h 146223"/>
              <a:gd name="connsiteX7" fmla="*/ 15875 w 114300"/>
              <a:gd name="connsiteY7" fmla="*/ 146050 h 146223"/>
              <a:gd name="connsiteX8" fmla="*/ 0 w 114300"/>
              <a:gd name="connsiteY8" fmla="*/ 146050 h 14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46223">
                <a:moveTo>
                  <a:pt x="88900" y="0"/>
                </a:moveTo>
                <a:cubicBezTo>
                  <a:pt x="94192" y="7408"/>
                  <a:pt x="100091" y="14418"/>
                  <a:pt x="104775" y="22225"/>
                </a:cubicBezTo>
                <a:cubicBezTo>
                  <a:pt x="106497" y="25095"/>
                  <a:pt x="106453" y="28757"/>
                  <a:pt x="107950" y="31750"/>
                </a:cubicBezTo>
                <a:cubicBezTo>
                  <a:pt x="109657" y="35163"/>
                  <a:pt x="112183" y="38100"/>
                  <a:pt x="114300" y="41275"/>
                </a:cubicBezTo>
                <a:cubicBezTo>
                  <a:pt x="113242" y="67733"/>
                  <a:pt x="113946" y="94321"/>
                  <a:pt x="111125" y="120650"/>
                </a:cubicBezTo>
                <a:cubicBezTo>
                  <a:pt x="110718" y="124444"/>
                  <a:pt x="107473" y="127477"/>
                  <a:pt x="104775" y="130175"/>
                </a:cubicBezTo>
                <a:cubicBezTo>
                  <a:pt x="100761" y="134189"/>
                  <a:pt x="91594" y="138996"/>
                  <a:pt x="85725" y="139700"/>
                </a:cubicBezTo>
                <a:cubicBezTo>
                  <a:pt x="62512" y="142486"/>
                  <a:pt x="39190" y="144323"/>
                  <a:pt x="15875" y="146050"/>
                </a:cubicBezTo>
                <a:cubicBezTo>
                  <a:pt x="10598" y="146441"/>
                  <a:pt x="5292" y="146050"/>
                  <a:pt x="0" y="146050"/>
                </a:cubicBezTo>
              </a:path>
            </a:pathLst>
          </a:custGeom>
          <a:noFill/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richa\Documents\PhD\Presentations\GSA 2017\Small Birman Ma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11113"/>
            <a:ext cx="8896350" cy="516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828799" y="297418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Birman (1964) Glacial Geology Across the Crest of the Sierra Nevada, California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197396" y="1123950"/>
            <a:ext cx="1790700" cy="685800"/>
          </a:xfrm>
          <a:prstGeom prst="rect">
            <a:avLst/>
          </a:prstGeom>
          <a:solidFill>
            <a:srgbClr val="CC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“Tahoe” = Tioga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22.6 </a:t>
            </a:r>
            <a:r>
              <a:rPr lang="en-US" b="1" dirty="0">
                <a:solidFill>
                  <a:schemeClr val="tx1"/>
                </a:solidFill>
              </a:rPr>
              <a:t>± 0.5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92027" y="2228850"/>
            <a:ext cx="1216446" cy="685800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Tenaya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21.4 </a:t>
            </a:r>
            <a:r>
              <a:rPr lang="en-US" b="1" dirty="0">
                <a:solidFill>
                  <a:schemeClr val="tx1"/>
                </a:solidFill>
              </a:rPr>
              <a:t>± </a:t>
            </a:r>
            <a:r>
              <a:rPr lang="en-US" b="1" dirty="0" smtClean="0">
                <a:solidFill>
                  <a:schemeClr val="tx1"/>
                </a:solidFill>
              </a:rPr>
              <a:t>0.8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84323" y="3091493"/>
            <a:ext cx="1607545" cy="62497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Outer “Tioga”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20.2 </a:t>
            </a:r>
            <a:r>
              <a:rPr lang="en-US" b="1" dirty="0">
                <a:solidFill>
                  <a:schemeClr val="tx1"/>
                </a:solidFill>
              </a:rPr>
              <a:t>± </a:t>
            </a:r>
            <a:r>
              <a:rPr lang="en-US" b="1" dirty="0" smtClean="0">
                <a:solidFill>
                  <a:schemeClr val="tx1"/>
                </a:solidFill>
              </a:rPr>
              <a:t>1.6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038600" y="3554661"/>
            <a:ext cx="1607545" cy="62497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Inner “Tioga”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15.3 </a:t>
            </a:r>
            <a:r>
              <a:rPr lang="en-US" b="1" dirty="0">
                <a:solidFill>
                  <a:schemeClr val="tx1"/>
                </a:solidFill>
              </a:rPr>
              <a:t>± 0</a:t>
            </a:r>
            <a:r>
              <a:rPr lang="en-US" b="1" dirty="0" smtClean="0">
                <a:solidFill>
                  <a:schemeClr val="tx1"/>
                </a:solidFill>
              </a:rPr>
              <a:t>.6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19800" y="3029064"/>
            <a:ext cx="1447800" cy="685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Recess Peak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13.0 ± 1.2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5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Glacier Length vs. Time</a:t>
            </a:r>
            <a:endParaRPr lang="en-US" dirty="0"/>
          </a:p>
        </p:txBody>
      </p:sp>
      <p:pic>
        <p:nvPicPr>
          <p:cNvPr id="23556" name="Picture 4" descr="C:\Users\richa\Documents\PhD\Presentations\GSA 2017\GlacierDistanceDiagram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14" y="1200150"/>
            <a:ext cx="6082571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470535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Shakun </a:t>
            </a:r>
            <a:r>
              <a:rPr lang="en-US" i="1" dirty="0" smtClean="0"/>
              <a:t>et al.</a:t>
            </a:r>
            <a:r>
              <a:rPr lang="en-US" dirty="0"/>
              <a:t> </a:t>
            </a:r>
            <a:r>
              <a:rPr lang="en-US" dirty="0" smtClean="0"/>
              <a:t>(2015) Nature Communications, Fig. 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39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Glacier Length vs. Time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470535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Shakun </a:t>
            </a:r>
            <a:r>
              <a:rPr lang="en-US" i="1" dirty="0" smtClean="0"/>
              <a:t>et al.</a:t>
            </a:r>
            <a:r>
              <a:rPr lang="en-US" dirty="0"/>
              <a:t> </a:t>
            </a:r>
            <a:r>
              <a:rPr lang="en-US" dirty="0" smtClean="0"/>
              <a:t>(2015) Nature Communications, Fig. 2 </a:t>
            </a:r>
            <a:endParaRPr lang="en-US" dirty="0"/>
          </a:p>
        </p:txBody>
      </p:sp>
      <p:pic>
        <p:nvPicPr>
          <p:cNvPr id="24578" name="Picture 2" descr="C:\Users\richa\Documents\PhD\Presentations\GSA 2017\GlacierDistanceDiagram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14" y="1200150"/>
            <a:ext cx="6082571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31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Birman’s “Tahoe” is Tioga, 22.6 ± 0.5 ka.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type location for the Tenaya ice advance is between</a:t>
            </a:r>
            <a:r>
              <a:rPr lang="en-US" dirty="0"/>
              <a:t> 22.6 ± 0.5 and 20.2 ± 1.6 </a:t>
            </a:r>
            <a:r>
              <a:rPr lang="en-US" dirty="0" smtClean="0"/>
              <a:t>ka.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Compared to other glaciers, initial retreat of the </a:t>
            </a:r>
            <a:r>
              <a:rPr lang="en-US" dirty="0"/>
              <a:t>South Fork glacier was </a:t>
            </a:r>
            <a:r>
              <a:rPr lang="en-US" dirty="0" smtClean="0"/>
              <a:t>relatively early.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Mono Creek and South Fork glaciers were near  ~60% of their LGM lengths for ~3-5 ka.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Recess Peak advance has been dated to 13.0 ± 1.2 ka adjacent to its type location. </a:t>
            </a:r>
          </a:p>
        </p:txBody>
      </p:sp>
    </p:spTree>
    <p:extLst>
      <p:ext uri="{BB962C8B-B14F-4D97-AF65-F5344CB8AC3E}">
        <p14:creationId xmlns:p14="http://schemas.microsoft.com/office/powerpoint/2010/main" val="223781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Sampling Permission</a:t>
            </a:r>
            <a:r>
              <a:rPr lang="en-US" dirty="0" smtClean="0"/>
              <a:t>: US Forest Service</a:t>
            </a: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Field Assistants</a:t>
            </a:r>
            <a:r>
              <a:rPr lang="en-US" dirty="0" smtClean="0"/>
              <a:t>: Mike Bahrmasel &amp; Will Montz</a:t>
            </a:r>
          </a:p>
          <a:p>
            <a:pPr marL="0" indent="0">
              <a:buNone/>
            </a:pPr>
            <a:r>
              <a:rPr lang="en-US" u="sng" dirty="0" smtClean="0"/>
              <a:t>Funding</a:t>
            </a:r>
            <a:r>
              <a:rPr lang="en-US" dirty="0" smtClean="0"/>
              <a:t>: NSF &amp; PRIME Lab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4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5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1" descr="C:\Users\richa\Documents\PhD\Presentations\GSA 2017\Background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516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ular Callout 6"/>
          <p:cNvSpPr/>
          <p:nvPr/>
        </p:nvSpPr>
        <p:spPr>
          <a:xfrm>
            <a:off x="914400" y="2952750"/>
            <a:ext cx="1676400" cy="304800"/>
          </a:xfrm>
          <a:prstGeom prst="wedgeRectCallout">
            <a:avLst>
              <a:gd name="adj1" fmla="val 73800"/>
              <a:gd name="adj2" fmla="val -20858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Yosemite Valley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543129" y="2495550"/>
            <a:ext cx="2684635" cy="381000"/>
            <a:chOff x="5543129" y="2495550"/>
            <a:chExt cx="2684635" cy="381000"/>
          </a:xfrm>
        </p:grpSpPr>
        <p:sp>
          <p:nvSpPr>
            <p:cNvPr id="19" name="Oval 18"/>
            <p:cNvSpPr/>
            <p:nvPr/>
          </p:nvSpPr>
          <p:spPr>
            <a:xfrm>
              <a:off x="5543129" y="2717119"/>
              <a:ext cx="114420" cy="1144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ular Callout 7"/>
            <p:cNvSpPr/>
            <p:nvPr/>
          </p:nvSpPr>
          <p:spPr>
            <a:xfrm>
              <a:off x="6475164" y="2495550"/>
              <a:ext cx="1752600" cy="381000"/>
            </a:xfrm>
            <a:prstGeom prst="wedgeRectCallout">
              <a:avLst>
                <a:gd name="adj1" fmla="val -99408"/>
                <a:gd name="adj2" fmla="val 2201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Mammoth Lakes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4902506" y="488873"/>
            <a:ext cx="2717494" cy="1693844"/>
            <a:chOff x="4902506" y="488873"/>
            <a:chExt cx="2717494" cy="1693844"/>
          </a:xfrm>
        </p:grpSpPr>
        <p:grpSp>
          <p:nvGrpSpPr>
            <p:cNvPr id="23" name="Group 22"/>
            <p:cNvGrpSpPr/>
            <p:nvPr/>
          </p:nvGrpSpPr>
          <p:grpSpPr>
            <a:xfrm>
              <a:off x="4902506" y="488873"/>
              <a:ext cx="2717494" cy="1108573"/>
              <a:chOff x="4902506" y="488873"/>
              <a:chExt cx="2717494" cy="1108573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4902506" y="936434"/>
                <a:ext cx="933112" cy="661012"/>
              </a:xfrm>
              <a:custGeom>
                <a:avLst/>
                <a:gdLst>
                  <a:gd name="connsiteX0" fmla="*/ 782198 w 933112"/>
                  <a:gd name="connsiteY0" fmla="*/ 77118 h 661012"/>
                  <a:gd name="connsiteX1" fmla="*/ 727113 w 933112"/>
                  <a:gd name="connsiteY1" fmla="*/ 66101 h 661012"/>
                  <a:gd name="connsiteX2" fmla="*/ 616945 w 933112"/>
                  <a:gd name="connsiteY2" fmla="*/ 44067 h 661012"/>
                  <a:gd name="connsiteX3" fmla="*/ 550843 w 933112"/>
                  <a:gd name="connsiteY3" fmla="*/ 11017 h 661012"/>
                  <a:gd name="connsiteX4" fmla="*/ 517793 w 933112"/>
                  <a:gd name="connsiteY4" fmla="*/ 0 h 661012"/>
                  <a:gd name="connsiteX5" fmla="*/ 418641 w 933112"/>
                  <a:gd name="connsiteY5" fmla="*/ 11017 h 661012"/>
                  <a:gd name="connsiteX6" fmla="*/ 374574 w 933112"/>
                  <a:gd name="connsiteY6" fmla="*/ 88135 h 661012"/>
                  <a:gd name="connsiteX7" fmla="*/ 341523 w 933112"/>
                  <a:gd name="connsiteY7" fmla="*/ 176270 h 661012"/>
                  <a:gd name="connsiteX8" fmla="*/ 330506 w 933112"/>
                  <a:gd name="connsiteY8" fmla="*/ 209320 h 661012"/>
                  <a:gd name="connsiteX9" fmla="*/ 297455 w 933112"/>
                  <a:gd name="connsiteY9" fmla="*/ 220337 h 661012"/>
                  <a:gd name="connsiteX10" fmla="*/ 121186 w 933112"/>
                  <a:gd name="connsiteY10" fmla="*/ 253388 h 661012"/>
                  <a:gd name="connsiteX11" fmla="*/ 77118 w 933112"/>
                  <a:gd name="connsiteY11" fmla="*/ 308472 h 661012"/>
                  <a:gd name="connsiteX12" fmla="*/ 44067 w 933112"/>
                  <a:gd name="connsiteY12" fmla="*/ 330506 h 661012"/>
                  <a:gd name="connsiteX13" fmla="*/ 11017 w 933112"/>
                  <a:gd name="connsiteY13" fmla="*/ 363556 h 661012"/>
                  <a:gd name="connsiteX14" fmla="*/ 0 w 933112"/>
                  <a:gd name="connsiteY14" fmla="*/ 396607 h 661012"/>
                  <a:gd name="connsiteX15" fmla="*/ 33051 w 933112"/>
                  <a:gd name="connsiteY15" fmla="*/ 473725 h 661012"/>
                  <a:gd name="connsiteX16" fmla="*/ 77118 w 933112"/>
                  <a:gd name="connsiteY16" fmla="*/ 506776 h 661012"/>
                  <a:gd name="connsiteX17" fmla="*/ 154236 w 933112"/>
                  <a:gd name="connsiteY17" fmla="*/ 517793 h 661012"/>
                  <a:gd name="connsiteX18" fmla="*/ 187287 w 933112"/>
                  <a:gd name="connsiteY18" fmla="*/ 528809 h 661012"/>
                  <a:gd name="connsiteX19" fmla="*/ 253388 w 933112"/>
                  <a:gd name="connsiteY19" fmla="*/ 572877 h 661012"/>
                  <a:gd name="connsiteX20" fmla="*/ 319489 w 933112"/>
                  <a:gd name="connsiteY20" fmla="*/ 616944 h 661012"/>
                  <a:gd name="connsiteX21" fmla="*/ 352540 w 933112"/>
                  <a:gd name="connsiteY21" fmla="*/ 638978 h 661012"/>
                  <a:gd name="connsiteX22" fmla="*/ 385590 w 933112"/>
                  <a:gd name="connsiteY22" fmla="*/ 661012 h 661012"/>
                  <a:gd name="connsiteX23" fmla="*/ 572877 w 933112"/>
                  <a:gd name="connsiteY23" fmla="*/ 627961 h 661012"/>
                  <a:gd name="connsiteX24" fmla="*/ 638978 w 933112"/>
                  <a:gd name="connsiteY24" fmla="*/ 605927 h 661012"/>
                  <a:gd name="connsiteX25" fmla="*/ 727113 w 933112"/>
                  <a:gd name="connsiteY25" fmla="*/ 583894 h 661012"/>
                  <a:gd name="connsiteX26" fmla="*/ 815248 w 933112"/>
                  <a:gd name="connsiteY26" fmla="*/ 550843 h 661012"/>
                  <a:gd name="connsiteX27" fmla="*/ 881349 w 933112"/>
                  <a:gd name="connsiteY27" fmla="*/ 528809 h 661012"/>
                  <a:gd name="connsiteX28" fmla="*/ 925417 w 933112"/>
                  <a:gd name="connsiteY28" fmla="*/ 462708 h 661012"/>
                  <a:gd name="connsiteX29" fmla="*/ 914400 w 933112"/>
                  <a:gd name="connsiteY29" fmla="*/ 352539 h 661012"/>
                  <a:gd name="connsiteX30" fmla="*/ 892366 w 933112"/>
                  <a:gd name="connsiteY30" fmla="*/ 275421 h 661012"/>
                  <a:gd name="connsiteX31" fmla="*/ 881349 w 933112"/>
                  <a:gd name="connsiteY31" fmla="*/ 220337 h 661012"/>
                  <a:gd name="connsiteX32" fmla="*/ 859316 w 933112"/>
                  <a:gd name="connsiteY32" fmla="*/ 154236 h 661012"/>
                  <a:gd name="connsiteX33" fmla="*/ 793214 w 933112"/>
                  <a:gd name="connsiteY33" fmla="*/ 110168 h 661012"/>
                  <a:gd name="connsiteX34" fmla="*/ 782198 w 933112"/>
                  <a:gd name="connsiteY34" fmla="*/ 77118 h 661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3112" h="661012">
                    <a:moveTo>
                      <a:pt x="782198" y="77118"/>
                    </a:moveTo>
                    <a:cubicBezTo>
                      <a:pt x="771181" y="69774"/>
                      <a:pt x="745536" y="69451"/>
                      <a:pt x="727113" y="66101"/>
                    </a:cubicBezTo>
                    <a:cubicBezTo>
                      <a:pt x="667595" y="55280"/>
                      <a:pt x="668097" y="58682"/>
                      <a:pt x="616945" y="44067"/>
                    </a:cubicBezTo>
                    <a:cubicBezTo>
                      <a:pt x="552333" y="25606"/>
                      <a:pt x="615219" y="43205"/>
                      <a:pt x="550843" y="11017"/>
                    </a:cubicBezTo>
                    <a:cubicBezTo>
                      <a:pt x="540456" y="5824"/>
                      <a:pt x="528810" y="3672"/>
                      <a:pt x="517793" y="0"/>
                    </a:cubicBezTo>
                    <a:cubicBezTo>
                      <a:pt x="484742" y="3672"/>
                      <a:pt x="449893" y="-347"/>
                      <a:pt x="418641" y="11017"/>
                    </a:cubicBezTo>
                    <a:cubicBezTo>
                      <a:pt x="409123" y="14478"/>
                      <a:pt x="375704" y="85874"/>
                      <a:pt x="374574" y="88135"/>
                    </a:cubicBezTo>
                    <a:cubicBezTo>
                      <a:pt x="353319" y="194408"/>
                      <a:pt x="379347" y="100623"/>
                      <a:pt x="341523" y="176270"/>
                    </a:cubicBezTo>
                    <a:cubicBezTo>
                      <a:pt x="336330" y="186657"/>
                      <a:pt x="338717" y="201109"/>
                      <a:pt x="330506" y="209320"/>
                    </a:cubicBezTo>
                    <a:cubicBezTo>
                      <a:pt x="322294" y="217531"/>
                      <a:pt x="308842" y="218059"/>
                      <a:pt x="297455" y="220337"/>
                    </a:cubicBezTo>
                    <a:cubicBezTo>
                      <a:pt x="52233" y="269382"/>
                      <a:pt x="241837" y="223225"/>
                      <a:pt x="121186" y="253388"/>
                    </a:cubicBezTo>
                    <a:cubicBezTo>
                      <a:pt x="26470" y="316529"/>
                      <a:pt x="137932" y="232455"/>
                      <a:pt x="77118" y="308472"/>
                    </a:cubicBezTo>
                    <a:cubicBezTo>
                      <a:pt x="68847" y="318811"/>
                      <a:pt x="54239" y="322029"/>
                      <a:pt x="44067" y="330506"/>
                    </a:cubicBezTo>
                    <a:cubicBezTo>
                      <a:pt x="32098" y="340480"/>
                      <a:pt x="22034" y="352539"/>
                      <a:pt x="11017" y="363556"/>
                    </a:cubicBezTo>
                    <a:cubicBezTo>
                      <a:pt x="7345" y="374573"/>
                      <a:pt x="0" y="384994"/>
                      <a:pt x="0" y="396607"/>
                    </a:cubicBezTo>
                    <a:cubicBezTo>
                      <a:pt x="0" y="421891"/>
                      <a:pt x="15061" y="455735"/>
                      <a:pt x="33051" y="473725"/>
                    </a:cubicBezTo>
                    <a:cubicBezTo>
                      <a:pt x="46034" y="486709"/>
                      <a:pt x="59862" y="500501"/>
                      <a:pt x="77118" y="506776"/>
                    </a:cubicBezTo>
                    <a:cubicBezTo>
                      <a:pt x="101522" y="515650"/>
                      <a:pt x="128530" y="514121"/>
                      <a:pt x="154236" y="517793"/>
                    </a:cubicBezTo>
                    <a:cubicBezTo>
                      <a:pt x="165253" y="521465"/>
                      <a:pt x="177136" y="523169"/>
                      <a:pt x="187287" y="528809"/>
                    </a:cubicBezTo>
                    <a:cubicBezTo>
                      <a:pt x="210436" y="541669"/>
                      <a:pt x="231354" y="558188"/>
                      <a:pt x="253388" y="572877"/>
                    </a:cubicBezTo>
                    <a:lnTo>
                      <a:pt x="319489" y="616944"/>
                    </a:lnTo>
                    <a:lnTo>
                      <a:pt x="352540" y="638978"/>
                    </a:lnTo>
                    <a:lnTo>
                      <a:pt x="385590" y="661012"/>
                    </a:lnTo>
                    <a:cubicBezTo>
                      <a:pt x="433951" y="654103"/>
                      <a:pt x="532188" y="641524"/>
                      <a:pt x="572877" y="627961"/>
                    </a:cubicBezTo>
                    <a:lnTo>
                      <a:pt x="638978" y="605927"/>
                    </a:lnTo>
                    <a:cubicBezTo>
                      <a:pt x="667706" y="596351"/>
                      <a:pt x="727113" y="583894"/>
                      <a:pt x="727113" y="583894"/>
                    </a:cubicBezTo>
                    <a:cubicBezTo>
                      <a:pt x="784630" y="545549"/>
                      <a:pt x="734614" y="572835"/>
                      <a:pt x="815248" y="550843"/>
                    </a:cubicBezTo>
                    <a:cubicBezTo>
                      <a:pt x="837655" y="544732"/>
                      <a:pt x="881349" y="528809"/>
                      <a:pt x="881349" y="528809"/>
                    </a:cubicBezTo>
                    <a:lnTo>
                      <a:pt x="925417" y="462708"/>
                    </a:lnTo>
                    <a:cubicBezTo>
                      <a:pt x="945889" y="432000"/>
                      <a:pt x="919619" y="389074"/>
                      <a:pt x="914400" y="352539"/>
                    </a:cubicBezTo>
                    <a:cubicBezTo>
                      <a:pt x="907531" y="304460"/>
                      <a:pt x="902829" y="317272"/>
                      <a:pt x="892366" y="275421"/>
                    </a:cubicBezTo>
                    <a:cubicBezTo>
                      <a:pt x="887824" y="257255"/>
                      <a:pt x="886276" y="238402"/>
                      <a:pt x="881349" y="220337"/>
                    </a:cubicBezTo>
                    <a:cubicBezTo>
                      <a:pt x="875238" y="197930"/>
                      <a:pt x="878641" y="167119"/>
                      <a:pt x="859316" y="154236"/>
                    </a:cubicBezTo>
                    <a:lnTo>
                      <a:pt x="793214" y="110168"/>
                    </a:lnTo>
                    <a:cubicBezTo>
                      <a:pt x="779601" y="69328"/>
                      <a:pt x="793215" y="84462"/>
                      <a:pt x="782198" y="77118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ular Callout 4"/>
              <p:cNvSpPr/>
              <p:nvPr/>
            </p:nvSpPr>
            <p:spPr>
              <a:xfrm>
                <a:off x="6400800" y="488873"/>
                <a:ext cx="1219200" cy="419100"/>
              </a:xfrm>
              <a:prstGeom prst="wedgeRectCallout">
                <a:avLst>
                  <a:gd name="adj1" fmla="val -110291"/>
                  <a:gd name="adj2" fmla="val 12821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Mono Lake</a:t>
                </a:r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938831" y="1426836"/>
              <a:ext cx="2071569" cy="755881"/>
              <a:chOff x="4938831" y="1426836"/>
              <a:chExt cx="2071569" cy="755881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4938831" y="1426836"/>
                <a:ext cx="114420" cy="1144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ular Callout 15"/>
              <p:cNvSpPr/>
              <p:nvPr/>
            </p:nvSpPr>
            <p:spPr>
              <a:xfrm>
                <a:off x="5791200" y="1801717"/>
                <a:ext cx="1219200" cy="381000"/>
              </a:xfrm>
              <a:prstGeom prst="wedgeRectCallout">
                <a:avLst>
                  <a:gd name="adj1" fmla="val -114769"/>
                  <a:gd name="adj2" fmla="val -134126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Lee Vining</a:t>
                </a:r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7791390" y="3141184"/>
            <a:ext cx="1200210" cy="764186"/>
            <a:chOff x="7791390" y="3141184"/>
            <a:chExt cx="1200210" cy="764186"/>
          </a:xfrm>
        </p:grpSpPr>
        <p:sp>
          <p:nvSpPr>
            <p:cNvPr id="20" name="Oval 19"/>
            <p:cNvSpPr/>
            <p:nvPr/>
          </p:nvSpPr>
          <p:spPr>
            <a:xfrm>
              <a:off x="7791390" y="3790950"/>
              <a:ext cx="114420" cy="1144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ular Callout 16"/>
            <p:cNvSpPr/>
            <p:nvPr/>
          </p:nvSpPr>
          <p:spPr>
            <a:xfrm>
              <a:off x="8153400" y="3141184"/>
              <a:ext cx="838200" cy="381000"/>
            </a:xfrm>
            <a:prstGeom prst="wedgeRectCallout">
              <a:avLst>
                <a:gd name="adj1" fmla="val -83636"/>
                <a:gd name="adj2" fmla="val 13478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Bishop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515465" y="3517049"/>
            <a:ext cx="1992086" cy="1340701"/>
            <a:chOff x="4491064" y="3517049"/>
            <a:chExt cx="1992086" cy="1340701"/>
          </a:xfrm>
        </p:grpSpPr>
        <p:sp>
          <p:nvSpPr>
            <p:cNvPr id="13" name="Freeform 12"/>
            <p:cNvSpPr/>
            <p:nvPr/>
          </p:nvSpPr>
          <p:spPr>
            <a:xfrm>
              <a:off x="4491064" y="3517049"/>
              <a:ext cx="1992086" cy="1340701"/>
            </a:xfrm>
            <a:custGeom>
              <a:avLst/>
              <a:gdLst>
                <a:gd name="connsiteX0" fmla="*/ 0 w 1992086"/>
                <a:gd name="connsiteY0" fmla="*/ 101600 h 1367972"/>
                <a:gd name="connsiteX1" fmla="*/ 54429 w 1992086"/>
                <a:gd name="connsiteY1" fmla="*/ 97972 h 1367972"/>
                <a:gd name="connsiteX2" fmla="*/ 58057 w 1992086"/>
                <a:gd name="connsiteY2" fmla="*/ 87086 h 1367972"/>
                <a:gd name="connsiteX3" fmla="*/ 68943 w 1992086"/>
                <a:gd name="connsiteY3" fmla="*/ 83458 h 1367972"/>
                <a:gd name="connsiteX4" fmla="*/ 76200 w 1992086"/>
                <a:gd name="connsiteY4" fmla="*/ 76200 h 1367972"/>
                <a:gd name="connsiteX5" fmla="*/ 90714 w 1992086"/>
                <a:gd name="connsiteY5" fmla="*/ 54429 h 1367972"/>
                <a:gd name="connsiteX6" fmla="*/ 112486 w 1992086"/>
                <a:gd name="connsiteY6" fmla="*/ 36286 h 1367972"/>
                <a:gd name="connsiteX7" fmla="*/ 134257 w 1992086"/>
                <a:gd name="connsiteY7" fmla="*/ 25400 h 1367972"/>
                <a:gd name="connsiteX8" fmla="*/ 145143 w 1992086"/>
                <a:gd name="connsiteY8" fmla="*/ 18143 h 1367972"/>
                <a:gd name="connsiteX9" fmla="*/ 174171 w 1992086"/>
                <a:gd name="connsiteY9" fmla="*/ 10886 h 1367972"/>
                <a:gd name="connsiteX10" fmla="*/ 228600 w 1992086"/>
                <a:gd name="connsiteY10" fmla="*/ 0 h 1367972"/>
                <a:gd name="connsiteX11" fmla="*/ 275771 w 1992086"/>
                <a:gd name="connsiteY11" fmla="*/ 3629 h 1367972"/>
                <a:gd name="connsiteX12" fmla="*/ 283029 w 1992086"/>
                <a:gd name="connsiteY12" fmla="*/ 10886 h 1367972"/>
                <a:gd name="connsiteX13" fmla="*/ 293914 w 1992086"/>
                <a:gd name="connsiteY13" fmla="*/ 14515 h 1367972"/>
                <a:gd name="connsiteX14" fmla="*/ 315686 w 1992086"/>
                <a:gd name="connsiteY14" fmla="*/ 32658 h 1367972"/>
                <a:gd name="connsiteX15" fmla="*/ 322943 w 1992086"/>
                <a:gd name="connsiteY15" fmla="*/ 50800 h 1367972"/>
                <a:gd name="connsiteX16" fmla="*/ 330200 w 1992086"/>
                <a:gd name="connsiteY16" fmla="*/ 87086 h 1367972"/>
                <a:gd name="connsiteX17" fmla="*/ 344714 w 1992086"/>
                <a:gd name="connsiteY17" fmla="*/ 101600 h 1367972"/>
                <a:gd name="connsiteX18" fmla="*/ 377371 w 1992086"/>
                <a:gd name="connsiteY18" fmla="*/ 119743 h 1367972"/>
                <a:gd name="connsiteX19" fmla="*/ 399143 w 1992086"/>
                <a:gd name="connsiteY19" fmla="*/ 130629 h 1367972"/>
                <a:gd name="connsiteX20" fmla="*/ 410029 w 1992086"/>
                <a:gd name="connsiteY20" fmla="*/ 137886 h 1367972"/>
                <a:gd name="connsiteX21" fmla="*/ 424543 w 1992086"/>
                <a:gd name="connsiteY21" fmla="*/ 145143 h 1367972"/>
                <a:gd name="connsiteX22" fmla="*/ 431800 w 1992086"/>
                <a:gd name="connsiteY22" fmla="*/ 174172 h 1367972"/>
                <a:gd name="connsiteX23" fmla="*/ 439057 w 1992086"/>
                <a:gd name="connsiteY23" fmla="*/ 195943 h 1367972"/>
                <a:gd name="connsiteX24" fmla="*/ 446314 w 1992086"/>
                <a:gd name="connsiteY24" fmla="*/ 206829 h 1367972"/>
                <a:gd name="connsiteX25" fmla="*/ 460829 w 1992086"/>
                <a:gd name="connsiteY25" fmla="*/ 210458 h 1367972"/>
                <a:gd name="connsiteX26" fmla="*/ 471714 w 1992086"/>
                <a:gd name="connsiteY26" fmla="*/ 214086 h 1367972"/>
                <a:gd name="connsiteX27" fmla="*/ 504371 w 1992086"/>
                <a:gd name="connsiteY27" fmla="*/ 239486 h 1367972"/>
                <a:gd name="connsiteX28" fmla="*/ 515257 w 1992086"/>
                <a:gd name="connsiteY28" fmla="*/ 243115 h 1367972"/>
                <a:gd name="connsiteX29" fmla="*/ 533400 w 1992086"/>
                <a:gd name="connsiteY29" fmla="*/ 283029 h 1367972"/>
                <a:gd name="connsiteX30" fmla="*/ 537029 w 1992086"/>
                <a:gd name="connsiteY30" fmla="*/ 381000 h 1367972"/>
                <a:gd name="connsiteX31" fmla="*/ 540657 w 1992086"/>
                <a:gd name="connsiteY31" fmla="*/ 391886 h 1367972"/>
                <a:gd name="connsiteX32" fmla="*/ 671286 w 1992086"/>
                <a:gd name="connsiteY32" fmla="*/ 395515 h 1367972"/>
                <a:gd name="connsiteX33" fmla="*/ 696686 w 1992086"/>
                <a:gd name="connsiteY33" fmla="*/ 399143 h 1367972"/>
                <a:gd name="connsiteX34" fmla="*/ 707571 w 1992086"/>
                <a:gd name="connsiteY34" fmla="*/ 410029 h 1367972"/>
                <a:gd name="connsiteX35" fmla="*/ 718457 w 1992086"/>
                <a:gd name="connsiteY35" fmla="*/ 413658 h 1367972"/>
                <a:gd name="connsiteX36" fmla="*/ 725714 w 1992086"/>
                <a:gd name="connsiteY36" fmla="*/ 424543 h 1367972"/>
                <a:gd name="connsiteX37" fmla="*/ 732971 w 1992086"/>
                <a:gd name="connsiteY37" fmla="*/ 439058 h 1367972"/>
                <a:gd name="connsiteX38" fmla="*/ 751114 w 1992086"/>
                <a:gd name="connsiteY38" fmla="*/ 457200 h 1367972"/>
                <a:gd name="connsiteX39" fmla="*/ 754743 w 1992086"/>
                <a:gd name="connsiteY39" fmla="*/ 478972 h 1367972"/>
                <a:gd name="connsiteX40" fmla="*/ 776514 w 1992086"/>
                <a:gd name="connsiteY40" fmla="*/ 489858 h 1367972"/>
                <a:gd name="connsiteX41" fmla="*/ 830943 w 1992086"/>
                <a:gd name="connsiteY41" fmla="*/ 500743 h 1367972"/>
                <a:gd name="connsiteX42" fmla="*/ 870857 w 1992086"/>
                <a:gd name="connsiteY42" fmla="*/ 511629 h 1367972"/>
                <a:gd name="connsiteX43" fmla="*/ 885371 w 1992086"/>
                <a:gd name="connsiteY43" fmla="*/ 515258 h 1367972"/>
                <a:gd name="connsiteX44" fmla="*/ 907143 w 1992086"/>
                <a:gd name="connsiteY44" fmla="*/ 522515 h 1367972"/>
                <a:gd name="connsiteX45" fmla="*/ 925286 w 1992086"/>
                <a:gd name="connsiteY45" fmla="*/ 526143 h 1367972"/>
                <a:gd name="connsiteX46" fmla="*/ 947057 w 1992086"/>
                <a:gd name="connsiteY46" fmla="*/ 533400 h 1367972"/>
                <a:gd name="connsiteX47" fmla="*/ 957943 w 1992086"/>
                <a:gd name="connsiteY47" fmla="*/ 537029 h 1367972"/>
                <a:gd name="connsiteX48" fmla="*/ 979714 w 1992086"/>
                <a:gd name="connsiteY48" fmla="*/ 540658 h 1367972"/>
                <a:gd name="connsiteX49" fmla="*/ 1005114 w 1992086"/>
                <a:gd name="connsiteY49" fmla="*/ 547915 h 1367972"/>
                <a:gd name="connsiteX50" fmla="*/ 1070429 w 1992086"/>
                <a:gd name="connsiteY50" fmla="*/ 555172 h 1367972"/>
                <a:gd name="connsiteX51" fmla="*/ 1095829 w 1992086"/>
                <a:gd name="connsiteY51" fmla="*/ 566058 h 1367972"/>
                <a:gd name="connsiteX52" fmla="*/ 1103086 w 1992086"/>
                <a:gd name="connsiteY52" fmla="*/ 576943 h 1367972"/>
                <a:gd name="connsiteX53" fmla="*/ 1106714 w 1992086"/>
                <a:gd name="connsiteY53" fmla="*/ 598715 h 1367972"/>
                <a:gd name="connsiteX54" fmla="*/ 1110343 w 1992086"/>
                <a:gd name="connsiteY54" fmla="*/ 635000 h 1367972"/>
                <a:gd name="connsiteX55" fmla="*/ 1121229 w 1992086"/>
                <a:gd name="connsiteY55" fmla="*/ 642258 h 1367972"/>
                <a:gd name="connsiteX56" fmla="*/ 1146629 w 1992086"/>
                <a:gd name="connsiteY56" fmla="*/ 649515 h 1367972"/>
                <a:gd name="connsiteX57" fmla="*/ 1153886 w 1992086"/>
                <a:gd name="connsiteY57" fmla="*/ 660400 h 1367972"/>
                <a:gd name="connsiteX58" fmla="*/ 1161143 w 1992086"/>
                <a:gd name="connsiteY58" fmla="*/ 667658 h 1367972"/>
                <a:gd name="connsiteX59" fmla="*/ 1157514 w 1992086"/>
                <a:gd name="connsiteY59" fmla="*/ 762000 h 1367972"/>
                <a:gd name="connsiteX60" fmla="*/ 1161143 w 1992086"/>
                <a:gd name="connsiteY60" fmla="*/ 809172 h 1367972"/>
                <a:gd name="connsiteX61" fmla="*/ 1168400 w 1992086"/>
                <a:gd name="connsiteY61" fmla="*/ 830943 h 1367972"/>
                <a:gd name="connsiteX62" fmla="*/ 1204686 w 1992086"/>
                <a:gd name="connsiteY62" fmla="*/ 838200 h 1367972"/>
                <a:gd name="connsiteX63" fmla="*/ 1222829 w 1992086"/>
                <a:gd name="connsiteY63" fmla="*/ 841829 h 1367972"/>
                <a:gd name="connsiteX64" fmla="*/ 1244600 w 1992086"/>
                <a:gd name="connsiteY64" fmla="*/ 845458 h 1367972"/>
                <a:gd name="connsiteX65" fmla="*/ 1317171 w 1992086"/>
                <a:gd name="connsiteY65" fmla="*/ 849086 h 1367972"/>
                <a:gd name="connsiteX66" fmla="*/ 1331686 w 1992086"/>
                <a:gd name="connsiteY66" fmla="*/ 852715 h 1367972"/>
                <a:gd name="connsiteX67" fmla="*/ 1353457 w 1992086"/>
                <a:gd name="connsiteY67" fmla="*/ 859972 h 1367972"/>
                <a:gd name="connsiteX68" fmla="*/ 1393371 w 1992086"/>
                <a:gd name="connsiteY68" fmla="*/ 863600 h 1367972"/>
                <a:gd name="connsiteX69" fmla="*/ 1426029 w 1992086"/>
                <a:gd name="connsiteY69" fmla="*/ 874486 h 1367972"/>
                <a:gd name="connsiteX70" fmla="*/ 1447800 w 1992086"/>
                <a:gd name="connsiteY70" fmla="*/ 881743 h 1367972"/>
                <a:gd name="connsiteX71" fmla="*/ 1462314 w 1992086"/>
                <a:gd name="connsiteY71" fmla="*/ 885372 h 1367972"/>
                <a:gd name="connsiteX72" fmla="*/ 1484086 w 1992086"/>
                <a:gd name="connsiteY72" fmla="*/ 899886 h 1367972"/>
                <a:gd name="connsiteX73" fmla="*/ 1509486 w 1992086"/>
                <a:gd name="connsiteY73" fmla="*/ 921658 h 1367972"/>
                <a:gd name="connsiteX74" fmla="*/ 1516743 w 1992086"/>
                <a:gd name="connsiteY74" fmla="*/ 932543 h 1367972"/>
                <a:gd name="connsiteX75" fmla="*/ 1527629 w 1992086"/>
                <a:gd name="connsiteY75" fmla="*/ 943429 h 1367972"/>
                <a:gd name="connsiteX76" fmla="*/ 1538514 w 1992086"/>
                <a:gd name="connsiteY76" fmla="*/ 957943 h 1367972"/>
                <a:gd name="connsiteX77" fmla="*/ 1549400 w 1992086"/>
                <a:gd name="connsiteY77" fmla="*/ 965200 h 1367972"/>
                <a:gd name="connsiteX78" fmla="*/ 1556657 w 1992086"/>
                <a:gd name="connsiteY78" fmla="*/ 972458 h 1367972"/>
                <a:gd name="connsiteX79" fmla="*/ 1578429 w 1992086"/>
                <a:gd name="connsiteY79" fmla="*/ 976086 h 1367972"/>
                <a:gd name="connsiteX80" fmla="*/ 1661886 w 1992086"/>
                <a:gd name="connsiteY80" fmla="*/ 972458 h 1367972"/>
                <a:gd name="connsiteX81" fmla="*/ 1701800 w 1992086"/>
                <a:gd name="connsiteY81" fmla="*/ 961572 h 1367972"/>
                <a:gd name="connsiteX82" fmla="*/ 1730829 w 1992086"/>
                <a:gd name="connsiteY82" fmla="*/ 965200 h 1367972"/>
                <a:gd name="connsiteX83" fmla="*/ 1738086 w 1992086"/>
                <a:gd name="connsiteY83" fmla="*/ 972458 h 1367972"/>
                <a:gd name="connsiteX84" fmla="*/ 1748971 w 1992086"/>
                <a:gd name="connsiteY84" fmla="*/ 986972 h 1367972"/>
                <a:gd name="connsiteX85" fmla="*/ 1756229 w 1992086"/>
                <a:gd name="connsiteY85" fmla="*/ 994229 h 1367972"/>
                <a:gd name="connsiteX86" fmla="*/ 1763486 w 1992086"/>
                <a:gd name="connsiteY86" fmla="*/ 1005115 h 1367972"/>
                <a:gd name="connsiteX87" fmla="*/ 1774371 w 1992086"/>
                <a:gd name="connsiteY87" fmla="*/ 1012372 h 1367972"/>
                <a:gd name="connsiteX88" fmla="*/ 1803400 w 1992086"/>
                <a:gd name="connsiteY88" fmla="*/ 1041400 h 1367972"/>
                <a:gd name="connsiteX89" fmla="*/ 1807029 w 1992086"/>
                <a:gd name="connsiteY89" fmla="*/ 1052286 h 1367972"/>
                <a:gd name="connsiteX90" fmla="*/ 1814286 w 1992086"/>
                <a:gd name="connsiteY90" fmla="*/ 1063172 h 1367972"/>
                <a:gd name="connsiteX91" fmla="*/ 1821543 w 1992086"/>
                <a:gd name="connsiteY91" fmla="*/ 1088572 h 1367972"/>
                <a:gd name="connsiteX92" fmla="*/ 1836057 w 1992086"/>
                <a:gd name="connsiteY92" fmla="*/ 1110343 h 1367972"/>
                <a:gd name="connsiteX93" fmla="*/ 1846943 w 1992086"/>
                <a:gd name="connsiteY93" fmla="*/ 1132115 h 1367972"/>
                <a:gd name="connsiteX94" fmla="*/ 1857829 w 1992086"/>
                <a:gd name="connsiteY94" fmla="*/ 1150258 h 1367972"/>
                <a:gd name="connsiteX95" fmla="*/ 1861457 w 1992086"/>
                <a:gd name="connsiteY95" fmla="*/ 1161143 h 1367972"/>
                <a:gd name="connsiteX96" fmla="*/ 1868714 w 1992086"/>
                <a:gd name="connsiteY96" fmla="*/ 1186543 h 1367972"/>
                <a:gd name="connsiteX97" fmla="*/ 1883229 w 1992086"/>
                <a:gd name="connsiteY97" fmla="*/ 1204686 h 1367972"/>
                <a:gd name="connsiteX98" fmla="*/ 1890486 w 1992086"/>
                <a:gd name="connsiteY98" fmla="*/ 1226458 h 1367972"/>
                <a:gd name="connsiteX99" fmla="*/ 1905000 w 1992086"/>
                <a:gd name="connsiteY99" fmla="*/ 1248229 h 1367972"/>
                <a:gd name="connsiteX100" fmla="*/ 1919514 w 1992086"/>
                <a:gd name="connsiteY100" fmla="*/ 1273629 h 1367972"/>
                <a:gd name="connsiteX101" fmla="*/ 1930400 w 1992086"/>
                <a:gd name="connsiteY101" fmla="*/ 1284515 h 1367972"/>
                <a:gd name="connsiteX102" fmla="*/ 1952171 w 1992086"/>
                <a:gd name="connsiteY102" fmla="*/ 1299029 h 1367972"/>
                <a:gd name="connsiteX103" fmla="*/ 1973943 w 1992086"/>
                <a:gd name="connsiteY103" fmla="*/ 1335315 h 1367972"/>
                <a:gd name="connsiteX104" fmla="*/ 1988457 w 1992086"/>
                <a:gd name="connsiteY104" fmla="*/ 1353458 h 1367972"/>
                <a:gd name="connsiteX105" fmla="*/ 1992086 w 1992086"/>
                <a:gd name="connsiteY105" fmla="*/ 1367972 h 1367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1992086" h="1367972">
                  <a:moveTo>
                    <a:pt x="0" y="101600"/>
                  </a:moveTo>
                  <a:cubicBezTo>
                    <a:pt x="18143" y="100391"/>
                    <a:pt x="36789" y="102382"/>
                    <a:pt x="54429" y="97972"/>
                  </a:cubicBezTo>
                  <a:cubicBezTo>
                    <a:pt x="58140" y="97044"/>
                    <a:pt x="55352" y="89791"/>
                    <a:pt x="58057" y="87086"/>
                  </a:cubicBezTo>
                  <a:cubicBezTo>
                    <a:pt x="60762" y="84381"/>
                    <a:pt x="65314" y="84667"/>
                    <a:pt x="68943" y="83458"/>
                  </a:cubicBezTo>
                  <a:cubicBezTo>
                    <a:pt x="71362" y="81039"/>
                    <a:pt x="74147" y="78937"/>
                    <a:pt x="76200" y="76200"/>
                  </a:cubicBezTo>
                  <a:cubicBezTo>
                    <a:pt x="81433" y="69222"/>
                    <a:pt x="83457" y="59267"/>
                    <a:pt x="90714" y="54429"/>
                  </a:cubicBezTo>
                  <a:cubicBezTo>
                    <a:pt x="117736" y="36415"/>
                    <a:pt x="84553" y="59564"/>
                    <a:pt x="112486" y="36286"/>
                  </a:cubicBezTo>
                  <a:cubicBezTo>
                    <a:pt x="128082" y="23289"/>
                    <a:pt x="117893" y="33582"/>
                    <a:pt x="134257" y="25400"/>
                  </a:cubicBezTo>
                  <a:cubicBezTo>
                    <a:pt x="138158" y="23450"/>
                    <a:pt x="141045" y="19633"/>
                    <a:pt x="145143" y="18143"/>
                  </a:cubicBezTo>
                  <a:cubicBezTo>
                    <a:pt x="154516" y="14735"/>
                    <a:pt x="164709" y="14040"/>
                    <a:pt x="174171" y="10886"/>
                  </a:cubicBezTo>
                  <a:cubicBezTo>
                    <a:pt x="206334" y="166"/>
                    <a:pt x="188340" y="4474"/>
                    <a:pt x="228600" y="0"/>
                  </a:cubicBezTo>
                  <a:cubicBezTo>
                    <a:pt x="244324" y="1210"/>
                    <a:pt x="260307" y="536"/>
                    <a:pt x="275771" y="3629"/>
                  </a:cubicBezTo>
                  <a:cubicBezTo>
                    <a:pt x="279126" y="4300"/>
                    <a:pt x="280095" y="9126"/>
                    <a:pt x="283029" y="10886"/>
                  </a:cubicBezTo>
                  <a:cubicBezTo>
                    <a:pt x="286309" y="12854"/>
                    <a:pt x="290493" y="12804"/>
                    <a:pt x="293914" y="14515"/>
                  </a:cubicBezTo>
                  <a:cubicBezTo>
                    <a:pt x="304019" y="19568"/>
                    <a:pt x="307659" y="24631"/>
                    <a:pt x="315686" y="32658"/>
                  </a:cubicBezTo>
                  <a:cubicBezTo>
                    <a:pt x="318105" y="38705"/>
                    <a:pt x="321229" y="44516"/>
                    <a:pt x="322943" y="50800"/>
                  </a:cubicBezTo>
                  <a:cubicBezTo>
                    <a:pt x="323142" y="51528"/>
                    <a:pt x="327666" y="83032"/>
                    <a:pt x="330200" y="87086"/>
                  </a:cubicBezTo>
                  <a:cubicBezTo>
                    <a:pt x="333826" y="92888"/>
                    <a:pt x="339371" y="97326"/>
                    <a:pt x="344714" y="101600"/>
                  </a:cubicBezTo>
                  <a:cubicBezTo>
                    <a:pt x="362540" y="115861"/>
                    <a:pt x="361337" y="114399"/>
                    <a:pt x="377371" y="119743"/>
                  </a:cubicBezTo>
                  <a:cubicBezTo>
                    <a:pt x="408568" y="140540"/>
                    <a:pt x="369097" y="115606"/>
                    <a:pt x="399143" y="130629"/>
                  </a:cubicBezTo>
                  <a:cubicBezTo>
                    <a:pt x="403044" y="132579"/>
                    <a:pt x="406243" y="135722"/>
                    <a:pt x="410029" y="137886"/>
                  </a:cubicBezTo>
                  <a:cubicBezTo>
                    <a:pt x="414725" y="140570"/>
                    <a:pt x="419705" y="142724"/>
                    <a:pt x="424543" y="145143"/>
                  </a:cubicBezTo>
                  <a:cubicBezTo>
                    <a:pt x="435556" y="178189"/>
                    <a:pt x="418656" y="125980"/>
                    <a:pt x="431800" y="174172"/>
                  </a:cubicBezTo>
                  <a:cubicBezTo>
                    <a:pt x="433813" y="181552"/>
                    <a:pt x="434814" y="189578"/>
                    <a:pt x="439057" y="195943"/>
                  </a:cubicBezTo>
                  <a:cubicBezTo>
                    <a:pt x="441476" y="199572"/>
                    <a:pt x="442685" y="204410"/>
                    <a:pt x="446314" y="206829"/>
                  </a:cubicBezTo>
                  <a:cubicBezTo>
                    <a:pt x="450464" y="209595"/>
                    <a:pt x="456034" y="209088"/>
                    <a:pt x="460829" y="210458"/>
                  </a:cubicBezTo>
                  <a:cubicBezTo>
                    <a:pt x="464506" y="211509"/>
                    <a:pt x="468086" y="212877"/>
                    <a:pt x="471714" y="214086"/>
                  </a:cubicBezTo>
                  <a:cubicBezTo>
                    <a:pt x="481107" y="223479"/>
                    <a:pt x="491350" y="235145"/>
                    <a:pt x="504371" y="239486"/>
                  </a:cubicBezTo>
                  <a:lnTo>
                    <a:pt x="515257" y="243115"/>
                  </a:lnTo>
                  <a:cubicBezTo>
                    <a:pt x="530052" y="257909"/>
                    <a:pt x="531009" y="255131"/>
                    <a:pt x="533400" y="283029"/>
                  </a:cubicBezTo>
                  <a:cubicBezTo>
                    <a:pt x="536191" y="315589"/>
                    <a:pt x="534855" y="348393"/>
                    <a:pt x="537029" y="381000"/>
                  </a:cubicBezTo>
                  <a:cubicBezTo>
                    <a:pt x="537283" y="384816"/>
                    <a:pt x="536854" y="391475"/>
                    <a:pt x="540657" y="391886"/>
                  </a:cubicBezTo>
                  <a:cubicBezTo>
                    <a:pt x="583964" y="396568"/>
                    <a:pt x="627743" y="394305"/>
                    <a:pt x="671286" y="395515"/>
                  </a:cubicBezTo>
                  <a:cubicBezTo>
                    <a:pt x="679753" y="396724"/>
                    <a:pt x="688745" y="395967"/>
                    <a:pt x="696686" y="399143"/>
                  </a:cubicBezTo>
                  <a:cubicBezTo>
                    <a:pt x="701450" y="401049"/>
                    <a:pt x="703301" y="407182"/>
                    <a:pt x="707571" y="410029"/>
                  </a:cubicBezTo>
                  <a:cubicBezTo>
                    <a:pt x="710754" y="412151"/>
                    <a:pt x="714828" y="412448"/>
                    <a:pt x="718457" y="413658"/>
                  </a:cubicBezTo>
                  <a:cubicBezTo>
                    <a:pt x="720876" y="417286"/>
                    <a:pt x="723550" y="420757"/>
                    <a:pt x="725714" y="424543"/>
                  </a:cubicBezTo>
                  <a:cubicBezTo>
                    <a:pt x="728398" y="429240"/>
                    <a:pt x="729650" y="434788"/>
                    <a:pt x="732971" y="439058"/>
                  </a:cubicBezTo>
                  <a:cubicBezTo>
                    <a:pt x="738222" y="445809"/>
                    <a:pt x="751114" y="457200"/>
                    <a:pt x="751114" y="457200"/>
                  </a:cubicBezTo>
                  <a:cubicBezTo>
                    <a:pt x="752324" y="464457"/>
                    <a:pt x="751453" y="472391"/>
                    <a:pt x="754743" y="478972"/>
                  </a:cubicBezTo>
                  <a:cubicBezTo>
                    <a:pt x="757350" y="484185"/>
                    <a:pt x="771544" y="488502"/>
                    <a:pt x="776514" y="489858"/>
                  </a:cubicBezTo>
                  <a:cubicBezTo>
                    <a:pt x="834489" y="505670"/>
                    <a:pt x="777963" y="490148"/>
                    <a:pt x="830943" y="500743"/>
                  </a:cubicBezTo>
                  <a:cubicBezTo>
                    <a:pt x="874049" y="509364"/>
                    <a:pt x="846533" y="504679"/>
                    <a:pt x="870857" y="511629"/>
                  </a:cubicBezTo>
                  <a:cubicBezTo>
                    <a:pt x="875652" y="512999"/>
                    <a:pt x="880594" y="513825"/>
                    <a:pt x="885371" y="515258"/>
                  </a:cubicBezTo>
                  <a:cubicBezTo>
                    <a:pt x="892698" y="517456"/>
                    <a:pt x="899642" y="521015"/>
                    <a:pt x="907143" y="522515"/>
                  </a:cubicBezTo>
                  <a:cubicBezTo>
                    <a:pt x="913191" y="523724"/>
                    <a:pt x="919336" y="524520"/>
                    <a:pt x="925286" y="526143"/>
                  </a:cubicBezTo>
                  <a:cubicBezTo>
                    <a:pt x="932666" y="528156"/>
                    <a:pt x="939800" y="530981"/>
                    <a:pt x="947057" y="533400"/>
                  </a:cubicBezTo>
                  <a:cubicBezTo>
                    <a:pt x="950686" y="534610"/>
                    <a:pt x="954170" y="536400"/>
                    <a:pt x="957943" y="537029"/>
                  </a:cubicBezTo>
                  <a:cubicBezTo>
                    <a:pt x="965200" y="538239"/>
                    <a:pt x="972532" y="539062"/>
                    <a:pt x="979714" y="540658"/>
                  </a:cubicBezTo>
                  <a:cubicBezTo>
                    <a:pt x="997026" y="544505"/>
                    <a:pt x="984680" y="545128"/>
                    <a:pt x="1005114" y="547915"/>
                  </a:cubicBezTo>
                  <a:cubicBezTo>
                    <a:pt x="1026819" y="550875"/>
                    <a:pt x="1048657" y="552753"/>
                    <a:pt x="1070429" y="555172"/>
                  </a:cubicBezTo>
                  <a:cubicBezTo>
                    <a:pt x="1081535" y="557948"/>
                    <a:pt x="1087475" y="557704"/>
                    <a:pt x="1095829" y="566058"/>
                  </a:cubicBezTo>
                  <a:cubicBezTo>
                    <a:pt x="1098913" y="569142"/>
                    <a:pt x="1100667" y="573315"/>
                    <a:pt x="1103086" y="576943"/>
                  </a:cubicBezTo>
                  <a:cubicBezTo>
                    <a:pt x="1104295" y="584200"/>
                    <a:pt x="1105801" y="591414"/>
                    <a:pt x="1106714" y="598715"/>
                  </a:cubicBezTo>
                  <a:cubicBezTo>
                    <a:pt x="1108222" y="610776"/>
                    <a:pt x="1106499" y="623468"/>
                    <a:pt x="1110343" y="635000"/>
                  </a:cubicBezTo>
                  <a:cubicBezTo>
                    <a:pt x="1111722" y="639137"/>
                    <a:pt x="1117328" y="640308"/>
                    <a:pt x="1121229" y="642258"/>
                  </a:cubicBezTo>
                  <a:cubicBezTo>
                    <a:pt x="1126431" y="644859"/>
                    <a:pt x="1141984" y="648354"/>
                    <a:pt x="1146629" y="649515"/>
                  </a:cubicBezTo>
                  <a:cubicBezTo>
                    <a:pt x="1149048" y="653143"/>
                    <a:pt x="1151162" y="656995"/>
                    <a:pt x="1153886" y="660400"/>
                  </a:cubicBezTo>
                  <a:cubicBezTo>
                    <a:pt x="1156023" y="663072"/>
                    <a:pt x="1161021" y="664239"/>
                    <a:pt x="1161143" y="667658"/>
                  </a:cubicBezTo>
                  <a:cubicBezTo>
                    <a:pt x="1162266" y="699109"/>
                    <a:pt x="1158724" y="730553"/>
                    <a:pt x="1157514" y="762000"/>
                  </a:cubicBezTo>
                  <a:cubicBezTo>
                    <a:pt x="1158724" y="777724"/>
                    <a:pt x="1158683" y="793595"/>
                    <a:pt x="1161143" y="809172"/>
                  </a:cubicBezTo>
                  <a:cubicBezTo>
                    <a:pt x="1162336" y="816728"/>
                    <a:pt x="1160899" y="829443"/>
                    <a:pt x="1168400" y="830943"/>
                  </a:cubicBezTo>
                  <a:lnTo>
                    <a:pt x="1204686" y="838200"/>
                  </a:lnTo>
                  <a:cubicBezTo>
                    <a:pt x="1210734" y="839410"/>
                    <a:pt x="1216745" y="840815"/>
                    <a:pt x="1222829" y="841829"/>
                  </a:cubicBezTo>
                  <a:cubicBezTo>
                    <a:pt x="1230086" y="843039"/>
                    <a:pt x="1237265" y="844894"/>
                    <a:pt x="1244600" y="845458"/>
                  </a:cubicBezTo>
                  <a:cubicBezTo>
                    <a:pt x="1268749" y="847316"/>
                    <a:pt x="1292981" y="847877"/>
                    <a:pt x="1317171" y="849086"/>
                  </a:cubicBezTo>
                  <a:cubicBezTo>
                    <a:pt x="1322009" y="850296"/>
                    <a:pt x="1326909" y="851282"/>
                    <a:pt x="1331686" y="852715"/>
                  </a:cubicBezTo>
                  <a:cubicBezTo>
                    <a:pt x="1339013" y="854913"/>
                    <a:pt x="1345839" y="859280"/>
                    <a:pt x="1353457" y="859972"/>
                  </a:cubicBezTo>
                  <a:lnTo>
                    <a:pt x="1393371" y="863600"/>
                  </a:lnTo>
                  <a:lnTo>
                    <a:pt x="1426029" y="874486"/>
                  </a:lnTo>
                  <a:cubicBezTo>
                    <a:pt x="1433286" y="876905"/>
                    <a:pt x="1440379" y="879887"/>
                    <a:pt x="1447800" y="881743"/>
                  </a:cubicBezTo>
                  <a:lnTo>
                    <a:pt x="1462314" y="885372"/>
                  </a:lnTo>
                  <a:cubicBezTo>
                    <a:pt x="1469571" y="890210"/>
                    <a:pt x="1477108" y="894653"/>
                    <a:pt x="1484086" y="899886"/>
                  </a:cubicBezTo>
                  <a:cubicBezTo>
                    <a:pt x="1494764" y="907895"/>
                    <a:pt x="1501062" y="911550"/>
                    <a:pt x="1509486" y="921658"/>
                  </a:cubicBezTo>
                  <a:cubicBezTo>
                    <a:pt x="1512278" y="925008"/>
                    <a:pt x="1513951" y="929193"/>
                    <a:pt x="1516743" y="932543"/>
                  </a:cubicBezTo>
                  <a:cubicBezTo>
                    <a:pt x="1520028" y="936485"/>
                    <a:pt x="1524289" y="939533"/>
                    <a:pt x="1527629" y="943429"/>
                  </a:cubicBezTo>
                  <a:cubicBezTo>
                    <a:pt x="1531565" y="948021"/>
                    <a:pt x="1534238" y="953667"/>
                    <a:pt x="1538514" y="957943"/>
                  </a:cubicBezTo>
                  <a:cubicBezTo>
                    <a:pt x="1541598" y="961027"/>
                    <a:pt x="1545995" y="962476"/>
                    <a:pt x="1549400" y="965200"/>
                  </a:cubicBezTo>
                  <a:cubicBezTo>
                    <a:pt x="1552071" y="967337"/>
                    <a:pt x="1553454" y="971257"/>
                    <a:pt x="1556657" y="972458"/>
                  </a:cubicBezTo>
                  <a:cubicBezTo>
                    <a:pt x="1563546" y="975041"/>
                    <a:pt x="1571172" y="974877"/>
                    <a:pt x="1578429" y="976086"/>
                  </a:cubicBezTo>
                  <a:cubicBezTo>
                    <a:pt x="1606248" y="974877"/>
                    <a:pt x="1634170" y="975140"/>
                    <a:pt x="1661886" y="972458"/>
                  </a:cubicBezTo>
                  <a:cubicBezTo>
                    <a:pt x="1673409" y="971343"/>
                    <a:pt x="1689588" y="965642"/>
                    <a:pt x="1701800" y="961572"/>
                  </a:cubicBezTo>
                  <a:cubicBezTo>
                    <a:pt x="1711476" y="962781"/>
                    <a:pt x="1721489" y="962398"/>
                    <a:pt x="1730829" y="965200"/>
                  </a:cubicBezTo>
                  <a:cubicBezTo>
                    <a:pt x="1734106" y="966183"/>
                    <a:pt x="1735896" y="969830"/>
                    <a:pt x="1738086" y="972458"/>
                  </a:cubicBezTo>
                  <a:cubicBezTo>
                    <a:pt x="1741957" y="977104"/>
                    <a:pt x="1745099" y="982326"/>
                    <a:pt x="1748971" y="986972"/>
                  </a:cubicBezTo>
                  <a:cubicBezTo>
                    <a:pt x="1751161" y="989600"/>
                    <a:pt x="1754092" y="991558"/>
                    <a:pt x="1756229" y="994229"/>
                  </a:cubicBezTo>
                  <a:cubicBezTo>
                    <a:pt x="1758953" y="997634"/>
                    <a:pt x="1760402" y="1002031"/>
                    <a:pt x="1763486" y="1005115"/>
                  </a:cubicBezTo>
                  <a:cubicBezTo>
                    <a:pt x="1766569" y="1008199"/>
                    <a:pt x="1770743" y="1009953"/>
                    <a:pt x="1774371" y="1012372"/>
                  </a:cubicBezTo>
                  <a:cubicBezTo>
                    <a:pt x="1791887" y="1038644"/>
                    <a:pt x="1781085" y="1030242"/>
                    <a:pt x="1803400" y="1041400"/>
                  </a:cubicBezTo>
                  <a:cubicBezTo>
                    <a:pt x="1804610" y="1045029"/>
                    <a:pt x="1805318" y="1048865"/>
                    <a:pt x="1807029" y="1052286"/>
                  </a:cubicBezTo>
                  <a:cubicBezTo>
                    <a:pt x="1808979" y="1056187"/>
                    <a:pt x="1812568" y="1059164"/>
                    <a:pt x="1814286" y="1063172"/>
                  </a:cubicBezTo>
                  <a:cubicBezTo>
                    <a:pt x="1817813" y="1071402"/>
                    <a:pt x="1817126" y="1080621"/>
                    <a:pt x="1821543" y="1088572"/>
                  </a:cubicBezTo>
                  <a:cubicBezTo>
                    <a:pt x="1825779" y="1096196"/>
                    <a:pt x="1833299" y="1102069"/>
                    <a:pt x="1836057" y="1110343"/>
                  </a:cubicBezTo>
                  <a:cubicBezTo>
                    <a:pt x="1841065" y="1125366"/>
                    <a:pt x="1837564" y="1118046"/>
                    <a:pt x="1846943" y="1132115"/>
                  </a:cubicBezTo>
                  <a:cubicBezTo>
                    <a:pt x="1857219" y="1162947"/>
                    <a:pt x="1842887" y="1125355"/>
                    <a:pt x="1857829" y="1150258"/>
                  </a:cubicBezTo>
                  <a:cubicBezTo>
                    <a:pt x="1859797" y="1153538"/>
                    <a:pt x="1860406" y="1157466"/>
                    <a:pt x="1861457" y="1161143"/>
                  </a:cubicBezTo>
                  <a:cubicBezTo>
                    <a:pt x="1863006" y="1166564"/>
                    <a:pt x="1865816" y="1180746"/>
                    <a:pt x="1868714" y="1186543"/>
                  </a:cubicBezTo>
                  <a:cubicBezTo>
                    <a:pt x="1873292" y="1195700"/>
                    <a:pt x="1876477" y="1197935"/>
                    <a:pt x="1883229" y="1204686"/>
                  </a:cubicBezTo>
                  <a:cubicBezTo>
                    <a:pt x="1885648" y="1211943"/>
                    <a:pt x="1886243" y="1220093"/>
                    <a:pt x="1890486" y="1226458"/>
                  </a:cubicBezTo>
                  <a:cubicBezTo>
                    <a:pt x="1895324" y="1233715"/>
                    <a:pt x="1902242" y="1239955"/>
                    <a:pt x="1905000" y="1248229"/>
                  </a:cubicBezTo>
                  <a:cubicBezTo>
                    <a:pt x="1909783" y="1262578"/>
                    <a:pt x="1907533" y="1259651"/>
                    <a:pt x="1919514" y="1273629"/>
                  </a:cubicBezTo>
                  <a:cubicBezTo>
                    <a:pt x="1922854" y="1277525"/>
                    <a:pt x="1926349" y="1281364"/>
                    <a:pt x="1930400" y="1284515"/>
                  </a:cubicBezTo>
                  <a:cubicBezTo>
                    <a:pt x="1937285" y="1289870"/>
                    <a:pt x="1952171" y="1299029"/>
                    <a:pt x="1952171" y="1299029"/>
                  </a:cubicBezTo>
                  <a:cubicBezTo>
                    <a:pt x="1963329" y="1321342"/>
                    <a:pt x="1956430" y="1309045"/>
                    <a:pt x="1973943" y="1335315"/>
                  </a:cubicBezTo>
                  <a:cubicBezTo>
                    <a:pt x="1983096" y="1349045"/>
                    <a:pt x="1978118" y="1343118"/>
                    <a:pt x="1988457" y="1353458"/>
                  </a:cubicBezTo>
                  <a:lnTo>
                    <a:pt x="1992086" y="1367972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 rot="1928735">
              <a:off x="4492506" y="4245562"/>
              <a:ext cx="1600200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South Fork of…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38400" y="698423"/>
            <a:ext cx="2286000" cy="1484294"/>
            <a:chOff x="2438400" y="698423"/>
            <a:chExt cx="2286000" cy="1484294"/>
          </a:xfrm>
        </p:grpSpPr>
        <p:sp>
          <p:nvSpPr>
            <p:cNvPr id="25" name="Rectangle 24"/>
            <p:cNvSpPr/>
            <p:nvPr/>
          </p:nvSpPr>
          <p:spPr>
            <a:xfrm>
              <a:off x="3657600" y="1426836"/>
              <a:ext cx="1066800" cy="75588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ular Callout 26"/>
            <p:cNvSpPr/>
            <p:nvPr/>
          </p:nvSpPr>
          <p:spPr>
            <a:xfrm>
              <a:off x="2438400" y="698423"/>
              <a:ext cx="1219200" cy="568517"/>
            </a:xfrm>
            <a:prstGeom prst="wedgeRectCallout">
              <a:avLst>
                <a:gd name="adj1" fmla="val 50552"/>
                <a:gd name="adj2" fmla="val 7800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Tuolumne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Meadows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088434" y="2688879"/>
            <a:ext cx="2108255" cy="2450014"/>
            <a:chOff x="3088434" y="2688879"/>
            <a:chExt cx="2108255" cy="2450014"/>
          </a:xfrm>
        </p:grpSpPr>
        <p:sp>
          <p:nvSpPr>
            <p:cNvPr id="11" name="Freeform 10"/>
            <p:cNvSpPr/>
            <p:nvPr/>
          </p:nvSpPr>
          <p:spPr>
            <a:xfrm>
              <a:off x="3088434" y="3119360"/>
              <a:ext cx="2003359" cy="2019533"/>
            </a:xfrm>
            <a:custGeom>
              <a:avLst/>
              <a:gdLst>
                <a:gd name="connsiteX0" fmla="*/ 2003359 w 2003359"/>
                <a:gd name="connsiteY0" fmla="*/ 11219 h 2019533"/>
                <a:gd name="connsiteX1" fmla="*/ 1952871 w 2003359"/>
                <a:gd name="connsiteY1" fmla="*/ 11219 h 2019533"/>
                <a:gd name="connsiteX2" fmla="*/ 1919212 w 2003359"/>
                <a:gd name="connsiteY2" fmla="*/ 0 h 2019533"/>
                <a:gd name="connsiteX3" fmla="*/ 1885553 w 2003359"/>
                <a:gd name="connsiteY3" fmla="*/ 5610 h 2019533"/>
                <a:gd name="connsiteX4" fmla="*/ 1851894 w 2003359"/>
                <a:gd name="connsiteY4" fmla="*/ 33659 h 2019533"/>
                <a:gd name="connsiteX5" fmla="*/ 1818235 w 2003359"/>
                <a:gd name="connsiteY5" fmla="*/ 50488 h 2019533"/>
                <a:gd name="connsiteX6" fmla="*/ 1750917 w 2003359"/>
                <a:gd name="connsiteY6" fmla="*/ 44878 h 2019533"/>
                <a:gd name="connsiteX7" fmla="*/ 1734088 w 2003359"/>
                <a:gd name="connsiteY7" fmla="*/ 39268 h 2019533"/>
                <a:gd name="connsiteX8" fmla="*/ 1722868 w 2003359"/>
                <a:gd name="connsiteY8" fmla="*/ 56098 h 2019533"/>
                <a:gd name="connsiteX9" fmla="*/ 1711649 w 2003359"/>
                <a:gd name="connsiteY9" fmla="*/ 95367 h 2019533"/>
                <a:gd name="connsiteX10" fmla="*/ 1700429 w 2003359"/>
                <a:gd name="connsiteY10" fmla="*/ 112196 h 2019533"/>
                <a:gd name="connsiteX11" fmla="*/ 1694819 w 2003359"/>
                <a:gd name="connsiteY11" fmla="*/ 140245 h 2019533"/>
                <a:gd name="connsiteX12" fmla="*/ 1621892 w 2003359"/>
                <a:gd name="connsiteY12" fmla="*/ 151465 h 2019533"/>
                <a:gd name="connsiteX13" fmla="*/ 1582623 w 2003359"/>
                <a:gd name="connsiteY13" fmla="*/ 157075 h 2019533"/>
                <a:gd name="connsiteX14" fmla="*/ 1605062 w 2003359"/>
                <a:gd name="connsiteY14" fmla="*/ 207563 h 2019533"/>
                <a:gd name="connsiteX15" fmla="*/ 1621892 w 2003359"/>
                <a:gd name="connsiteY15" fmla="*/ 213173 h 2019533"/>
                <a:gd name="connsiteX16" fmla="*/ 1616282 w 2003359"/>
                <a:gd name="connsiteY16" fmla="*/ 258051 h 2019533"/>
                <a:gd name="connsiteX17" fmla="*/ 1593843 w 2003359"/>
                <a:gd name="connsiteY17" fmla="*/ 263661 h 2019533"/>
                <a:gd name="connsiteX18" fmla="*/ 1532135 w 2003359"/>
                <a:gd name="connsiteY18" fmla="*/ 269271 h 2019533"/>
                <a:gd name="connsiteX19" fmla="*/ 1515305 w 2003359"/>
                <a:gd name="connsiteY19" fmla="*/ 286100 h 2019533"/>
                <a:gd name="connsiteX20" fmla="*/ 1509695 w 2003359"/>
                <a:gd name="connsiteY20" fmla="*/ 302930 h 2019533"/>
                <a:gd name="connsiteX21" fmla="*/ 1492866 w 2003359"/>
                <a:gd name="connsiteY21" fmla="*/ 342199 h 2019533"/>
                <a:gd name="connsiteX22" fmla="*/ 1498476 w 2003359"/>
                <a:gd name="connsiteY22" fmla="*/ 370248 h 2019533"/>
                <a:gd name="connsiteX23" fmla="*/ 1504086 w 2003359"/>
                <a:gd name="connsiteY23" fmla="*/ 387077 h 2019533"/>
                <a:gd name="connsiteX24" fmla="*/ 1492866 w 2003359"/>
                <a:gd name="connsiteY24" fmla="*/ 403906 h 2019533"/>
                <a:gd name="connsiteX25" fmla="*/ 1459207 w 2003359"/>
                <a:gd name="connsiteY25" fmla="*/ 415126 h 2019533"/>
                <a:gd name="connsiteX26" fmla="*/ 1447987 w 2003359"/>
                <a:gd name="connsiteY26" fmla="*/ 431956 h 2019533"/>
                <a:gd name="connsiteX27" fmla="*/ 1436768 w 2003359"/>
                <a:gd name="connsiteY27" fmla="*/ 465614 h 2019533"/>
                <a:gd name="connsiteX28" fmla="*/ 1403109 w 2003359"/>
                <a:gd name="connsiteY28" fmla="*/ 493664 h 2019533"/>
                <a:gd name="connsiteX29" fmla="*/ 1391889 w 2003359"/>
                <a:gd name="connsiteY29" fmla="*/ 510493 h 2019533"/>
                <a:gd name="connsiteX30" fmla="*/ 1369450 w 2003359"/>
                <a:gd name="connsiteY30" fmla="*/ 566591 h 2019533"/>
                <a:gd name="connsiteX31" fmla="*/ 1347011 w 2003359"/>
                <a:gd name="connsiteY31" fmla="*/ 600250 h 2019533"/>
                <a:gd name="connsiteX32" fmla="*/ 1324571 w 2003359"/>
                <a:gd name="connsiteY32" fmla="*/ 633909 h 2019533"/>
                <a:gd name="connsiteX33" fmla="*/ 1313352 w 2003359"/>
                <a:gd name="connsiteY33" fmla="*/ 650738 h 2019533"/>
                <a:gd name="connsiteX34" fmla="*/ 1302132 w 2003359"/>
                <a:gd name="connsiteY34" fmla="*/ 667568 h 2019533"/>
                <a:gd name="connsiteX35" fmla="*/ 1296522 w 2003359"/>
                <a:gd name="connsiteY35" fmla="*/ 684397 h 2019533"/>
                <a:gd name="connsiteX36" fmla="*/ 1274083 w 2003359"/>
                <a:gd name="connsiteY36" fmla="*/ 718056 h 2019533"/>
                <a:gd name="connsiteX37" fmla="*/ 1262863 w 2003359"/>
                <a:gd name="connsiteY37" fmla="*/ 734886 h 2019533"/>
                <a:gd name="connsiteX38" fmla="*/ 1246034 w 2003359"/>
                <a:gd name="connsiteY38" fmla="*/ 751715 h 2019533"/>
                <a:gd name="connsiteX39" fmla="*/ 1240424 w 2003359"/>
                <a:gd name="connsiteY39" fmla="*/ 768545 h 2019533"/>
                <a:gd name="connsiteX40" fmla="*/ 1229205 w 2003359"/>
                <a:gd name="connsiteY40" fmla="*/ 785374 h 2019533"/>
                <a:gd name="connsiteX41" fmla="*/ 1223595 w 2003359"/>
                <a:gd name="connsiteY41" fmla="*/ 819033 h 2019533"/>
                <a:gd name="connsiteX42" fmla="*/ 1212375 w 2003359"/>
                <a:gd name="connsiteY42" fmla="*/ 852692 h 2019533"/>
                <a:gd name="connsiteX43" fmla="*/ 1195546 w 2003359"/>
                <a:gd name="connsiteY43" fmla="*/ 886351 h 2019533"/>
                <a:gd name="connsiteX44" fmla="*/ 1178716 w 2003359"/>
                <a:gd name="connsiteY44" fmla="*/ 897570 h 2019533"/>
                <a:gd name="connsiteX45" fmla="*/ 1161887 w 2003359"/>
                <a:gd name="connsiteY45" fmla="*/ 914400 h 2019533"/>
                <a:gd name="connsiteX46" fmla="*/ 1128228 w 2003359"/>
                <a:gd name="connsiteY46" fmla="*/ 925619 h 2019533"/>
                <a:gd name="connsiteX47" fmla="*/ 1111398 w 2003359"/>
                <a:gd name="connsiteY47" fmla="*/ 936839 h 2019533"/>
                <a:gd name="connsiteX48" fmla="*/ 1128228 w 2003359"/>
                <a:gd name="connsiteY48" fmla="*/ 976108 h 2019533"/>
                <a:gd name="connsiteX49" fmla="*/ 1133838 w 2003359"/>
                <a:gd name="connsiteY49" fmla="*/ 992937 h 2019533"/>
                <a:gd name="connsiteX50" fmla="*/ 1117008 w 2003359"/>
                <a:gd name="connsiteY50" fmla="*/ 1049035 h 2019533"/>
                <a:gd name="connsiteX51" fmla="*/ 1111398 w 2003359"/>
                <a:gd name="connsiteY51" fmla="*/ 1065865 h 2019533"/>
                <a:gd name="connsiteX52" fmla="*/ 1105789 w 2003359"/>
                <a:gd name="connsiteY52" fmla="*/ 1082694 h 2019533"/>
                <a:gd name="connsiteX53" fmla="*/ 1128228 w 2003359"/>
                <a:gd name="connsiteY53" fmla="*/ 1110743 h 2019533"/>
                <a:gd name="connsiteX54" fmla="*/ 1150667 w 2003359"/>
                <a:gd name="connsiteY54" fmla="*/ 1144402 h 2019533"/>
                <a:gd name="connsiteX55" fmla="*/ 1150667 w 2003359"/>
                <a:gd name="connsiteY55" fmla="*/ 1217330 h 2019533"/>
                <a:gd name="connsiteX56" fmla="*/ 1139448 w 2003359"/>
                <a:gd name="connsiteY56" fmla="*/ 1234159 h 2019533"/>
                <a:gd name="connsiteX57" fmla="*/ 1122618 w 2003359"/>
                <a:gd name="connsiteY57" fmla="*/ 1239769 h 2019533"/>
                <a:gd name="connsiteX58" fmla="*/ 1105789 w 2003359"/>
                <a:gd name="connsiteY58" fmla="*/ 1250989 h 2019533"/>
                <a:gd name="connsiteX59" fmla="*/ 1094569 w 2003359"/>
                <a:gd name="connsiteY59" fmla="*/ 1284648 h 2019533"/>
                <a:gd name="connsiteX60" fmla="*/ 1117008 w 2003359"/>
                <a:gd name="connsiteY60" fmla="*/ 1318306 h 2019533"/>
                <a:gd name="connsiteX61" fmla="*/ 1122618 w 2003359"/>
                <a:gd name="connsiteY61" fmla="*/ 1335136 h 2019533"/>
                <a:gd name="connsiteX62" fmla="*/ 1105789 w 2003359"/>
                <a:gd name="connsiteY62" fmla="*/ 1385624 h 2019533"/>
                <a:gd name="connsiteX63" fmla="*/ 1088959 w 2003359"/>
                <a:gd name="connsiteY63" fmla="*/ 1419283 h 2019533"/>
                <a:gd name="connsiteX64" fmla="*/ 1072130 w 2003359"/>
                <a:gd name="connsiteY64" fmla="*/ 1430503 h 2019533"/>
                <a:gd name="connsiteX65" fmla="*/ 1055300 w 2003359"/>
                <a:gd name="connsiteY65" fmla="*/ 1447332 h 2019533"/>
                <a:gd name="connsiteX66" fmla="*/ 1021641 w 2003359"/>
                <a:gd name="connsiteY66" fmla="*/ 1469772 h 2019533"/>
                <a:gd name="connsiteX67" fmla="*/ 1004812 w 2003359"/>
                <a:gd name="connsiteY67" fmla="*/ 1503430 h 2019533"/>
                <a:gd name="connsiteX68" fmla="*/ 999202 w 2003359"/>
                <a:gd name="connsiteY68" fmla="*/ 1520260 h 2019533"/>
                <a:gd name="connsiteX69" fmla="*/ 982373 w 2003359"/>
                <a:gd name="connsiteY69" fmla="*/ 1531480 h 2019533"/>
                <a:gd name="connsiteX70" fmla="*/ 943104 w 2003359"/>
                <a:gd name="connsiteY70" fmla="*/ 1542699 h 2019533"/>
                <a:gd name="connsiteX71" fmla="*/ 926275 w 2003359"/>
                <a:gd name="connsiteY71" fmla="*/ 1559529 h 2019533"/>
                <a:gd name="connsiteX72" fmla="*/ 915055 w 2003359"/>
                <a:gd name="connsiteY72" fmla="*/ 1604407 h 2019533"/>
                <a:gd name="connsiteX73" fmla="*/ 881396 w 2003359"/>
                <a:gd name="connsiteY73" fmla="*/ 1598797 h 2019533"/>
                <a:gd name="connsiteX74" fmla="*/ 864567 w 2003359"/>
                <a:gd name="connsiteY74" fmla="*/ 1593187 h 2019533"/>
                <a:gd name="connsiteX75" fmla="*/ 847737 w 2003359"/>
                <a:gd name="connsiteY75" fmla="*/ 1570748 h 2019533"/>
                <a:gd name="connsiteX76" fmla="*/ 830908 w 2003359"/>
                <a:gd name="connsiteY76" fmla="*/ 1559529 h 2019533"/>
                <a:gd name="connsiteX77" fmla="*/ 819688 w 2003359"/>
                <a:gd name="connsiteY77" fmla="*/ 1542699 h 2019533"/>
                <a:gd name="connsiteX78" fmla="*/ 786029 w 2003359"/>
                <a:gd name="connsiteY78" fmla="*/ 1531480 h 2019533"/>
                <a:gd name="connsiteX79" fmla="*/ 724321 w 2003359"/>
                <a:gd name="connsiteY79" fmla="*/ 1542699 h 2019533"/>
                <a:gd name="connsiteX80" fmla="*/ 707492 w 2003359"/>
                <a:gd name="connsiteY80" fmla="*/ 1553919 h 2019533"/>
                <a:gd name="connsiteX81" fmla="*/ 696272 w 2003359"/>
                <a:gd name="connsiteY81" fmla="*/ 1593187 h 2019533"/>
                <a:gd name="connsiteX82" fmla="*/ 645784 w 2003359"/>
                <a:gd name="connsiteY82" fmla="*/ 1621237 h 2019533"/>
                <a:gd name="connsiteX83" fmla="*/ 612125 w 2003359"/>
                <a:gd name="connsiteY83" fmla="*/ 1626846 h 2019533"/>
                <a:gd name="connsiteX84" fmla="*/ 595295 w 2003359"/>
                <a:gd name="connsiteY84" fmla="*/ 1638066 h 2019533"/>
                <a:gd name="connsiteX85" fmla="*/ 589686 w 2003359"/>
                <a:gd name="connsiteY85" fmla="*/ 1654895 h 2019533"/>
                <a:gd name="connsiteX86" fmla="*/ 584076 w 2003359"/>
                <a:gd name="connsiteY86" fmla="*/ 1699774 h 2019533"/>
                <a:gd name="connsiteX87" fmla="*/ 572856 w 2003359"/>
                <a:gd name="connsiteY87" fmla="*/ 1716603 h 2019533"/>
                <a:gd name="connsiteX88" fmla="*/ 556027 w 2003359"/>
                <a:gd name="connsiteY88" fmla="*/ 1750262 h 2019533"/>
                <a:gd name="connsiteX89" fmla="*/ 533587 w 2003359"/>
                <a:gd name="connsiteY89" fmla="*/ 1761482 h 2019533"/>
                <a:gd name="connsiteX90" fmla="*/ 505538 w 2003359"/>
                <a:gd name="connsiteY90" fmla="*/ 1722213 h 2019533"/>
                <a:gd name="connsiteX91" fmla="*/ 477489 w 2003359"/>
                <a:gd name="connsiteY91" fmla="*/ 1688554 h 2019533"/>
                <a:gd name="connsiteX92" fmla="*/ 432611 w 2003359"/>
                <a:gd name="connsiteY92" fmla="*/ 1638066 h 2019533"/>
                <a:gd name="connsiteX93" fmla="*/ 415781 w 2003359"/>
                <a:gd name="connsiteY93" fmla="*/ 1632456 h 2019533"/>
                <a:gd name="connsiteX94" fmla="*/ 404562 w 2003359"/>
                <a:gd name="connsiteY94" fmla="*/ 1615627 h 2019533"/>
                <a:gd name="connsiteX95" fmla="*/ 382122 w 2003359"/>
                <a:gd name="connsiteY95" fmla="*/ 1621237 h 2019533"/>
                <a:gd name="connsiteX96" fmla="*/ 348463 w 2003359"/>
                <a:gd name="connsiteY96" fmla="*/ 1649286 h 2019533"/>
                <a:gd name="connsiteX97" fmla="*/ 320414 w 2003359"/>
                <a:gd name="connsiteY97" fmla="*/ 1694164 h 2019533"/>
                <a:gd name="connsiteX98" fmla="*/ 303585 w 2003359"/>
                <a:gd name="connsiteY98" fmla="*/ 1699774 h 2019533"/>
                <a:gd name="connsiteX99" fmla="*/ 281146 w 2003359"/>
                <a:gd name="connsiteY99" fmla="*/ 1733433 h 2019533"/>
                <a:gd name="connsiteX100" fmla="*/ 264316 w 2003359"/>
                <a:gd name="connsiteY100" fmla="*/ 1767092 h 2019533"/>
                <a:gd name="connsiteX101" fmla="*/ 258706 w 2003359"/>
                <a:gd name="connsiteY101" fmla="*/ 1823190 h 2019533"/>
                <a:gd name="connsiteX102" fmla="*/ 253097 w 2003359"/>
                <a:gd name="connsiteY102" fmla="*/ 1840019 h 2019533"/>
                <a:gd name="connsiteX103" fmla="*/ 236267 w 2003359"/>
                <a:gd name="connsiteY103" fmla="*/ 1856849 h 2019533"/>
                <a:gd name="connsiteX104" fmla="*/ 219438 w 2003359"/>
                <a:gd name="connsiteY104" fmla="*/ 1868068 h 2019533"/>
                <a:gd name="connsiteX105" fmla="*/ 208218 w 2003359"/>
                <a:gd name="connsiteY105" fmla="*/ 1890508 h 2019533"/>
                <a:gd name="connsiteX106" fmla="*/ 174559 w 2003359"/>
                <a:gd name="connsiteY106" fmla="*/ 1912947 h 2019533"/>
                <a:gd name="connsiteX107" fmla="*/ 73582 w 2003359"/>
                <a:gd name="connsiteY107" fmla="*/ 1901727 h 2019533"/>
                <a:gd name="connsiteX108" fmla="*/ 56753 w 2003359"/>
                <a:gd name="connsiteY108" fmla="*/ 1890508 h 2019533"/>
                <a:gd name="connsiteX109" fmla="*/ 17484 w 2003359"/>
                <a:gd name="connsiteY109" fmla="*/ 1907337 h 2019533"/>
                <a:gd name="connsiteX110" fmla="*/ 11875 w 2003359"/>
                <a:gd name="connsiteY110" fmla="*/ 1940996 h 2019533"/>
                <a:gd name="connsiteX111" fmla="*/ 655 w 2003359"/>
                <a:gd name="connsiteY111" fmla="*/ 2019533 h 2019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003359" h="2019533">
                  <a:moveTo>
                    <a:pt x="2003359" y="11219"/>
                  </a:moveTo>
                  <a:cubicBezTo>
                    <a:pt x="1971667" y="17558"/>
                    <a:pt x="1981392" y="19775"/>
                    <a:pt x="1952871" y="11219"/>
                  </a:cubicBezTo>
                  <a:cubicBezTo>
                    <a:pt x="1941543" y="7821"/>
                    <a:pt x="1919212" y="0"/>
                    <a:pt x="1919212" y="0"/>
                  </a:cubicBezTo>
                  <a:cubicBezTo>
                    <a:pt x="1907992" y="1870"/>
                    <a:pt x="1896344" y="2013"/>
                    <a:pt x="1885553" y="5610"/>
                  </a:cubicBezTo>
                  <a:cubicBezTo>
                    <a:pt x="1871624" y="10253"/>
                    <a:pt x="1862310" y="24979"/>
                    <a:pt x="1851894" y="33659"/>
                  </a:cubicBezTo>
                  <a:cubicBezTo>
                    <a:pt x="1837395" y="45741"/>
                    <a:pt x="1835101" y="44866"/>
                    <a:pt x="1818235" y="50488"/>
                  </a:cubicBezTo>
                  <a:cubicBezTo>
                    <a:pt x="1795796" y="48618"/>
                    <a:pt x="1773237" y="47854"/>
                    <a:pt x="1750917" y="44878"/>
                  </a:cubicBezTo>
                  <a:cubicBezTo>
                    <a:pt x="1745056" y="44096"/>
                    <a:pt x="1739578" y="37072"/>
                    <a:pt x="1734088" y="39268"/>
                  </a:cubicBezTo>
                  <a:cubicBezTo>
                    <a:pt x="1727828" y="41772"/>
                    <a:pt x="1726608" y="50488"/>
                    <a:pt x="1722868" y="56098"/>
                  </a:cubicBezTo>
                  <a:cubicBezTo>
                    <a:pt x="1721070" y="63290"/>
                    <a:pt x="1715674" y="87317"/>
                    <a:pt x="1711649" y="95367"/>
                  </a:cubicBezTo>
                  <a:cubicBezTo>
                    <a:pt x="1708634" y="101397"/>
                    <a:pt x="1704169" y="106586"/>
                    <a:pt x="1700429" y="112196"/>
                  </a:cubicBezTo>
                  <a:cubicBezTo>
                    <a:pt x="1698559" y="121546"/>
                    <a:pt x="1698167" y="131317"/>
                    <a:pt x="1694819" y="140245"/>
                  </a:cubicBezTo>
                  <a:cubicBezTo>
                    <a:pt x="1681737" y="175133"/>
                    <a:pt x="1660928" y="155014"/>
                    <a:pt x="1621892" y="151465"/>
                  </a:cubicBezTo>
                  <a:cubicBezTo>
                    <a:pt x="1608802" y="153335"/>
                    <a:pt x="1590557" y="146497"/>
                    <a:pt x="1582623" y="157075"/>
                  </a:cubicBezTo>
                  <a:cubicBezTo>
                    <a:pt x="1564316" y="181484"/>
                    <a:pt x="1589913" y="199988"/>
                    <a:pt x="1605062" y="207563"/>
                  </a:cubicBezTo>
                  <a:cubicBezTo>
                    <a:pt x="1610351" y="210208"/>
                    <a:pt x="1616282" y="211303"/>
                    <a:pt x="1621892" y="213173"/>
                  </a:cubicBezTo>
                  <a:cubicBezTo>
                    <a:pt x="1620022" y="228132"/>
                    <a:pt x="1623603" y="244872"/>
                    <a:pt x="1616282" y="258051"/>
                  </a:cubicBezTo>
                  <a:cubicBezTo>
                    <a:pt x="1612538" y="264791"/>
                    <a:pt x="1601485" y="262642"/>
                    <a:pt x="1593843" y="263661"/>
                  </a:cubicBezTo>
                  <a:cubicBezTo>
                    <a:pt x="1573370" y="266391"/>
                    <a:pt x="1552704" y="267401"/>
                    <a:pt x="1532135" y="269271"/>
                  </a:cubicBezTo>
                  <a:cubicBezTo>
                    <a:pt x="1526525" y="274881"/>
                    <a:pt x="1519706" y="279499"/>
                    <a:pt x="1515305" y="286100"/>
                  </a:cubicBezTo>
                  <a:cubicBezTo>
                    <a:pt x="1512025" y="291020"/>
                    <a:pt x="1512024" y="297495"/>
                    <a:pt x="1509695" y="302930"/>
                  </a:cubicBezTo>
                  <a:cubicBezTo>
                    <a:pt x="1488899" y="351455"/>
                    <a:pt x="1506023" y="302729"/>
                    <a:pt x="1492866" y="342199"/>
                  </a:cubicBezTo>
                  <a:cubicBezTo>
                    <a:pt x="1494736" y="351549"/>
                    <a:pt x="1496163" y="360998"/>
                    <a:pt x="1498476" y="370248"/>
                  </a:cubicBezTo>
                  <a:cubicBezTo>
                    <a:pt x="1499910" y="375985"/>
                    <a:pt x="1505058" y="381244"/>
                    <a:pt x="1504086" y="387077"/>
                  </a:cubicBezTo>
                  <a:cubicBezTo>
                    <a:pt x="1502978" y="393727"/>
                    <a:pt x="1498583" y="400333"/>
                    <a:pt x="1492866" y="403906"/>
                  </a:cubicBezTo>
                  <a:cubicBezTo>
                    <a:pt x="1482837" y="410174"/>
                    <a:pt x="1459207" y="415126"/>
                    <a:pt x="1459207" y="415126"/>
                  </a:cubicBezTo>
                  <a:cubicBezTo>
                    <a:pt x="1455467" y="420736"/>
                    <a:pt x="1450725" y="425795"/>
                    <a:pt x="1447987" y="431956"/>
                  </a:cubicBezTo>
                  <a:cubicBezTo>
                    <a:pt x="1443184" y="442763"/>
                    <a:pt x="1445130" y="457252"/>
                    <a:pt x="1436768" y="465614"/>
                  </a:cubicBezTo>
                  <a:cubicBezTo>
                    <a:pt x="1415171" y="487211"/>
                    <a:pt x="1426539" y="478043"/>
                    <a:pt x="1403109" y="493664"/>
                  </a:cubicBezTo>
                  <a:cubicBezTo>
                    <a:pt x="1399369" y="499274"/>
                    <a:pt x="1394627" y="504332"/>
                    <a:pt x="1391889" y="510493"/>
                  </a:cubicBezTo>
                  <a:cubicBezTo>
                    <a:pt x="1373536" y="551788"/>
                    <a:pt x="1389134" y="533785"/>
                    <a:pt x="1369450" y="566591"/>
                  </a:cubicBezTo>
                  <a:cubicBezTo>
                    <a:pt x="1362512" y="578154"/>
                    <a:pt x="1354491" y="589030"/>
                    <a:pt x="1347011" y="600250"/>
                  </a:cubicBezTo>
                  <a:lnTo>
                    <a:pt x="1324571" y="633909"/>
                  </a:lnTo>
                  <a:lnTo>
                    <a:pt x="1313352" y="650738"/>
                  </a:lnTo>
                  <a:cubicBezTo>
                    <a:pt x="1309612" y="656348"/>
                    <a:pt x="1304264" y="661172"/>
                    <a:pt x="1302132" y="667568"/>
                  </a:cubicBezTo>
                  <a:cubicBezTo>
                    <a:pt x="1300262" y="673178"/>
                    <a:pt x="1299394" y="679228"/>
                    <a:pt x="1296522" y="684397"/>
                  </a:cubicBezTo>
                  <a:cubicBezTo>
                    <a:pt x="1289973" y="696184"/>
                    <a:pt x="1281563" y="706836"/>
                    <a:pt x="1274083" y="718056"/>
                  </a:cubicBezTo>
                  <a:cubicBezTo>
                    <a:pt x="1270343" y="723666"/>
                    <a:pt x="1267631" y="730118"/>
                    <a:pt x="1262863" y="734886"/>
                  </a:cubicBezTo>
                  <a:lnTo>
                    <a:pt x="1246034" y="751715"/>
                  </a:lnTo>
                  <a:cubicBezTo>
                    <a:pt x="1244164" y="757325"/>
                    <a:pt x="1243069" y="763256"/>
                    <a:pt x="1240424" y="768545"/>
                  </a:cubicBezTo>
                  <a:cubicBezTo>
                    <a:pt x="1237409" y="774575"/>
                    <a:pt x="1231337" y="778978"/>
                    <a:pt x="1229205" y="785374"/>
                  </a:cubicBezTo>
                  <a:cubicBezTo>
                    <a:pt x="1225608" y="796165"/>
                    <a:pt x="1226354" y="807998"/>
                    <a:pt x="1223595" y="819033"/>
                  </a:cubicBezTo>
                  <a:cubicBezTo>
                    <a:pt x="1220727" y="830506"/>
                    <a:pt x="1216115" y="841472"/>
                    <a:pt x="1212375" y="852692"/>
                  </a:cubicBezTo>
                  <a:cubicBezTo>
                    <a:pt x="1207813" y="866377"/>
                    <a:pt x="1206419" y="875478"/>
                    <a:pt x="1195546" y="886351"/>
                  </a:cubicBezTo>
                  <a:cubicBezTo>
                    <a:pt x="1190779" y="891118"/>
                    <a:pt x="1183896" y="893254"/>
                    <a:pt x="1178716" y="897570"/>
                  </a:cubicBezTo>
                  <a:cubicBezTo>
                    <a:pt x="1172621" y="902649"/>
                    <a:pt x="1168822" y="910547"/>
                    <a:pt x="1161887" y="914400"/>
                  </a:cubicBezTo>
                  <a:cubicBezTo>
                    <a:pt x="1151549" y="920143"/>
                    <a:pt x="1128228" y="925619"/>
                    <a:pt x="1128228" y="925619"/>
                  </a:cubicBezTo>
                  <a:cubicBezTo>
                    <a:pt x="1122618" y="929359"/>
                    <a:pt x="1113530" y="930443"/>
                    <a:pt x="1111398" y="936839"/>
                  </a:cubicBezTo>
                  <a:cubicBezTo>
                    <a:pt x="1106728" y="950848"/>
                    <a:pt x="1123151" y="965955"/>
                    <a:pt x="1128228" y="976108"/>
                  </a:cubicBezTo>
                  <a:cubicBezTo>
                    <a:pt x="1130873" y="981397"/>
                    <a:pt x="1131968" y="987327"/>
                    <a:pt x="1133838" y="992937"/>
                  </a:cubicBezTo>
                  <a:cubicBezTo>
                    <a:pt x="1125359" y="1026851"/>
                    <a:pt x="1130667" y="1008060"/>
                    <a:pt x="1117008" y="1049035"/>
                  </a:cubicBezTo>
                  <a:lnTo>
                    <a:pt x="1111398" y="1065865"/>
                  </a:lnTo>
                  <a:lnTo>
                    <a:pt x="1105789" y="1082694"/>
                  </a:lnTo>
                  <a:cubicBezTo>
                    <a:pt x="1119826" y="1138850"/>
                    <a:pt x="1098719" y="1081234"/>
                    <a:pt x="1128228" y="1110743"/>
                  </a:cubicBezTo>
                  <a:cubicBezTo>
                    <a:pt x="1137763" y="1120278"/>
                    <a:pt x="1150667" y="1144402"/>
                    <a:pt x="1150667" y="1144402"/>
                  </a:cubicBezTo>
                  <a:cubicBezTo>
                    <a:pt x="1158545" y="1175914"/>
                    <a:pt x="1161167" y="1175330"/>
                    <a:pt x="1150667" y="1217330"/>
                  </a:cubicBezTo>
                  <a:cubicBezTo>
                    <a:pt x="1149032" y="1223871"/>
                    <a:pt x="1144713" y="1229947"/>
                    <a:pt x="1139448" y="1234159"/>
                  </a:cubicBezTo>
                  <a:cubicBezTo>
                    <a:pt x="1134830" y="1237853"/>
                    <a:pt x="1128228" y="1237899"/>
                    <a:pt x="1122618" y="1239769"/>
                  </a:cubicBezTo>
                  <a:cubicBezTo>
                    <a:pt x="1117008" y="1243509"/>
                    <a:pt x="1109362" y="1245272"/>
                    <a:pt x="1105789" y="1250989"/>
                  </a:cubicBezTo>
                  <a:cubicBezTo>
                    <a:pt x="1099521" y="1261018"/>
                    <a:pt x="1094569" y="1284648"/>
                    <a:pt x="1094569" y="1284648"/>
                  </a:cubicBezTo>
                  <a:cubicBezTo>
                    <a:pt x="1107909" y="1324665"/>
                    <a:pt x="1088993" y="1276283"/>
                    <a:pt x="1117008" y="1318306"/>
                  </a:cubicBezTo>
                  <a:cubicBezTo>
                    <a:pt x="1120288" y="1323226"/>
                    <a:pt x="1120748" y="1329526"/>
                    <a:pt x="1122618" y="1335136"/>
                  </a:cubicBezTo>
                  <a:cubicBezTo>
                    <a:pt x="1112203" y="1397626"/>
                    <a:pt x="1125509" y="1346184"/>
                    <a:pt x="1105789" y="1385624"/>
                  </a:cubicBezTo>
                  <a:cubicBezTo>
                    <a:pt x="1096663" y="1403876"/>
                    <a:pt x="1105037" y="1403205"/>
                    <a:pt x="1088959" y="1419283"/>
                  </a:cubicBezTo>
                  <a:cubicBezTo>
                    <a:pt x="1084192" y="1424050"/>
                    <a:pt x="1077309" y="1426187"/>
                    <a:pt x="1072130" y="1430503"/>
                  </a:cubicBezTo>
                  <a:cubicBezTo>
                    <a:pt x="1066035" y="1435582"/>
                    <a:pt x="1061562" y="1442461"/>
                    <a:pt x="1055300" y="1447332"/>
                  </a:cubicBezTo>
                  <a:cubicBezTo>
                    <a:pt x="1044656" y="1455611"/>
                    <a:pt x="1021641" y="1469772"/>
                    <a:pt x="1021641" y="1469772"/>
                  </a:cubicBezTo>
                  <a:cubicBezTo>
                    <a:pt x="1007544" y="1512068"/>
                    <a:pt x="1026560" y="1459936"/>
                    <a:pt x="1004812" y="1503430"/>
                  </a:cubicBezTo>
                  <a:cubicBezTo>
                    <a:pt x="1002167" y="1508719"/>
                    <a:pt x="1002896" y="1515642"/>
                    <a:pt x="999202" y="1520260"/>
                  </a:cubicBezTo>
                  <a:cubicBezTo>
                    <a:pt x="994990" y="1525525"/>
                    <a:pt x="988403" y="1528465"/>
                    <a:pt x="982373" y="1531480"/>
                  </a:cubicBezTo>
                  <a:cubicBezTo>
                    <a:pt x="974331" y="1535501"/>
                    <a:pt x="950286" y="1540904"/>
                    <a:pt x="943104" y="1542699"/>
                  </a:cubicBezTo>
                  <a:cubicBezTo>
                    <a:pt x="937494" y="1548309"/>
                    <a:pt x="929558" y="1552307"/>
                    <a:pt x="926275" y="1559529"/>
                  </a:cubicBezTo>
                  <a:cubicBezTo>
                    <a:pt x="919894" y="1573567"/>
                    <a:pt x="915055" y="1604407"/>
                    <a:pt x="915055" y="1604407"/>
                  </a:cubicBezTo>
                  <a:cubicBezTo>
                    <a:pt x="903835" y="1602537"/>
                    <a:pt x="892500" y="1601265"/>
                    <a:pt x="881396" y="1598797"/>
                  </a:cubicBezTo>
                  <a:cubicBezTo>
                    <a:pt x="875624" y="1597514"/>
                    <a:pt x="869110" y="1596972"/>
                    <a:pt x="864567" y="1593187"/>
                  </a:cubicBezTo>
                  <a:cubicBezTo>
                    <a:pt x="857384" y="1587201"/>
                    <a:pt x="854348" y="1577359"/>
                    <a:pt x="847737" y="1570748"/>
                  </a:cubicBezTo>
                  <a:cubicBezTo>
                    <a:pt x="842970" y="1565981"/>
                    <a:pt x="836518" y="1563269"/>
                    <a:pt x="830908" y="1559529"/>
                  </a:cubicBezTo>
                  <a:cubicBezTo>
                    <a:pt x="827168" y="1553919"/>
                    <a:pt x="825406" y="1546272"/>
                    <a:pt x="819688" y="1542699"/>
                  </a:cubicBezTo>
                  <a:cubicBezTo>
                    <a:pt x="809659" y="1536431"/>
                    <a:pt x="786029" y="1531480"/>
                    <a:pt x="786029" y="1531480"/>
                  </a:cubicBezTo>
                  <a:cubicBezTo>
                    <a:pt x="770558" y="1533414"/>
                    <a:pt x="741617" y="1534051"/>
                    <a:pt x="724321" y="1542699"/>
                  </a:cubicBezTo>
                  <a:cubicBezTo>
                    <a:pt x="718291" y="1545714"/>
                    <a:pt x="713102" y="1550179"/>
                    <a:pt x="707492" y="1553919"/>
                  </a:cubicBezTo>
                  <a:cubicBezTo>
                    <a:pt x="707443" y="1554113"/>
                    <a:pt x="698955" y="1590504"/>
                    <a:pt x="696272" y="1593187"/>
                  </a:cubicBezTo>
                  <a:cubicBezTo>
                    <a:pt x="683878" y="1605581"/>
                    <a:pt x="663923" y="1617206"/>
                    <a:pt x="645784" y="1621237"/>
                  </a:cubicBezTo>
                  <a:cubicBezTo>
                    <a:pt x="634680" y="1623704"/>
                    <a:pt x="623345" y="1624976"/>
                    <a:pt x="612125" y="1626846"/>
                  </a:cubicBezTo>
                  <a:cubicBezTo>
                    <a:pt x="606515" y="1630586"/>
                    <a:pt x="599507" y="1632801"/>
                    <a:pt x="595295" y="1638066"/>
                  </a:cubicBezTo>
                  <a:cubicBezTo>
                    <a:pt x="591601" y="1642683"/>
                    <a:pt x="590744" y="1649077"/>
                    <a:pt x="589686" y="1654895"/>
                  </a:cubicBezTo>
                  <a:cubicBezTo>
                    <a:pt x="586989" y="1669728"/>
                    <a:pt x="588043" y="1685229"/>
                    <a:pt x="584076" y="1699774"/>
                  </a:cubicBezTo>
                  <a:cubicBezTo>
                    <a:pt x="582302" y="1706279"/>
                    <a:pt x="576596" y="1710993"/>
                    <a:pt x="572856" y="1716603"/>
                  </a:cubicBezTo>
                  <a:cubicBezTo>
                    <a:pt x="569027" y="1728089"/>
                    <a:pt x="566065" y="1741897"/>
                    <a:pt x="556027" y="1750262"/>
                  </a:cubicBezTo>
                  <a:cubicBezTo>
                    <a:pt x="549602" y="1755616"/>
                    <a:pt x="541067" y="1757742"/>
                    <a:pt x="533587" y="1761482"/>
                  </a:cubicBezTo>
                  <a:cubicBezTo>
                    <a:pt x="497125" y="1749327"/>
                    <a:pt x="535456" y="1767091"/>
                    <a:pt x="505538" y="1722213"/>
                  </a:cubicBezTo>
                  <a:cubicBezTo>
                    <a:pt x="477684" y="1680431"/>
                    <a:pt x="513483" y="1731747"/>
                    <a:pt x="477489" y="1688554"/>
                  </a:cubicBezTo>
                  <a:cubicBezTo>
                    <a:pt x="463097" y="1671284"/>
                    <a:pt x="457791" y="1646459"/>
                    <a:pt x="432611" y="1638066"/>
                  </a:cubicBezTo>
                  <a:lnTo>
                    <a:pt x="415781" y="1632456"/>
                  </a:lnTo>
                  <a:cubicBezTo>
                    <a:pt x="412041" y="1626846"/>
                    <a:pt x="410958" y="1617759"/>
                    <a:pt x="404562" y="1615627"/>
                  </a:cubicBezTo>
                  <a:cubicBezTo>
                    <a:pt x="397247" y="1613189"/>
                    <a:pt x="389209" y="1618200"/>
                    <a:pt x="382122" y="1621237"/>
                  </a:cubicBezTo>
                  <a:cubicBezTo>
                    <a:pt x="368454" y="1627095"/>
                    <a:pt x="358572" y="1639177"/>
                    <a:pt x="348463" y="1649286"/>
                  </a:cubicBezTo>
                  <a:cubicBezTo>
                    <a:pt x="338230" y="1679987"/>
                    <a:pt x="345307" y="1681718"/>
                    <a:pt x="320414" y="1694164"/>
                  </a:cubicBezTo>
                  <a:cubicBezTo>
                    <a:pt x="315125" y="1696808"/>
                    <a:pt x="309195" y="1697904"/>
                    <a:pt x="303585" y="1699774"/>
                  </a:cubicBezTo>
                  <a:cubicBezTo>
                    <a:pt x="296105" y="1710994"/>
                    <a:pt x="285410" y="1720641"/>
                    <a:pt x="281146" y="1733433"/>
                  </a:cubicBezTo>
                  <a:cubicBezTo>
                    <a:pt x="273404" y="1756658"/>
                    <a:pt x="278816" y="1745342"/>
                    <a:pt x="264316" y="1767092"/>
                  </a:cubicBezTo>
                  <a:cubicBezTo>
                    <a:pt x="262446" y="1785791"/>
                    <a:pt x="261563" y="1804616"/>
                    <a:pt x="258706" y="1823190"/>
                  </a:cubicBezTo>
                  <a:cubicBezTo>
                    <a:pt x="257807" y="1829034"/>
                    <a:pt x="256377" y="1835099"/>
                    <a:pt x="253097" y="1840019"/>
                  </a:cubicBezTo>
                  <a:cubicBezTo>
                    <a:pt x="248696" y="1846620"/>
                    <a:pt x="242362" y="1851770"/>
                    <a:pt x="236267" y="1856849"/>
                  </a:cubicBezTo>
                  <a:cubicBezTo>
                    <a:pt x="231088" y="1861165"/>
                    <a:pt x="225048" y="1864328"/>
                    <a:pt x="219438" y="1868068"/>
                  </a:cubicBezTo>
                  <a:cubicBezTo>
                    <a:pt x="215698" y="1875548"/>
                    <a:pt x="214131" y="1884595"/>
                    <a:pt x="208218" y="1890508"/>
                  </a:cubicBezTo>
                  <a:cubicBezTo>
                    <a:pt x="198683" y="1900043"/>
                    <a:pt x="174559" y="1912947"/>
                    <a:pt x="174559" y="1912947"/>
                  </a:cubicBezTo>
                  <a:cubicBezTo>
                    <a:pt x="169859" y="1912611"/>
                    <a:pt x="97534" y="1911992"/>
                    <a:pt x="73582" y="1901727"/>
                  </a:cubicBezTo>
                  <a:cubicBezTo>
                    <a:pt x="67385" y="1899071"/>
                    <a:pt x="62363" y="1894248"/>
                    <a:pt x="56753" y="1890508"/>
                  </a:cubicBezTo>
                  <a:cubicBezTo>
                    <a:pt x="48027" y="1892690"/>
                    <a:pt x="23018" y="1896270"/>
                    <a:pt x="17484" y="1907337"/>
                  </a:cubicBezTo>
                  <a:cubicBezTo>
                    <a:pt x="12397" y="1917511"/>
                    <a:pt x="14634" y="1929961"/>
                    <a:pt x="11875" y="1940996"/>
                  </a:cubicBezTo>
                  <a:cubicBezTo>
                    <a:pt x="-4076" y="2004801"/>
                    <a:pt x="655" y="1942648"/>
                    <a:pt x="655" y="201953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18617428">
              <a:off x="3058553" y="3606283"/>
              <a:ext cx="1600200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San Joaquin R.</a:t>
              </a:r>
              <a:endParaRPr lang="en-US" dirty="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5051834" y="2688879"/>
              <a:ext cx="144855" cy="457200"/>
            </a:xfrm>
            <a:custGeom>
              <a:avLst/>
              <a:gdLst>
                <a:gd name="connsiteX0" fmla="*/ 0 w 144855"/>
                <a:gd name="connsiteY0" fmla="*/ 457200 h 457200"/>
                <a:gd name="connsiteX1" fmla="*/ 27160 w 144855"/>
                <a:gd name="connsiteY1" fmla="*/ 452673 h 457200"/>
                <a:gd name="connsiteX2" fmla="*/ 36214 w 144855"/>
                <a:gd name="connsiteY2" fmla="*/ 439093 h 457200"/>
                <a:gd name="connsiteX3" fmla="*/ 63374 w 144855"/>
                <a:gd name="connsiteY3" fmla="*/ 416460 h 457200"/>
                <a:gd name="connsiteX4" fmla="*/ 76954 w 144855"/>
                <a:gd name="connsiteY4" fmla="*/ 411933 h 457200"/>
                <a:gd name="connsiteX5" fmla="*/ 86008 w 144855"/>
                <a:gd name="connsiteY5" fmla="*/ 402879 h 457200"/>
                <a:gd name="connsiteX6" fmla="*/ 99588 w 144855"/>
                <a:gd name="connsiteY6" fmla="*/ 353085 h 457200"/>
                <a:gd name="connsiteX7" fmla="*/ 108641 w 144855"/>
                <a:gd name="connsiteY7" fmla="*/ 312345 h 457200"/>
                <a:gd name="connsiteX8" fmla="*/ 113168 w 144855"/>
                <a:gd name="connsiteY8" fmla="*/ 208230 h 457200"/>
                <a:gd name="connsiteX9" fmla="*/ 131275 w 144855"/>
                <a:gd name="connsiteY9" fmla="*/ 181070 h 457200"/>
                <a:gd name="connsiteX10" fmla="*/ 144855 w 144855"/>
                <a:gd name="connsiteY10" fmla="*/ 153909 h 457200"/>
                <a:gd name="connsiteX11" fmla="*/ 140328 w 144855"/>
                <a:gd name="connsiteY11" fmla="*/ 113169 h 457200"/>
                <a:gd name="connsiteX12" fmla="*/ 131275 w 144855"/>
                <a:gd name="connsiteY12" fmla="*/ 81481 h 457200"/>
                <a:gd name="connsiteX13" fmla="*/ 135802 w 144855"/>
                <a:gd name="connsiteY13" fmla="*/ 18107 h 457200"/>
                <a:gd name="connsiteX14" fmla="*/ 140328 w 144855"/>
                <a:gd name="connsiteY1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4855" h="457200">
                  <a:moveTo>
                    <a:pt x="0" y="457200"/>
                  </a:moveTo>
                  <a:cubicBezTo>
                    <a:pt x="9053" y="455691"/>
                    <a:pt x="18951" y="456778"/>
                    <a:pt x="27160" y="452673"/>
                  </a:cubicBezTo>
                  <a:cubicBezTo>
                    <a:pt x="32026" y="450240"/>
                    <a:pt x="32731" y="443272"/>
                    <a:pt x="36214" y="439093"/>
                  </a:cubicBezTo>
                  <a:cubicBezTo>
                    <a:pt x="43366" y="430511"/>
                    <a:pt x="53199" y="421547"/>
                    <a:pt x="63374" y="416460"/>
                  </a:cubicBezTo>
                  <a:cubicBezTo>
                    <a:pt x="67642" y="414326"/>
                    <a:pt x="72427" y="413442"/>
                    <a:pt x="76954" y="411933"/>
                  </a:cubicBezTo>
                  <a:cubicBezTo>
                    <a:pt x="79972" y="408915"/>
                    <a:pt x="84099" y="406697"/>
                    <a:pt x="86008" y="402879"/>
                  </a:cubicBezTo>
                  <a:cubicBezTo>
                    <a:pt x="94486" y="385923"/>
                    <a:pt x="95615" y="370965"/>
                    <a:pt x="99588" y="353085"/>
                  </a:cubicBezTo>
                  <a:cubicBezTo>
                    <a:pt x="112363" y="295601"/>
                    <a:pt x="95003" y="380544"/>
                    <a:pt x="108641" y="312345"/>
                  </a:cubicBezTo>
                  <a:cubicBezTo>
                    <a:pt x="110150" y="277640"/>
                    <a:pt x="107266" y="242463"/>
                    <a:pt x="113168" y="208230"/>
                  </a:cubicBezTo>
                  <a:cubicBezTo>
                    <a:pt x="115017" y="197507"/>
                    <a:pt x="125240" y="190123"/>
                    <a:pt x="131275" y="181070"/>
                  </a:cubicBezTo>
                  <a:cubicBezTo>
                    <a:pt x="142974" y="163522"/>
                    <a:pt x="138608" y="172648"/>
                    <a:pt x="144855" y="153909"/>
                  </a:cubicBezTo>
                  <a:cubicBezTo>
                    <a:pt x="143346" y="140329"/>
                    <a:pt x="142406" y="126674"/>
                    <a:pt x="140328" y="113169"/>
                  </a:cubicBezTo>
                  <a:cubicBezTo>
                    <a:pt x="138703" y="102608"/>
                    <a:pt x="134656" y="91625"/>
                    <a:pt x="131275" y="81481"/>
                  </a:cubicBezTo>
                  <a:cubicBezTo>
                    <a:pt x="132784" y="60356"/>
                    <a:pt x="133463" y="39156"/>
                    <a:pt x="135802" y="18107"/>
                  </a:cubicBezTo>
                  <a:cubicBezTo>
                    <a:pt x="136489" y="11924"/>
                    <a:pt x="140328" y="0"/>
                    <a:pt x="140328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7" name="Group 2056"/>
          <p:cNvGrpSpPr/>
          <p:nvPr/>
        </p:nvGrpSpPr>
        <p:grpSpPr>
          <a:xfrm>
            <a:off x="5251837" y="3462793"/>
            <a:ext cx="2007476" cy="707653"/>
            <a:chOff x="5251837" y="3462793"/>
            <a:chExt cx="2007476" cy="707653"/>
          </a:xfrm>
        </p:grpSpPr>
        <p:sp>
          <p:nvSpPr>
            <p:cNvPr id="26" name="TextBox 25"/>
            <p:cNvSpPr txBox="1"/>
            <p:nvPr/>
          </p:nvSpPr>
          <p:spPr>
            <a:xfrm>
              <a:off x="5835618" y="3801114"/>
              <a:ext cx="1423695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Mono Creek</a:t>
              </a:r>
              <a:endParaRPr lang="en-US" dirty="0"/>
            </a:p>
          </p:txBody>
        </p:sp>
        <p:sp>
          <p:nvSpPr>
            <p:cNvPr id="2056" name="Freeform 2055"/>
            <p:cNvSpPr/>
            <p:nvPr/>
          </p:nvSpPr>
          <p:spPr>
            <a:xfrm>
              <a:off x="5251837" y="3462793"/>
              <a:ext cx="1117186" cy="492981"/>
            </a:xfrm>
            <a:custGeom>
              <a:avLst/>
              <a:gdLst>
                <a:gd name="connsiteX0" fmla="*/ 0 w 1117186"/>
                <a:gd name="connsiteY0" fmla="*/ 481054 h 492981"/>
                <a:gd name="connsiteX1" fmla="*/ 43732 w 1117186"/>
                <a:gd name="connsiteY1" fmla="*/ 457200 h 492981"/>
                <a:gd name="connsiteX2" fmla="*/ 71561 w 1117186"/>
                <a:gd name="connsiteY2" fmla="*/ 461176 h 492981"/>
                <a:gd name="connsiteX3" fmla="*/ 127220 w 1117186"/>
                <a:gd name="connsiteY3" fmla="*/ 477078 h 492981"/>
                <a:gd name="connsiteX4" fmla="*/ 143123 w 1117186"/>
                <a:gd name="connsiteY4" fmla="*/ 481054 h 492981"/>
                <a:gd name="connsiteX5" fmla="*/ 166977 w 1117186"/>
                <a:gd name="connsiteY5" fmla="*/ 485030 h 492981"/>
                <a:gd name="connsiteX6" fmla="*/ 178904 w 1117186"/>
                <a:gd name="connsiteY6" fmla="*/ 489005 h 492981"/>
                <a:gd name="connsiteX7" fmla="*/ 194806 w 1117186"/>
                <a:gd name="connsiteY7" fmla="*/ 492981 h 492981"/>
                <a:gd name="connsiteX8" fmla="*/ 226612 w 1117186"/>
                <a:gd name="connsiteY8" fmla="*/ 489005 h 492981"/>
                <a:gd name="connsiteX9" fmla="*/ 238539 w 1117186"/>
                <a:gd name="connsiteY9" fmla="*/ 481054 h 492981"/>
                <a:gd name="connsiteX10" fmla="*/ 250466 w 1117186"/>
                <a:gd name="connsiteY10" fmla="*/ 477078 h 492981"/>
                <a:gd name="connsiteX11" fmla="*/ 286246 w 1117186"/>
                <a:gd name="connsiteY11" fmla="*/ 445273 h 492981"/>
                <a:gd name="connsiteX12" fmla="*/ 302149 w 1117186"/>
                <a:gd name="connsiteY12" fmla="*/ 429370 h 492981"/>
                <a:gd name="connsiteX13" fmla="*/ 318052 w 1117186"/>
                <a:gd name="connsiteY13" fmla="*/ 405517 h 492981"/>
                <a:gd name="connsiteX14" fmla="*/ 337930 w 1117186"/>
                <a:gd name="connsiteY14" fmla="*/ 385638 h 492981"/>
                <a:gd name="connsiteX15" fmla="*/ 345881 w 1117186"/>
                <a:gd name="connsiteY15" fmla="*/ 373711 h 492981"/>
                <a:gd name="connsiteX16" fmla="*/ 401540 w 1117186"/>
                <a:gd name="connsiteY16" fmla="*/ 341906 h 492981"/>
                <a:gd name="connsiteX17" fmla="*/ 425394 w 1117186"/>
                <a:gd name="connsiteY17" fmla="*/ 337930 h 492981"/>
                <a:gd name="connsiteX18" fmla="*/ 449248 w 1117186"/>
                <a:gd name="connsiteY18" fmla="*/ 329979 h 492981"/>
                <a:gd name="connsiteX19" fmla="*/ 461175 w 1117186"/>
                <a:gd name="connsiteY19" fmla="*/ 318052 h 492981"/>
                <a:gd name="connsiteX20" fmla="*/ 473102 w 1117186"/>
                <a:gd name="connsiteY20" fmla="*/ 310101 h 492981"/>
                <a:gd name="connsiteX21" fmla="*/ 496956 w 1117186"/>
                <a:gd name="connsiteY21" fmla="*/ 286247 h 492981"/>
                <a:gd name="connsiteX22" fmla="*/ 516834 w 1117186"/>
                <a:gd name="connsiteY22" fmla="*/ 270344 h 492981"/>
                <a:gd name="connsiteX23" fmla="*/ 528761 w 1117186"/>
                <a:gd name="connsiteY23" fmla="*/ 262393 h 492981"/>
                <a:gd name="connsiteX24" fmla="*/ 536713 w 1117186"/>
                <a:gd name="connsiteY24" fmla="*/ 250466 h 492981"/>
                <a:gd name="connsiteX25" fmla="*/ 560566 w 1117186"/>
                <a:gd name="connsiteY25" fmla="*/ 242515 h 492981"/>
                <a:gd name="connsiteX26" fmla="*/ 683812 w 1117186"/>
                <a:gd name="connsiteY26" fmla="*/ 234564 h 492981"/>
                <a:gd name="connsiteX27" fmla="*/ 715617 w 1117186"/>
                <a:gd name="connsiteY27" fmla="*/ 226612 h 492981"/>
                <a:gd name="connsiteX28" fmla="*/ 739471 w 1117186"/>
                <a:gd name="connsiteY28" fmla="*/ 210710 h 492981"/>
                <a:gd name="connsiteX29" fmla="*/ 751398 w 1117186"/>
                <a:gd name="connsiteY29" fmla="*/ 202758 h 492981"/>
                <a:gd name="connsiteX30" fmla="*/ 838862 w 1117186"/>
                <a:gd name="connsiteY30" fmla="*/ 194807 h 492981"/>
                <a:gd name="connsiteX31" fmla="*/ 862716 w 1117186"/>
                <a:gd name="connsiteY31" fmla="*/ 186856 h 492981"/>
                <a:gd name="connsiteX32" fmla="*/ 874643 w 1117186"/>
                <a:gd name="connsiteY32" fmla="*/ 178904 h 492981"/>
                <a:gd name="connsiteX33" fmla="*/ 898497 w 1117186"/>
                <a:gd name="connsiteY33" fmla="*/ 170953 h 492981"/>
                <a:gd name="connsiteX34" fmla="*/ 922351 w 1117186"/>
                <a:gd name="connsiteY34" fmla="*/ 151075 h 492981"/>
                <a:gd name="connsiteX35" fmla="*/ 934278 w 1117186"/>
                <a:gd name="connsiteY35" fmla="*/ 139148 h 492981"/>
                <a:gd name="connsiteX36" fmla="*/ 946205 w 1117186"/>
                <a:gd name="connsiteY36" fmla="*/ 135172 h 492981"/>
                <a:gd name="connsiteX37" fmla="*/ 958132 w 1117186"/>
                <a:gd name="connsiteY37" fmla="*/ 127221 h 492981"/>
                <a:gd name="connsiteX38" fmla="*/ 981986 w 1117186"/>
                <a:gd name="connsiteY38" fmla="*/ 123245 h 492981"/>
                <a:gd name="connsiteX39" fmla="*/ 1021742 w 1117186"/>
                <a:gd name="connsiteY39" fmla="*/ 107343 h 492981"/>
                <a:gd name="connsiteX40" fmla="*/ 1049572 w 1117186"/>
                <a:gd name="connsiteY40" fmla="*/ 95416 h 492981"/>
                <a:gd name="connsiteX41" fmla="*/ 1073426 w 1117186"/>
                <a:gd name="connsiteY41" fmla="*/ 87464 h 492981"/>
                <a:gd name="connsiteX42" fmla="*/ 1089328 w 1117186"/>
                <a:gd name="connsiteY42" fmla="*/ 83489 h 492981"/>
                <a:gd name="connsiteX43" fmla="*/ 1097280 w 1117186"/>
                <a:gd name="connsiteY43" fmla="*/ 75537 h 492981"/>
                <a:gd name="connsiteX44" fmla="*/ 1109206 w 1117186"/>
                <a:gd name="connsiteY44" fmla="*/ 71562 h 492981"/>
                <a:gd name="connsiteX45" fmla="*/ 1117158 w 1117186"/>
                <a:gd name="connsiteY45" fmla="*/ 59635 h 492981"/>
                <a:gd name="connsiteX46" fmla="*/ 1101255 w 1117186"/>
                <a:gd name="connsiteY46" fmla="*/ 3976 h 492981"/>
                <a:gd name="connsiteX47" fmla="*/ 1093304 w 1117186"/>
                <a:gd name="connsiteY47" fmla="*/ 0 h 49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17186" h="492981">
                  <a:moveTo>
                    <a:pt x="0" y="481054"/>
                  </a:moveTo>
                  <a:cubicBezTo>
                    <a:pt x="14969" y="469078"/>
                    <a:pt x="23141" y="458784"/>
                    <a:pt x="43732" y="457200"/>
                  </a:cubicBezTo>
                  <a:cubicBezTo>
                    <a:pt x="53075" y="456481"/>
                    <a:pt x="62285" y="459851"/>
                    <a:pt x="71561" y="461176"/>
                  </a:cubicBezTo>
                  <a:cubicBezTo>
                    <a:pt x="105785" y="472584"/>
                    <a:pt x="87280" y="467093"/>
                    <a:pt x="127220" y="477078"/>
                  </a:cubicBezTo>
                  <a:cubicBezTo>
                    <a:pt x="132521" y="478403"/>
                    <a:pt x="137733" y="480156"/>
                    <a:pt x="143123" y="481054"/>
                  </a:cubicBezTo>
                  <a:cubicBezTo>
                    <a:pt x="151074" y="482379"/>
                    <a:pt x="159108" y="483281"/>
                    <a:pt x="166977" y="485030"/>
                  </a:cubicBezTo>
                  <a:cubicBezTo>
                    <a:pt x="171068" y="485939"/>
                    <a:pt x="174875" y="487854"/>
                    <a:pt x="178904" y="489005"/>
                  </a:cubicBezTo>
                  <a:cubicBezTo>
                    <a:pt x="184158" y="490506"/>
                    <a:pt x="189505" y="491656"/>
                    <a:pt x="194806" y="492981"/>
                  </a:cubicBezTo>
                  <a:cubicBezTo>
                    <a:pt x="205408" y="491656"/>
                    <a:pt x="216304" y="491816"/>
                    <a:pt x="226612" y="489005"/>
                  </a:cubicBezTo>
                  <a:cubicBezTo>
                    <a:pt x="231222" y="487748"/>
                    <a:pt x="234265" y="483191"/>
                    <a:pt x="238539" y="481054"/>
                  </a:cubicBezTo>
                  <a:cubicBezTo>
                    <a:pt x="242287" y="479180"/>
                    <a:pt x="246718" y="478952"/>
                    <a:pt x="250466" y="477078"/>
                  </a:cubicBezTo>
                  <a:cubicBezTo>
                    <a:pt x="264657" y="469983"/>
                    <a:pt x="275705" y="455814"/>
                    <a:pt x="286246" y="445273"/>
                  </a:cubicBezTo>
                  <a:lnTo>
                    <a:pt x="302149" y="429370"/>
                  </a:lnTo>
                  <a:cubicBezTo>
                    <a:pt x="307450" y="421419"/>
                    <a:pt x="311295" y="412274"/>
                    <a:pt x="318052" y="405517"/>
                  </a:cubicBezTo>
                  <a:cubicBezTo>
                    <a:pt x="324678" y="398891"/>
                    <a:pt x="332732" y="393435"/>
                    <a:pt x="337930" y="385638"/>
                  </a:cubicBezTo>
                  <a:cubicBezTo>
                    <a:pt x="340580" y="381662"/>
                    <a:pt x="342285" y="376857"/>
                    <a:pt x="345881" y="373711"/>
                  </a:cubicBezTo>
                  <a:cubicBezTo>
                    <a:pt x="354370" y="366284"/>
                    <a:pt x="392479" y="343416"/>
                    <a:pt x="401540" y="341906"/>
                  </a:cubicBezTo>
                  <a:cubicBezTo>
                    <a:pt x="409491" y="340581"/>
                    <a:pt x="417574" y="339885"/>
                    <a:pt x="425394" y="337930"/>
                  </a:cubicBezTo>
                  <a:cubicBezTo>
                    <a:pt x="433525" y="335897"/>
                    <a:pt x="449248" y="329979"/>
                    <a:pt x="449248" y="329979"/>
                  </a:cubicBezTo>
                  <a:cubicBezTo>
                    <a:pt x="453224" y="326003"/>
                    <a:pt x="456856" y="321651"/>
                    <a:pt x="461175" y="318052"/>
                  </a:cubicBezTo>
                  <a:cubicBezTo>
                    <a:pt x="464846" y="314993"/>
                    <a:pt x="469531" y="313275"/>
                    <a:pt x="473102" y="310101"/>
                  </a:cubicBezTo>
                  <a:cubicBezTo>
                    <a:pt x="481507" y="302630"/>
                    <a:pt x="487600" y="292484"/>
                    <a:pt x="496956" y="286247"/>
                  </a:cubicBezTo>
                  <a:cubicBezTo>
                    <a:pt x="533665" y="261775"/>
                    <a:pt x="488510" y="293004"/>
                    <a:pt x="516834" y="270344"/>
                  </a:cubicBezTo>
                  <a:cubicBezTo>
                    <a:pt x="520565" y="267359"/>
                    <a:pt x="524785" y="265043"/>
                    <a:pt x="528761" y="262393"/>
                  </a:cubicBezTo>
                  <a:cubicBezTo>
                    <a:pt x="531412" y="258417"/>
                    <a:pt x="532661" y="252998"/>
                    <a:pt x="536713" y="250466"/>
                  </a:cubicBezTo>
                  <a:cubicBezTo>
                    <a:pt x="543820" y="246024"/>
                    <a:pt x="552615" y="245165"/>
                    <a:pt x="560566" y="242515"/>
                  </a:cubicBezTo>
                  <a:cubicBezTo>
                    <a:pt x="607720" y="226796"/>
                    <a:pt x="568279" y="238689"/>
                    <a:pt x="683812" y="234564"/>
                  </a:cubicBezTo>
                  <a:cubicBezTo>
                    <a:pt x="694414" y="231913"/>
                    <a:pt x="707890" y="234339"/>
                    <a:pt x="715617" y="226612"/>
                  </a:cubicBezTo>
                  <a:cubicBezTo>
                    <a:pt x="730507" y="211722"/>
                    <a:pt x="722210" y="216463"/>
                    <a:pt x="739471" y="210710"/>
                  </a:cubicBezTo>
                  <a:cubicBezTo>
                    <a:pt x="743447" y="208059"/>
                    <a:pt x="746788" y="204015"/>
                    <a:pt x="751398" y="202758"/>
                  </a:cubicBezTo>
                  <a:cubicBezTo>
                    <a:pt x="764768" y="199112"/>
                    <a:pt x="836772" y="194956"/>
                    <a:pt x="838862" y="194807"/>
                  </a:cubicBezTo>
                  <a:cubicBezTo>
                    <a:pt x="846813" y="192157"/>
                    <a:pt x="855742" y="191505"/>
                    <a:pt x="862716" y="186856"/>
                  </a:cubicBezTo>
                  <a:cubicBezTo>
                    <a:pt x="866692" y="184205"/>
                    <a:pt x="870277" y="180845"/>
                    <a:pt x="874643" y="178904"/>
                  </a:cubicBezTo>
                  <a:cubicBezTo>
                    <a:pt x="882302" y="175500"/>
                    <a:pt x="898497" y="170953"/>
                    <a:pt x="898497" y="170953"/>
                  </a:cubicBezTo>
                  <a:cubicBezTo>
                    <a:pt x="933342" y="136108"/>
                    <a:pt x="889141" y="178750"/>
                    <a:pt x="922351" y="151075"/>
                  </a:cubicBezTo>
                  <a:cubicBezTo>
                    <a:pt x="926670" y="147476"/>
                    <a:pt x="929600" y="142267"/>
                    <a:pt x="934278" y="139148"/>
                  </a:cubicBezTo>
                  <a:cubicBezTo>
                    <a:pt x="937765" y="136823"/>
                    <a:pt x="942457" y="137046"/>
                    <a:pt x="946205" y="135172"/>
                  </a:cubicBezTo>
                  <a:cubicBezTo>
                    <a:pt x="950479" y="133035"/>
                    <a:pt x="953599" y="128732"/>
                    <a:pt x="958132" y="127221"/>
                  </a:cubicBezTo>
                  <a:cubicBezTo>
                    <a:pt x="965779" y="124672"/>
                    <a:pt x="974166" y="125200"/>
                    <a:pt x="981986" y="123245"/>
                  </a:cubicBezTo>
                  <a:cubicBezTo>
                    <a:pt x="1001638" y="118332"/>
                    <a:pt x="1005290" y="115569"/>
                    <a:pt x="1021742" y="107343"/>
                  </a:cubicBezTo>
                  <a:cubicBezTo>
                    <a:pt x="1035778" y="93305"/>
                    <a:pt x="1023661" y="102482"/>
                    <a:pt x="1049572" y="95416"/>
                  </a:cubicBezTo>
                  <a:cubicBezTo>
                    <a:pt x="1057658" y="93211"/>
                    <a:pt x="1065295" y="89497"/>
                    <a:pt x="1073426" y="87464"/>
                  </a:cubicBezTo>
                  <a:lnTo>
                    <a:pt x="1089328" y="83489"/>
                  </a:lnTo>
                  <a:cubicBezTo>
                    <a:pt x="1091979" y="80838"/>
                    <a:pt x="1094066" y="77466"/>
                    <a:pt x="1097280" y="75537"/>
                  </a:cubicBezTo>
                  <a:cubicBezTo>
                    <a:pt x="1100873" y="73381"/>
                    <a:pt x="1105934" y="74180"/>
                    <a:pt x="1109206" y="71562"/>
                  </a:cubicBezTo>
                  <a:cubicBezTo>
                    <a:pt x="1112937" y="68577"/>
                    <a:pt x="1114507" y="63611"/>
                    <a:pt x="1117158" y="59635"/>
                  </a:cubicBezTo>
                  <a:cubicBezTo>
                    <a:pt x="1113277" y="13069"/>
                    <a:pt x="1126313" y="19011"/>
                    <a:pt x="1101255" y="3976"/>
                  </a:cubicBezTo>
                  <a:cubicBezTo>
                    <a:pt x="1098714" y="2451"/>
                    <a:pt x="1095954" y="1325"/>
                    <a:pt x="109330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436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richa\Documents\PhD\Presentations\GSA 2017\Background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516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62600" y="3333750"/>
            <a:ext cx="990600" cy="6858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ular Callout 32"/>
          <p:cNvSpPr/>
          <p:nvPr/>
        </p:nvSpPr>
        <p:spPr>
          <a:xfrm>
            <a:off x="6705600" y="2495550"/>
            <a:ext cx="1219200" cy="568517"/>
          </a:xfrm>
          <a:prstGeom prst="wedgeRectCallout">
            <a:avLst>
              <a:gd name="adj1" fmla="val -62400"/>
              <a:gd name="adj2" fmla="val 9738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Mono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Recesses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438400" y="698423"/>
            <a:ext cx="2286000" cy="1484294"/>
            <a:chOff x="2438400" y="698423"/>
            <a:chExt cx="2286000" cy="1484294"/>
          </a:xfrm>
        </p:grpSpPr>
        <p:sp>
          <p:nvSpPr>
            <p:cNvPr id="39" name="Rectangle 38"/>
            <p:cNvSpPr/>
            <p:nvPr/>
          </p:nvSpPr>
          <p:spPr>
            <a:xfrm>
              <a:off x="3657600" y="1426836"/>
              <a:ext cx="1066800" cy="75588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ular Callout 39"/>
            <p:cNvSpPr/>
            <p:nvPr/>
          </p:nvSpPr>
          <p:spPr>
            <a:xfrm>
              <a:off x="2438400" y="698423"/>
              <a:ext cx="1219200" cy="568517"/>
            </a:xfrm>
            <a:prstGeom prst="wedgeRectCallout">
              <a:avLst>
                <a:gd name="adj1" fmla="val 50552"/>
                <a:gd name="adj2" fmla="val 7800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Tuolumne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Meadows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42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richa\Documents\PhD\Presentations\GSA 2017\Bedrock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516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562600" y="3333750"/>
            <a:ext cx="990600" cy="6858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57600" y="1426836"/>
            <a:ext cx="1066800" cy="75588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3181350"/>
            <a:ext cx="3810000" cy="95410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bedrock geology is nearly identical.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6214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richa\Documents\PhD\Presentations\GSA 2017\Background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516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62600" y="3333750"/>
            <a:ext cx="990600" cy="6858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657600" y="1426836"/>
            <a:ext cx="1066800" cy="75588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3181350"/>
            <a:ext cx="3810000" cy="95410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fracture </a:t>
            </a:r>
            <a:r>
              <a:rPr lang="en-US" sz="2800" dirty="0"/>
              <a:t>p</a:t>
            </a:r>
            <a:r>
              <a:rPr lang="en-US" sz="2800" dirty="0" smtClean="0"/>
              <a:t>atterns are </a:t>
            </a:r>
            <a:r>
              <a:rPr lang="en-US" sz="2800" i="1" u="sng" dirty="0" smtClean="0"/>
              <a:t>different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733800" y="1351592"/>
            <a:ext cx="533400" cy="9063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86200" y="1809750"/>
            <a:ext cx="228600" cy="448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733800" y="1276350"/>
            <a:ext cx="381000" cy="7575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505200" y="1200150"/>
            <a:ext cx="419100" cy="609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581400" y="1426836"/>
            <a:ext cx="342900" cy="7558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57600" y="1581150"/>
            <a:ext cx="534318" cy="2236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57600" y="1809750"/>
            <a:ext cx="5334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000500" y="1962150"/>
            <a:ext cx="266700" cy="2958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752850" y="1804775"/>
            <a:ext cx="171909" cy="3052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657600" y="1885950"/>
            <a:ext cx="342900" cy="1479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752850" y="1655102"/>
            <a:ext cx="285750" cy="535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714750" y="1847850"/>
            <a:ext cx="171450" cy="2667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800475" y="2033854"/>
            <a:ext cx="124284" cy="3092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657600" y="1809750"/>
            <a:ext cx="228600" cy="1131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962400" y="2033854"/>
            <a:ext cx="152400" cy="1568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000500" y="1804776"/>
            <a:ext cx="38100" cy="1181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038600" y="1733550"/>
            <a:ext cx="76200" cy="1893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4000500" y="1804775"/>
            <a:ext cx="191418" cy="430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096209" y="1809750"/>
            <a:ext cx="94791" cy="147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962400" y="1804775"/>
            <a:ext cx="38100" cy="1181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981450" y="1804775"/>
            <a:ext cx="38100" cy="1181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019550" y="1804775"/>
            <a:ext cx="57150" cy="1181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867400" y="3562350"/>
            <a:ext cx="762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6096000" y="3562350"/>
            <a:ext cx="2286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6057900" y="3562350"/>
            <a:ext cx="1524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7" name="Straight Connector 4096"/>
          <p:cNvCxnSpPr/>
          <p:nvPr/>
        </p:nvCxnSpPr>
        <p:spPr>
          <a:xfrm flipV="1">
            <a:off x="5791200" y="3600450"/>
            <a:ext cx="342900" cy="1143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0" name="Straight Connector 4099"/>
          <p:cNvCxnSpPr/>
          <p:nvPr/>
        </p:nvCxnSpPr>
        <p:spPr>
          <a:xfrm flipV="1">
            <a:off x="6019800" y="3486150"/>
            <a:ext cx="11430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85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richa\Documents\PhD\Presentations\GSA 2017\Background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516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62600" y="3333750"/>
            <a:ext cx="990600" cy="6858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657600" y="1426836"/>
            <a:ext cx="1066800" cy="75588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3181350"/>
            <a:ext cx="3810000" cy="95410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geomorphology is </a:t>
            </a:r>
            <a:r>
              <a:rPr lang="en-US" sz="2800" i="1" u="sng" dirty="0" smtClean="0"/>
              <a:t>different</a:t>
            </a:r>
            <a:r>
              <a:rPr lang="en-US" sz="2800" dirty="0"/>
              <a:t> </a:t>
            </a:r>
            <a:r>
              <a:rPr lang="en-US" sz="2800" dirty="0" smtClean="0"/>
              <a:t>as well.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579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richa\Documents\PhD\Presentations\GSA 2017\BackgroundMap-noSc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516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richa\Documents\PhD\Presentations\GSA 2017\GSAToday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230188"/>
            <a:ext cx="3611563" cy="468153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76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richa\Documents\PhD\Presentations\GSA 2017\Frant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587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richa\Documents\PhD\Presentations\GSA 2017\BirmanTitleP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59" y="240030"/>
            <a:ext cx="6042355" cy="466344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50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846</Words>
  <Application>Microsoft Office PowerPoint</Application>
  <PresentationFormat>On-screen Show (16:9)</PresentationFormat>
  <Paragraphs>182</Paragraphs>
  <Slides>27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Constraining the timing and magnitude of deglaciation in the drainage basins of Mono Creek and the South Fork of the San Joaquin River, central Sierra Nevada Mountains (USA)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Normalized Glacier Length vs. Time</vt:lpstr>
      <vt:lpstr>Normalized Glacier Length vs. Time</vt:lpstr>
      <vt:lpstr>Conclusions</vt:lpstr>
      <vt:lpstr>Acknowledgements</vt:lpstr>
      <vt:lpstr>Questions?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Becker</dc:creator>
  <cp:lastModifiedBy>Richard Becker</cp:lastModifiedBy>
  <cp:revision>217</cp:revision>
  <dcterms:created xsi:type="dcterms:W3CDTF">2017-09-12T01:44:29Z</dcterms:created>
  <dcterms:modified xsi:type="dcterms:W3CDTF">2017-11-16T04:23:53Z</dcterms:modified>
</cp:coreProperties>
</file>