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77" r:id="rId3"/>
    <p:sldId id="262" r:id="rId4"/>
    <p:sldId id="261" r:id="rId5"/>
    <p:sldId id="272" r:id="rId6"/>
    <p:sldId id="263" r:id="rId7"/>
    <p:sldId id="259" r:id="rId8"/>
    <p:sldId id="260" r:id="rId9"/>
    <p:sldId id="273" r:id="rId10"/>
    <p:sldId id="258" r:id="rId11"/>
    <p:sldId id="264" r:id="rId12"/>
    <p:sldId id="265" r:id="rId13"/>
    <p:sldId id="274" r:id="rId14"/>
    <p:sldId id="271" r:id="rId15"/>
    <p:sldId id="266" r:id="rId16"/>
    <p:sldId id="267" r:id="rId17"/>
    <p:sldId id="281" r:id="rId18"/>
    <p:sldId id="282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9A51FF-017E-83F3-0E04-9B56ECA7A346}" v="4" dt="2018-10-15T20:08:29.192"/>
    <p1510:client id="{5A51EA40-941B-C2C5-2094-0FE0135B4731}" v="1" dt="2018-10-15T18:11:20.421"/>
    <p1510:client id="{5AC82872-00AD-4877-CF0E-2F351FB79B7E}" v="1" dt="2018-10-17T16:20:00.4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ske, Jacob" userId="S::jppiske@ilstu.edu::e9a47706-9895-49af-9d5b-c999903c7238" providerId="AD" clId="Web-{B39A51FF-017E-83F3-0E04-9B56ECA7A346}"/>
    <pc:docChg chg="modSld">
      <pc:chgData name="Piske, Jacob" userId="S::jppiske@ilstu.edu::e9a47706-9895-49af-9d5b-c999903c7238" providerId="AD" clId="Web-{B39A51FF-017E-83F3-0E04-9B56ECA7A346}" dt="2018-10-15T20:26:49.240" v="29" actId="1076"/>
      <pc:docMkLst>
        <pc:docMk/>
      </pc:docMkLst>
      <pc:sldChg chg="addSp modSp mod setBg">
        <pc:chgData name="Piske, Jacob" userId="S::jppiske@ilstu.edu::e9a47706-9895-49af-9d5b-c999903c7238" providerId="AD" clId="Web-{B39A51FF-017E-83F3-0E04-9B56ECA7A346}" dt="2018-10-15T20:08:39.444" v="4"/>
        <pc:sldMkLst>
          <pc:docMk/>
          <pc:sldMk cId="2842368913" sldId="265"/>
        </pc:sldMkLst>
        <pc:spChg chg="mod">
          <ac:chgData name="Piske, Jacob" userId="S::jppiske@ilstu.edu::e9a47706-9895-49af-9d5b-c999903c7238" providerId="AD" clId="Web-{B39A51FF-017E-83F3-0E04-9B56ECA7A346}" dt="2018-10-15T20:08:39.444" v="4"/>
          <ac:spMkLst>
            <pc:docMk/>
            <pc:sldMk cId="2842368913" sldId="265"/>
            <ac:spMk id="2" creationId="{A42E11E4-446A-48C9-947B-8B6F63F0A734}"/>
          </ac:spMkLst>
        </pc:spChg>
        <pc:spChg chg="add">
          <ac:chgData name="Piske, Jacob" userId="S::jppiske@ilstu.edu::e9a47706-9895-49af-9d5b-c999903c7238" providerId="AD" clId="Web-{B39A51FF-017E-83F3-0E04-9B56ECA7A346}" dt="2018-10-15T20:08:39.444" v="4"/>
          <ac:spMkLst>
            <pc:docMk/>
            <pc:sldMk cId="2842368913" sldId="265"/>
            <ac:spMk id="13" creationId="{68C5C844-9C03-41DD-A109-2631EE11223F}"/>
          </ac:spMkLst>
        </pc:spChg>
        <pc:spChg chg="add">
          <ac:chgData name="Piske, Jacob" userId="S::jppiske@ilstu.edu::e9a47706-9895-49af-9d5b-c999903c7238" providerId="AD" clId="Web-{B39A51FF-017E-83F3-0E04-9B56ECA7A346}" dt="2018-10-15T20:08:39.444" v="4"/>
          <ac:spMkLst>
            <pc:docMk/>
            <pc:sldMk cId="2842368913" sldId="265"/>
            <ac:spMk id="15" creationId="{FF8B2F3A-B73A-42B2-A138-9E48D6B46E33}"/>
          </ac:spMkLst>
        </pc:spChg>
        <pc:spChg chg="add">
          <ac:chgData name="Piske, Jacob" userId="S::jppiske@ilstu.edu::e9a47706-9895-49af-9d5b-c999903c7238" providerId="AD" clId="Web-{B39A51FF-017E-83F3-0E04-9B56ECA7A346}" dt="2018-10-15T20:08:39.444" v="4"/>
          <ac:spMkLst>
            <pc:docMk/>
            <pc:sldMk cId="2842368913" sldId="265"/>
            <ac:spMk id="19" creationId="{BA50A179-AB9F-4BAA-B884-01076F80A7D5}"/>
          </ac:spMkLst>
        </pc:spChg>
        <pc:spChg chg="add">
          <ac:chgData name="Piske, Jacob" userId="S::jppiske@ilstu.edu::e9a47706-9895-49af-9d5b-c999903c7238" providerId="AD" clId="Web-{B39A51FF-017E-83F3-0E04-9B56ECA7A346}" dt="2018-10-15T20:08:39.444" v="4"/>
          <ac:spMkLst>
            <pc:docMk/>
            <pc:sldMk cId="2842368913" sldId="265"/>
            <ac:spMk id="21" creationId="{93D91C1F-0DB8-4ED2-B53C-43DD2C438C99}"/>
          </ac:spMkLst>
        </pc:spChg>
        <pc:spChg chg="add">
          <ac:chgData name="Piske, Jacob" userId="S::jppiske@ilstu.edu::e9a47706-9895-49af-9d5b-c999903c7238" providerId="AD" clId="Web-{B39A51FF-017E-83F3-0E04-9B56ECA7A346}" dt="2018-10-15T20:08:39.444" v="4"/>
          <ac:spMkLst>
            <pc:docMk/>
            <pc:sldMk cId="2842368913" sldId="265"/>
            <ac:spMk id="23" creationId="{51DA98BF-C7D3-43AB-A39C-B8F2C0228A50}"/>
          </ac:spMkLst>
        </pc:spChg>
        <pc:spChg chg="add">
          <ac:chgData name="Piske, Jacob" userId="S::jppiske@ilstu.edu::e9a47706-9895-49af-9d5b-c999903c7238" providerId="AD" clId="Web-{B39A51FF-017E-83F3-0E04-9B56ECA7A346}" dt="2018-10-15T20:08:39.444" v="4"/>
          <ac:spMkLst>
            <pc:docMk/>
            <pc:sldMk cId="2842368913" sldId="265"/>
            <ac:spMk id="27" creationId="{D83F7105-5B8F-4592-A1F3-5DECF9675CB9}"/>
          </ac:spMkLst>
        </pc:spChg>
        <pc:spChg chg="add">
          <ac:chgData name="Piske, Jacob" userId="S::jppiske@ilstu.edu::e9a47706-9895-49af-9d5b-c999903c7238" providerId="AD" clId="Web-{B39A51FF-017E-83F3-0E04-9B56ECA7A346}" dt="2018-10-15T20:08:39.444" v="4"/>
          <ac:spMkLst>
            <pc:docMk/>
            <pc:sldMk cId="2842368913" sldId="265"/>
            <ac:spMk id="29" creationId="{0769DFE1-2B50-460B-B38A-610F88108C04}"/>
          </ac:spMkLst>
        </pc:spChg>
        <pc:picChg chg="mod">
          <ac:chgData name="Piske, Jacob" userId="S::jppiske@ilstu.edu::e9a47706-9895-49af-9d5b-c999903c7238" providerId="AD" clId="Web-{B39A51FF-017E-83F3-0E04-9B56ECA7A346}" dt="2018-10-15T20:08:39.444" v="4"/>
          <ac:picMkLst>
            <pc:docMk/>
            <pc:sldMk cId="2842368913" sldId="265"/>
            <ac:picMk id="5" creationId="{00000000-0000-0000-0000-000000000000}"/>
          </ac:picMkLst>
        </pc:picChg>
        <pc:picChg chg="mod">
          <ac:chgData name="Piske, Jacob" userId="S::jppiske@ilstu.edu::e9a47706-9895-49af-9d5b-c999903c7238" providerId="AD" clId="Web-{B39A51FF-017E-83F3-0E04-9B56ECA7A346}" dt="2018-10-15T20:08:39.444" v="4"/>
          <ac:picMkLst>
            <pc:docMk/>
            <pc:sldMk cId="2842368913" sldId="265"/>
            <ac:picMk id="7" creationId="{00000000-0000-0000-0000-000000000000}"/>
          </ac:picMkLst>
        </pc:picChg>
        <pc:picChg chg="mod">
          <ac:chgData name="Piske, Jacob" userId="S::jppiske@ilstu.edu::e9a47706-9895-49af-9d5b-c999903c7238" providerId="AD" clId="Web-{B39A51FF-017E-83F3-0E04-9B56ECA7A346}" dt="2018-10-15T20:08:39.444" v="4"/>
          <ac:picMkLst>
            <pc:docMk/>
            <pc:sldMk cId="2842368913" sldId="265"/>
            <ac:picMk id="8" creationId="{00000000-0000-0000-0000-000000000000}"/>
          </ac:picMkLst>
        </pc:picChg>
        <pc:cxnChg chg="add">
          <ac:chgData name="Piske, Jacob" userId="S::jppiske@ilstu.edu::e9a47706-9895-49af-9d5b-c999903c7238" providerId="AD" clId="Web-{B39A51FF-017E-83F3-0E04-9B56ECA7A346}" dt="2018-10-15T20:08:39.444" v="4"/>
          <ac:cxnSpMkLst>
            <pc:docMk/>
            <pc:sldMk cId="2842368913" sldId="265"/>
            <ac:cxnSpMk id="17" creationId="{BF9D1186-EB56-4164-84F2-7419CCDF0149}"/>
          </ac:cxnSpMkLst>
        </pc:cxnChg>
        <pc:cxnChg chg="add">
          <ac:chgData name="Piske, Jacob" userId="S::jppiske@ilstu.edu::e9a47706-9895-49af-9d5b-c999903c7238" providerId="AD" clId="Web-{B39A51FF-017E-83F3-0E04-9B56ECA7A346}" dt="2018-10-15T20:08:39.444" v="4"/>
          <ac:cxnSpMkLst>
            <pc:docMk/>
            <pc:sldMk cId="2842368913" sldId="265"/>
            <ac:cxnSpMk id="25" creationId="{02B3D663-C06D-4BB3-80CD-192E82C86DA8}"/>
          </ac:cxnSpMkLst>
        </pc:cxnChg>
      </pc:sldChg>
      <pc:sldChg chg="addSp modSp mod setBg">
        <pc:chgData name="Piske, Jacob" userId="S::jppiske@ilstu.edu::e9a47706-9895-49af-9d5b-c999903c7238" providerId="AD" clId="Web-{B39A51FF-017E-83F3-0E04-9B56ECA7A346}" dt="2018-10-15T20:09:11.417" v="7"/>
        <pc:sldMkLst>
          <pc:docMk/>
          <pc:sldMk cId="867703771" sldId="266"/>
        </pc:sldMkLst>
        <pc:spChg chg="mod">
          <ac:chgData name="Piske, Jacob" userId="S::jppiske@ilstu.edu::e9a47706-9895-49af-9d5b-c999903c7238" providerId="AD" clId="Web-{B39A51FF-017E-83F3-0E04-9B56ECA7A346}" dt="2018-10-15T20:09:11.417" v="7"/>
          <ac:spMkLst>
            <pc:docMk/>
            <pc:sldMk cId="867703771" sldId="266"/>
            <ac:spMk id="2" creationId="{6F18BB35-D5F8-4512-BE34-44ED91D3D324}"/>
          </ac:spMkLst>
        </pc:spChg>
        <pc:spChg chg="add">
          <ac:chgData name="Piske, Jacob" userId="S::jppiske@ilstu.edu::e9a47706-9895-49af-9d5b-c999903c7238" providerId="AD" clId="Web-{B39A51FF-017E-83F3-0E04-9B56ECA7A346}" dt="2018-10-15T20:09:11.417" v="7"/>
          <ac:spMkLst>
            <pc:docMk/>
            <pc:sldMk cId="867703771" sldId="266"/>
            <ac:spMk id="14" creationId="{BD401F6B-8430-4392-A9C1-E7AF1A47D276}"/>
          </ac:spMkLst>
        </pc:spChg>
        <pc:spChg chg="add">
          <ac:chgData name="Piske, Jacob" userId="S::jppiske@ilstu.edu::e9a47706-9895-49af-9d5b-c999903c7238" providerId="AD" clId="Web-{B39A51FF-017E-83F3-0E04-9B56ECA7A346}" dt="2018-10-15T20:09:11.417" v="7"/>
          <ac:spMkLst>
            <pc:docMk/>
            <pc:sldMk cId="867703771" sldId="266"/>
            <ac:spMk id="16" creationId="{1EF4CA56-5E10-46FC-B8C0-89FC75EA4AA4}"/>
          </ac:spMkLst>
        </pc:spChg>
        <pc:spChg chg="add">
          <ac:chgData name="Piske, Jacob" userId="S::jppiske@ilstu.edu::e9a47706-9895-49af-9d5b-c999903c7238" providerId="AD" clId="Web-{B39A51FF-017E-83F3-0E04-9B56ECA7A346}" dt="2018-10-15T20:09:11.417" v="7"/>
          <ac:spMkLst>
            <pc:docMk/>
            <pc:sldMk cId="867703771" sldId="266"/>
            <ac:spMk id="20" creationId="{1D1EAA85-C9C8-4F7A-A070-2E277096AC04}"/>
          </ac:spMkLst>
        </pc:spChg>
        <pc:spChg chg="add">
          <ac:chgData name="Piske, Jacob" userId="S::jppiske@ilstu.edu::e9a47706-9895-49af-9d5b-c999903c7238" providerId="AD" clId="Web-{B39A51FF-017E-83F3-0E04-9B56ECA7A346}" dt="2018-10-15T20:09:11.417" v="7"/>
          <ac:spMkLst>
            <pc:docMk/>
            <pc:sldMk cId="867703771" sldId="266"/>
            <ac:spMk id="22" creationId="{D893D02E-69A7-40EF-BDED-47B5021068FB}"/>
          </ac:spMkLst>
        </pc:spChg>
        <pc:spChg chg="add">
          <ac:chgData name="Piske, Jacob" userId="S::jppiske@ilstu.edu::e9a47706-9895-49af-9d5b-c999903c7238" providerId="AD" clId="Web-{B39A51FF-017E-83F3-0E04-9B56ECA7A346}" dt="2018-10-15T20:09:11.417" v="7"/>
          <ac:spMkLst>
            <pc:docMk/>
            <pc:sldMk cId="867703771" sldId="266"/>
            <ac:spMk id="26" creationId="{018A11AE-068C-4AC3-A768-21262FAE5270}"/>
          </ac:spMkLst>
        </pc:spChg>
        <pc:spChg chg="add">
          <ac:chgData name="Piske, Jacob" userId="S::jppiske@ilstu.edu::e9a47706-9895-49af-9d5b-c999903c7238" providerId="AD" clId="Web-{B39A51FF-017E-83F3-0E04-9B56ECA7A346}" dt="2018-10-15T20:09:11.417" v="7"/>
          <ac:spMkLst>
            <pc:docMk/>
            <pc:sldMk cId="867703771" sldId="266"/>
            <ac:spMk id="28" creationId="{F91633FC-7B70-4FFC-8242-49BA7AC14678}"/>
          </ac:spMkLst>
        </pc:spChg>
        <pc:picChg chg="mod ord">
          <ac:chgData name="Piske, Jacob" userId="S::jppiske@ilstu.edu::e9a47706-9895-49af-9d5b-c999903c7238" providerId="AD" clId="Web-{B39A51FF-017E-83F3-0E04-9B56ECA7A346}" dt="2018-10-15T20:09:11.417" v="7"/>
          <ac:picMkLst>
            <pc:docMk/>
            <pc:sldMk cId="867703771" sldId="266"/>
            <ac:picMk id="5" creationId="{00000000-0000-0000-0000-000000000000}"/>
          </ac:picMkLst>
        </pc:picChg>
        <pc:picChg chg="mod">
          <ac:chgData name="Piske, Jacob" userId="S::jppiske@ilstu.edu::e9a47706-9895-49af-9d5b-c999903c7238" providerId="AD" clId="Web-{B39A51FF-017E-83F3-0E04-9B56ECA7A346}" dt="2018-10-15T20:09:11.417" v="7"/>
          <ac:picMkLst>
            <pc:docMk/>
            <pc:sldMk cId="867703771" sldId="266"/>
            <ac:picMk id="9" creationId="{00000000-0000-0000-0000-000000000000}"/>
          </ac:picMkLst>
        </pc:picChg>
        <pc:cxnChg chg="add">
          <ac:chgData name="Piske, Jacob" userId="S::jppiske@ilstu.edu::e9a47706-9895-49af-9d5b-c999903c7238" providerId="AD" clId="Web-{B39A51FF-017E-83F3-0E04-9B56ECA7A346}" dt="2018-10-15T20:09:11.417" v="7"/>
          <ac:cxnSpMkLst>
            <pc:docMk/>
            <pc:sldMk cId="867703771" sldId="266"/>
            <ac:cxnSpMk id="18" creationId="{6DDF8255-E454-48AF-9A12-E4291F413A60}"/>
          </ac:cxnSpMkLst>
        </pc:cxnChg>
        <pc:cxnChg chg="add">
          <ac:chgData name="Piske, Jacob" userId="S::jppiske@ilstu.edu::e9a47706-9895-49af-9d5b-c999903c7238" providerId="AD" clId="Web-{B39A51FF-017E-83F3-0E04-9B56ECA7A346}" dt="2018-10-15T20:09:11.417" v="7"/>
          <ac:cxnSpMkLst>
            <pc:docMk/>
            <pc:sldMk cId="867703771" sldId="266"/>
            <ac:cxnSpMk id="24" creationId="{4533E1D9-B151-4746-926D-23491CB6E5CE}"/>
          </ac:cxnSpMkLst>
        </pc:cxnChg>
      </pc:sldChg>
      <pc:sldChg chg="addSp modSp mod setBg">
        <pc:chgData name="Piske, Jacob" userId="S::jppiske@ilstu.edu::e9a47706-9895-49af-9d5b-c999903c7238" providerId="AD" clId="Web-{B39A51FF-017E-83F3-0E04-9B56ECA7A346}" dt="2018-10-15T20:09:16.949" v="8"/>
        <pc:sldMkLst>
          <pc:docMk/>
          <pc:sldMk cId="4101694414" sldId="267"/>
        </pc:sldMkLst>
        <pc:spChg chg="mod">
          <ac:chgData name="Piske, Jacob" userId="S::jppiske@ilstu.edu::e9a47706-9895-49af-9d5b-c999903c7238" providerId="AD" clId="Web-{B39A51FF-017E-83F3-0E04-9B56ECA7A346}" dt="2018-10-15T20:09:16.949" v="8"/>
          <ac:spMkLst>
            <pc:docMk/>
            <pc:sldMk cId="4101694414" sldId="267"/>
            <ac:spMk id="2" creationId="{A91096E3-95E2-4781-A514-4396C28D38C4}"/>
          </ac:spMkLst>
        </pc:spChg>
        <pc:spChg chg="add">
          <ac:chgData name="Piske, Jacob" userId="S::jppiske@ilstu.edu::e9a47706-9895-49af-9d5b-c999903c7238" providerId="AD" clId="Web-{B39A51FF-017E-83F3-0E04-9B56ECA7A346}" dt="2018-10-15T20:09:16.949" v="8"/>
          <ac:spMkLst>
            <pc:docMk/>
            <pc:sldMk cId="4101694414" sldId="267"/>
            <ac:spMk id="10" creationId="{BD401F6B-8430-4392-A9C1-E7AF1A47D276}"/>
          </ac:spMkLst>
        </pc:spChg>
        <pc:spChg chg="add">
          <ac:chgData name="Piske, Jacob" userId="S::jppiske@ilstu.edu::e9a47706-9895-49af-9d5b-c999903c7238" providerId="AD" clId="Web-{B39A51FF-017E-83F3-0E04-9B56ECA7A346}" dt="2018-10-15T20:09:16.949" v="8"/>
          <ac:spMkLst>
            <pc:docMk/>
            <pc:sldMk cId="4101694414" sldId="267"/>
            <ac:spMk id="12" creationId="{1EF4CA56-5E10-46FC-B8C0-89FC75EA4AA4}"/>
          </ac:spMkLst>
        </pc:spChg>
        <pc:spChg chg="add">
          <ac:chgData name="Piske, Jacob" userId="S::jppiske@ilstu.edu::e9a47706-9895-49af-9d5b-c999903c7238" providerId="AD" clId="Web-{B39A51FF-017E-83F3-0E04-9B56ECA7A346}" dt="2018-10-15T20:09:16.949" v="8"/>
          <ac:spMkLst>
            <pc:docMk/>
            <pc:sldMk cId="4101694414" sldId="267"/>
            <ac:spMk id="16" creationId="{1D1EAA85-C9C8-4F7A-A070-2E277096AC04}"/>
          </ac:spMkLst>
        </pc:spChg>
        <pc:spChg chg="add">
          <ac:chgData name="Piske, Jacob" userId="S::jppiske@ilstu.edu::e9a47706-9895-49af-9d5b-c999903c7238" providerId="AD" clId="Web-{B39A51FF-017E-83F3-0E04-9B56ECA7A346}" dt="2018-10-15T20:09:16.949" v="8"/>
          <ac:spMkLst>
            <pc:docMk/>
            <pc:sldMk cId="4101694414" sldId="267"/>
            <ac:spMk id="18" creationId="{D893D02E-69A7-40EF-BDED-47B5021068FB}"/>
          </ac:spMkLst>
        </pc:spChg>
        <pc:spChg chg="add">
          <ac:chgData name="Piske, Jacob" userId="S::jppiske@ilstu.edu::e9a47706-9895-49af-9d5b-c999903c7238" providerId="AD" clId="Web-{B39A51FF-017E-83F3-0E04-9B56ECA7A346}" dt="2018-10-15T20:09:16.949" v="8"/>
          <ac:spMkLst>
            <pc:docMk/>
            <pc:sldMk cId="4101694414" sldId="267"/>
            <ac:spMk id="22" creationId="{018A11AE-068C-4AC3-A768-21262FAE5270}"/>
          </ac:spMkLst>
        </pc:spChg>
        <pc:spChg chg="add">
          <ac:chgData name="Piske, Jacob" userId="S::jppiske@ilstu.edu::e9a47706-9895-49af-9d5b-c999903c7238" providerId="AD" clId="Web-{B39A51FF-017E-83F3-0E04-9B56ECA7A346}" dt="2018-10-15T20:09:16.949" v="8"/>
          <ac:spMkLst>
            <pc:docMk/>
            <pc:sldMk cId="4101694414" sldId="267"/>
            <ac:spMk id="24" creationId="{F91633FC-7B70-4FFC-8242-49BA7AC14678}"/>
          </ac:spMkLst>
        </pc:spChg>
        <pc:picChg chg="mod ord">
          <ac:chgData name="Piske, Jacob" userId="S::jppiske@ilstu.edu::e9a47706-9895-49af-9d5b-c999903c7238" providerId="AD" clId="Web-{B39A51FF-017E-83F3-0E04-9B56ECA7A346}" dt="2018-10-15T20:09:16.949" v="8"/>
          <ac:picMkLst>
            <pc:docMk/>
            <pc:sldMk cId="4101694414" sldId="267"/>
            <ac:picMk id="4" creationId="{00000000-0000-0000-0000-000000000000}"/>
          </ac:picMkLst>
        </pc:picChg>
        <pc:picChg chg="mod">
          <ac:chgData name="Piske, Jacob" userId="S::jppiske@ilstu.edu::e9a47706-9895-49af-9d5b-c999903c7238" providerId="AD" clId="Web-{B39A51FF-017E-83F3-0E04-9B56ECA7A346}" dt="2018-10-15T20:09:16.949" v="8"/>
          <ac:picMkLst>
            <pc:docMk/>
            <pc:sldMk cId="4101694414" sldId="267"/>
            <ac:picMk id="5" creationId="{00000000-0000-0000-0000-000000000000}"/>
          </ac:picMkLst>
        </pc:picChg>
        <pc:cxnChg chg="add">
          <ac:chgData name="Piske, Jacob" userId="S::jppiske@ilstu.edu::e9a47706-9895-49af-9d5b-c999903c7238" providerId="AD" clId="Web-{B39A51FF-017E-83F3-0E04-9B56ECA7A346}" dt="2018-10-15T20:09:16.949" v="8"/>
          <ac:cxnSpMkLst>
            <pc:docMk/>
            <pc:sldMk cId="4101694414" sldId="267"/>
            <ac:cxnSpMk id="14" creationId="{6DDF8255-E454-48AF-9A12-E4291F413A60}"/>
          </ac:cxnSpMkLst>
        </pc:cxnChg>
        <pc:cxnChg chg="add">
          <ac:chgData name="Piske, Jacob" userId="S::jppiske@ilstu.edu::e9a47706-9895-49af-9d5b-c999903c7238" providerId="AD" clId="Web-{B39A51FF-017E-83F3-0E04-9B56ECA7A346}" dt="2018-10-15T20:09:16.949" v="8"/>
          <ac:cxnSpMkLst>
            <pc:docMk/>
            <pc:sldMk cId="4101694414" sldId="267"/>
            <ac:cxnSpMk id="20" creationId="{4533E1D9-B151-4746-926D-23491CB6E5CE}"/>
          </ac:cxnSpMkLst>
        </pc:cxnChg>
      </pc:sldChg>
      <pc:sldChg chg="addSp modSp mod setBg">
        <pc:chgData name="Piske, Jacob" userId="S::jppiske@ilstu.edu::e9a47706-9895-49af-9d5b-c999903c7238" providerId="AD" clId="Web-{B39A51FF-017E-83F3-0E04-9B56ECA7A346}" dt="2018-10-15T20:08:52.137" v="5"/>
        <pc:sldMkLst>
          <pc:docMk/>
          <pc:sldMk cId="1810140143" sldId="271"/>
        </pc:sldMkLst>
        <pc:spChg chg="mod">
          <ac:chgData name="Piske, Jacob" userId="S::jppiske@ilstu.edu::e9a47706-9895-49af-9d5b-c999903c7238" providerId="AD" clId="Web-{B39A51FF-017E-83F3-0E04-9B56ECA7A346}" dt="2018-10-15T20:08:52.137" v="5"/>
          <ac:spMkLst>
            <pc:docMk/>
            <pc:sldMk cId="1810140143" sldId="271"/>
            <ac:spMk id="2" creationId="{A42E11E4-446A-48C9-947B-8B6F63F0A734}"/>
          </ac:spMkLst>
        </pc:spChg>
        <pc:spChg chg="add">
          <ac:chgData name="Piske, Jacob" userId="S::jppiske@ilstu.edu::e9a47706-9895-49af-9d5b-c999903c7238" providerId="AD" clId="Web-{B39A51FF-017E-83F3-0E04-9B56ECA7A346}" dt="2018-10-15T20:08:52.137" v="5"/>
          <ac:spMkLst>
            <pc:docMk/>
            <pc:sldMk cId="1810140143" sldId="271"/>
            <ac:spMk id="11" creationId="{68C5C844-9C03-41DD-A109-2631EE11223F}"/>
          </ac:spMkLst>
        </pc:spChg>
        <pc:spChg chg="add">
          <ac:chgData name="Piske, Jacob" userId="S::jppiske@ilstu.edu::e9a47706-9895-49af-9d5b-c999903c7238" providerId="AD" clId="Web-{B39A51FF-017E-83F3-0E04-9B56ECA7A346}" dt="2018-10-15T20:08:52.137" v="5"/>
          <ac:spMkLst>
            <pc:docMk/>
            <pc:sldMk cId="1810140143" sldId="271"/>
            <ac:spMk id="13" creationId="{FF8B2F3A-B73A-42B2-A138-9E48D6B46E33}"/>
          </ac:spMkLst>
        </pc:spChg>
        <pc:spChg chg="add">
          <ac:chgData name="Piske, Jacob" userId="S::jppiske@ilstu.edu::e9a47706-9895-49af-9d5b-c999903c7238" providerId="AD" clId="Web-{B39A51FF-017E-83F3-0E04-9B56ECA7A346}" dt="2018-10-15T20:08:52.137" v="5"/>
          <ac:spMkLst>
            <pc:docMk/>
            <pc:sldMk cId="1810140143" sldId="271"/>
            <ac:spMk id="17" creationId="{BA50A179-AB9F-4BAA-B884-01076F80A7D5}"/>
          </ac:spMkLst>
        </pc:spChg>
        <pc:spChg chg="add">
          <ac:chgData name="Piske, Jacob" userId="S::jppiske@ilstu.edu::e9a47706-9895-49af-9d5b-c999903c7238" providerId="AD" clId="Web-{B39A51FF-017E-83F3-0E04-9B56ECA7A346}" dt="2018-10-15T20:08:52.137" v="5"/>
          <ac:spMkLst>
            <pc:docMk/>
            <pc:sldMk cId="1810140143" sldId="271"/>
            <ac:spMk id="19" creationId="{93D91C1F-0DB8-4ED2-B53C-43DD2C438C99}"/>
          </ac:spMkLst>
        </pc:spChg>
        <pc:spChg chg="add">
          <ac:chgData name="Piske, Jacob" userId="S::jppiske@ilstu.edu::e9a47706-9895-49af-9d5b-c999903c7238" providerId="AD" clId="Web-{B39A51FF-017E-83F3-0E04-9B56ECA7A346}" dt="2018-10-15T20:08:52.137" v="5"/>
          <ac:spMkLst>
            <pc:docMk/>
            <pc:sldMk cId="1810140143" sldId="271"/>
            <ac:spMk id="21" creationId="{51DA98BF-C7D3-43AB-A39C-B8F2C0228A50}"/>
          </ac:spMkLst>
        </pc:spChg>
        <pc:spChg chg="add">
          <ac:chgData name="Piske, Jacob" userId="S::jppiske@ilstu.edu::e9a47706-9895-49af-9d5b-c999903c7238" providerId="AD" clId="Web-{B39A51FF-017E-83F3-0E04-9B56ECA7A346}" dt="2018-10-15T20:08:52.137" v="5"/>
          <ac:spMkLst>
            <pc:docMk/>
            <pc:sldMk cId="1810140143" sldId="271"/>
            <ac:spMk id="25" creationId="{D83F7105-5B8F-4592-A1F3-5DECF9675CB9}"/>
          </ac:spMkLst>
        </pc:spChg>
        <pc:spChg chg="add">
          <ac:chgData name="Piske, Jacob" userId="S::jppiske@ilstu.edu::e9a47706-9895-49af-9d5b-c999903c7238" providerId="AD" clId="Web-{B39A51FF-017E-83F3-0E04-9B56ECA7A346}" dt="2018-10-15T20:08:52.137" v="5"/>
          <ac:spMkLst>
            <pc:docMk/>
            <pc:sldMk cId="1810140143" sldId="271"/>
            <ac:spMk id="27" creationId="{0769DFE1-2B50-460B-B38A-610F88108C04}"/>
          </ac:spMkLst>
        </pc:spChg>
        <pc:picChg chg="mod">
          <ac:chgData name="Piske, Jacob" userId="S::jppiske@ilstu.edu::e9a47706-9895-49af-9d5b-c999903c7238" providerId="AD" clId="Web-{B39A51FF-017E-83F3-0E04-9B56ECA7A346}" dt="2018-10-15T20:08:52.137" v="5"/>
          <ac:picMkLst>
            <pc:docMk/>
            <pc:sldMk cId="1810140143" sldId="271"/>
            <ac:picMk id="4" creationId="{00000000-0000-0000-0000-000000000000}"/>
          </ac:picMkLst>
        </pc:picChg>
        <pc:picChg chg="mod ord">
          <ac:chgData name="Piske, Jacob" userId="S::jppiske@ilstu.edu::e9a47706-9895-49af-9d5b-c999903c7238" providerId="AD" clId="Web-{B39A51FF-017E-83F3-0E04-9B56ECA7A346}" dt="2018-10-15T20:08:52.137" v="5"/>
          <ac:picMkLst>
            <pc:docMk/>
            <pc:sldMk cId="1810140143" sldId="271"/>
            <ac:picMk id="5" creationId="{00000000-0000-0000-0000-000000000000}"/>
          </ac:picMkLst>
        </pc:picChg>
        <pc:picChg chg="mod">
          <ac:chgData name="Piske, Jacob" userId="S::jppiske@ilstu.edu::e9a47706-9895-49af-9d5b-c999903c7238" providerId="AD" clId="Web-{B39A51FF-017E-83F3-0E04-9B56ECA7A346}" dt="2018-10-15T20:08:52.137" v="5"/>
          <ac:picMkLst>
            <pc:docMk/>
            <pc:sldMk cId="1810140143" sldId="271"/>
            <ac:picMk id="6" creationId="{00000000-0000-0000-0000-000000000000}"/>
          </ac:picMkLst>
        </pc:picChg>
        <pc:cxnChg chg="add">
          <ac:chgData name="Piske, Jacob" userId="S::jppiske@ilstu.edu::e9a47706-9895-49af-9d5b-c999903c7238" providerId="AD" clId="Web-{B39A51FF-017E-83F3-0E04-9B56ECA7A346}" dt="2018-10-15T20:08:52.137" v="5"/>
          <ac:cxnSpMkLst>
            <pc:docMk/>
            <pc:sldMk cId="1810140143" sldId="271"/>
            <ac:cxnSpMk id="15" creationId="{BF9D1186-EB56-4164-84F2-7419CCDF0149}"/>
          </ac:cxnSpMkLst>
        </pc:cxnChg>
        <pc:cxnChg chg="add">
          <ac:chgData name="Piske, Jacob" userId="S::jppiske@ilstu.edu::e9a47706-9895-49af-9d5b-c999903c7238" providerId="AD" clId="Web-{B39A51FF-017E-83F3-0E04-9B56ECA7A346}" dt="2018-10-15T20:08:52.137" v="5"/>
          <ac:cxnSpMkLst>
            <pc:docMk/>
            <pc:sldMk cId="1810140143" sldId="271"/>
            <ac:cxnSpMk id="23" creationId="{02B3D663-C06D-4BB3-80CD-192E82C86DA8}"/>
          </ac:cxnSpMkLst>
        </pc:cxnChg>
      </pc:sldChg>
      <pc:sldChg chg="addSp delSp modSp mod setBg">
        <pc:chgData name="Piske, Jacob" userId="S::jppiske@ilstu.edu::e9a47706-9895-49af-9d5b-c999903c7238" providerId="AD" clId="Web-{B39A51FF-017E-83F3-0E04-9B56ECA7A346}" dt="2018-10-15T20:26:49.240" v="29" actId="1076"/>
        <pc:sldMkLst>
          <pc:docMk/>
          <pc:sldMk cId="4123594326" sldId="273"/>
        </pc:sldMkLst>
        <pc:spChg chg="mod">
          <ac:chgData name="Piske, Jacob" userId="S::jppiske@ilstu.edu::e9a47706-9895-49af-9d5b-c999903c7238" providerId="AD" clId="Web-{B39A51FF-017E-83F3-0E04-9B56ECA7A346}" dt="2018-10-15T20:26:23.677" v="26"/>
          <ac:spMkLst>
            <pc:docMk/>
            <pc:sldMk cId="4123594326" sldId="273"/>
            <ac:spMk id="2" creationId="{003329F3-EFEF-4BCB-A092-FACB4D0F1540}"/>
          </ac:spMkLst>
        </pc:spChg>
        <pc:spChg chg="mod ord">
          <ac:chgData name="Piske, Jacob" userId="S::jppiske@ilstu.edu::e9a47706-9895-49af-9d5b-c999903c7238" providerId="AD" clId="Web-{B39A51FF-017E-83F3-0E04-9B56ECA7A346}" dt="2018-10-15T20:26:23.677" v="26"/>
          <ac:spMkLst>
            <pc:docMk/>
            <pc:sldMk cId="4123594326" sldId="273"/>
            <ac:spMk id="3" creationId="{ACE56D2F-EB90-4A5D-B65C-303A4A567FD2}"/>
          </ac:spMkLst>
        </pc:spChg>
        <pc:spChg chg="del">
          <ac:chgData name="Piske, Jacob" userId="S::jppiske@ilstu.edu::e9a47706-9895-49af-9d5b-c999903c7238" providerId="AD" clId="Web-{B39A51FF-017E-83F3-0E04-9B56ECA7A346}" dt="2018-10-15T20:15:41.775" v="15"/>
          <ac:spMkLst>
            <pc:docMk/>
            <pc:sldMk cId="4123594326" sldId="273"/>
            <ac:spMk id="4" creationId="{ADE44639-D83D-4133-BFDC-CEC118679480}"/>
          </ac:spMkLst>
        </pc:spChg>
        <pc:spChg chg="add del">
          <ac:chgData name="Piske, Jacob" userId="S::jppiske@ilstu.edu::e9a47706-9895-49af-9d5b-c999903c7238" providerId="AD" clId="Web-{B39A51FF-017E-83F3-0E04-9B56ECA7A346}" dt="2018-10-15T20:26:23.505" v="25"/>
          <ac:spMkLst>
            <pc:docMk/>
            <pc:sldMk cId="4123594326" sldId="273"/>
            <ac:spMk id="17" creationId="{861E9D17-9010-4451-8D74-BFE2EB7E9813}"/>
          </ac:spMkLst>
        </pc:spChg>
        <pc:spChg chg="add del">
          <ac:chgData name="Piske, Jacob" userId="S::jppiske@ilstu.edu::e9a47706-9895-49af-9d5b-c999903c7238" providerId="AD" clId="Web-{B39A51FF-017E-83F3-0E04-9B56ECA7A346}" dt="2018-10-15T20:26:23.505" v="25"/>
          <ac:spMkLst>
            <pc:docMk/>
            <pc:sldMk cId="4123594326" sldId="273"/>
            <ac:spMk id="21" creationId="{4AC1F4CF-DF4F-4D87-9511-E9B2D45ED6E5}"/>
          </ac:spMkLst>
        </pc:spChg>
        <pc:spChg chg="add del">
          <ac:chgData name="Piske, Jacob" userId="S::jppiske@ilstu.edu::e9a47706-9895-49af-9d5b-c999903c7238" providerId="AD" clId="Web-{B39A51FF-017E-83F3-0E04-9B56ECA7A346}" dt="2018-10-15T20:26:23.505" v="25"/>
          <ac:spMkLst>
            <pc:docMk/>
            <pc:sldMk cId="4123594326" sldId="273"/>
            <ac:spMk id="23" creationId="{1A516659-6267-4127-AF71-955F1B05A78F}"/>
          </ac:spMkLst>
        </pc:spChg>
        <pc:spChg chg="add del">
          <ac:chgData name="Piske, Jacob" userId="S::jppiske@ilstu.edu::e9a47706-9895-49af-9d5b-c999903c7238" providerId="AD" clId="Web-{B39A51FF-017E-83F3-0E04-9B56ECA7A346}" dt="2018-10-15T20:26:23.505" v="25"/>
          <ac:spMkLst>
            <pc:docMk/>
            <pc:sldMk cId="4123594326" sldId="273"/>
            <ac:spMk id="25" creationId="{EFFA16C3-E94F-4599-9F06-41A377672494}"/>
          </ac:spMkLst>
        </pc:spChg>
        <pc:spChg chg="add del">
          <ac:chgData name="Piske, Jacob" userId="S::jppiske@ilstu.edu::e9a47706-9895-49af-9d5b-c999903c7238" providerId="AD" clId="Web-{B39A51FF-017E-83F3-0E04-9B56ECA7A346}" dt="2018-10-15T20:26:23.505" v="25"/>
          <ac:spMkLst>
            <pc:docMk/>
            <pc:sldMk cId="4123594326" sldId="273"/>
            <ac:spMk id="27" creationId="{1846056A-E5E4-481A-8E5C-C4821811342C}"/>
          </ac:spMkLst>
        </pc:spChg>
        <pc:spChg chg="add del">
          <ac:chgData name="Piske, Jacob" userId="S::jppiske@ilstu.edu::e9a47706-9895-49af-9d5b-c999903c7238" providerId="AD" clId="Web-{B39A51FF-017E-83F3-0E04-9B56ECA7A346}" dt="2018-10-15T20:26:23.505" v="25"/>
          <ac:spMkLst>
            <pc:docMk/>
            <pc:sldMk cId="4123594326" sldId="273"/>
            <ac:spMk id="29" creationId="{D6BD7A4B-7DBA-4BDC-8780-4F415F33C0AA}"/>
          </ac:spMkLst>
        </pc:spChg>
        <pc:spChg chg="add del">
          <ac:chgData name="Piske, Jacob" userId="S::jppiske@ilstu.edu::e9a47706-9895-49af-9d5b-c999903c7238" providerId="AD" clId="Web-{B39A51FF-017E-83F3-0E04-9B56ECA7A346}" dt="2018-10-15T20:26:23.505" v="25"/>
          <ac:spMkLst>
            <pc:docMk/>
            <pc:sldMk cId="4123594326" sldId="273"/>
            <ac:spMk id="31" creationId="{D1BFE22F-4A60-4CE1-98FF-A399F2976325}"/>
          </ac:spMkLst>
        </pc:spChg>
        <pc:picChg chg="del">
          <ac:chgData name="Piske, Jacob" userId="S::jppiske@ilstu.edu::e9a47706-9895-49af-9d5b-c999903c7238" providerId="AD" clId="Web-{B39A51FF-017E-83F3-0E04-9B56ECA7A346}" dt="2018-10-15T20:15:39.728" v="14"/>
          <ac:picMkLst>
            <pc:docMk/>
            <pc:sldMk cId="4123594326" sldId="273"/>
            <ac:picMk id="5" creationId="{DF38D871-4F76-444E-8FC0-EBC283B195ED}"/>
          </ac:picMkLst>
        </pc:picChg>
        <pc:picChg chg="add mod ord">
          <ac:chgData name="Piske, Jacob" userId="S::jppiske@ilstu.edu::e9a47706-9895-49af-9d5b-c999903c7238" providerId="AD" clId="Web-{B39A51FF-017E-83F3-0E04-9B56ECA7A346}" dt="2018-10-15T20:26:44.881" v="28" actId="1076"/>
          <ac:picMkLst>
            <pc:docMk/>
            <pc:sldMk cId="4123594326" sldId="273"/>
            <ac:picMk id="6" creationId="{45F2862D-DC68-418F-A75C-B1CA1F92C682}"/>
          </ac:picMkLst>
        </pc:picChg>
        <pc:picChg chg="add mod ord">
          <ac:chgData name="Piske, Jacob" userId="S::jppiske@ilstu.edu::e9a47706-9895-49af-9d5b-c999903c7238" providerId="AD" clId="Web-{B39A51FF-017E-83F3-0E04-9B56ECA7A346}" dt="2018-10-15T20:26:49.240" v="29" actId="1076"/>
          <ac:picMkLst>
            <pc:docMk/>
            <pc:sldMk cId="4123594326" sldId="273"/>
            <ac:picMk id="8" creationId="{1DE67F90-7272-4234-8826-15055A29A77A}"/>
          </ac:picMkLst>
        </pc:picChg>
        <pc:picChg chg="add mod">
          <ac:chgData name="Piske, Jacob" userId="S::jppiske@ilstu.edu::e9a47706-9895-49af-9d5b-c999903c7238" providerId="AD" clId="Web-{B39A51FF-017E-83F3-0E04-9B56ECA7A346}" dt="2018-10-15T20:26:23.677" v="26"/>
          <ac:picMkLst>
            <pc:docMk/>
            <pc:sldMk cId="4123594326" sldId="273"/>
            <ac:picMk id="10" creationId="{B20D861C-89F7-4184-84D4-47586C517A49}"/>
          </ac:picMkLst>
        </pc:picChg>
        <pc:picChg chg="add mod">
          <ac:chgData name="Piske, Jacob" userId="S::jppiske@ilstu.edu::e9a47706-9895-49af-9d5b-c999903c7238" providerId="AD" clId="Web-{B39A51FF-017E-83F3-0E04-9B56ECA7A346}" dt="2018-10-15T20:26:23.677" v="26"/>
          <ac:picMkLst>
            <pc:docMk/>
            <pc:sldMk cId="4123594326" sldId="273"/>
            <ac:picMk id="12" creationId="{F545B1FA-595F-4D03-9569-7697A59B55C8}"/>
          </ac:picMkLst>
        </pc:picChg>
        <pc:cxnChg chg="add del">
          <ac:chgData name="Piske, Jacob" userId="S::jppiske@ilstu.edu::e9a47706-9895-49af-9d5b-c999903c7238" providerId="AD" clId="Web-{B39A51FF-017E-83F3-0E04-9B56ECA7A346}" dt="2018-10-15T20:26:23.505" v="25"/>
          <ac:cxnSpMkLst>
            <pc:docMk/>
            <pc:sldMk cId="4123594326" sldId="273"/>
            <ac:cxnSpMk id="19" creationId="{983ECE5D-2541-4A24-9926-3FDA0819286F}"/>
          </ac:cxnSpMkLst>
        </pc:cxnChg>
      </pc:sldChg>
      <pc:sldChg chg="addSp delSp modSp">
        <pc:chgData name="Piske, Jacob" userId="S::jppiske@ilstu.edu::e9a47706-9895-49af-9d5b-c999903c7238" providerId="AD" clId="Web-{B39A51FF-017E-83F3-0E04-9B56ECA7A346}" dt="2018-10-15T20:09:00.509" v="6"/>
        <pc:sldMkLst>
          <pc:docMk/>
          <pc:sldMk cId="3288232660" sldId="274"/>
        </pc:sldMkLst>
        <pc:spChg chg="mod">
          <ac:chgData name="Piske, Jacob" userId="S::jppiske@ilstu.edu::e9a47706-9895-49af-9d5b-c999903c7238" providerId="AD" clId="Web-{B39A51FF-017E-83F3-0E04-9B56ECA7A346}" dt="2018-10-15T20:09:00.509" v="6"/>
          <ac:spMkLst>
            <pc:docMk/>
            <pc:sldMk cId="3288232660" sldId="274"/>
            <ac:spMk id="2" creationId="{F2E7856F-984E-4E10-86FD-7A0668859DA1}"/>
          </ac:spMkLst>
        </pc:spChg>
        <pc:spChg chg="del">
          <ac:chgData name="Piske, Jacob" userId="S::jppiske@ilstu.edu::e9a47706-9895-49af-9d5b-c999903c7238" providerId="AD" clId="Web-{B39A51FF-017E-83F3-0E04-9B56ECA7A346}" dt="2018-10-15T20:09:00.509" v="6"/>
          <ac:spMkLst>
            <pc:docMk/>
            <pc:sldMk cId="3288232660" sldId="274"/>
            <ac:spMk id="11" creationId="{BD401F6B-8430-4392-A9C1-E7AF1A47D276}"/>
          </ac:spMkLst>
        </pc:spChg>
        <pc:spChg chg="del">
          <ac:chgData name="Piske, Jacob" userId="S::jppiske@ilstu.edu::e9a47706-9895-49af-9d5b-c999903c7238" providerId="AD" clId="Web-{B39A51FF-017E-83F3-0E04-9B56ECA7A346}" dt="2018-10-15T20:09:00.509" v="6"/>
          <ac:spMkLst>
            <pc:docMk/>
            <pc:sldMk cId="3288232660" sldId="274"/>
            <ac:spMk id="13" creationId="{1EF4CA56-5E10-46FC-B8C0-89FC75EA4AA4}"/>
          </ac:spMkLst>
        </pc:spChg>
        <pc:spChg chg="del">
          <ac:chgData name="Piske, Jacob" userId="S::jppiske@ilstu.edu::e9a47706-9895-49af-9d5b-c999903c7238" providerId="AD" clId="Web-{B39A51FF-017E-83F3-0E04-9B56ECA7A346}" dt="2018-10-15T20:09:00.509" v="6"/>
          <ac:spMkLst>
            <pc:docMk/>
            <pc:sldMk cId="3288232660" sldId="274"/>
            <ac:spMk id="17" creationId="{260D107A-885F-409D-9AE0-488991459989}"/>
          </ac:spMkLst>
        </pc:spChg>
        <pc:spChg chg="del">
          <ac:chgData name="Piske, Jacob" userId="S::jppiske@ilstu.edu::e9a47706-9895-49af-9d5b-c999903c7238" providerId="AD" clId="Web-{B39A51FF-017E-83F3-0E04-9B56ECA7A346}" dt="2018-10-15T20:09:00.509" v="6"/>
          <ac:spMkLst>
            <pc:docMk/>
            <pc:sldMk cId="3288232660" sldId="274"/>
            <ac:spMk id="19" creationId="{2B322DF6-FA00-476C-9E99-1735F7C11AF1}"/>
          </ac:spMkLst>
        </pc:spChg>
        <pc:spChg chg="del">
          <ac:chgData name="Piske, Jacob" userId="S::jppiske@ilstu.edu::e9a47706-9895-49af-9d5b-c999903c7238" providerId="AD" clId="Web-{B39A51FF-017E-83F3-0E04-9B56ECA7A346}" dt="2018-10-15T20:09:00.509" v="6"/>
          <ac:spMkLst>
            <pc:docMk/>
            <pc:sldMk cId="3288232660" sldId="274"/>
            <ac:spMk id="21" creationId="{938BECB0-2B38-48B9-964F-2D9A56540C76}"/>
          </ac:spMkLst>
        </pc:spChg>
        <pc:spChg chg="del">
          <ac:chgData name="Piske, Jacob" userId="S::jppiske@ilstu.edu::e9a47706-9895-49af-9d5b-c999903c7238" providerId="AD" clId="Web-{B39A51FF-017E-83F3-0E04-9B56ECA7A346}" dt="2018-10-15T20:09:00.509" v="6"/>
          <ac:spMkLst>
            <pc:docMk/>
            <pc:sldMk cId="3288232660" sldId="274"/>
            <ac:spMk id="23" creationId="{ED49A382-B986-4676-8508-320A1EA207E9}"/>
          </ac:spMkLst>
        </pc:spChg>
        <pc:spChg chg="add">
          <ac:chgData name="Piske, Jacob" userId="S::jppiske@ilstu.edu::e9a47706-9895-49af-9d5b-c999903c7238" providerId="AD" clId="Web-{B39A51FF-017E-83F3-0E04-9B56ECA7A346}" dt="2018-10-15T20:09:00.509" v="6"/>
          <ac:spMkLst>
            <pc:docMk/>
            <pc:sldMk cId="3288232660" sldId="274"/>
            <ac:spMk id="28" creationId="{68C5C844-9C03-41DD-A109-2631EE11223F}"/>
          </ac:spMkLst>
        </pc:spChg>
        <pc:spChg chg="add">
          <ac:chgData name="Piske, Jacob" userId="S::jppiske@ilstu.edu::e9a47706-9895-49af-9d5b-c999903c7238" providerId="AD" clId="Web-{B39A51FF-017E-83F3-0E04-9B56ECA7A346}" dt="2018-10-15T20:09:00.509" v="6"/>
          <ac:spMkLst>
            <pc:docMk/>
            <pc:sldMk cId="3288232660" sldId="274"/>
            <ac:spMk id="30" creationId="{FF8B2F3A-B73A-42B2-A138-9E48D6B46E33}"/>
          </ac:spMkLst>
        </pc:spChg>
        <pc:spChg chg="add">
          <ac:chgData name="Piske, Jacob" userId="S::jppiske@ilstu.edu::e9a47706-9895-49af-9d5b-c999903c7238" providerId="AD" clId="Web-{B39A51FF-017E-83F3-0E04-9B56ECA7A346}" dt="2018-10-15T20:09:00.509" v="6"/>
          <ac:spMkLst>
            <pc:docMk/>
            <pc:sldMk cId="3288232660" sldId="274"/>
            <ac:spMk id="34" creationId="{BA50A179-AB9F-4BAA-B884-01076F80A7D5}"/>
          </ac:spMkLst>
        </pc:spChg>
        <pc:spChg chg="add">
          <ac:chgData name="Piske, Jacob" userId="S::jppiske@ilstu.edu::e9a47706-9895-49af-9d5b-c999903c7238" providerId="AD" clId="Web-{B39A51FF-017E-83F3-0E04-9B56ECA7A346}" dt="2018-10-15T20:09:00.509" v="6"/>
          <ac:spMkLst>
            <pc:docMk/>
            <pc:sldMk cId="3288232660" sldId="274"/>
            <ac:spMk id="36" creationId="{93D91C1F-0DB8-4ED2-B53C-43DD2C438C99}"/>
          </ac:spMkLst>
        </pc:spChg>
        <pc:spChg chg="add">
          <ac:chgData name="Piske, Jacob" userId="S::jppiske@ilstu.edu::e9a47706-9895-49af-9d5b-c999903c7238" providerId="AD" clId="Web-{B39A51FF-017E-83F3-0E04-9B56ECA7A346}" dt="2018-10-15T20:09:00.509" v="6"/>
          <ac:spMkLst>
            <pc:docMk/>
            <pc:sldMk cId="3288232660" sldId="274"/>
            <ac:spMk id="38" creationId="{51DA98BF-C7D3-43AB-A39C-B8F2C0228A50}"/>
          </ac:spMkLst>
        </pc:spChg>
        <pc:spChg chg="add">
          <ac:chgData name="Piske, Jacob" userId="S::jppiske@ilstu.edu::e9a47706-9895-49af-9d5b-c999903c7238" providerId="AD" clId="Web-{B39A51FF-017E-83F3-0E04-9B56ECA7A346}" dt="2018-10-15T20:09:00.509" v="6"/>
          <ac:spMkLst>
            <pc:docMk/>
            <pc:sldMk cId="3288232660" sldId="274"/>
            <ac:spMk id="42" creationId="{D83F7105-5B8F-4592-A1F3-5DECF9675CB9}"/>
          </ac:spMkLst>
        </pc:spChg>
        <pc:spChg chg="add">
          <ac:chgData name="Piske, Jacob" userId="S::jppiske@ilstu.edu::e9a47706-9895-49af-9d5b-c999903c7238" providerId="AD" clId="Web-{B39A51FF-017E-83F3-0E04-9B56ECA7A346}" dt="2018-10-15T20:09:00.509" v="6"/>
          <ac:spMkLst>
            <pc:docMk/>
            <pc:sldMk cId="3288232660" sldId="274"/>
            <ac:spMk id="44" creationId="{0769DFE1-2B50-460B-B38A-610F88108C04}"/>
          </ac:spMkLst>
        </pc:spChg>
        <pc:picChg chg="mod">
          <ac:chgData name="Piske, Jacob" userId="S::jppiske@ilstu.edu::e9a47706-9895-49af-9d5b-c999903c7238" providerId="AD" clId="Web-{B39A51FF-017E-83F3-0E04-9B56ECA7A346}" dt="2018-10-15T20:09:00.509" v="6"/>
          <ac:picMkLst>
            <pc:docMk/>
            <pc:sldMk cId="3288232660" sldId="274"/>
            <ac:picMk id="4" creationId="{E7F6A504-13BA-4DE5-A223-1F1904521D49}"/>
          </ac:picMkLst>
        </pc:picChg>
        <pc:picChg chg="mod">
          <ac:chgData name="Piske, Jacob" userId="S::jppiske@ilstu.edu::e9a47706-9895-49af-9d5b-c999903c7238" providerId="AD" clId="Web-{B39A51FF-017E-83F3-0E04-9B56ECA7A346}" dt="2018-10-15T20:09:00.509" v="6"/>
          <ac:picMkLst>
            <pc:docMk/>
            <pc:sldMk cId="3288232660" sldId="274"/>
            <ac:picMk id="6" creationId="{8533CAA3-BA31-4F59-8121-BDF2CB7C9762}"/>
          </ac:picMkLst>
        </pc:picChg>
        <pc:picChg chg="mod ord">
          <ac:chgData name="Piske, Jacob" userId="S::jppiske@ilstu.edu::e9a47706-9895-49af-9d5b-c999903c7238" providerId="AD" clId="Web-{B39A51FF-017E-83F3-0E04-9B56ECA7A346}" dt="2018-10-15T20:09:00.509" v="6"/>
          <ac:picMkLst>
            <pc:docMk/>
            <pc:sldMk cId="3288232660" sldId="274"/>
            <ac:picMk id="14" creationId="{00000000-0000-0000-0000-000000000000}"/>
          </ac:picMkLst>
        </pc:picChg>
        <pc:cxnChg chg="del">
          <ac:chgData name="Piske, Jacob" userId="S::jppiske@ilstu.edu::e9a47706-9895-49af-9d5b-c999903c7238" providerId="AD" clId="Web-{B39A51FF-017E-83F3-0E04-9B56ECA7A346}" dt="2018-10-15T20:09:00.509" v="6"/>
          <ac:cxnSpMkLst>
            <pc:docMk/>
            <pc:sldMk cId="3288232660" sldId="274"/>
            <ac:cxnSpMk id="15" creationId="{6DDF8255-E454-48AF-9A12-E4291F413A60}"/>
          </ac:cxnSpMkLst>
        </pc:cxnChg>
        <pc:cxnChg chg="add">
          <ac:chgData name="Piske, Jacob" userId="S::jppiske@ilstu.edu::e9a47706-9895-49af-9d5b-c999903c7238" providerId="AD" clId="Web-{B39A51FF-017E-83F3-0E04-9B56ECA7A346}" dt="2018-10-15T20:09:00.509" v="6"/>
          <ac:cxnSpMkLst>
            <pc:docMk/>
            <pc:sldMk cId="3288232660" sldId="274"/>
            <ac:cxnSpMk id="32" creationId="{BF9D1186-EB56-4164-84F2-7419CCDF0149}"/>
          </ac:cxnSpMkLst>
        </pc:cxnChg>
        <pc:cxnChg chg="add">
          <ac:chgData name="Piske, Jacob" userId="S::jppiske@ilstu.edu::e9a47706-9895-49af-9d5b-c999903c7238" providerId="AD" clId="Web-{B39A51FF-017E-83F3-0E04-9B56ECA7A346}" dt="2018-10-15T20:09:00.509" v="6"/>
          <ac:cxnSpMkLst>
            <pc:docMk/>
            <pc:sldMk cId="3288232660" sldId="274"/>
            <ac:cxnSpMk id="40" creationId="{02B3D663-C06D-4BB3-80CD-192E82C86DA8}"/>
          </ac:cxnSpMkLst>
        </pc:cxnChg>
      </pc:sldChg>
      <pc:sldChg chg="addSp modSp mod setBg">
        <pc:chgData name="Piske, Jacob" userId="S::jppiske@ilstu.edu::e9a47706-9895-49af-9d5b-c999903c7238" providerId="AD" clId="Web-{B39A51FF-017E-83F3-0E04-9B56ECA7A346}" dt="2018-10-15T20:09:24.700" v="10"/>
        <pc:sldMkLst>
          <pc:docMk/>
          <pc:sldMk cId="2169903890" sldId="275"/>
        </pc:sldMkLst>
        <pc:spChg chg="mod">
          <ac:chgData name="Piske, Jacob" userId="S::jppiske@ilstu.edu::e9a47706-9895-49af-9d5b-c999903c7238" providerId="AD" clId="Web-{B39A51FF-017E-83F3-0E04-9B56ECA7A346}" dt="2018-10-15T20:09:24.700" v="10"/>
          <ac:spMkLst>
            <pc:docMk/>
            <pc:sldMk cId="2169903890" sldId="275"/>
            <ac:spMk id="2" creationId="{A42E11E4-446A-48C9-947B-8B6F63F0A734}"/>
          </ac:spMkLst>
        </pc:spChg>
        <pc:spChg chg="add">
          <ac:chgData name="Piske, Jacob" userId="S::jppiske@ilstu.edu::e9a47706-9895-49af-9d5b-c999903c7238" providerId="AD" clId="Web-{B39A51FF-017E-83F3-0E04-9B56ECA7A346}" dt="2018-10-15T20:09:24.700" v="10"/>
          <ac:spMkLst>
            <pc:docMk/>
            <pc:sldMk cId="2169903890" sldId="275"/>
            <ac:spMk id="10" creationId="{BD401F6B-8430-4392-A9C1-E7AF1A47D276}"/>
          </ac:spMkLst>
        </pc:spChg>
        <pc:spChg chg="add">
          <ac:chgData name="Piske, Jacob" userId="S::jppiske@ilstu.edu::e9a47706-9895-49af-9d5b-c999903c7238" providerId="AD" clId="Web-{B39A51FF-017E-83F3-0E04-9B56ECA7A346}" dt="2018-10-15T20:09:24.700" v="10"/>
          <ac:spMkLst>
            <pc:docMk/>
            <pc:sldMk cId="2169903890" sldId="275"/>
            <ac:spMk id="12" creationId="{1EF4CA56-5E10-46FC-B8C0-89FC75EA4AA4}"/>
          </ac:spMkLst>
        </pc:spChg>
        <pc:spChg chg="add">
          <ac:chgData name="Piske, Jacob" userId="S::jppiske@ilstu.edu::e9a47706-9895-49af-9d5b-c999903c7238" providerId="AD" clId="Web-{B39A51FF-017E-83F3-0E04-9B56ECA7A346}" dt="2018-10-15T20:09:24.700" v="10"/>
          <ac:spMkLst>
            <pc:docMk/>
            <pc:sldMk cId="2169903890" sldId="275"/>
            <ac:spMk id="16" creationId="{1D1EAA85-C9C8-4F7A-A070-2E277096AC04}"/>
          </ac:spMkLst>
        </pc:spChg>
        <pc:spChg chg="add">
          <ac:chgData name="Piske, Jacob" userId="S::jppiske@ilstu.edu::e9a47706-9895-49af-9d5b-c999903c7238" providerId="AD" clId="Web-{B39A51FF-017E-83F3-0E04-9B56ECA7A346}" dt="2018-10-15T20:09:24.700" v="10"/>
          <ac:spMkLst>
            <pc:docMk/>
            <pc:sldMk cId="2169903890" sldId="275"/>
            <ac:spMk id="18" creationId="{D893D02E-69A7-40EF-BDED-47B5021068FB}"/>
          </ac:spMkLst>
        </pc:spChg>
        <pc:spChg chg="add">
          <ac:chgData name="Piske, Jacob" userId="S::jppiske@ilstu.edu::e9a47706-9895-49af-9d5b-c999903c7238" providerId="AD" clId="Web-{B39A51FF-017E-83F3-0E04-9B56ECA7A346}" dt="2018-10-15T20:09:24.700" v="10"/>
          <ac:spMkLst>
            <pc:docMk/>
            <pc:sldMk cId="2169903890" sldId="275"/>
            <ac:spMk id="22" creationId="{018A11AE-068C-4AC3-A768-21262FAE5270}"/>
          </ac:spMkLst>
        </pc:spChg>
        <pc:spChg chg="add">
          <ac:chgData name="Piske, Jacob" userId="S::jppiske@ilstu.edu::e9a47706-9895-49af-9d5b-c999903c7238" providerId="AD" clId="Web-{B39A51FF-017E-83F3-0E04-9B56ECA7A346}" dt="2018-10-15T20:09:24.700" v="10"/>
          <ac:spMkLst>
            <pc:docMk/>
            <pc:sldMk cId="2169903890" sldId="275"/>
            <ac:spMk id="24" creationId="{F91633FC-7B70-4FFC-8242-49BA7AC14678}"/>
          </ac:spMkLst>
        </pc:spChg>
        <pc:picChg chg="mod">
          <ac:chgData name="Piske, Jacob" userId="S::jppiske@ilstu.edu::e9a47706-9895-49af-9d5b-c999903c7238" providerId="AD" clId="Web-{B39A51FF-017E-83F3-0E04-9B56ECA7A346}" dt="2018-10-15T20:09:24.700" v="10"/>
          <ac:picMkLst>
            <pc:docMk/>
            <pc:sldMk cId="2169903890" sldId="275"/>
            <ac:picMk id="4" creationId="{00000000-0000-0000-0000-000000000000}"/>
          </ac:picMkLst>
        </pc:picChg>
        <pc:picChg chg="mod">
          <ac:chgData name="Piske, Jacob" userId="S::jppiske@ilstu.edu::e9a47706-9895-49af-9d5b-c999903c7238" providerId="AD" clId="Web-{B39A51FF-017E-83F3-0E04-9B56ECA7A346}" dt="2018-10-15T20:09:24.700" v="10"/>
          <ac:picMkLst>
            <pc:docMk/>
            <pc:sldMk cId="2169903890" sldId="275"/>
            <ac:picMk id="5" creationId="{00000000-0000-0000-0000-000000000000}"/>
          </ac:picMkLst>
        </pc:picChg>
        <pc:cxnChg chg="add">
          <ac:chgData name="Piske, Jacob" userId="S::jppiske@ilstu.edu::e9a47706-9895-49af-9d5b-c999903c7238" providerId="AD" clId="Web-{B39A51FF-017E-83F3-0E04-9B56ECA7A346}" dt="2018-10-15T20:09:24.700" v="10"/>
          <ac:cxnSpMkLst>
            <pc:docMk/>
            <pc:sldMk cId="2169903890" sldId="275"/>
            <ac:cxnSpMk id="14" creationId="{6DDF8255-E454-48AF-9A12-E4291F413A60}"/>
          </ac:cxnSpMkLst>
        </pc:cxnChg>
        <pc:cxnChg chg="add">
          <ac:chgData name="Piske, Jacob" userId="S::jppiske@ilstu.edu::e9a47706-9895-49af-9d5b-c999903c7238" providerId="AD" clId="Web-{B39A51FF-017E-83F3-0E04-9B56ECA7A346}" dt="2018-10-15T20:09:24.700" v="10"/>
          <ac:cxnSpMkLst>
            <pc:docMk/>
            <pc:sldMk cId="2169903890" sldId="275"/>
            <ac:cxnSpMk id="20" creationId="{4533E1D9-B151-4746-926D-23491CB6E5CE}"/>
          </ac:cxnSpMkLst>
        </pc:cxnChg>
      </pc:sldChg>
      <pc:sldChg chg="addSp modSp mod setBg">
        <pc:chgData name="Piske, Jacob" userId="S::jppiske@ilstu.edu::e9a47706-9895-49af-9d5b-c999903c7238" providerId="AD" clId="Web-{B39A51FF-017E-83F3-0E04-9B56ECA7A346}" dt="2018-10-15T20:09:20.309" v="9"/>
        <pc:sldMkLst>
          <pc:docMk/>
          <pc:sldMk cId="3705424475" sldId="276"/>
        </pc:sldMkLst>
        <pc:spChg chg="mod">
          <ac:chgData name="Piske, Jacob" userId="S::jppiske@ilstu.edu::e9a47706-9895-49af-9d5b-c999903c7238" providerId="AD" clId="Web-{B39A51FF-017E-83F3-0E04-9B56ECA7A346}" dt="2018-10-15T20:09:20.309" v="9"/>
          <ac:spMkLst>
            <pc:docMk/>
            <pc:sldMk cId="3705424475" sldId="276"/>
            <ac:spMk id="2" creationId="{6F18BB35-D5F8-4512-BE34-44ED91D3D324}"/>
          </ac:spMkLst>
        </pc:spChg>
        <pc:spChg chg="add">
          <ac:chgData name="Piske, Jacob" userId="S::jppiske@ilstu.edu::e9a47706-9895-49af-9d5b-c999903c7238" providerId="AD" clId="Web-{B39A51FF-017E-83F3-0E04-9B56ECA7A346}" dt="2018-10-15T20:09:20.309" v="9"/>
          <ac:spMkLst>
            <pc:docMk/>
            <pc:sldMk cId="3705424475" sldId="276"/>
            <ac:spMk id="10" creationId="{BD401F6B-8430-4392-A9C1-E7AF1A47D276}"/>
          </ac:spMkLst>
        </pc:spChg>
        <pc:spChg chg="add">
          <ac:chgData name="Piske, Jacob" userId="S::jppiske@ilstu.edu::e9a47706-9895-49af-9d5b-c999903c7238" providerId="AD" clId="Web-{B39A51FF-017E-83F3-0E04-9B56ECA7A346}" dt="2018-10-15T20:09:20.309" v="9"/>
          <ac:spMkLst>
            <pc:docMk/>
            <pc:sldMk cId="3705424475" sldId="276"/>
            <ac:spMk id="12" creationId="{1EF4CA56-5E10-46FC-B8C0-89FC75EA4AA4}"/>
          </ac:spMkLst>
        </pc:spChg>
        <pc:spChg chg="add">
          <ac:chgData name="Piske, Jacob" userId="S::jppiske@ilstu.edu::e9a47706-9895-49af-9d5b-c999903c7238" providerId="AD" clId="Web-{B39A51FF-017E-83F3-0E04-9B56ECA7A346}" dt="2018-10-15T20:09:20.309" v="9"/>
          <ac:spMkLst>
            <pc:docMk/>
            <pc:sldMk cId="3705424475" sldId="276"/>
            <ac:spMk id="16" creationId="{1D1EAA85-C9C8-4F7A-A070-2E277096AC04}"/>
          </ac:spMkLst>
        </pc:spChg>
        <pc:spChg chg="add">
          <ac:chgData name="Piske, Jacob" userId="S::jppiske@ilstu.edu::e9a47706-9895-49af-9d5b-c999903c7238" providerId="AD" clId="Web-{B39A51FF-017E-83F3-0E04-9B56ECA7A346}" dt="2018-10-15T20:09:20.309" v="9"/>
          <ac:spMkLst>
            <pc:docMk/>
            <pc:sldMk cId="3705424475" sldId="276"/>
            <ac:spMk id="18" creationId="{D893D02E-69A7-40EF-BDED-47B5021068FB}"/>
          </ac:spMkLst>
        </pc:spChg>
        <pc:spChg chg="add">
          <ac:chgData name="Piske, Jacob" userId="S::jppiske@ilstu.edu::e9a47706-9895-49af-9d5b-c999903c7238" providerId="AD" clId="Web-{B39A51FF-017E-83F3-0E04-9B56ECA7A346}" dt="2018-10-15T20:09:20.309" v="9"/>
          <ac:spMkLst>
            <pc:docMk/>
            <pc:sldMk cId="3705424475" sldId="276"/>
            <ac:spMk id="22" creationId="{018A11AE-068C-4AC3-A768-21262FAE5270}"/>
          </ac:spMkLst>
        </pc:spChg>
        <pc:spChg chg="add">
          <ac:chgData name="Piske, Jacob" userId="S::jppiske@ilstu.edu::e9a47706-9895-49af-9d5b-c999903c7238" providerId="AD" clId="Web-{B39A51FF-017E-83F3-0E04-9B56ECA7A346}" dt="2018-10-15T20:09:20.309" v="9"/>
          <ac:spMkLst>
            <pc:docMk/>
            <pc:sldMk cId="3705424475" sldId="276"/>
            <ac:spMk id="24" creationId="{F91633FC-7B70-4FFC-8242-49BA7AC14678}"/>
          </ac:spMkLst>
        </pc:spChg>
        <pc:picChg chg="mod ord">
          <ac:chgData name="Piske, Jacob" userId="S::jppiske@ilstu.edu::e9a47706-9895-49af-9d5b-c999903c7238" providerId="AD" clId="Web-{B39A51FF-017E-83F3-0E04-9B56ECA7A346}" dt="2018-10-15T20:09:20.309" v="9"/>
          <ac:picMkLst>
            <pc:docMk/>
            <pc:sldMk cId="3705424475" sldId="276"/>
            <ac:picMk id="4" creationId="{00000000-0000-0000-0000-000000000000}"/>
          </ac:picMkLst>
        </pc:picChg>
        <pc:picChg chg="mod">
          <ac:chgData name="Piske, Jacob" userId="S::jppiske@ilstu.edu::e9a47706-9895-49af-9d5b-c999903c7238" providerId="AD" clId="Web-{B39A51FF-017E-83F3-0E04-9B56ECA7A346}" dt="2018-10-15T20:09:20.309" v="9"/>
          <ac:picMkLst>
            <pc:docMk/>
            <pc:sldMk cId="3705424475" sldId="276"/>
            <ac:picMk id="5" creationId="{00000000-0000-0000-0000-000000000000}"/>
          </ac:picMkLst>
        </pc:picChg>
        <pc:cxnChg chg="add">
          <ac:chgData name="Piske, Jacob" userId="S::jppiske@ilstu.edu::e9a47706-9895-49af-9d5b-c999903c7238" providerId="AD" clId="Web-{B39A51FF-017E-83F3-0E04-9B56ECA7A346}" dt="2018-10-15T20:09:20.309" v="9"/>
          <ac:cxnSpMkLst>
            <pc:docMk/>
            <pc:sldMk cId="3705424475" sldId="276"/>
            <ac:cxnSpMk id="14" creationId="{6DDF8255-E454-48AF-9A12-E4291F413A60}"/>
          </ac:cxnSpMkLst>
        </pc:cxnChg>
        <pc:cxnChg chg="add">
          <ac:chgData name="Piske, Jacob" userId="S::jppiske@ilstu.edu::e9a47706-9895-49af-9d5b-c999903c7238" providerId="AD" clId="Web-{B39A51FF-017E-83F3-0E04-9B56ECA7A346}" dt="2018-10-15T20:09:20.309" v="9"/>
          <ac:cxnSpMkLst>
            <pc:docMk/>
            <pc:sldMk cId="3705424475" sldId="276"/>
            <ac:cxnSpMk id="20" creationId="{4533E1D9-B151-4746-926D-23491CB6E5CE}"/>
          </ac:cxnSpMkLst>
        </pc:cxnChg>
      </pc:sldChg>
    </pc:docChg>
  </pc:docChgLst>
  <pc:docChgLst>
    <pc:chgData name="Piske, Jacob" userId="S::jppiske@ilstu.edu::e9a47706-9895-49af-9d5b-c999903c7238" providerId="AD" clId="Web-{93DAC9B5-560F-4E86-AC09-4ACAA3C3D226}"/>
    <pc:docChg chg="modSld">
      <pc:chgData name="Piske, Jacob" userId="S::jppiske@ilstu.edu::e9a47706-9895-49af-9d5b-c999903c7238" providerId="AD" clId="Web-{93DAC9B5-560F-4E86-AC09-4ACAA3C3D226}" dt="2018-10-29T18:41:10.536" v="102" actId="20577"/>
      <pc:docMkLst>
        <pc:docMk/>
      </pc:docMkLst>
      <pc:sldChg chg="modSp">
        <pc:chgData name="Piske, Jacob" userId="S::jppiske@ilstu.edu::e9a47706-9895-49af-9d5b-c999903c7238" providerId="AD" clId="Web-{93DAC9B5-560F-4E86-AC09-4ACAA3C3D226}" dt="2018-10-29T18:41:08.864" v="100" actId="20577"/>
        <pc:sldMkLst>
          <pc:docMk/>
          <pc:sldMk cId="2948000144" sldId="268"/>
        </pc:sldMkLst>
        <pc:spChg chg="mod">
          <ac:chgData name="Piske, Jacob" userId="S::jppiske@ilstu.edu::e9a47706-9895-49af-9d5b-c999903c7238" providerId="AD" clId="Web-{93DAC9B5-560F-4E86-AC09-4ACAA3C3D226}" dt="2018-10-29T18:41:08.864" v="100" actId="20577"/>
          <ac:spMkLst>
            <pc:docMk/>
            <pc:sldMk cId="2948000144" sldId="268"/>
            <ac:spMk id="3" creationId="{1FAC613C-4915-4E48-82F8-54DE4504614B}"/>
          </ac:spMkLst>
        </pc:spChg>
      </pc:sldChg>
    </pc:docChg>
  </pc:docChgLst>
  <pc:docChgLst>
    <pc:chgData clId="Web-{A84BDDFE-E669-6763-BEFB-0A375D2560BF}"/>
    <pc:docChg chg="modSld">
      <pc:chgData name="" userId="" providerId="" clId="Web-{A84BDDFE-E669-6763-BEFB-0A375D2560BF}" dt="2018-10-15T20:07:02.017" v="2" actId="1076"/>
      <pc:docMkLst>
        <pc:docMk/>
      </pc:docMkLst>
      <pc:sldChg chg="modSp">
        <pc:chgData name="" userId="" providerId="" clId="Web-{A84BDDFE-E669-6763-BEFB-0A375D2560BF}" dt="2018-10-15T20:07:02.017" v="2" actId="1076"/>
        <pc:sldMkLst>
          <pc:docMk/>
          <pc:sldMk cId="2842368913" sldId="265"/>
        </pc:sldMkLst>
        <pc:picChg chg="mod">
          <ac:chgData name="" userId="" providerId="" clId="Web-{A84BDDFE-E669-6763-BEFB-0A375D2560BF}" dt="2018-10-15T20:07:01.173" v="1" actId="1076"/>
          <ac:picMkLst>
            <pc:docMk/>
            <pc:sldMk cId="2842368913" sldId="265"/>
            <ac:picMk id="5" creationId="{00000000-0000-0000-0000-000000000000}"/>
          </ac:picMkLst>
        </pc:picChg>
        <pc:picChg chg="mod">
          <ac:chgData name="" userId="" providerId="" clId="Web-{A84BDDFE-E669-6763-BEFB-0A375D2560BF}" dt="2018-10-15T20:07:02.017" v="2" actId="1076"/>
          <ac:picMkLst>
            <pc:docMk/>
            <pc:sldMk cId="2842368913" sldId="265"/>
            <ac:picMk id="8" creationId="{00000000-0000-0000-0000-000000000000}"/>
          </ac:picMkLst>
        </pc:picChg>
      </pc:sldChg>
    </pc:docChg>
  </pc:docChgLst>
  <pc:docChgLst>
    <pc:chgData name="Piske, Jacob" userId="S::jppiske@ilstu.edu::e9a47706-9895-49af-9d5b-c999903c7238" providerId="AD" clId="Web-{5AC82872-00AD-4877-CF0E-2F351FB79B7E}"/>
    <pc:docChg chg="modSld">
      <pc:chgData name="Piske, Jacob" userId="S::jppiske@ilstu.edu::e9a47706-9895-49af-9d5b-c999903c7238" providerId="AD" clId="Web-{5AC82872-00AD-4877-CF0E-2F351FB79B7E}" dt="2018-10-17T16:51:05.161" v="60" actId="14100"/>
      <pc:docMkLst>
        <pc:docMk/>
      </pc:docMkLst>
      <pc:sldChg chg="addSp delSp modSp">
        <pc:chgData name="Piske, Jacob" userId="S::jppiske@ilstu.edu::e9a47706-9895-49af-9d5b-c999903c7238" providerId="AD" clId="Web-{5AC82872-00AD-4877-CF0E-2F351FB79B7E}" dt="2018-10-17T16:20:00.423" v="51" actId="688"/>
        <pc:sldMkLst>
          <pc:docMk/>
          <pc:sldMk cId="3939464813" sldId="264"/>
        </pc:sldMkLst>
        <pc:picChg chg="add mod">
          <ac:chgData name="Piske, Jacob" userId="S::jppiske@ilstu.edu::e9a47706-9895-49af-9d5b-c999903c7238" providerId="AD" clId="Web-{5AC82872-00AD-4877-CF0E-2F351FB79B7E}" dt="2018-10-17T16:16:21.402" v="38" actId="1076"/>
          <ac:picMkLst>
            <pc:docMk/>
            <pc:sldMk cId="3939464813" sldId="264"/>
            <ac:picMk id="3" creationId="{4F6CEB11-E58A-42F8-9412-1A008D92C10F}"/>
          </ac:picMkLst>
        </pc:picChg>
        <pc:picChg chg="add mod">
          <ac:chgData name="Piske, Jacob" userId="S::jppiske@ilstu.edu::e9a47706-9895-49af-9d5b-c999903c7238" providerId="AD" clId="Web-{5AC82872-00AD-4877-CF0E-2F351FB79B7E}" dt="2018-10-17T16:20:00.423" v="51" actId="688"/>
          <ac:picMkLst>
            <pc:docMk/>
            <pc:sldMk cId="3939464813" sldId="264"/>
            <ac:picMk id="5" creationId="{8B1E8031-F845-4FA6-BAD8-F67583F08CD3}"/>
          </ac:picMkLst>
        </pc:picChg>
        <pc:picChg chg="mod">
          <ac:chgData name="Piske, Jacob" userId="S::jppiske@ilstu.edu::e9a47706-9895-49af-9d5b-c999903c7238" providerId="AD" clId="Web-{5AC82872-00AD-4877-CF0E-2F351FB79B7E}" dt="2018-10-17T16:07:19.583" v="6" actId="14100"/>
          <ac:picMkLst>
            <pc:docMk/>
            <pc:sldMk cId="3939464813" sldId="264"/>
            <ac:picMk id="6" creationId="{00000000-0000-0000-0000-000000000000}"/>
          </ac:picMkLst>
        </pc:picChg>
        <pc:picChg chg="del mod">
          <ac:chgData name="Piske, Jacob" userId="S::jppiske@ilstu.edu::e9a47706-9895-49af-9d5b-c999903c7238" providerId="AD" clId="Web-{5AC82872-00AD-4877-CF0E-2F351FB79B7E}" dt="2018-10-17T16:15:55.867" v="33"/>
          <ac:picMkLst>
            <pc:docMk/>
            <pc:sldMk cId="3939464813" sldId="264"/>
            <ac:picMk id="7" creationId="{00000000-0000-0000-0000-000000000000}"/>
          </ac:picMkLst>
        </pc:picChg>
        <pc:picChg chg="mod">
          <ac:chgData name="Piske, Jacob" userId="S::jppiske@ilstu.edu::e9a47706-9895-49af-9d5b-c999903c7238" providerId="AD" clId="Web-{5AC82872-00AD-4877-CF0E-2F351FB79B7E}" dt="2018-10-17T16:16:53.668" v="43" actId="14100"/>
          <ac:picMkLst>
            <pc:docMk/>
            <pc:sldMk cId="3939464813" sldId="264"/>
            <ac:picMk id="8" creationId="{00000000-0000-0000-0000-000000000000}"/>
          </ac:picMkLst>
        </pc:picChg>
      </pc:sldChg>
      <pc:sldChg chg="modSp">
        <pc:chgData name="Piske, Jacob" userId="S::jppiske@ilstu.edu::e9a47706-9895-49af-9d5b-c999903c7238" providerId="AD" clId="Web-{5AC82872-00AD-4877-CF0E-2F351FB79B7E}" dt="2018-10-17T16:51:05.161" v="60" actId="14100"/>
        <pc:sldMkLst>
          <pc:docMk/>
          <pc:sldMk cId="867703771" sldId="266"/>
        </pc:sldMkLst>
        <pc:picChg chg="mod">
          <ac:chgData name="Piske, Jacob" userId="S::jppiske@ilstu.edu::e9a47706-9895-49af-9d5b-c999903c7238" providerId="AD" clId="Web-{5AC82872-00AD-4877-CF0E-2F351FB79B7E}" dt="2018-10-17T16:51:05.161" v="60" actId="14100"/>
          <ac:picMkLst>
            <pc:docMk/>
            <pc:sldMk cId="867703771" sldId="266"/>
            <ac:picMk id="5" creationId="{00000000-0000-0000-0000-000000000000}"/>
          </ac:picMkLst>
        </pc:picChg>
        <pc:picChg chg="mod">
          <ac:chgData name="Piske, Jacob" userId="S::jppiske@ilstu.edu::e9a47706-9895-49af-9d5b-c999903c7238" providerId="AD" clId="Web-{5AC82872-00AD-4877-CF0E-2F351FB79B7E}" dt="2018-10-17T16:50:58.598" v="59" actId="14100"/>
          <ac:picMkLst>
            <pc:docMk/>
            <pc:sldMk cId="867703771" sldId="266"/>
            <ac:picMk id="9" creationId="{00000000-0000-0000-0000-000000000000}"/>
          </ac:picMkLst>
        </pc:picChg>
      </pc:sldChg>
      <pc:sldChg chg="modSp">
        <pc:chgData name="Piske, Jacob" userId="S::jppiske@ilstu.edu::e9a47706-9895-49af-9d5b-c999903c7238" providerId="AD" clId="Web-{5AC82872-00AD-4877-CF0E-2F351FB79B7E}" dt="2018-10-17T16:09:40.729" v="31" actId="1076"/>
        <pc:sldMkLst>
          <pc:docMk/>
          <pc:sldMk cId="3288232660" sldId="274"/>
        </pc:sldMkLst>
        <pc:picChg chg="mod">
          <ac:chgData name="Piske, Jacob" userId="S::jppiske@ilstu.edu::e9a47706-9895-49af-9d5b-c999903c7238" providerId="AD" clId="Web-{5AC82872-00AD-4877-CF0E-2F351FB79B7E}" dt="2018-10-17T16:09:16.962" v="26" actId="1076"/>
          <ac:picMkLst>
            <pc:docMk/>
            <pc:sldMk cId="3288232660" sldId="274"/>
            <ac:picMk id="4" creationId="{E7F6A504-13BA-4DE5-A223-1F1904521D49}"/>
          </ac:picMkLst>
        </pc:picChg>
        <pc:picChg chg="mod">
          <ac:chgData name="Piske, Jacob" userId="S::jppiske@ilstu.edu::e9a47706-9895-49af-9d5b-c999903c7238" providerId="AD" clId="Web-{5AC82872-00AD-4877-CF0E-2F351FB79B7E}" dt="2018-10-17T16:09:02.900" v="24" actId="1076"/>
          <ac:picMkLst>
            <pc:docMk/>
            <pc:sldMk cId="3288232660" sldId="274"/>
            <ac:picMk id="6" creationId="{8533CAA3-BA31-4F59-8121-BDF2CB7C9762}"/>
          </ac:picMkLst>
        </pc:picChg>
        <pc:picChg chg="mod modCrop">
          <ac:chgData name="Piske, Jacob" userId="S::jppiske@ilstu.edu::e9a47706-9895-49af-9d5b-c999903c7238" providerId="AD" clId="Web-{5AC82872-00AD-4877-CF0E-2F351FB79B7E}" dt="2018-10-17T16:09:40.729" v="31" actId="1076"/>
          <ac:picMkLst>
            <pc:docMk/>
            <pc:sldMk cId="3288232660" sldId="274"/>
            <ac:picMk id="14" creationId="{00000000-0000-0000-0000-000000000000}"/>
          </ac:picMkLst>
        </pc:picChg>
      </pc:sldChg>
    </pc:docChg>
  </pc:docChgLst>
  <pc:docChgLst>
    <pc:chgData name="Piske, Jacob" userId="S::jppiske@ilstu.edu::e9a47706-9895-49af-9d5b-c999903c7238" providerId="AD" clId="Web-{5A51EA40-941B-C2C5-2094-0FE0135B4731}"/>
    <pc:docChg chg="modSld">
      <pc:chgData name="Piske, Jacob" userId="S::jppiske@ilstu.edu::e9a47706-9895-49af-9d5b-c999903c7238" providerId="AD" clId="Web-{5A51EA40-941B-C2C5-2094-0FE0135B4731}" dt="2018-10-15T18:12:25.203" v="45"/>
      <pc:docMkLst>
        <pc:docMk/>
      </pc:docMkLst>
      <pc:sldChg chg="addSp delSp modSp mod setBg">
        <pc:chgData name="Piske, Jacob" userId="S::jppiske@ilstu.edu::e9a47706-9895-49af-9d5b-c999903c7238" providerId="AD" clId="Web-{5A51EA40-941B-C2C5-2094-0FE0135B4731}" dt="2018-10-15T18:10:14.060" v="39" actId="1076"/>
        <pc:sldMkLst>
          <pc:docMk/>
          <pc:sldMk cId="3939464813" sldId="264"/>
        </pc:sldMkLst>
        <pc:spChg chg="mod">
          <ac:chgData name="Piske, Jacob" userId="S::jppiske@ilstu.edu::e9a47706-9895-49af-9d5b-c999903c7238" providerId="AD" clId="Web-{5A51EA40-941B-C2C5-2094-0FE0135B4731}" dt="2018-10-15T18:08:57.763" v="20" actId="1076"/>
          <ac:spMkLst>
            <pc:docMk/>
            <pc:sldMk cId="3939464813" sldId="264"/>
            <ac:spMk id="2" creationId="{F2E7856F-984E-4E10-86FD-7A0668859DA1}"/>
          </ac:spMkLst>
        </pc:spChg>
        <pc:spChg chg="add del">
          <ac:chgData name="Piske, Jacob" userId="S::jppiske@ilstu.edu::e9a47706-9895-49af-9d5b-c999903c7238" providerId="AD" clId="Web-{5A51EA40-941B-C2C5-2094-0FE0135B4731}" dt="2018-10-15T18:08:04.105" v="3"/>
          <ac:spMkLst>
            <pc:docMk/>
            <pc:sldMk cId="3939464813" sldId="264"/>
            <ac:spMk id="10" creationId="{6817F128-A95D-4A05-BB8C-1FA0A0B771D3}"/>
          </ac:spMkLst>
        </pc:spChg>
        <pc:spChg chg="add del">
          <ac:chgData name="Piske, Jacob" userId="S::jppiske@ilstu.edu::e9a47706-9895-49af-9d5b-c999903c7238" providerId="AD" clId="Web-{5A51EA40-941B-C2C5-2094-0FE0135B4731}" dt="2018-10-15T18:08:07.308" v="5"/>
          <ac:spMkLst>
            <pc:docMk/>
            <pc:sldMk cId="3939464813" sldId="264"/>
            <ac:spMk id="12" creationId="{68C5C844-9C03-41DD-A109-2631EE11223F}"/>
          </ac:spMkLst>
        </pc:spChg>
        <pc:spChg chg="add del">
          <ac:chgData name="Piske, Jacob" userId="S::jppiske@ilstu.edu::e9a47706-9895-49af-9d5b-c999903c7238" providerId="AD" clId="Web-{5A51EA40-941B-C2C5-2094-0FE0135B4731}" dt="2018-10-15T18:07:59.745" v="1"/>
          <ac:spMkLst>
            <pc:docMk/>
            <pc:sldMk cId="3939464813" sldId="264"/>
            <ac:spMk id="13" creationId="{68C5C844-9C03-41DD-A109-2631EE11223F}"/>
          </ac:spMkLst>
        </pc:spChg>
        <pc:spChg chg="add del">
          <ac:chgData name="Piske, Jacob" userId="S::jppiske@ilstu.edu::e9a47706-9895-49af-9d5b-c999903c7238" providerId="AD" clId="Web-{5A51EA40-941B-C2C5-2094-0FE0135B4731}" dt="2018-10-15T18:08:07.308" v="5"/>
          <ac:spMkLst>
            <pc:docMk/>
            <pc:sldMk cId="3939464813" sldId="264"/>
            <ac:spMk id="14" creationId="{FF8B2F3A-B73A-42B2-A138-9E48D6B46E33}"/>
          </ac:spMkLst>
        </pc:spChg>
        <pc:spChg chg="add del">
          <ac:chgData name="Piske, Jacob" userId="S::jppiske@ilstu.edu::e9a47706-9895-49af-9d5b-c999903c7238" providerId="AD" clId="Web-{5A51EA40-941B-C2C5-2094-0FE0135B4731}" dt="2018-10-15T18:07:59.745" v="1"/>
          <ac:spMkLst>
            <pc:docMk/>
            <pc:sldMk cId="3939464813" sldId="264"/>
            <ac:spMk id="15" creationId="{FF8B2F3A-B73A-42B2-A138-9E48D6B46E33}"/>
          </ac:spMkLst>
        </pc:spChg>
        <pc:spChg chg="add del">
          <ac:chgData name="Piske, Jacob" userId="S::jppiske@ilstu.edu::e9a47706-9895-49af-9d5b-c999903c7238" providerId="AD" clId="Web-{5A51EA40-941B-C2C5-2094-0FE0135B4731}" dt="2018-10-15T18:08:04.105" v="3"/>
          <ac:spMkLst>
            <pc:docMk/>
            <pc:sldMk cId="3939464813" sldId="264"/>
            <ac:spMk id="16" creationId="{879774D8-8540-48E4-923D-4F2A21A074B5}"/>
          </ac:spMkLst>
        </pc:spChg>
        <pc:spChg chg="add del">
          <ac:chgData name="Piske, Jacob" userId="S::jppiske@ilstu.edu::e9a47706-9895-49af-9d5b-c999903c7238" providerId="AD" clId="Web-{5A51EA40-941B-C2C5-2094-0FE0135B4731}" dt="2018-10-15T18:08:04.105" v="3"/>
          <ac:spMkLst>
            <pc:docMk/>
            <pc:sldMk cId="3939464813" sldId="264"/>
            <ac:spMk id="18" creationId="{248258C6-81CC-4C42-B916-9D2550D616EC}"/>
          </ac:spMkLst>
        </pc:spChg>
        <pc:spChg chg="add del">
          <ac:chgData name="Piske, Jacob" userId="S::jppiske@ilstu.edu::e9a47706-9895-49af-9d5b-c999903c7238" providerId="AD" clId="Web-{5A51EA40-941B-C2C5-2094-0FE0135B4731}" dt="2018-10-15T18:07:59.745" v="1"/>
          <ac:spMkLst>
            <pc:docMk/>
            <pc:sldMk cId="3939464813" sldId="264"/>
            <ac:spMk id="19" creationId="{84934E18-9AF5-43F9-95B4-35DC34D323A0}"/>
          </ac:spMkLst>
        </pc:spChg>
        <pc:spChg chg="add del">
          <ac:chgData name="Piske, Jacob" userId="S::jppiske@ilstu.edu::e9a47706-9895-49af-9d5b-c999903c7238" providerId="AD" clId="Web-{5A51EA40-941B-C2C5-2094-0FE0135B4731}" dt="2018-10-15T18:08:04.105" v="3"/>
          <ac:spMkLst>
            <pc:docMk/>
            <pc:sldMk cId="3939464813" sldId="264"/>
            <ac:spMk id="20" creationId="{29C049BC-66AD-454E-982D-C9EBB75C8064}"/>
          </ac:spMkLst>
        </pc:spChg>
        <pc:spChg chg="add del">
          <ac:chgData name="Piske, Jacob" userId="S::jppiske@ilstu.edu::e9a47706-9895-49af-9d5b-c999903c7238" providerId="AD" clId="Web-{5A51EA40-941B-C2C5-2094-0FE0135B4731}" dt="2018-10-15T18:07:59.745" v="1"/>
          <ac:spMkLst>
            <pc:docMk/>
            <pc:sldMk cId="3939464813" sldId="264"/>
            <ac:spMk id="21" creationId="{280958DA-917F-491C-84AC-8F1041872E7A}"/>
          </ac:spMkLst>
        </pc:spChg>
        <pc:spChg chg="add del">
          <ac:chgData name="Piske, Jacob" userId="S::jppiske@ilstu.edu::e9a47706-9895-49af-9d5b-c999903c7238" providerId="AD" clId="Web-{5A51EA40-941B-C2C5-2094-0FE0135B4731}" dt="2018-10-15T18:08:04.105" v="3"/>
          <ac:spMkLst>
            <pc:docMk/>
            <pc:sldMk cId="3939464813" sldId="264"/>
            <ac:spMk id="22" creationId="{568E67DF-B8FC-4079-84A6-0A3BA25B8930}"/>
          </ac:spMkLst>
        </pc:spChg>
        <pc:spChg chg="add del">
          <ac:chgData name="Piske, Jacob" userId="S::jppiske@ilstu.edu::e9a47706-9895-49af-9d5b-c999903c7238" providerId="AD" clId="Web-{5A51EA40-941B-C2C5-2094-0FE0135B4731}" dt="2018-10-15T18:07:59.745" v="1"/>
          <ac:spMkLst>
            <pc:docMk/>
            <pc:sldMk cId="3939464813" sldId="264"/>
            <ac:spMk id="23" creationId="{19DBF0AA-2CC8-446B-8F18-99BBFC09086B}"/>
          </ac:spMkLst>
        </pc:spChg>
        <pc:spChg chg="add del">
          <ac:chgData name="Piske, Jacob" userId="S::jppiske@ilstu.edu::e9a47706-9895-49af-9d5b-c999903c7238" providerId="AD" clId="Web-{5A51EA40-941B-C2C5-2094-0FE0135B4731}" dt="2018-10-15T18:07:59.745" v="1"/>
          <ac:spMkLst>
            <pc:docMk/>
            <pc:sldMk cId="3939464813" sldId="264"/>
            <ac:spMk id="25" creationId="{AFD79139-CF2D-408F-BAC9-7BBC20F09A4A}"/>
          </ac:spMkLst>
        </pc:spChg>
        <pc:spChg chg="add del">
          <ac:chgData name="Piske, Jacob" userId="S::jppiske@ilstu.edu::e9a47706-9895-49af-9d5b-c999903c7238" providerId="AD" clId="Web-{5A51EA40-941B-C2C5-2094-0FE0135B4731}" dt="2018-10-15T18:08:07.308" v="5"/>
          <ac:spMkLst>
            <pc:docMk/>
            <pc:sldMk cId="3939464813" sldId="264"/>
            <ac:spMk id="26" creationId="{BA50A179-AB9F-4BAA-B884-01076F80A7D5}"/>
          </ac:spMkLst>
        </pc:spChg>
        <pc:spChg chg="add del">
          <ac:chgData name="Piske, Jacob" userId="S::jppiske@ilstu.edu::e9a47706-9895-49af-9d5b-c999903c7238" providerId="AD" clId="Web-{5A51EA40-941B-C2C5-2094-0FE0135B4731}" dt="2018-10-15T18:07:59.745" v="1"/>
          <ac:spMkLst>
            <pc:docMk/>
            <pc:sldMk cId="3939464813" sldId="264"/>
            <ac:spMk id="27" creationId="{FB6901E5-2F9F-43E9-AD90-80B4B3D54808}"/>
          </ac:spMkLst>
        </pc:spChg>
        <pc:spChg chg="add del">
          <ac:chgData name="Piske, Jacob" userId="S::jppiske@ilstu.edu::e9a47706-9895-49af-9d5b-c999903c7238" providerId="AD" clId="Web-{5A51EA40-941B-C2C5-2094-0FE0135B4731}" dt="2018-10-15T18:08:07.308" v="5"/>
          <ac:spMkLst>
            <pc:docMk/>
            <pc:sldMk cId="3939464813" sldId="264"/>
            <ac:spMk id="28" creationId="{93D91C1F-0DB8-4ED2-B53C-43DD2C438C99}"/>
          </ac:spMkLst>
        </pc:spChg>
        <pc:spChg chg="add del">
          <ac:chgData name="Piske, Jacob" userId="S::jppiske@ilstu.edu::e9a47706-9895-49af-9d5b-c999903c7238" providerId="AD" clId="Web-{5A51EA40-941B-C2C5-2094-0FE0135B4731}" dt="2018-10-15T18:08:07.308" v="5"/>
          <ac:spMkLst>
            <pc:docMk/>
            <pc:sldMk cId="3939464813" sldId="264"/>
            <ac:spMk id="29" creationId="{0769DFE1-2B50-460B-B38A-610F88108C04}"/>
          </ac:spMkLst>
        </pc:spChg>
        <pc:spChg chg="add del">
          <ac:chgData name="Piske, Jacob" userId="S::jppiske@ilstu.edu::e9a47706-9895-49af-9d5b-c999903c7238" providerId="AD" clId="Web-{5A51EA40-941B-C2C5-2094-0FE0135B4731}" dt="2018-10-15T18:08:07.308" v="5"/>
          <ac:spMkLst>
            <pc:docMk/>
            <pc:sldMk cId="3939464813" sldId="264"/>
            <ac:spMk id="30" creationId="{51DA98BF-C7D3-43AB-A39C-B8F2C0228A50}"/>
          </ac:spMkLst>
        </pc:spChg>
        <pc:spChg chg="add del">
          <ac:chgData name="Piske, Jacob" userId="S::jppiske@ilstu.edu::e9a47706-9895-49af-9d5b-c999903c7238" providerId="AD" clId="Web-{5A51EA40-941B-C2C5-2094-0FE0135B4731}" dt="2018-10-15T18:08:07.308" v="5"/>
          <ac:spMkLst>
            <pc:docMk/>
            <pc:sldMk cId="3939464813" sldId="264"/>
            <ac:spMk id="32" creationId="{D83F7105-5B8F-4592-A1F3-5DECF9675CB9}"/>
          </ac:spMkLst>
        </pc:spChg>
        <pc:spChg chg="add del">
          <ac:chgData name="Piske, Jacob" userId="S::jppiske@ilstu.edu::e9a47706-9895-49af-9d5b-c999903c7238" providerId="AD" clId="Web-{5A51EA40-941B-C2C5-2094-0FE0135B4731}" dt="2018-10-15T18:08:14.480" v="7"/>
          <ac:spMkLst>
            <pc:docMk/>
            <pc:sldMk cId="3939464813" sldId="264"/>
            <ac:spMk id="33" creationId="{68C5C844-9C03-41DD-A109-2631EE11223F}"/>
          </ac:spMkLst>
        </pc:spChg>
        <pc:spChg chg="add del">
          <ac:chgData name="Piske, Jacob" userId="S::jppiske@ilstu.edu::e9a47706-9895-49af-9d5b-c999903c7238" providerId="AD" clId="Web-{5A51EA40-941B-C2C5-2094-0FE0135B4731}" dt="2018-10-15T18:08:14.480" v="7"/>
          <ac:spMkLst>
            <pc:docMk/>
            <pc:sldMk cId="3939464813" sldId="264"/>
            <ac:spMk id="34" creationId="{FF8B2F3A-B73A-42B2-A138-9E48D6B46E33}"/>
          </ac:spMkLst>
        </pc:spChg>
        <pc:spChg chg="add del">
          <ac:chgData name="Piske, Jacob" userId="S::jppiske@ilstu.edu::e9a47706-9895-49af-9d5b-c999903c7238" providerId="AD" clId="Web-{5A51EA40-941B-C2C5-2094-0FE0135B4731}" dt="2018-10-15T18:08:14.480" v="7"/>
          <ac:spMkLst>
            <pc:docMk/>
            <pc:sldMk cId="3939464813" sldId="264"/>
            <ac:spMk id="36" creationId="{84934E18-9AF5-43F9-95B4-35DC34D323A0}"/>
          </ac:spMkLst>
        </pc:spChg>
        <pc:spChg chg="add del">
          <ac:chgData name="Piske, Jacob" userId="S::jppiske@ilstu.edu::e9a47706-9895-49af-9d5b-c999903c7238" providerId="AD" clId="Web-{5A51EA40-941B-C2C5-2094-0FE0135B4731}" dt="2018-10-15T18:08:14.480" v="7"/>
          <ac:spMkLst>
            <pc:docMk/>
            <pc:sldMk cId="3939464813" sldId="264"/>
            <ac:spMk id="37" creationId="{280958DA-917F-491C-84AC-8F1041872E7A}"/>
          </ac:spMkLst>
        </pc:spChg>
        <pc:spChg chg="add del">
          <ac:chgData name="Piske, Jacob" userId="S::jppiske@ilstu.edu::e9a47706-9895-49af-9d5b-c999903c7238" providerId="AD" clId="Web-{5A51EA40-941B-C2C5-2094-0FE0135B4731}" dt="2018-10-15T18:08:14.480" v="7"/>
          <ac:spMkLst>
            <pc:docMk/>
            <pc:sldMk cId="3939464813" sldId="264"/>
            <ac:spMk id="38" creationId="{19DBF0AA-2CC8-446B-8F18-99BBFC09086B}"/>
          </ac:spMkLst>
        </pc:spChg>
        <pc:spChg chg="add del">
          <ac:chgData name="Piske, Jacob" userId="S::jppiske@ilstu.edu::e9a47706-9895-49af-9d5b-c999903c7238" providerId="AD" clId="Web-{5A51EA40-941B-C2C5-2094-0FE0135B4731}" dt="2018-10-15T18:08:14.480" v="7"/>
          <ac:spMkLst>
            <pc:docMk/>
            <pc:sldMk cId="3939464813" sldId="264"/>
            <ac:spMk id="39" creationId="{AFD79139-CF2D-408F-BAC9-7BBC20F09A4A}"/>
          </ac:spMkLst>
        </pc:spChg>
        <pc:spChg chg="add del">
          <ac:chgData name="Piske, Jacob" userId="S::jppiske@ilstu.edu::e9a47706-9895-49af-9d5b-c999903c7238" providerId="AD" clId="Web-{5A51EA40-941B-C2C5-2094-0FE0135B4731}" dt="2018-10-15T18:08:14.480" v="7"/>
          <ac:spMkLst>
            <pc:docMk/>
            <pc:sldMk cId="3939464813" sldId="264"/>
            <ac:spMk id="40" creationId="{FB6901E5-2F9F-43E9-AD90-80B4B3D54808}"/>
          </ac:spMkLst>
        </pc:spChg>
        <pc:spChg chg="add">
          <ac:chgData name="Piske, Jacob" userId="S::jppiske@ilstu.edu::e9a47706-9895-49af-9d5b-c999903c7238" providerId="AD" clId="Web-{5A51EA40-941B-C2C5-2094-0FE0135B4731}" dt="2018-10-15T18:08:14.605" v="8"/>
          <ac:spMkLst>
            <pc:docMk/>
            <pc:sldMk cId="3939464813" sldId="264"/>
            <ac:spMk id="41" creationId="{68C5C844-9C03-41DD-A109-2631EE11223F}"/>
          </ac:spMkLst>
        </pc:spChg>
        <pc:spChg chg="add">
          <ac:chgData name="Piske, Jacob" userId="S::jppiske@ilstu.edu::e9a47706-9895-49af-9d5b-c999903c7238" providerId="AD" clId="Web-{5A51EA40-941B-C2C5-2094-0FE0135B4731}" dt="2018-10-15T18:08:14.605" v="8"/>
          <ac:spMkLst>
            <pc:docMk/>
            <pc:sldMk cId="3939464813" sldId="264"/>
            <ac:spMk id="42" creationId="{FF8B2F3A-B73A-42B2-A138-9E48D6B46E33}"/>
          </ac:spMkLst>
        </pc:spChg>
        <pc:spChg chg="add">
          <ac:chgData name="Piske, Jacob" userId="S::jppiske@ilstu.edu::e9a47706-9895-49af-9d5b-c999903c7238" providerId="AD" clId="Web-{5A51EA40-941B-C2C5-2094-0FE0135B4731}" dt="2018-10-15T18:08:14.605" v="8"/>
          <ac:spMkLst>
            <pc:docMk/>
            <pc:sldMk cId="3939464813" sldId="264"/>
            <ac:spMk id="44" creationId="{BA50A179-AB9F-4BAA-B884-01076F80A7D5}"/>
          </ac:spMkLst>
        </pc:spChg>
        <pc:spChg chg="add">
          <ac:chgData name="Piske, Jacob" userId="S::jppiske@ilstu.edu::e9a47706-9895-49af-9d5b-c999903c7238" providerId="AD" clId="Web-{5A51EA40-941B-C2C5-2094-0FE0135B4731}" dt="2018-10-15T18:08:14.605" v="8"/>
          <ac:spMkLst>
            <pc:docMk/>
            <pc:sldMk cId="3939464813" sldId="264"/>
            <ac:spMk id="45" creationId="{93D91C1F-0DB8-4ED2-B53C-43DD2C438C99}"/>
          </ac:spMkLst>
        </pc:spChg>
        <pc:spChg chg="add">
          <ac:chgData name="Piske, Jacob" userId="S::jppiske@ilstu.edu::e9a47706-9895-49af-9d5b-c999903c7238" providerId="AD" clId="Web-{5A51EA40-941B-C2C5-2094-0FE0135B4731}" dt="2018-10-15T18:08:14.605" v="8"/>
          <ac:spMkLst>
            <pc:docMk/>
            <pc:sldMk cId="3939464813" sldId="264"/>
            <ac:spMk id="46" creationId="{51DA98BF-C7D3-43AB-A39C-B8F2C0228A50}"/>
          </ac:spMkLst>
        </pc:spChg>
        <pc:spChg chg="add">
          <ac:chgData name="Piske, Jacob" userId="S::jppiske@ilstu.edu::e9a47706-9895-49af-9d5b-c999903c7238" providerId="AD" clId="Web-{5A51EA40-941B-C2C5-2094-0FE0135B4731}" dt="2018-10-15T18:08:14.605" v="8"/>
          <ac:spMkLst>
            <pc:docMk/>
            <pc:sldMk cId="3939464813" sldId="264"/>
            <ac:spMk id="48" creationId="{D83F7105-5B8F-4592-A1F3-5DECF9675CB9}"/>
          </ac:spMkLst>
        </pc:spChg>
        <pc:spChg chg="add">
          <ac:chgData name="Piske, Jacob" userId="S::jppiske@ilstu.edu::e9a47706-9895-49af-9d5b-c999903c7238" providerId="AD" clId="Web-{5A51EA40-941B-C2C5-2094-0FE0135B4731}" dt="2018-10-15T18:08:14.605" v="8"/>
          <ac:spMkLst>
            <pc:docMk/>
            <pc:sldMk cId="3939464813" sldId="264"/>
            <ac:spMk id="49" creationId="{0769DFE1-2B50-460B-B38A-610F88108C04}"/>
          </ac:spMkLst>
        </pc:spChg>
        <pc:picChg chg="add del mod ord replId">
          <ac:chgData name="Piske, Jacob" userId="S::jppiske@ilstu.edu::e9a47706-9895-49af-9d5b-c999903c7238" providerId="AD" clId="Web-{5A51EA40-941B-C2C5-2094-0FE0135B4731}" dt="2018-10-15T18:10:14.060" v="39" actId="1076"/>
          <ac:picMkLst>
            <pc:docMk/>
            <pc:sldMk cId="3939464813" sldId="264"/>
            <ac:picMk id="6" creationId="{00000000-0000-0000-0000-000000000000}"/>
          </ac:picMkLst>
        </pc:picChg>
        <pc:picChg chg="mod ord">
          <ac:chgData name="Piske, Jacob" userId="S::jppiske@ilstu.edu::e9a47706-9895-49af-9d5b-c999903c7238" providerId="AD" clId="Web-{5A51EA40-941B-C2C5-2094-0FE0135B4731}" dt="2018-10-15T18:09:44.294" v="34" actId="14100"/>
          <ac:picMkLst>
            <pc:docMk/>
            <pc:sldMk cId="3939464813" sldId="264"/>
            <ac:picMk id="7" creationId="{00000000-0000-0000-0000-000000000000}"/>
          </ac:picMkLst>
        </pc:picChg>
        <pc:picChg chg="mod">
          <ac:chgData name="Piske, Jacob" userId="S::jppiske@ilstu.edu::e9a47706-9895-49af-9d5b-c999903c7238" providerId="AD" clId="Web-{5A51EA40-941B-C2C5-2094-0FE0135B4731}" dt="2018-10-15T18:09:40.169" v="33" actId="1076"/>
          <ac:picMkLst>
            <pc:docMk/>
            <pc:sldMk cId="3939464813" sldId="264"/>
            <ac:picMk id="8" creationId="{00000000-0000-0000-0000-000000000000}"/>
          </ac:picMkLst>
        </pc:picChg>
        <pc:picChg chg="add del">
          <ac:chgData name="Piske, Jacob" userId="S::jppiske@ilstu.edu::e9a47706-9895-49af-9d5b-c999903c7238" providerId="AD" clId="Web-{5A51EA40-941B-C2C5-2094-0FE0135B4731}" dt="2018-10-15T18:08:04.105" v="3"/>
          <ac:picMkLst>
            <pc:docMk/>
            <pc:sldMk cId="3939464813" sldId="264"/>
            <ac:picMk id="11" creationId="{00000000-0000-0000-0000-000000000000}"/>
          </ac:picMkLst>
        </pc:picChg>
        <pc:cxnChg chg="add del">
          <ac:chgData name="Piske, Jacob" userId="S::jppiske@ilstu.edu::e9a47706-9895-49af-9d5b-c999903c7238" providerId="AD" clId="Web-{5A51EA40-941B-C2C5-2094-0FE0135B4731}" dt="2018-10-15T18:07:59.745" v="1"/>
          <ac:cxnSpMkLst>
            <pc:docMk/>
            <pc:sldMk cId="3939464813" sldId="264"/>
            <ac:cxnSpMk id="17" creationId="{BF9D1186-EB56-4164-84F2-7419CCDF0149}"/>
          </ac:cxnSpMkLst>
        </pc:cxnChg>
        <pc:cxnChg chg="add del">
          <ac:chgData name="Piske, Jacob" userId="S::jppiske@ilstu.edu::e9a47706-9895-49af-9d5b-c999903c7238" providerId="AD" clId="Web-{5A51EA40-941B-C2C5-2094-0FE0135B4731}" dt="2018-10-15T18:08:07.308" v="5"/>
          <ac:cxnSpMkLst>
            <pc:docMk/>
            <pc:sldMk cId="3939464813" sldId="264"/>
            <ac:cxnSpMk id="24" creationId="{BF9D1186-EB56-4164-84F2-7419CCDF0149}"/>
          </ac:cxnSpMkLst>
        </pc:cxnChg>
        <pc:cxnChg chg="add del">
          <ac:chgData name="Piske, Jacob" userId="S::jppiske@ilstu.edu::e9a47706-9895-49af-9d5b-c999903c7238" providerId="AD" clId="Web-{5A51EA40-941B-C2C5-2094-0FE0135B4731}" dt="2018-10-15T18:08:07.308" v="5"/>
          <ac:cxnSpMkLst>
            <pc:docMk/>
            <pc:sldMk cId="3939464813" sldId="264"/>
            <ac:cxnSpMk id="31" creationId="{02B3D663-C06D-4BB3-80CD-192E82C86DA8}"/>
          </ac:cxnSpMkLst>
        </pc:cxnChg>
        <pc:cxnChg chg="add del">
          <ac:chgData name="Piske, Jacob" userId="S::jppiske@ilstu.edu::e9a47706-9895-49af-9d5b-c999903c7238" providerId="AD" clId="Web-{5A51EA40-941B-C2C5-2094-0FE0135B4731}" dt="2018-10-15T18:08:14.480" v="7"/>
          <ac:cxnSpMkLst>
            <pc:docMk/>
            <pc:sldMk cId="3939464813" sldId="264"/>
            <ac:cxnSpMk id="35" creationId="{BF9D1186-EB56-4164-84F2-7419CCDF0149}"/>
          </ac:cxnSpMkLst>
        </pc:cxnChg>
        <pc:cxnChg chg="add">
          <ac:chgData name="Piske, Jacob" userId="S::jppiske@ilstu.edu::e9a47706-9895-49af-9d5b-c999903c7238" providerId="AD" clId="Web-{5A51EA40-941B-C2C5-2094-0FE0135B4731}" dt="2018-10-15T18:08:14.605" v="8"/>
          <ac:cxnSpMkLst>
            <pc:docMk/>
            <pc:sldMk cId="3939464813" sldId="264"/>
            <ac:cxnSpMk id="43" creationId="{BF9D1186-EB56-4164-84F2-7419CCDF0149}"/>
          </ac:cxnSpMkLst>
        </pc:cxnChg>
        <pc:cxnChg chg="add">
          <ac:chgData name="Piske, Jacob" userId="S::jppiske@ilstu.edu::e9a47706-9895-49af-9d5b-c999903c7238" providerId="AD" clId="Web-{5A51EA40-941B-C2C5-2094-0FE0135B4731}" dt="2018-10-15T18:08:14.605" v="8"/>
          <ac:cxnSpMkLst>
            <pc:docMk/>
            <pc:sldMk cId="3939464813" sldId="264"/>
            <ac:cxnSpMk id="47" creationId="{02B3D663-C06D-4BB3-80CD-192E82C86DA8}"/>
          </ac:cxnSpMkLst>
        </pc:cxnChg>
      </pc:sldChg>
      <pc:sldChg chg="addSp delSp modSp mod setBg modClrScheme chgLayout">
        <pc:chgData name="Piske, Jacob" userId="S::jppiske@ilstu.edu::e9a47706-9895-49af-9d5b-c999903c7238" providerId="AD" clId="Web-{5A51EA40-941B-C2C5-2094-0FE0135B4731}" dt="2018-10-15T18:12:25.203" v="45"/>
        <pc:sldMkLst>
          <pc:docMk/>
          <pc:sldMk cId="3288232660" sldId="274"/>
        </pc:sldMkLst>
        <pc:spChg chg="mod ord">
          <ac:chgData name="Piske, Jacob" userId="S::jppiske@ilstu.edu::e9a47706-9895-49af-9d5b-c999903c7238" providerId="AD" clId="Web-{5A51EA40-941B-C2C5-2094-0FE0135B4731}" dt="2018-10-15T18:12:25.203" v="45"/>
          <ac:spMkLst>
            <pc:docMk/>
            <pc:sldMk cId="3288232660" sldId="274"/>
            <ac:spMk id="2" creationId="{F2E7856F-984E-4E10-86FD-7A0668859DA1}"/>
          </ac:spMkLst>
        </pc:spChg>
        <pc:spChg chg="del">
          <ac:chgData name="Piske, Jacob" userId="S::jppiske@ilstu.edu::e9a47706-9895-49af-9d5b-c999903c7238" providerId="AD" clId="Web-{5A51EA40-941B-C2C5-2094-0FE0135B4731}" dt="2018-10-15T18:11:11.499" v="40"/>
          <ac:spMkLst>
            <pc:docMk/>
            <pc:sldMk cId="3288232660" sldId="274"/>
            <ac:spMk id="3" creationId="{AD17FD11-6C24-4389-980A-8E311184788B}"/>
          </ac:spMkLst>
        </pc:spChg>
        <pc:spChg chg="add">
          <ac:chgData name="Piske, Jacob" userId="S::jppiske@ilstu.edu::e9a47706-9895-49af-9d5b-c999903c7238" providerId="AD" clId="Web-{5A51EA40-941B-C2C5-2094-0FE0135B4731}" dt="2018-10-15T18:12:25.203" v="45"/>
          <ac:spMkLst>
            <pc:docMk/>
            <pc:sldMk cId="3288232660" sldId="274"/>
            <ac:spMk id="11" creationId="{BD401F6B-8430-4392-A9C1-E7AF1A47D276}"/>
          </ac:spMkLst>
        </pc:spChg>
        <pc:spChg chg="add">
          <ac:chgData name="Piske, Jacob" userId="S::jppiske@ilstu.edu::e9a47706-9895-49af-9d5b-c999903c7238" providerId="AD" clId="Web-{5A51EA40-941B-C2C5-2094-0FE0135B4731}" dt="2018-10-15T18:12:25.203" v="45"/>
          <ac:spMkLst>
            <pc:docMk/>
            <pc:sldMk cId="3288232660" sldId="274"/>
            <ac:spMk id="13" creationId="{1EF4CA56-5E10-46FC-B8C0-89FC75EA4AA4}"/>
          </ac:spMkLst>
        </pc:spChg>
        <pc:spChg chg="add">
          <ac:chgData name="Piske, Jacob" userId="S::jppiske@ilstu.edu::e9a47706-9895-49af-9d5b-c999903c7238" providerId="AD" clId="Web-{5A51EA40-941B-C2C5-2094-0FE0135B4731}" dt="2018-10-15T18:12:25.203" v="45"/>
          <ac:spMkLst>
            <pc:docMk/>
            <pc:sldMk cId="3288232660" sldId="274"/>
            <ac:spMk id="17" creationId="{260D107A-885F-409D-9AE0-488991459989}"/>
          </ac:spMkLst>
        </pc:spChg>
        <pc:spChg chg="add">
          <ac:chgData name="Piske, Jacob" userId="S::jppiske@ilstu.edu::e9a47706-9895-49af-9d5b-c999903c7238" providerId="AD" clId="Web-{5A51EA40-941B-C2C5-2094-0FE0135B4731}" dt="2018-10-15T18:12:25.203" v="45"/>
          <ac:spMkLst>
            <pc:docMk/>
            <pc:sldMk cId="3288232660" sldId="274"/>
            <ac:spMk id="19" creationId="{2B322DF6-FA00-476C-9E99-1735F7C11AF1}"/>
          </ac:spMkLst>
        </pc:spChg>
        <pc:spChg chg="add">
          <ac:chgData name="Piske, Jacob" userId="S::jppiske@ilstu.edu::e9a47706-9895-49af-9d5b-c999903c7238" providerId="AD" clId="Web-{5A51EA40-941B-C2C5-2094-0FE0135B4731}" dt="2018-10-15T18:12:25.203" v="45"/>
          <ac:spMkLst>
            <pc:docMk/>
            <pc:sldMk cId="3288232660" sldId="274"/>
            <ac:spMk id="21" creationId="{938BECB0-2B38-48B9-964F-2D9A56540C76}"/>
          </ac:spMkLst>
        </pc:spChg>
        <pc:spChg chg="add">
          <ac:chgData name="Piske, Jacob" userId="S::jppiske@ilstu.edu::e9a47706-9895-49af-9d5b-c999903c7238" providerId="AD" clId="Web-{5A51EA40-941B-C2C5-2094-0FE0135B4731}" dt="2018-10-15T18:12:25.203" v="45"/>
          <ac:spMkLst>
            <pc:docMk/>
            <pc:sldMk cId="3288232660" sldId="274"/>
            <ac:spMk id="23" creationId="{ED49A382-B986-4676-8508-320A1EA207E9}"/>
          </ac:spMkLst>
        </pc:spChg>
        <pc:picChg chg="add mod">
          <ac:chgData name="Piske, Jacob" userId="S::jppiske@ilstu.edu::e9a47706-9895-49af-9d5b-c999903c7238" providerId="AD" clId="Web-{5A51EA40-941B-C2C5-2094-0FE0135B4731}" dt="2018-10-15T18:12:25.203" v="45"/>
          <ac:picMkLst>
            <pc:docMk/>
            <pc:sldMk cId="3288232660" sldId="274"/>
            <ac:picMk id="4" creationId="{E7F6A504-13BA-4DE5-A223-1F1904521D49}"/>
          </ac:picMkLst>
        </pc:picChg>
        <pc:picChg chg="add mod">
          <ac:chgData name="Piske, Jacob" userId="S::jppiske@ilstu.edu::e9a47706-9895-49af-9d5b-c999903c7238" providerId="AD" clId="Web-{5A51EA40-941B-C2C5-2094-0FE0135B4731}" dt="2018-10-15T18:12:25.203" v="45"/>
          <ac:picMkLst>
            <pc:docMk/>
            <pc:sldMk cId="3288232660" sldId="274"/>
            <ac:picMk id="6" creationId="{8533CAA3-BA31-4F59-8121-BDF2CB7C9762}"/>
          </ac:picMkLst>
        </pc:picChg>
        <pc:cxnChg chg="add">
          <ac:chgData name="Piske, Jacob" userId="S::jppiske@ilstu.edu::e9a47706-9895-49af-9d5b-c999903c7238" providerId="AD" clId="Web-{5A51EA40-941B-C2C5-2094-0FE0135B4731}" dt="2018-10-15T18:12:25.203" v="45"/>
          <ac:cxnSpMkLst>
            <pc:docMk/>
            <pc:sldMk cId="3288232660" sldId="274"/>
            <ac:cxnSpMk id="15" creationId="{6DDF8255-E454-48AF-9A12-E4291F413A60}"/>
          </ac:cxnSpMkLst>
        </pc:cxnChg>
      </pc:sldChg>
    </pc:docChg>
  </pc:docChgLst>
  <pc:docChgLst>
    <pc:chgData name="Piske, Jacob" userId="e9a47706-9895-49af-9d5b-c999903c7238" providerId="ADAL" clId="{CD6F3394-F067-4C5C-A52F-FC92320BB167}"/>
    <pc:docChg chg="undo custSel mod addSld delSld modSld">
      <pc:chgData name="Piske, Jacob" userId="e9a47706-9895-49af-9d5b-c999903c7238" providerId="ADAL" clId="{CD6F3394-F067-4C5C-A52F-FC92320BB167}" dt="2018-10-13T16:59:37.024" v="667" actId="20577"/>
      <pc:docMkLst>
        <pc:docMk/>
      </pc:docMkLst>
      <pc:sldChg chg="modSp">
        <pc:chgData name="Piske, Jacob" userId="e9a47706-9895-49af-9d5b-c999903c7238" providerId="ADAL" clId="{CD6F3394-F067-4C5C-A52F-FC92320BB167}" dt="2018-10-05T17:58:54.780" v="19" actId="14100"/>
        <pc:sldMkLst>
          <pc:docMk/>
          <pc:sldMk cId="1409201655" sldId="258"/>
        </pc:sldMkLst>
        <pc:spChg chg="mod">
          <ac:chgData name="Piske, Jacob" userId="e9a47706-9895-49af-9d5b-c999903c7238" providerId="ADAL" clId="{CD6F3394-F067-4C5C-A52F-FC92320BB167}" dt="2018-10-05T17:58:54.780" v="19" actId="14100"/>
          <ac:spMkLst>
            <pc:docMk/>
            <pc:sldMk cId="1409201655" sldId="258"/>
            <ac:spMk id="9" creationId="{F0412BF2-DA4F-4460-AFA2-46F5F5961157}"/>
          </ac:spMkLst>
        </pc:spChg>
      </pc:sldChg>
      <pc:sldChg chg="addSp delSp modSp">
        <pc:chgData name="Piske, Jacob" userId="e9a47706-9895-49af-9d5b-c999903c7238" providerId="ADAL" clId="{CD6F3394-F067-4C5C-A52F-FC92320BB167}" dt="2018-10-11T15:06:21.302" v="428" actId="255"/>
        <pc:sldMkLst>
          <pc:docMk/>
          <pc:sldMk cId="3055564220" sldId="260"/>
        </pc:sldMkLst>
        <pc:spChg chg="mod">
          <ac:chgData name="Piske, Jacob" userId="e9a47706-9895-49af-9d5b-c999903c7238" providerId="ADAL" clId="{CD6F3394-F067-4C5C-A52F-FC92320BB167}" dt="2018-10-05T18:44:03.878" v="193" actId="20577"/>
          <ac:spMkLst>
            <pc:docMk/>
            <pc:sldMk cId="3055564220" sldId="260"/>
            <ac:spMk id="3" creationId="{4DB5CD80-89A0-468F-B9C8-43F27BB7B26A}"/>
          </ac:spMkLst>
        </pc:spChg>
        <pc:spChg chg="add del mod">
          <ac:chgData name="Piske, Jacob" userId="e9a47706-9895-49af-9d5b-c999903c7238" providerId="ADAL" clId="{CD6F3394-F067-4C5C-A52F-FC92320BB167}" dt="2018-10-11T15:04:44.330" v="408"/>
          <ac:spMkLst>
            <pc:docMk/>
            <pc:sldMk cId="3055564220" sldId="260"/>
            <ac:spMk id="7" creationId="{DAAA0672-6CDD-4399-822E-BD78FC0F3C6F}"/>
          </ac:spMkLst>
        </pc:spChg>
        <pc:spChg chg="add del mod">
          <ac:chgData name="Piske, Jacob" userId="e9a47706-9895-49af-9d5b-c999903c7238" providerId="ADAL" clId="{CD6F3394-F067-4C5C-A52F-FC92320BB167}" dt="2018-10-11T15:05:35.780" v="420"/>
          <ac:spMkLst>
            <pc:docMk/>
            <pc:sldMk cId="3055564220" sldId="260"/>
            <ac:spMk id="11" creationId="{40776A7A-61E1-4B9C-9359-03E5817BF1FA}"/>
          </ac:spMkLst>
        </pc:spChg>
        <pc:graphicFrameChg chg="del">
          <ac:chgData name="Piske, Jacob" userId="e9a47706-9895-49af-9d5b-c999903c7238" providerId="ADAL" clId="{CD6F3394-F067-4C5C-A52F-FC92320BB167}" dt="2018-10-11T15:04:33.670" v="407" actId="478"/>
          <ac:graphicFrameMkLst>
            <pc:docMk/>
            <pc:sldMk cId="3055564220" sldId="260"/>
            <ac:graphicFrameMk id="5" creationId="{00E6EC47-5DD6-458F-A8CB-4FD6B56038AD}"/>
          </ac:graphicFrameMkLst>
        </pc:graphicFrameChg>
        <pc:graphicFrameChg chg="add mod modGraphic">
          <ac:chgData name="Piske, Jacob" userId="e9a47706-9895-49af-9d5b-c999903c7238" providerId="ADAL" clId="{CD6F3394-F067-4C5C-A52F-FC92320BB167}" dt="2018-10-11T15:06:21.302" v="428" actId="255"/>
          <ac:graphicFrameMkLst>
            <pc:docMk/>
            <pc:sldMk cId="3055564220" sldId="260"/>
            <ac:graphicFrameMk id="12" creationId="{D4965578-E91A-47E4-8350-1AFFF579AB65}"/>
          </ac:graphicFrameMkLst>
        </pc:graphicFrameChg>
        <pc:picChg chg="add del mod modCrop">
          <ac:chgData name="Piske, Jacob" userId="e9a47706-9895-49af-9d5b-c999903c7238" providerId="ADAL" clId="{CD6F3394-F067-4C5C-A52F-FC92320BB167}" dt="2018-10-11T15:05:27.664" v="419" actId="478"/>
          <ac:picMkLst>
            <pc:docMk/>
            <pc:sldMk cId="3055564220" sldId="260"/>
            <ac:picMk id="8" creationId="{5AD37B11-52AB-429C-8894-4BA6EBF2AD0E}"/>
          </ac:picMkLst>
        </pc:picChg>
        <pc:picChg chg="mod">
          <ac:chgData name="Piske, Jacob" userId="e9a47706-9895-49af-9d5b-c999903c7238" providerId="ADAL" clId="{CD6F3394-F067-4C5C-A52F-FC92320BB167}" dt="2018-10-05T18:41:48.304" v="187" actId="1076"/>
          <ac:picMkLst>
            <pc:docMk/>
            <pc:sldMk cId="3055564220" sldId="260"/>
            <ac:picMk id="9" creationId="{B93AD290-2030-409D-B2C7-A6F41D54B689}"/>
          </ac:picMkLst>
        </pc:picChg>
      </pc:sldChg>
      <pc:sldChg chg="modSp">
        <pc:chgData name="Piske, Jacob" userId="e9a47706-9895-49af-9d5b-c999903c7238" providerId="ADAL" clId="{CD6F3394-F067-4C5C-A52F-FC92320BB167}" dt="2018-10-11T15:10:10.075" v="429" actId="20577"/>
        <pc:sldMkLst>
          <pc:docMk/>
          <pc:sldMk cId="67956125" sldId="262"/>
        </pc:sldMkLst>
        <pc:spChg chg="mod">
          <ac:chgData name="Piske, Jacob" userId="e9a47706-9895-49af-9d5b-c999903c7238" providerId="ADAL" clId="{CD6F3394-F067-4C5C-A52F-FC92320BB167}" dt="2018-10-11T15:10:10.075" v="429" actId="20577"/>
          <ac:spMkLst>
            <pc:docMk/>
            <pc:sldMk cId="67956125" sldId="262"/>
            <ac:spMk id="3" creationId="{00000000-0000-0000-0000-000000000000}"/>
          </ac:spMkLst>
        </pc:spChg>
      </pc:sldChg>
      <pc:sldChg chg="modSp">
        <pc:chgData name="Piske, Jacob" userId="e9a47706-9895-49af-9d5b-c999903c7238" providerId="ADAL" clId="{CD6F3394-F067-4C5C-A52F-FC92320BB167}" dt="2018-10-05T18:41:33.588" v="185" actId="403"/>
        <pc:sldMkLst>
          <pc:docMk/>
          <pc:sldMk cId="2700175275" sldId="263"/>
        </pc:sldMkLst>
        <pc:spChg chg="mod">
          <ac:chgData name="Piske, Jacob" userId="e9a47706-9895-49af-9d5b-c999903c7238" providerId="ADAL" clId="{CD6F3394-F067-4C5C-A52F-FC92320BB167}" dt="2018-10-05T18:41:33.588" v="185" actId="403"/>
          <ac:spMkLst>
            <pc:docMk/>
            <pc:sldMk cId="2700175275" sldId="263"/>
            <ac:spMk id="3" creationId="{7B963198-E1A2-477C-8BBC-BE96FF89D7BF}"/>
          </ac:spMkLst>
        </pc:spChg>
      </pc:sldChg>
      <pc:sldChg chg="modSp add">
        <pc:chgData name="Piske, Jacob" userId="e9a47706-9895-49af-9d5b-c999903c7238" providerId="ADAL" clId="{CD6F3394-F067-4C5C-A52F-FC92320BB167}" dt="2018-10-13T16:45:51.293" v="467" actId="20577"/>
        <pc:sldMkLst>
          <pc:docMk/>
          <pc:sldMk cId="3939464813" sldId="264"/>
        </pc:sldMkLst>
        <pc:spChg chg="mod">
          <ac:chgData name="Piske, Jacob" userId="e9a47706-9895-49af-9d5b-c999903c7238" providerId="ADAL" clId="{CD6F3394-F067-4C5C-A52F-FC92320BB167}" dt="2018-10-13T16:45:51.293" v="467" actId="20577"/>
          <ac:spMkLst>
            <pc:docMk/>
            <pc:sldMk cId="3939464813" sldId="264"/>
            <ac:spMk id="2" creationId="{F2E7856F-984E-4E10-86FD-7A0668859DA1}"/>
          </ac:spMkLst>
        </pc:spChg>
      </pc:sldChg>
      <pc:sldChg chg="modSp add">
        <pc:chgData name="Piske, Jacob" userId="e9a47706-9895-49af-9d5b-c999903c7238" providerId="ADAL" clId="{CD6F3394-F067-4C5C-A52F-FC92320BB167}" dt="2018-10-13T16:46:00.388" v="487" actId="20577"/>
        <pc:sldMkLst>
          <pc:docMk/>
          <pc:sldMk cId="2842368913" sldId="265"/>
        </pc:sldMkLst>
        <pc:spChg chg="mod">
          <ac:chgData name="Piske, Jacob" userId="e9a47706-9895-49af-9d5b-c999903c7238" providerId="ADAL" clId="{CD6F3394-F067-4C5C-A52F-FC92320BB167}" dt="2018-10-13T16:46:00.388" v="487" actId="20577"/>
          <ac:spMkLst>
            <pc:docMk/>
            <pc:sldMk cId="2842368913" sldId="265"/>
            <ac:spMk id="2" creationId="{A42E11E4-446A-48C9-947B-8B6F63F0A734}"/>
          </ac:spMkLst>
        </pc:spChg>
      </pc:sldChg>
      <pc:sldChg chg="modSp add">
        <pc:chgData name="Piske, Jacob" userId="e9a47706-9895-49af-9d5b-c999903c7238" providerId="ADAL" clId="{CD6F3394-F067-4C5C-A52F-FC92320BB167}" dt="2018-10-13T16:46:13.589" v="507" actId="20577"/>
        <pc:sldMkLst>
          <pc:docMk/>
          <pc:sldMk cId="867703771" sldId="266"/>
        </pc:sldMkLst>
        <pc:spChg chg="mod">
          <ac:chgData name="Piske, Jacob" userId="e9a47706-9895-49af-9d5b-c999903c7238" providerId="ADAL" clId="{CD6F3394-F067-4C5C-A52F-FC92320BB167}" dt="2018-10-13T16:46:13.589" v="507" actId="20577"/>
          <ac:spMkLst>
            <pc:docMk/>
            <pc:sldMk cId="867703771" sldId="266"/>
            <ac:spMk id="2" creationId="{6F18BB35-D5F8-4512-BE34-44ED91D3D324}"/>
          </ac:spMkLst>
        </pc:spChg>
      </pc:sldChg>
      <pc:sldChg chg="modSp add">
        <pc:chgData name="Piske, Jacob" userId="e9a47706-9895-49af-9d5b-c999903c7238" providerId="ADAL" clId="{CD6F3394-F067-4C5C-A52F-FC92320BB167}" dt="2018-10-13T16:46:30.977" v="529" actId="14100"/>
        <pc:sldMkLst>
          <pc:docMk/>
          <pc:sldMk cId="4101694414" sldId="267"/>
        </pc:sldMkLst>
        <pc:spChg chg="mod">
          <ac:chgData name="Piske, Jacob" userId="e9a47706-9895-49af-9d5b-c999903c7238" providerId="ADAL" clId="{CD6F3394-F067-4C5C-A52F-FC92320BB167}" dt="2018-10-13T16:46:30.977" v="529" actId="14100"/>
          <ac:spMkLst>
            <pc:docMk/>
            <pc:sldMk cId="4101694414" sldId="267"/>
            <ac:spMk id="2" creationId="{A91096E3-95E2-4781-A514-4396C28D38C4}"/>
          </ac:spMkLst>
        </pc:spChg>
      </pc:sldChg>
      <pc:sldChg chg="modSp add">
        <pc:chgData name="Piske, Jacob" userId="e9a47706-9895-49af-9d5b-c999903c7238" providerId="ADAL" clId="{CD6F3394-F067-4C5C-A52F-FC92320BB167}" dt="2018-10-05T18:01:08.427" v="166" actId="20577"/>
        <pc:sldMkLst>
          <pc:docMk/>
          <pc:sldMk cId="2948000144" sldId="268"/>
        </pc:sldMkLst>
        <pc:spChg chg="mod">
          <ac:chgData name="Piske, Jacob" userId="e9a47706-9895-49af-9d5b-c999903c7238" providerId="ADAL" clId="{CD6F3394-F067-4C5C-A52F-FC92320BB167}" dt="2018-10-05T18:01:08.427" v="166" actId="20577"/>
          <ac:spMkLst>
            <pc:docMk/>
            <pc:sldMk cId="2948000144" sldId="268"/>
            <ac:spMk id="2" creationId="{31CF39FB-E819-4DB9-8F31-FF62A5301ED9}"/>
          </ac:spMkLst>
        </pc:spChg>
      </pc:sldChg>
      <pc:sldChg chg="addSp delSp modSp add">
        <pc:chgData name="Piske, Jacob" userId="e9a47706-9895-49af-9d5b-c999903c7238" providerId="ADAL" clId="{CD6F3394-F067-4C5C-A52F-FC92320BB167}" dt="2018-10-05T18:01:18.412" v="178" actId="20577"/>
        <pc:sldMkLst>
          <pc:docMk/>
          <pc:sldMk cId="1624179652" sldId="269"/>
        </pc:sldMkLst>
        <pc:spChg chg="del">
          <ac:chgData name="Piske, Jacob" userId="e9a47706-9895-49af-9d5b-c999903c7238" providerId="ADAL" clId="{CD6F3394-F067-4C5C-A52F-FC92320BB167}" dt="2018-10-05T18:01:15.071" v="168"/>
          <ac:spMkLst>
            <pc:docMk/>
            <pc:sldMk cId="1624179652" sldId="269"/>
            <ac:spMk id="2" creationId="{20E3A1D7-F22B-46AA-A915-7DB05FF50A87}"/>
          </ac:spMkLst>
        </pc:spChg>
        <pc:spChg chg="del">
          <ac:chgData name="Piske, Jacob" userId="e9a47706-9895-49af-9d5b-c999903c7238" providerId="ADAL" clId="{CD6F3394-F067-4C5C-A52F-FC92320BB167}" dt="2018-10-05T18:01:15.071" v="168"/>
          <ac:spMkLst>
            <pc:docMk/>
            <pc:sldMk cId="1624179652" sldId="269"/>
            <ac:spMk id="3" creationId="{D411EA7C-49DC-4934-A863-8B9DCB65302E}"/>
          </ac:spMkLst>
        </pc:spChg>
        <pc:spChg chg="add mod">
          <ac:chgData name="Piske, Jacob" userId="e9a47706-9895-49af-9d5b-c999903c7238" providerId="ADAL" clId="{CD6F3394-F067-4C5C-A52F-FC92320BB167}" dt="2018-10-05T18:01:18.412" v="178" actId="20577"/>
          <ac:spMkLst>
            <pc:docMk/>
            <pc:sldMk cId="1624179652" sldId="269"/>
            <ac:spMk id="4" creationId="{401EE6EE-0B14-4E05-81ED-95B4D491C89A}"/>
          </ac:spMkLst>
        </pc:spChg>
      </pc:sldChg>
      <pc:sldChg chg="modSp del">
        <pc:chgData name="Piske, Jacob" userId="e9a47706-9895-49af-9d5b-c999903c7238" providerId="ADAL" clId="{CD6F3394-F067-4C5C-A52F-FC92320BB167}" dt="2018-10-13T16:44:24.342" v="430" actId="2696"/>
        <pc:sldMkLst>
          <pc:docMk/>
          <pc:sldMk cId="2079588139" sldId="270"/>
        </pc:sldMkLst>
        <pc:spChg chg="mod">
          <ac:chgData name="Piske, Jacob" userId="e9a47706-9895-49af-9d5b-c999903c7238" providerId="ADAL" clId="{CD6F3394-F067-4C5C-A52F-FC92320BB167}" dt="2018-10-11T14:03:57.553" v="205" actId="20577"/>
          <ac:spMkLst>
            <pc:docMk/>
            <pc:sldMk cId="2079588139" sldId="270"/>
            <ac:spMk id="2" creationId="{F2E7856F-984E-4E10-86FD-7A0668859DA1}"/>
          </ac:spMkLst>
        </pc:spChg>
      </pc:sldChg>
      <pc:sldChg chg="modSp">
        <pc:chgData name="Piske, Jacob" userId="e9a47706-9895-49af-9d5b-c999903c7238" providerId="ADAL" clId="{CD6F3394-F067-4C5C-A52F-FC92320BB167}" dt="2018-10-13T16:45:26.712" v="447" actId="20577"/>
        <pc:sldMkLst>
          <pc:docMk/>
          <pc:sldMk cId="1810140143" sldId="271"/>
        </pc:sldMkLst>
        <pc:spChg chg="mod">
          <ac:chgData name="Piske, Jacob" userId="e9a47706-9895-49af-9d5b-c999903c7238" providerId="ADAL" clId="{CD6F3394-F067-4C5C-A52F-FC92320BB167}" dt="2018-10-13T16:45:26.712" v="447" actId="20577"/>
          <ac:spMkLst>
            <pc:docMk/>
            <pc:sldMk cId="1810140143" sldId="271"/>
            <ac:spMk id="2" creationId="{A42E11E4-446A-48C9-947B-8B6F63F0A734}"/>
          </ac:spMkLst>
        </pc:spChg>
      </pc:sldChg>
      <pc:sldChg chg="addSp delSp modSp mod setBg">
        <pc:chgData name="Piske, Jacob" userId="e9a47706-9895-49af-9d5b-c999903c7238" providerId="ADAL" clId="{CD6F3394-F067-4C5C-A52F-FC92320BB167}" dt="2018-10-11T14:55:43.021" v="406" actId="26606"/>
        <pc:sldMkLst>
          <pc:docMk/>
          <pc:sldMk cId="1721171187" sldId="272"/>
        </pc:sldMkLst>
        <pc:spChg chg="mod">
          <ac:chgData name="Piske, Jacob" userId="e9a47706-9895-49af-9d5b-c999903c7238" providerId="ADAL" clId="{CD6F3394-F067-4C5C-A52F-FC92320BB167}" dt="2018-10-11T14:55:09.623" v="401" actId="26606"/>
          <ac:spMkLst>
            <pc:docMk/>
            <pc:sldMk cId="1721171187" sldId="272"/>
            <ac:spMk id="2" creationId="{00000000-0000-0000-0000-000000000000}"/>
          </ac:spMkLst>
        </pc:spChg>
        <pc:spChg chg="add mod ord">
          <ac:chgData name="Piske, Jacob" userId="e9a47706-9895-49af-9d5b-c999903c7238" providerId="ADAL" clId="{CD6F3394-F067-4C5C-A52F-FC92320BB167}" dt="2018-10-11T14:55:09.623" v="401" actId="26606"/>
          <ac:spMkLst>
            <pc:docMk/>
            <pc:sldMk cId="1721171187" sldId="272"/>
            <ac:spMk id="3" creationId="{00000000-0000-0000-0000-000000000000}"/>
          </ac:spMkLst>
        </pc:spChg>
        <pc:spChg chg="del mod">
          <ac:chgData name="Piske, Jacob" userId="e9a47706-9895-49af-9d5b-c999903c7238" providerId="ADAL" clId="{CD6F3394-F067-4C5C-A52F-FC92320BB167}" dt="2018-10-11T14:53:00.534" v="378" actId="478"/>
          <ac:spMkLst>
            <pc:docMk/>
            <pc:sldMk cId="1721171187" sldId="272"/>
            <ac:spMk id="6" creationId="{00000000-0000-0000-0000-000000000000}"/>
          </ac:spMkLst>
        </pc:spChg>
        <pc:spChg chg="add del">
          <ac:chgData name="Piske, Jacob" userId="e9a47706-9895-49af-9d5b-c999903c7238" providerId="ADAL" clId="{CD6F3394-F067-4C5C-A52F-FC92320BB167}" dt="2018-10-11T14:53:45.564" v="382" actId="26606"/>
          <ac:spMkLst>
            <pc:docMk/>
            <pc:sldMk cId="1721171187" sldId="272"/>
            <ac:spMk id="14" creationId="{879774D8-8540-48E4-923D-4F2A21A074B5}"/>
          </ac:spMkLst>
        </pc:spChg>
        <pc:spChg chg="add del">
          <ac:chgData name="Piske, Jacob" userId="e9a47706-9895-49af-9d5b-c999903c7238" providerId="ADAL" clId="{CD6F3394-F067-4C5C-A52F-FC92320BB167}" dt="2018-10-11T14:53:29.408" v="380" actId="26606"/>
          <ac:spMkLst>
            <pc:docMk/>
            <pc:sldMk cId="1721171187" sldId="272"/>
            <ac:spMk id="16" creationId="{355BDB16-82AD-4332-AC90-DA6C23F957C3}"/>
          </ac:spMkLst>
        </pc:spChg>
        <pc:spChg chg="add del">
          <ac:chgData name="Piske, Jacob" userId="e9a47706-9895-49af-9d5b-c999903c7238" providerId="ADAL" clId="{CD6F3394-F067-4C5C-A52F-FC92320BB167}" dt="2018-10-11T14:53:29.408" v="380" actId="26606"/>
          <ac:spMkLst>
            <pc:docMk/>
            <pc:sldMk cId="1721171187" sldId="272"/>
            <ac:spMk id="20" creationId="{540AFE09-FEBC-4F08-99E7-57C944096FF7}"/>
          </ac:spMkLst>
        </pc:spChg>
        <pc:spChg chg="add del">
          <ac:chgData name="Piske, Jacob" userId="e9a47706-9895-49af-9d5b-c999903c7238" providerId="ADAL" clId="{CD6F3394-F067-4C5C-A52F-FC92320BB167}" dt="2018-10-11T14:53:29.408" v="380" actId="26606"/>
          <ac:spMkLst>
            <pc:docMk/>
            <pc:sldMk cId="1721171187" sldId="272"/>
            <ac:spMk id="22" creationId="{6A7D39AC-53F1-44E9-8F0C-9C6858FFF731}"/>
          </ac:spMkLst>
        </pc:spChg>
        <pc:spChg chg="add del">
          <ac:chgData name="Piske, Jacob" userId="e9a47706-9895-49af-9d5b-c999903c7238" providerId="ADAL" clId="{CD6F3394-F067-4C5C-A52F-FC92320BB167}" dt="2018-10-11T14:53:45.564" v="382" actId="26606"/>
          <ac:spMkLst>
            <pc:docMk/>
            <pc:sldMk cId="1721171187" sldId="272"/>
            <ac:spMk id="24" creationId="{248258C6-81CC-4C42-B916-9D2550D616EC}"/>
          </ac:spMkLst>
        </pc:spChg>
        <pc:spChg chg="add del">
          <ac:chgData name="Piske, Jacob" userId="e9a47706-9895-49af-9d5b-c999903c7238" providerId="ADAL" clId="{CD6F3394-F067-4C5C-A52F-FC92320BB167}" dt="2018-10-11T14:53:45.564" v="382" actId="26606"/>
          <ac:spMkLst>
            <pc:docMk/>
            <pc:sldMk cId="1721171187" sldId="272"/>
            <ac:spMk id="25" creationId="{00000000-0000-0000-0000-000000000000}"/>
          </ac:spMkLst>
        </pc:spChg>
        <pc:spChg chg="add del">
          <ac:chgData name="Piske, Jacob" userId="e9a47706-9895-49af-9d5b-c999903c7238" providerId="ADAL" clId="{CD6F3394-F067-4C5C-A52F-FC92320BB167}" dt="2018-10-11T14:53:45.564" v="382" actId="26606"/>
          <ac:spMkLst>
            <pc:docMk/>
            <pc:sldMk cId="1721171187" sldId="272"/>
            <ac:spMk id="26" creationId="{29C049BC-66AD-454E-982D-C9EBB75C8064}"/>
          </ac:spMkLst>
        </pc:spChg>
        <pc:spChg chg="add del">
          <ac:chgData name="Piske, Jacob" userId="e9a47706-9895-49af-9d5b-c999903c7238" providerId="ADAL" clId="{CD6F3394-F067-4C5C-A52F-FC92320BB167}" dt="2018-10-11T14:53:45.564" v="382" actId="26606"/>
          <ac:spMkLst>
            <pc:docMk/>
            <pc:sldMk cId="1721171187" sldId="272"/>
            <ac:spMk id="27" creationId="{568E67DF-B8FC-4079-84A6-0A3BA25B8930}"/>
          </ac:spMkLst>
        </pc:spChg>
        <pc:spChg chg="add del">
          <ac:chgData name="Piske, Jacob" userId="e9a47706-9895-49af-9d5b-c999903c7238" providerId="ADAL" clId="{CD6F3394-F067-4C5C-A52F-FC92320BB167}" dt="2018-10-11T14:54:28.342" v="393" actId="26606"/>
          <ac:spMkLst>
            <pc:docMk/>
            <pc:sldMk cId="1721171187" sldId="272"/>
            <ac:spMk id="29" creationId="{FC831CBE-447D-489C-AF2E-2484BACC726D}"/>
          </ac:spMkLst>
        </pc:spChg>
        <pc:spChg chg="add del">
          <ac:chgData name="Piske, Jacob" userId="e9a47706-9895-49af-9d5b-c999903c7238" providerId="ADAL" clId="{CD6F3394-F067-4C5C-A52F-FC92320BB167}" dt="2018-10-11T14:54:28.342" v="393" actId="26606"/>
          <ac:spMkLst>
            <pc:docMk/>
            <pc:sldMk cId="1721171187" sldId="272"/>
            <ac:spMk id="31" creationId="{00000000-0000-0000-0000-000000000000}"/>
          </ac:spMkLst>
        </pc:spChg>
        <pc:spChg chg="add del">
          <ac:chgData name="Piske, Jacob" userId="e9a47706-9895-49af-9d5b-c999903c7238" providerId="ADAL" clId="{CD6F3394-F067-4C5C-A52F-FC92320BB167}" dt="2018-10-11T14:54:28.342" v="393" actId="26606"/>
          <ac:spMkLst>
            <pc:docMk/>
            <pc:sldMk cId="1721171187" sldId="272"/>
            <ac:spMk id="32" creationId="{69C1EA44-B70A-4D4C-86DA-6A5A52365B44}"/>
          </ac:spMkLst>
        </pc:spChg>
        <pc:spChg chg="add del">
          <ac:chgData name="Piske, Jacob" userId="e9a47706-9895-49af-9d5b-c999903c7238" providerId="ADAL" clId="{CD6F3394-F067-4C5C-A52F-FC92320BB167}" dt="2018-10-11T14:54:28.342" v="393" actId="26606"/>
          <ac:spMkLst>
            <pc:docMk/>
            <pc:sldMk cId="1721171187" sldId="272"/>
            <ac:spMk id="33" creationId="{86AE6CC0-CDED-49D0-A2E6-2B8C66EC4891}"/>
          </ac:spMkLst>
        </pc:spChg>
        <pc:spChg chg="add del">
          <ac:chgData name="Piske, Jacob" userId="e9a47706-9895-49af-9d5b-c999903c7238" providerId="ADAL" clId="{CD6F3394-F067-4C5C-A52F-FC92320BB167}" dt="2018-10-11T14:54:25.070" v="390" actId="26606"/>
          <ac:spMkLst>
            <pc:docMk/>
            <pc:sldMk cId="1721171187" sldId="272"/>
            <ac:spMk id="38" creationId="{DBF7BB28-1E0B-41E9-9AB0-35FA98FA20BA}"/>
          </ac:spMkLst>
        </pc:spChg>
        <pc:spChg chg="add del">
          <ac:chgData name="Piske, Jacob" userId="e9a47706-9895-49af-9d5b-c999903c7238" providerId="ADAL" clId="{CD6F3394-F067-4C5C-A52F-FC92320BB167}" dt="2018-10-11T14:54:16.086" v="386" actId="26606"/>
          <ac:spMkLst>
            <pc:docMk/>
            <pc:sldMk cId="1721171187" sldId="272"/>
            <ac:spMk id="40" creationId="{FC831CBE-447D-489C-AF2E-2484BACC726D}"/>
          </ac:spMkLst>
        </pc:spChg>
        <pc:spChg chg="add del">
          <ac:chgData name="Piske, Jacob" userId="e9a47706-9895-49af-9d5b-c999903c7238" providerId="ADAL" clId="{CD6F3394-F067-4C5C-A52F-FC92320BB167}" dt="2018-10-11T14:54:16.086" v="386" actId="26606"/>
          <ac:spMkLst>
            <pc:docMk/>
            <pc:sldMk cId="1721171187" sldId="272"/>
            <ac:spMk id="44" creationId="{69C1EA44-B70A-4D4C-86DA-6A5A52365B44}"/>
          </ac:spMkLst>
        </pc:spChg>
        <pc:spChg chg="add del">
          <ac:chgData name="Piske, Jacob" userId="e9a47706-9895-49af-9d5b-c999903c7238" providerId="ADAL" clId="{CD6F3394-F067-4C5C-A52F-FC92320BB167}" dt="2018-10-11T14:54:16.086" v="386" actId="26606"/>
          <ac:spMkLst>
            <pc:docMk/>
            <pc:sldMk cId="1721171187" sldId="272"/>
            <ac:spMk id="46" creationId="{86AE6CC0-CDED-49D0-A2E6-2B8C66EC4891}"/>
          </ac:spMkLst>
        </pc:spChg>
        <pc:spChg chg="add del">
          <ac:chgData name="Piske, Jacob" userId="e9a47706-9895-49af-9d5b-c999903c7238" providerId="ADAL" clId="{CD6F3394-F067-4C5C-A52F-FC92320BB167}" dt="2018-10-11T14:54:19.343" v="388" actId="26606"/>
          <ac:spMkLst>
            <pc:docMk/>
            <pc:sldMk cId="1721171187" sldId="272"/>
            <ac:spMk id="48" creationId="{FC831CBE-447D-489C-AF2E-2484BACC726D}"/>
          </ac:spMkLst>
        </pc:spChg>
        <pc:spChg chg="add del">
          <ac:chgData name="Piske, Jacob" userId="e9a47706-9895-49af-9d5b-c999903c7238" providerId="ADAL" clId="{CD6F3394-F067-4C5C-A52F-FC92320BB167}" dt="2018-10-11T14:54:19.343" v="388" actId="26606"/>
          <ac:spMkLst>
            <pc:docMk/>
            <pc:sldMk cId="1721171187" sldId="272"/>
            <ac:spMk id="50" creationId="{69C1EA44-B70A-4D4C-86DA-6A5A52365B44}"/>
          </ac:spMkLst>
        </pc:spChg>
        <pc:spChg chg="add del">
          <ac:chgData name="Piske, Jacob" userId="e9a47706-9895-49af-9d5b-c999903c7238" providerId="ADAL" clId="{CD6F3394-F067-4C5C-A52F-FC92320BB167}" dt="2018-10-11T14:54:19.343" v="388" actId="26606"/>
          <ac:spMkLst>
            <pc:docMk/>
            <pc:sldMk cId="1721171187" sldId="272"/>
            <ac:spMk id="51" creationId="{86AE6CC0-CDED-49D0-A2E6-2B8C66EC4891}"/>
          </ac:spMkLst>
        </pc:spChg>
        <pc:spChg chg="add del">
          <ac:chgData name="Piske, Jacob" userId="e9a47706-9895-49af-9d5b-c999903c7238" providerId="ADAL" clId="{CD6F3394-F067-4C5C-A52F-FC92320BB167}" dt="2018-10-11T14:54:25.070" v="390" actId="26606"/>
          <ac:spMkLst>
            <pc:docMk/>
            <pc:sldMk cId="1721171187" sldId="272"/>
            <ac:spMk id="54" creationId="{4CCCEC71-332D-42B5-9AC0-6C4C4C2854B9}"/>
          </ac:spMkLst>
        </pc:spChg>
        <pc:spChg chg="add del">
          <ac:chgData name="Piske, Jacob" userId="e9a47706-9895-49af-9d5b-c999903c7238" providerId="ADAL" clId="{CD6F3394-F067-4C5C-A52F-FC92320BB167}" dt="2018-10-11T14:54:25.070" v="390" actId="26606"/>
          <ac:spMkLst>
            <pc:docMk/>
            <pc:sldMk cId="1721171187" sldId="272"/>
            <ac:spMk id="55" creationId="{00000000-0000-0000-0000-000000000000}"/>
          </ac:spMkLst>
        </pc:spChg>
        <pc:spChg chg="add del">
          <ac:chgData name="Piske, Jacob" userId="e9a47706-9895-49af-9d5b-c999903c7238" providerId="ADAL" clId="{CD6F3394-F067-4C5C-A52F-FC92320BB167}" dt="2018-10-11T14:54:25.070" v="390" actId="26606"/>
          <ac:spMkLst>
            <pc:docMk/>
            <pc:sldMk cId="1721171187" sldId="272"/>
            <ac:spMk id="56" creationId="{3490B45F-594E-4BE6-9970-BA491D524CFB}"/>
          </ac:spMkLst>
        </pc:spChg>
        <pc:spChg chg="add del">
          <ac:chgData name="Piske, Jacob" userId="e9a47706-9895-49af-9d5b-c999903c7238" providerId="ADAL" clId="{CD6F3394-F067-4C5C-A52F-FC92320BB167}" dt="2018-10-11T14:54:25.070" v="390" actId="26606"/>
          <ac:spMkLst>
            <pc:docMk/>
            <pc:sldMk cId="1721171187" sldId="272"/>
            <ac:spMk id="57" creationId="{91CE7238-AF8A-4E10-B654-943D28AA8C15}"/>
          </ac:spMkLst>
        </pc:spChg>
        <pc:spChg chg="add del">
          <ac:chgData name="Piske, Jacob" userId="e9a47706-9895-49af-9d5b-c999903c7238" providerId="ADAL" clId="{CD6F3394-F067-4C5C-A52F-FC92320BB167}" dt="2018-10-11T14:54:28.318" v="392" actId="26606"/>
          <ac:spMkLst>
            <pc:docMk/>
            <pc:sldMk cId="1721171187" sldId="272"/>
            <ac:spMk id="59" creationId="{B0EC7DC5-911E-480A-9284-A545F2F32A9D}"/>
          </ac:spMkLst>
        </pc:spChg>
        <pc:spChg chg="add del">
          <ac:chgData name="Piske, Jacob" userId="e9a47706-9895-49af-9d5b-c999903c7238" providerId="ADAL" clId="{CD6F3394-F067-4C5C-A52F-FC92320BB167}" dt="2018-10-11T14:54:28.318" v="392" actId="26606"/>
          <ac:spMkLst>
            <pc:docMk/>
            <pc:sldMk cId="1721171187" sldId="272"/>
            <ac:spMk id="60" creationId="{5CF3E936-B476-4B0D-A36C-EBB09A259F8F}"/>
          </ac:spMkLst>
        </pc:spChg>
        <pc:spChg chg="add del">
          <ac:chgData name="Piske, Jacob" userId="e9a47706-9895-49af-9d5b-c999903c7238" providerId="ADAL" clId="{CD6F3394-F067-4C5C-A52F-FC92320BB167}" dt="2018-10-11T14:54:28.318" v="392" actId="26606"/>
          <ac:spMkLst>
            <pc:docMk/>
            <pc:sldMk cId="1721171187" sldId="272"/>
            <ac:spMk id="61" creationId="{2A925401-8136-45CC-861A-EDA74952A8BD}"/>
          </ac:spMkLst>
        </pc:spChg>
        <pc:spChg chg="add del">
          <ac:chgData name="Piske, Jacob" userId="e9a47706-9895-49af-9d5b-c999903c7238" providerId="ADAL" clId="{CD6F3394-F067-4C5C-A52F-FC92320BB167}" dt="2018-10-11T14:54:28.318" v="392" actId="26606"/>
          <ac:spMkLst>
            <pc:docMk/>
            <pc:sldMk cId="1721171187" sldId="272"/>
            <ac:spMk id="63" creationId="{B1DBADAA-E9A0-45AB-91D5-E349242337AD}"/>
          </ac:spMkLst>
        </pc:spChg>
        <pc:spChg chg="add del">
          <ac:chgData name="Piske, Jacob" userId="e9a47706-9895-49af-9d5b-c999903c7238" providerId="ADAL" clId="{CD6F3394-F067-4C5C-A52F-FC92320BB167}" dt="2018-10-11T14:54:28.318" v="392" actId="26606"/>
          <ac:spMkLst>
            <pc:docMk/>
            <pc:sldMk cId="1721171187" sldId="272"/>
            <ac:spMk id="64" creationId="{38CB35FF-7052-42DE-BDC4-A33AFE21D919}"/>
          </ac:spMkLst>
        </pc:spChg>
        <pc:spChg chg="add del">
          <ac:chgData name="Piske, Jacob" userId="e9a47706-9895-49af-9d5b-c999903c7238" providerId="ADAL" clId="{CD6F3394-F067-4C5C-A52F-FC92320BB167}" dt="2018-10-11T14:54:28.318" v="392" actId="26606"/>
          <ac:spMkLst>
            <pc:docMk/>
            <pc:sldMk cId="1721171187" sldId="272"/>
            <ac:spMk id="65" creationId="{00000000-0000-0000-0000-000000000000}"/>
          </ac:spMkLst>
        </pc:spChg>
        <pc:spChg chg="add del">
          <ac:chgData name="Piske, Jacob" userId="e9a47706-9895-49af-9d5b-c999903c7238" providerId="ADAL" clId="{CD6F3394-F067-4C5C-A52F-FC92320BB167}" dt="2018-10-11T14:54:28.318" v="392" actId="26606"/>
          <ac:spMkLst>
            <pc:docMk/>
            <pc:sldMk cId="1721171187" sldId="272"/>
            <ac:spMk id="66" creationId="{AE79095D-A924-4884-BFC8-735105B31248}"/>
          </ac:spMkLst>
        </pc:spChg>
        <pc:spChg chg="add del">
          <ac:chgData name="Piske, Jacob" userId="e9a47706-9895-49af-9d5b-c999903c7238" providerId="ADAL" clId="{CD6F3394-F067-4C5C-A52F-FC92320BB167}" dt="2018-10-11T14:54:28.318" v="392" actId="26606"/>
          <ac:spMkLst>
            <pc:docMk/>
            <pc:sldMk cId="1721171187" sldId="272"/>
            <ac:spMk id="67" creationId="{DD0F7F34-6175-43DE-98C8-BD449FEABFBF}"/>
          </ac:spMkLst>
        </pc:spChg>
        <pc:spChg chg="add del">
          <ac:chgData name="Piske, Jacob" userId="e9a47706-9895-49af-9d5b-c999903c7238" providerId="ADAL" clId="{CD6F3394-F067-4C5C-A52F-FC92320BB167}" dt="2018-10-11T14:55:09.623" v="401" actId="26606"/>
          <ac:spMkLst>
            <pc:docMk/>
            <pc:sldMk cId="1721171187" sldId="272"/>
            <ac:spMk id="69" creationId="{C74BD827-3983-430F-B5BD-CA14B35AE8FC}"/>
          </ac:spMkLst>
        </pc:spChg>
        <pc:spChg chg="add del">
          <ac:chgData name="Piske, Jacob" userId="e9a47706-9895-49af-9d5b-c999903c7238" providerId="ADAL" clId="{CD6F3394-F067-4C5C-A52F-FC92320BB167}" dt="2018-10-11T14:55:09.623" v="401" actId="26606"/>
          <ac:spMkLst>
            <pc:docMk/>
            <pc:sldMk cId="1721171187" sldId="272"/>
            <ac:spMk id="70" creationId="{4A1A08D5-3627-4008-8731-69582D13CE8F}"/>
          </ac:spMkLst>
        </pc:spChg>
        <pc:spChg chg="add del">
          <ac:chgData name="Piske, Jacob" userId="e9a47706-9895-49af-9d5b-c999903c7238" providerId="ADAL" clId="{CD6F3394-F067-4C5C-A52F-FC92320BB167}" dt="2018-10-11T14:55:09.623" v="401" actId="26606"/>
          <ac:spMkLst>
            <pc:docMk/>
            <pc:sldMk cId="1721171187" sldId="272"/>
            <ac:spMk id="72" creationId="{54567381-4950-4D71-9519-668EA3BB8ECD}"/>
          </ac:spMkLst>
        </pc:spChg>
        <pc:spChg chg="add del">
          <ac:chgData name="Piske, Jacob" userId="e9a47706-9895-49af-9d5b-c999903c7238" providerId="ADAL" clId="{CD6F3394-F067-4C5C-A52F-FC92320BB167}" dt="2018-10-11T14:55:08.219" v="398" actId="26606"/>
          <ac:spMkLst>
            <pc:docMk/>
            <pc:sldMk cId="1721171187" sldId="272"/>
            <ac:spMk id="77" creationId="{2A7C97B8-2379-40E5-A95F-FB5E61A53047}"/>
          </ac:spMkLst>
        </pc:spChg>
        <pc:spChg chg="add del">
          <ac:chgData name="Piske, Jacob" userId="e9a47706-9895-49af-9d5b-c999903c7238" providerId="ADAL" clId="{CD6F3394-F067-4C5C-A52F-FC92320BB167}" dt="2018-10-11T14:55:08.219" v="398" actId="26606"/>
          <ac:spMkLst>
            <pc:docMk/>
            <pc:sldMk cId="1721171187" sldId="272"/>
            <ac:spMk id="81" creationId="{863FF3CE-53DE-41A6-A8DF-EE8A85EDCF39}"/>
          </ac:spMkLst>
        </pc:spChg>
        <pc:spChg chg="add del">
          <ac:chgData name="Piske, Jacob" userId="e9a47706-9895-49af-9d5b-c999903c7238" providerId="ADAL" clId="{CD6F3394-F067-4C5C-A52F-FC92320BB167}" dt="2018-10-11T14:55:08.219" v="398" actId="26606"/>
          <ac:spMkLst>
            <pc:docMk/>
            <pc:sldMk cId="1721171187" sldId="272"/>
            <ac:spMk id="83" creationId="{B0F0D992-B6E9-451D-A97E-B81C761D08DB}"/>
          </ac:spMkLst>
        </pc:spChg>
        <pc:spChg chg="add del">
          <ac:chgData name="Piske, Jacob" userId="e9a47706-9895-49af-9d5b-c999903c7238" providerId="ADAL" clId="{CD6F3394-F067-4C5C-A52F-FC92320BB167}" dt="2018-10-11T14:55:09.595" v="400" actId="26606"/>
          <ac:spMkLst>
            <pc:docMk/>
            <pc:sldMk cId="1721171187" sldId="272"/>
            <ac:spMk id="85" creationId="{34D33442-D148-4775-BF80-91F053E57183}"/>
          </ac:spMkLst>
        </pc:spChg>
        <pc:spChg chg="add del">
          <ac:chgData name="Piske, Jacob" userId="e9a47706-9895-49af-9d5b-c999903c7238" providerId="ADAL" clId="{CD6F3394-F067-4C5C-A52F-FC92320BB167}" dt="2018-10-11T14:55:09.595" v="400" actId="26606"/>
          <ac:spMkLst>
            <pc:docMk/>
            <pc:sldMk cId="1721171187" sldId="272"/>
            <ac:spMk id="87" creationId="{BD5E068D-E677-4E1B-8CE2-8CE1826A1D0A}"/>
          </ac:spMkLst>
        </pc:spChg>
        <pc:spChg chg="add del">
          <ac:chgData name="Piske, Jacob" userId="e9a47706-9895-49af-9d5b-c999903c7238" providerId="ADAL" clId="{CD6F3394-F067-4C5C-A52F-FC92320BB167}" dt="2018-10-11T14:55:09.595" v="400" actId="26606"/>
          <ac:spMkLst>
            <pc:docMk/>
            <pc:sldMk cId="1721171187" sldId="272"/>
            <ac:spMk id="88" creationId="{F9AD6E12-8A58-4D86-AACD-D58C4B256629}"/>
          </ac:spMkLst>
        </pc:spChg>
        <pc:spChg chg="add del">
          <ac:chgData name="Piske, Jacob" userId="e9a47706-9895-49af-9d5b-c999903c7238" providerId="ADAL" clId="{CD6F3394-F067-4C5C-A52F-FC92320BB167}" dt="2018-10-11T14:55:43.021" v="406" actId="26606"/>
          <ac:spMkLst>
            <pc:docMk/>
            <pc:sldMk cId="1721171187" sldId="272"/>
            <ac:spMk id="90" creationId="{2A7C97B8-2379-40E5-A95F-FB5E61A53047}"/>
          </ac:spMkLst>
        </pc:spChg>
        <pc:spChg chg="add del">
          <ac:chgData name="Piske, Jacob" userId="e9a47706-9895-49af-9d5b-c999903c7238" providerId="ADAL" clId="{CD6F3394-F067-4C5C-A52F-FC92320BB167}" dt="2018-10-11T14:55:43.021" v="406" actId="26606"/>
          <ac:spMkLst>
            <pc:docMk/>
            <pc:sldMk cId="1721171187" sldId="272"/>
            <ac:spMk id="92" creationId="{863FF3CE-53DE-41A6-A8DF-EE8A85EDCF39}"/>
          </ac:spMkLst>
        </pc:spChg>
        <pc:spChg chg="add del">
          <ac:chgData name="Piske, Jacob" userId="e9a47706-9895-49af-9d5b-c999903c7238" providerId="ADAL" clId="{CD6F3394-F067-4C5C-A52F-FC92320BB167}" dt="2018-10-11T14:55:43.021" v="406" actId="26606"/>
          <ac:spMkLst>
            <pc:docMk/>
            <pc:sldMk cId="1721171187" sldId="272"/>
            <ac:spMk id="93" creationId="{B0F0D992-B6E9-451D-A97E-B81C761D08DB}"/>
          </ac:spMkLst>
        </pc:spChg>
        <pc:spChg chg="add del">
          <ac:chgData name="Piske, Jacob" userId="e9a47706-9895-49af-9d5b-c999903c7238" providerId="ADAL" clId="{CD6F3394-F067-4C5C-A52F-FC92320BB167}" dt="2018-10-11T14:55:43.021" v="406" actId="26606"/>
          <ac:spMkLst>
            <pc:docMk/>
            <pc:sldMk cId="1721171187" sldId="272"/>
            <ac:spMk id="98" creationId="{2A7C97B8-2379-40E5-A95F-FB5E61A53047}"/>
          </ac:spMkLst>
        </pc:spChg>
        <pc:spChg chg="add del">
          <ac:chgData name="Piske, Jacob" userId="e9a47706-9895-49af-9d5b-c999903c7238" providerId="ADAL" clId="{CD6F3394-F067-4C5C-A52F-FC92320BB167}" dt="2018-10-11T14:55:43.021" v="406" actId="26606"/>
          <ac:spMkLst>
            <pc:docMk/>
            <pc:sldMk cId="1721171187" sldId="272"/>
            <ac:spMk id="102" creationId="{863FF3CE-53DE-41A6-A8DF-EE8A85EDCF39}"/>
          </ac:spMkLst>
        </pc:spChg>
        <pc:spChg chg="add del">
          <ac:chgData name="Piske, Jacob" userId="e9a47706-9895-49af-9d5b-c999903c7238" providerId="ADAL" clId="{CD6F3394-F067-4C5C-A52F-FC92320BB167}" dt="2018-10-11T14:55:43.021" v="406" actId="26606"/>
          <ac:spMkLst>
            <pc:docMk/>
            <pc:sldMk cId="1721171187" sldId="272"/>
            <ac:spMk id="104" creationId="{B0F0D992-B6E9-451D-A97E-B81C761D08DB}"/>
          </ac:spMkLst>
        </pc:spChg>
        <pc:graphicFrameChg chg="add del">
          <ac:chgData name="Piske, Jacob" userId="e9a47706-9895-49af-9d5b-c999903c7238" providerId="ADAL" clId="{CD6F3394-F067-4C5C-A52F-FC92320BB167}" dt="2018-10-11T14:53:29.408" v="380" actId="26606"/>
          <ac:graphicFrameMkLst>
            <pc:docMk/>
            <pc:sldMk cId="1721171187" sldId="272"/>
            <ac:graphicFrameMk id="11" creationId="{A23764DC-2512-41DB-A8FC-4FC2ABEB77F8}"/>
          </ac:graphicFrameMkLst>
        </pc:graphicFrameChg>
        <pc:graphicFrameChg chg="add del">
          <ac:chgData name="Piske, Jacob" userId="e9a47706-9895-49af-9d5b-c999903c7238" providerId="ADAL" clId="{CD6F3394-F067-4C5C-A52F-FC92320BB167}" dt="2018-10-11T14:54:16.086" v="386" actId="26606"/>
          <ac:graphicFrameMkLst>
            <pc:docMk/>
            <pc:sldMk cId="1721171187" sldId="272"/>
            <ac:graphicFrameMk id="35" creationId="{7B9FBCB7-DCE6-4D8A-A39A-C479A11457F9}"/>
          </ac:graphicFrameMkLst>
        </pc:graphicFrameChg>
        <pc:graphicFrameChg chg="add del">
          <ac:chgData name="Piske, Jacob" userId="e9a47706-9895-49af-9d5b-c999903c7238" providerId="ADAL" clId="{CD6F3394-F067-4C5C-A52F-FC92320BB167}" dt="2018-10-11T14:54:19.343" v="388" actId="26606"/>
          <ac:graphicFrameMkLst>
            <pc:docMk/>
            <pc:sldMk cId="1721171187" sldId="272"/>
            <ac:graphicFrameMk id="52" creationId="{D90951DD-F8B9-43F3-A029-C6113844F4C0}"/>
          </ac:graphicFrameMkLst>
        </pc:graphicFrameChg>
        <pc:picChg chg="del mod ord">
          <ac:chgData name="Piske, Jacob" userId="e9a47706-9895-49af-9d5b-c999903c7238" providerId="ADAL" clId="{CD6F3394-F067-4C5C-A52F-FC92320BB167}" dt="2018-10-11T14:54:46.094" v="395"/>
          <ac:picMkLst>
            <pc:docMk/>
            <pc:sldMk cId="1721171187" sldId="272"/>
            <ac:picMk id="5" creationId="{00000000-0000-0000-0000-000000000000}"/>
          </ac:picMkLst>
        </pc:picChg>
        <pc:picChg chg="add del mod">
          <ac:chgData name="Piske, Jacob" userId="e9a47706-9895-49af-9d5b-c999903c7238" providerId="ADAL" clId="{CD6F3394-F067-4C5C-A52F-FC92320BB167}" dt="2018-10-11T14:49:39.810" v="372" actId="478"/>
          <ac:picMkLst>
            <pc:docMk/>
            <pc:sldMk cId="1721171187" sldId="272"/>
            <ac:picMk id="7" creationId="{FB00A80B-E093-452A-961C-A04B8EC3D5B0}"/>
          </ac:picMkLst>
        </pc:picChg>
        <pc:picChg chg="add mod modCrop">
          <ac:chgData name="Piske, Jacob" userId="e9a47706-9895-49af-9d5b-c999903c7238" providerId="ADAL" clId="{CD6F3394-F067-4C5C-A52F-FC92320BB167}" dt="2018-10-11T14:55:43.021" v="406" actId="26606"/>
          <ac:picMkLst>
            <pc:docMk/>
            <pc:sldMk cId="1721171187" sldId="272"/>
            <ac:picMk id="9" creationId="{C80C100C-60DB-49AF-A7CF-84A3D38261CD}"/>
          </ac:picMkLst>
        </pc:picChg>
        <pc:cxnChg chg="add del">
          <ac:chgData name="Piske, Jacob" userId="e9a47706-9895-49af-9d5b-c999903c7238" providerId="ADAL" clId="{CD6F3394-F067-4C5C-A52F-FC92320BB167}" dt="2018-10-11T14:53:29.408" v="380" actId="26606"/>
          <ac:cxnSpMkLst>
            <pc:docMk/>
            <pc:sldMk cId="1721171187" sldId="272"/>
            <ac:cxnSpMk id="18" creationId="{1DDFA162-28F6-4B17-96CD-4BAAB28DBA03}"/>
          </ac:cxnSpMkLst>
        </pc:cxnChg>
        <pc:cxnChg chg="add del">
          <ac:chgData name="Piske, Jacob" userId="e9a47706-9895-49af-9d5b-c999903c7238" providerId="ADAL" clId="{CD6F3394-F067-4C5C-A52F-FC92320BB167}" dt="2018-10-11T14:54:28.342" v="393" actId="26606"/>
          <ac:cxnSpMkLst>
            <pc:docMk/>
            <pc:sldMk cId="1721171187" sldId="272"/>
            <ac:cxnSpMk id="30" creationId="{4CFC0432-3F90-41B0-8E26-26883093135A}"/>
          </ac:cxnSpMkLst>
        </pc:cxnChg>
        <pc:cxnChg chg="add del">
          <ac:chgData name="Piske, Jacob" userId="e9a47706-9895-49af-9d5b-c999903c7238" providerId="ADAL" clId="{CD6F3394-F067-4C5C-A52F-FC92320BB167}" dt="2018-10-11T14:54:16.086" v="386" actId="26606"/>
          <ac:cxnSpMkLst>
            <pc:docMk/>
            <pc:sldMk cId="1721171187" sldId="272"/>
            <ac:cxnSpMk id="42" creationId="{4CFC0432-3F90-41B0-8E26-26883093135A}"/>
          </ac:cxnSpMkLst>
        </pc:cxnChg>
        <pc:cxnChg chg="add del">
          <ac:chgData name="Piske, Jacob" userId="e9a47706-9895-49af-9d5b-c999903c7238" providerId="ADAL" clId="{CD6F3394-F067-4C5C-A52F-FC92320BB167}" dt="2018-10-11T14:54:19.343" v="388" actId="26606"/>
          <ac:cxnSpMkLst>
            <pc:docMk/>
            <pc:sldMk cId="1721171187" sldId="272"/>
            <ac:cxnSpMk id="49" creationId="{4CFC0432-3F90-41B0-8E26-26883093135A}"/>
          </ac:cxnSpMkLst>
        </pc:cxnChg>
        <pc:cxnChg chg="add del">
          <ac:chgData name="Piske, Jacob" userId="e9a47706-9895-49af-9d5b-c999903c7238" providerId="ADAL" clId="{CD6F3394-F067-4C5C-A52F-FC92320BB167}" dt="2018-10-11T14:54:28.318" v="392" actId="26606"/>
          <ac:cxnSpMkLst>
            <pc:docMk/>
            <pc:sldMk cId="1721171187" sldId="272"/>
            <ac:cxnSpMk id="62" creationId="{131F712A-6C37-480C-8AEB-432EF09E35BF}"/>
          </ac:cxnSpMkLst>
        </pc:cxnChg>
        <pc:cxnChg chg="add del">
          <ac:chgData name="Piske, Jacob" userId="e9a47706-9895-49af-9d5b-c999903c7238" providerId="ADAL" clId="{CD6F3394-F067-4C5C-A52F-FC92320BB167}" dt="2018-10-11T14:55:08.219" v="398" actId="26606"/>
          <ac:cxnSpMkLst>
            <pc:docMk/>
            <pc:sldMk cId="1721171187" sldId="272"/>
            <ac:cxnSpMk id="79" creationId="{AC29A6B1-EC94-4744-BE48-B764337E95BE}"/>
          </ac:cxnSpMkLst>
        </pc:cxnChg>
        <pc:cxnChg chg="add del">
          <ac:chgData name="Piske, Jacob" userId="e9a47706-9895-49af-9d5b-c999903c7238" providerId="ADAL" clId="{CD6F3394-F067-4C5C-A52F-FC92320BB167}" dt="2018-10-11T14:55:09.595" v="400" actId="26606"/>
          <ac:cxnSpMkLst>
            <pc:docMk/>
            <pc:sldMk cId="1721171187" sldId="272"/>
            <ac:cxnSpMk id="86" creationId="{E8EF2C47-53DA-4F9F-918A-F6057C8EB82D}"/>
          </ac:cxnSpMkLst>
        </pc:cxnChg>
        <pc:cxnChg chg="add del">
          <ac:chgData name="Piske, Jacob" userId="e9a47706-9895-49af-9d5b-c999903c7238" providerId="ADAL" clId="{CD6F3394-F067-4C5C-A52F-FC92320BB167}" dt="2018-10-11T14:55:43.021" v="406" actId="26606"/>
          <ac:cxnSpMkLst>
            <pc:docMk/>
            <pc:sldMk cId="1721171187" sldId="272"/>
            <ac:cxnSpMk id="91" creationId="{AC29A6B1-EC94-4744-BE48-B764337E95BE}"/>
          </ac:cxnSpMkLst>
        </pc:cxnChg>
        <pc:cxnChg chg="add del">
          <ac:chgData name="Piske, Jacob" userId="e9a47706-9895-49af-9d5b-c999903c7238" providerId="ADAL" clId="{CD6F3394-F067-4C5C-A52F-FC92320BB167}" dt="2018-10-11T14:55:43.021" v="406" actId="26606"/>
          <ac:cxnSpMkLst>
            <pc:docMk/>
            <pc:sldMk cId="1721171187" sldId="272"/>
            <ac:cxnSpMk id="100" creationId="{AC29A6B1-EC94-4744-BE48-B764337E95BE}"/>
          </ac:cxnSpMkLst>
        </pc:cxnChg>
      </pc:sldChg>
      <pc:sldChg chg="addSp modSp add">
        <pc:chgData name="Piske, Jacob" userId="e9a47706-9895-49af-9d5b-c999903c7238" providerId="ADAL" clId="{CD6F3394-F067-4C5C-A52F-FC92320BB167}" dt="2018-10-13T16:59:37.024" v="667" actId="20577"/>
        <pc:sldMkLst>
          <pc:docMk/>
          <pc:sldMk cId="4123594326" sldId="273"/>
        </pc:sldMkLst>
        <pc:spChg chg="mod">
          <ac:chgData name="Piske, Jacob" userId="e9a47706-9895-49af-9d5b-c999903c7238" providerId="ADAL" clId="{CD6F3394-F067-4C5C-A52F-FC92320BB167}" dt="2018-10-13T16:58:48.039" v="656"/>
          <ac:spMkLst>
            <pc:docMk/>
            <pc:sldMk cId="4123594326" sldId="273"/>
            <ac:spMk id="2" creationId="{003329F3-EFEF-4BCB-A092-FACB4D0F1540}"/>
          </ac:spMkLst>
        </pc:spChg>
        <pc:spChg chg="mod">
          <ac:chgData name="Piske, Jacob" userId="e9a47706-9895-49af-9d5b-c999903c7238" providerId="ADAL" clId="{CD6F3394-F067-4C5C-A52F-FC92320BB167}" dt="2018-10-13T16:59:37.024" v="667" actId="20577"/>
          <ac:spMkLst>
            <pc:docMk/>
            <pc:sldMk cId="4123594326" sldId="273"/>
            <ac:spMk id="3" creationId="{ACE56D2F-EB90-4A5D-B65C-303A4A567FD2}"/>
          </ac:spMkLst>
        </pc:spChg>
        <pc:spChg chg="add">
          <ac:chgData name="Piske, Jacob" userId="e9a47706-9895-49af-9d5b-c999903c7238" providerId="ADAL" clId="{CD6F3394-F067-4C5C-A52F-FC92320BB167}" dt="2018-10-11T14:54:39.890" v="394"/>
          <ac:spMkLst>
            <pc:docMk/>
            <pc:sldMk cId="4123594326" sldId="273"/>
            <ac:spMk id="4" creationId="{ADE44639-D83D-4133-BFDC-CEC118679480}"/>
          </ac:spMkLst>
        </pc:spChg>
        <pc:picChg chg="add mod">
          <ac:chgData name="Piske, Jacob" userId="e9a47706-9895-49af-9d5b-c999903c7238" providerId="ADAL" clId="{CD6F3394-F067-4C5C-A52F-FC92320BB167}" dt="2018-10-13T16:59:15.308" v="662" actId="1076"/>
          <ac:picMkLst>
            <pc:docMk/>
            <pc:sldMk cId="4123594326" sldId="273"/>
            <ac:picMk id="5" creationId="{DF38D871-4F76-444E-8FC0-EBC283B195ED}"/>
          </ac:picMkLst>
        </pc:picChg>
      </pc:sldChg>
      <pc:sldChg chg="modSp">
        <pc:chgData name="Piske, Jacob" userId="e9a47706-9895-49af-9d5b-c999903c7238" providerId="ADAL" clId="{CD6F3394-F067-4C5C-A52F-FC92320BB167}" dt="2018-10-13T16:45:11.612" v="441" actId="20577"/>
        <pc:sldMkLst>
          <pc:docMk/>
          <pc:sldMk cId="3288232660" sldId="274"/>
        </pc:sldMkLst>
        <pc:spChg chg="mod">
          <ac:chgData name="Piske, Jacob" userId="e9a47706-9895-49af-9d5b-c999903c7238" providerId="ADAL" clId="{CD6F3394-F067-4C5C-A52F-FC92320BB167}" dt="2018-10-13T16:45:11.612" v="441" actId="20577"/>
          <ac:spMkLst>
            <pc:docMk/>
            <pc:sldMk cId="3288232660" sldId="274"/>
            <ac:spMk id="2" creationId="{F2E7856F-984E-4E10-86FD-7A0668859DA1}"/>
          </ac:spMkLst>
        </pc:spChg>
      </pc:sldChg>
      <pc:sldChg chg="modSp">
        <pc:chgData name="Piske, Jacob" userId="e9a47706-9895-49af-9d5b-c999903c7238" providerId="ADAL" clId="{CD6F3394-F067-4C5C-A52F-FC92320BB167}" dt="2018-10-13T16:46:52.262" v="543" actId="20577"/>
        <pc:sldMkLst>
          <pc:docMk/>
          <pc:sldMk cId="2169903890" sldId="275"/>
        </pc:sldMkLst>
        <pc:spChg chg="mod">
          <ac:chgData name="Piske, Jacob" userId="e9a47706-9895-49af-9d5b-c999903c7238" providerId="ADAL" clId="{CD6F3394-F067-4C5C-A52F-FC92320BB167}" dt="2018-10-13T16:46:52.262" v="543" actId="20577"/>
          <ac:spMkLst>
            <pc:docMk/>
            <pc:sldMk cId="2169903890" sldId="275"/>
            <ac:spMk id="2" creationId="{A42E11E4-446A-48C9-947B-8B6F63F0A734}"/>
          </ac:spMkLst>
        </pc:spChg>
      </pc:sldChg>
      <pc:sldChg chg="modSp">
        <pc:chgData name="Piske, Jacob" userId="e9a47706-9895-49af-9d5b-c999903c7238" providerId="ADAL" clId="{CD6F3394-F067-4C5C-A52F-FC92320BB167}" dt="2018-10-13T16:47:08.649" v="560" actId="20577"/>
        <pc:sldMkLst>
          <pc:docMk/>
          <pc:sldMk cId="3705424475" sldId="276"/>
        </pc:sldMkLst>
        <pc:spChg chg="mod">
          <ac:chgData name="Piske, Jacob" userId="e9a47706-9895-49af-9d5b-c999903c7238" providerId="ADAL" clId="{CD6F3394-F067-4C5C-A52F-FC92320BB167}" dt="2018-10-13T16:47:08.649" v="560" actId="20577"/>
          <ac:spMkLst>
            <pc:docMk/>
            <pc:sldMk cId="3705424475" sldId="276"/>
            <ac:spMk id="2" creationId="{6F18BB35-D5F8-4512-BE34-44ED91D3D32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12E7-C1BC-4351-9756-0A3CAE9F322B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B0DF-7490-4B61-85C8-4DB37506BCC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67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12E7-C1BC-4351-9756-0A3CAE9F322B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B0DF-7490-4B61-85C8-4DB37506BC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7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12E7-C1BC-4351-9756-0A3CAE9F322B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B0DF-7490-4B61-85C8-4DB37506BC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8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12E7-C1BC-4351-9756-0A3CAE9F322B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B0DF-7490-4B61-85C8-4DB37506BC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4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12E7-C1BC-4351-9756-0A3CAE9F322B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B0DF-7490-4B61-85C8-4DB37506BCC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20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12E7-C1BC-4351-9756-0A3CAE9F322B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B0DF-7490-4B61-85C8-4DB37506BC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5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12E7-C1BC-4351-9756-0A3CAE9F322B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B0DF-7490-4B61-85C8-4DB37506BC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07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12E7-C1BC-4351-9756-0A3CAE9F322B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B0DF-7490-4B61-85C8-4DB37506BC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0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12E7-C1BC-4351-9756-0A3CAE9F322B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B0DF-7490-4B61-85C8-4DB37506BC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7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EA412E7-C1BC-4351-9756-0A3CAE9F322B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DEB0DF-7490-4B61-85C8-4DB37506BC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3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12E7-C1BC-4351-9756-0A3CAE9F322B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B0DF-7490-4B61-85C8-4DB37506BC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EA412E7-C1BC-4351-9756-0A3CAE9F322B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4DEB0DF-7490-4B61-85C8-4DB37506BCC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48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68901-39ED-44EB-925F-B1754C8EE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629" y="2467429"/>
            <a:ext cx="10087428" cy="2603061"/>
          </a:xfrm>
        </p:spPr>
        <p:txBody>
          <a:bodyPr>
            <a:noAutofit/>
          </a:bodyPr>
          <a:lstStyle/>
          <a:p>
            <a:r>
              <a:rPr lang="en-US" sz="4800" b="1" dirty="0">
                <a:effectLst/>
              </a:rPr>
              <a:t>Nitrate concentrations in streams as a function of Crop Cover in Midwestern Agricultural Watersheds: </a:t>
            </a:r>
            <a:br>
              <a:rPr lang="en-US" sz="4800" b="1" dirty="0">
                <a:effectLst/>
              </a:rPr>
            </a:br>
            <a:r>
              <a:rPr lang="en-US" sz="4800" b="1" dirty="0">
                <a:effectLst/>
              </a:rPr>
              <a:t>Assessing the role of corn and soybeans</a:t>
            </a:r>
            <a:r>
              <a:rPr lang="en-US" sz="4800" dirty="0">
                <a:effectLst/>
              </a:rPr>
              <a:t/>
            </a:r>
            <a:br>
              <a:rPr lang="en-US" sz="4800" dirty="0">
                <a:effectLst/>
              </a:rPr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9A83FB-81D3-433F-B439-E4657DDA0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5094522"/>
            <a:ext cx="9144000" cy="754025"/>
          </a:xfrm>
        </p:spPr>
        <p:txBody>
          <a:bodyPr/>
          <a:lstStyle/>
          <a:p>
            <a:r>
              <a:rPr lang="en-US" dirty="0"/>
              <a:t>Jacob </a:t>
            </a:r>
            <a:r>
              <a:rPr lang="en-US" dirty="0" smtClean="0"/>
              <a:t>Piske, Eric Peterson, Bill Perry</a:t>
            </a:r>
            <a:endParaRPr lang="en-US" dirty="0"/>
          </a:p>
        </p:txBody>
      </p:sp>
      <p:sp>
        <p:nvSpPr>
          <p:cNvPr id="4" name="AutoShape 2" descr="Image result for illinois state un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425" y="5667375"/>
            <a:ext cx="3838575" cy="11906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AutoShape 2" descr="Image result for illinois state un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425" y="5667375"/>
            <a:ext cx="3838575" cy="1190625"/>
          </a:xfrm>
          <a:prstGeom prst="rect">
            <a:avLst/>
          </a:prstGeom>
        </p:spPr>
      </p:pic>
      <p:sp>
        <p:nvSpPr>
          <p:cNvPr id="11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2" name="Rectangle 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3" name="Rectangle 7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7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0412BF2-DA4F-4460-AFA2-46F5F59611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008"/>
            <a:ext cx="4477110" cy="7755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Crop Percentages</a:t>
            </a:r>
          </a:p>
        </p:txBody>
      </p:sp>
      <p:pic>
        <p:nvPicPr>
          <p:cNvPr id="5" name="Picture Placeholder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E05C4FED-0857-4D41-B40C-82EC3836C049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" t="-1" r="1063" b="-1"/>
          <a:stretch/>
        </p:blipFill>
        <p:spPr>
          <a:xfrm>
            <a:off x="3082917" y="718967"/>
            <a:ext cx="8969829" cy="6058421"/>
          </a:xfrm>
          <a:prstGeom prst="rect">
            <a:avLst/>
          </a:prstGeom>
        </p:spPr>
      </p:pic>
      <p:sp>
        <p:nvSpPr>
          <p:cNvPr id="3" name="Rectangle 1"/>
          <p:cNvSpPr/>
          <p:nvPr/>
        </p:nvSpPr>
        <p:spPr>
          <a:xfrm>
            <a:off x="5831095" y="963461"/>
            <a:ext cx="742234" cy="5813927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5"/>
          <p:cNvSpPr/>
          <p:nvPr/>
        </p:nvSpPr>
        <p:spPr>
          <a:xfrm>
            <a:off x="8143337" y="963461"/>
            <a:ext cx="750498" cy="5813927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0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7856F-984E-4E10-86FD-7A0668859D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639"/>
            <a:ext cx="5295331" cy="14493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Yearly Corn vs. </a:t>
            </a:r>
            <a:r>
              <a:rPr lang="en-US" dirty="0"/>
              <a:t>NO</a:t>
            </a:r>
            <a:r>
              <a:rPr lang="en-US" baseline="-25000" dirty="0"/>
              <a:t>3</a:t>
            </a:r>
            <a:r>
              <a:rPr lang="en-US" dirty="0"/>
              <a:t>-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Weighted Flow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9" y="1532834"/>
            <a:ext cx="6654301" cy="3617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671" y="3442239"/>
            <a:ext cx="5197156" cy="3306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671" y="35510"/>
            <a:ext cx="5197156" cy="330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6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E11E4-446A-48C9-947B-8B6F63F0A7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638" y="137543"/>
            <a:ext cx="6124755" cy="113916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Yearly Soybean vs. </a:t>
            </a:r>
            <a:r>
              <a:rPr lang="en-US" dirty="0"/>
              <a:t>NO</a:t>
            </a:r>
            <a:r>
              <a:rPr lang="en-US" baseline="-25000" dirty="0"/>
              <a:t>3</a:t>
            </a:r>
            <a:r>
              <a:rPr lang="en-US" dirty="0"/>
              <a:t>-</a:t>
            </a: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Weighted Flow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494" y="3209634"/>
            <a:ext cx="5264988" cy="3050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494" y="65306"/>
            <a:ext cx="5264988" cy="3050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" y="1509742"/>
            <a:ext cx="6662928" cy="362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6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7856F-984E-4E10-86FD-7A0668859D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65826"/>
            <a:ext cx="5357004" cy="10588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Yearly Corn vs. </a:t>
            </a:r>
            <a:r>
              <a:rPr lang="en-US" dirty="0"/>
              <a:t>NO</a:t>
            </a:r>
            <a:r>
              <a:rPr lang="en-US" baseline="-25000" dirty="0"/>
              <a:t>3</a:t>
            </a:r>
            <a:r>
              <a:rPr lang="en-US" dirty="0"/>
              <a:t>- 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Load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61" y="3295899"/>
            <a:ext cx="5351251" cy="31003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62" y="69012"/>
            <a:ext cx="5351251" cy="3100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1" y="1713752"/>
            <a:ext cx="6596199" cy="34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E11E4-446A-48C9-947B-8B6F63F0A7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04453"/>
            <a:ext cx="6003985" cy="105727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Yearly Soybean vs. </a:t>
            </a:r>
            <a:r>
              <a:rPr lang="en-US" dirty="0"/>
              <a:t>NO</a:t>
            </a:r>
            <a:r>
              <a:rPr lang="en-US" baseline="-25000" dirty="0"/>
              <a:t>3</a:t>
            </a:r>
            <a:r>
              <a:rPr lang="en-US" dirty="0"/>
              <a:t>-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Load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42" y="3278647"/>
            <a:ext cx="5291657" cy="3065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42" y="82558"/>
            <a:ext cx="5291657" cy="3065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" y="1828919"/>
            <a:ext cx="6639314" cy="351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4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8BB35-D5F8-4512-BE34-44ED91D3D3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5661"/>
            <a:ext cx="5365630" cy="10588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Seasonal Corn vs. </a:t>
            </a:r>
            <a:r>
              <a:rPr lang="en-US" dirty="0"/>
              <a:t>NO</a:t>
            </a:r>
            <a:r>
              <a:rPr lang="en-US" baseline="-25000" dirty="0"/>
              <a:t>3</a:t>
            </a:r>
            <a:r>
              <a:rPr lang="en-US" dirty="0"/>
              <a:t>-</a:t>
            </a: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Weighted Flow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721" y="3493668"/>
            <a:ext cx="5166516" cy="3286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721" y="93821"/>
            <a:ext cx="5166516" cy="3261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8" y="1274524"/>
            <a:ext cx="5782562" cy="550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0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096E3-95E2-4781-A514-4396C28D38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1291"/>
            <a:ext cx="6055743" cy="10588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Seasonal Soybean vs. </a:t>
            </a:r>
            <a:r>
              <a:rPr lang="en-US" dirty="0"/>
              <a:t>NO</a:t>
            </a:r>
            <a:r>
              <a:rPr lang="en-US" baseline="-25000" dirty="0"/>
              <a:t>3</a:t>
            </a:r>
            <a:r>
              <a:rPr lang="en-US" dirty="0"/>
              <a:t>-</a:t>
            </a:r>
            <a:r>
              <a:rPr lang="en-US" sz="4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Weighted Flow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4" y="1140154"/>
            <a:ext cx="5881205" cy="5577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38" y="3438803"/>
            <a:ext cx="5173625" cy="3279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38" y="81291"/>
            <a:ext cx="5173626" cy="327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– Export vs. Crop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Collective Data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Export increases as corn increases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Export increases as soybean increases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7" y="3356974"/>
            <a:ext cx="5549200" cy="3016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73" y="3356974"/>
            <a:ext cx="5546660" cy="301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– Export vs. Crop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Individual Watersheds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Export decreases as corn increases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Export increases as soybean increases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831123"/>
            <a:ext cx="5334457" cy="3381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29" y="2831123"/>
            <a:ext cx="5334457" cy="338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F39FB-E819-4DB9-8F31-FF62A5301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Future 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C613C-4915-4E48-82F8-54DE45046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205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Relationship exist but not as expected.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Season Recap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Highest export in spring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Similar export in summer and fall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Lowest export in winter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Collect </a:t>
            </a:r>
            <a:r>
              <a:rPr lang="en-US" dirty="0"/>
              <a:t>crop and stream data for 2018</a:t>
            </a:r>
            <a:endParaRPr lang="en-US" dirty="0">
              <a:cs typeface="Calibri"/>
            </a:endParaRP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C0D53A3-F114-4F9C-8A8D-7B1F412D9E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" t="7072" r="12052" b="52061"/>
          <a:stretch/>
        </p:blipFill>
        <p:spPr>
          <a:xfrm>
            <a:off x="1457227" y="2231648"/>
            <a:ext cx="2869262" cy="184864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468483" y="2829464"/>
            <a:ext cx="638355" cy="3467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 t="51069" r="12411" b="6666"/>
          <a:stretch/>
        </p:blipFill>
        <p:spPr>
          <a:xfrm>
            <a:off x="5348378" y="2231648"/>
            <a:ext cx="2769716" cy="1910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t="6415" r="12648" b="53585"/>
          <a:stretch/>
        </p:blipFill>
        <p:spPr>
          <a:xfrm>
            <a:off x="8859330" y="2231648"/>
            <a:ext cx="2769716" cy="1801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39407" y="2829464"/>
            <a:ext cx="93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672731" y="2460132"/>
            <a:ext cx="1345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Collectively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9171060" y="2460132"/>
            <a:ext cx="1345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Individual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897267" y="2460132"/>
            <a:ext cx="1173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Hypothesis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4800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Nitrate Problems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Agricultural nonpoint source pollution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000" dirty="0"/>
              <a:t>Impairing the water quality in 70% of rivers and streams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Approximately 25% of the NO</a:t>
            </a:r>
            <a:r>
              <a:rPr lang="en-GB" sz="2400" baseline="-25000" dirty="0"/>
              <a:t>3</a:t>
            </a:r>
            <a:r>
              <a:rPr lang="en-GB" sz="2400" baseline="30000" dirty="0"/>
              <a:t>-</a:t>
            </a:r>
            <a:r>
              <a:rPr lang="en-GB" sz="2400" dirty="0"/>
              <a:t> in the stream system will remain mobile and continue to the Mississippi </a:t>
            </a:r>
            <a:r>
              <a:rPr lang="en-GB" sz="2400" dirty="0" smtClean="0"/>
              <a:t>River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chemeClr val="tx2"/>
                </a:solidFill>
              </a:rPr>
              <a:t>Contributes to Gulf of Mexico hypoxia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78" y="3191808"/>
            <a:ext cx="5186207" cy="30712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12978" y="649750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http://www.feedstuffs.com/news/court-dismisses-setting-pollution-diet-mississippi-river-basin</a:t>
            </a:r>
          </a:p>
        </p:txBody>
      </p:sp>
    </p:spTree>
    <p:extLst>
      <p:ext uri="{BB962C8B-B14F-4D97-AF65-F5344CB8AC3E}">
        <p14:creationId xmlns:p14="http://schemas.microsoft.com/office/powerpoint/2010/main" val="4031837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1EE6EE-0B14-4E05-81ED-95B4D491C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241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79029A-D15E-4EF8-BAF4-9889DC842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62" r="3" b="3"/>
          <a:stretch/>
        </p:blipFill>
        <p:spPr>
          <a:xfrm>
            <a:off x="8519490" y="2751147"/>
            <a:ext cx="3555205" cy="3428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7119073" cy="1325562"/>
          </a:xfrm>
        </p:spPr>
        <p:txBody>
          <a:bodyPr>
            <a:normAutofit/>
          </a:bodyPr>
          <a:lstStyle/>
          <a:p>
            <a:r>
              <a:rPr lang="en-US" dirty="0"/>
              <a:t>Agricultural Influence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7257618" cy="43513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Primary source of nutrients to surface water contamination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Fertilizer use, artificially drained areas, and decreased crop diversity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Average </a:t>
            </a:r>
            <a:r>
              <a:rPr lang="en-US" sz="2400" dirty="0"/>
              <a:t>163 kg ha</a:t>
            </a:r>
            <a:r>
              <a:rPr lang="en-US" sz="2400" baseline="30000" dirty="0"/>
              <a:t>-1 </a:t>
            </a:r>
            <a:r>
              <a:rPr lang="en-US" sz="2400" dirty="0"/>
              <a:t>N-fertilizers applied to corn </a:t>
            </a:r>
            <a:r>
              <a:rPr lang="en-US" sz="2400" dirty="0" smtClean="0"/>
              <a:t>(USDA, 2016</a:t>
            </a:r>
            <a:r>
              <a:rPr lang="en-US" sz="2400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Average 20 kg ha</a:t>
            </a:r>
            <a:r>
              <a:rPr lang="en-US" sz="2400" baseline="30000" dirty="0"/>
              <a:t>-1</a:t>
            </a:r>
            <a:r>
              <a:rPr lang="en-US" sz="2400" dirty="0"/>
              <a:t> N-fertilizers applied to soybeans </a:t>
            </a:r>
            <a:r>
              <a:rPr lang="en-US" sz="2400" dirty="0" smtClean="0"/>
              <a:t>(USDA, 2015</a:t>
            </a:r>
            <a:r>
              <a:rPr lang="en-US" sz="2400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F030BB-F988-4597-9979-C98382378EC5}"/>
              </a:ext>
            </a:extLst>
          </p:cNvPr>
          <p:cNvSpPr/>
          <p:nvPr/>
        </p:nvSpPr>
        <p:spPr>
          <a:xfrm>
            <a:off x="7737169" y="6503642"/>
            <a:ext cx="4454831" cy="250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http://www.dairymoos.com/shocking-news-the-weather-is-unpredictable/</a:t>
            </a:r>
          </a:p>
        </p:txBody>
      </p:sp>
    </p:spTree>
    <p:extLst>
      <p:ext uri="{BB962C8B-B14F-4D97-AF65-F5344CB8AC3E}">
        <p14:creationId xmlns:p14="http://schemas.microsoft.com/office/powerpoint/2010/main" val="6795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758CC-F4B1-4375-8D97-C9E9EDA0F9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3279999" cy="779763"/>
          </a:xfrm>
        </p:spPr>
        <p:txBody>
          <a:bodyPr>
            <a:normAutofit/>
          </a:bodyPr>
          <a:lstStyle/>
          <a:p>
            <a:r>
              <a:rPr lang="en-US" sz="3600" u="sng" dirty="0"/>
              <a:t>N-Fertilizer Rates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7" r="5618"/>
          <a:stretch/>
        </p:blipFill>
        <p:spPr>
          <a:xfrm>
            <a:off x="1447251" y="779763"/>
            <a:ext cx="9596179" cy="54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3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76">
            <a:extLst>
              <a:ext uri="{FF2B5EF4-FFF2-40B4-BE49-F238E27FC236}">
                <a16:creationId xmlns:a16="http://schemas.microsoft.com/office/drawing/2014/main" id="{2A7C97B8-2379-40E5-A95F-FB5E61A530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Agricultural Changes</a:t>
            </a:r>
          </a:p>
        </p:txBody>
      </p:sp>
      <p:pic>
        <p:nvPicPr>
          <p:cNvPr id="9" name="Picture 8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C80C100C-60DB-49AF-A7CF-84A3D38261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751"/>
          <a:stretch/>
        </p:blipFill>
        <p:spPr>
          <a:xfrm>
            <a:off x="215986" y="457200"/>
            <a:ext cx="7389500" cy="5665695"/>
          </a:xfrm>
          <a:prstGeom prst="rect">
            <a:avLst/>
          </a:prstGeom>
        </p:spPr>
      </p:pic>
      <p:cxnSp>
        <p:nvCxnSpPr>
          <p:cNvPr id="91" name="Straight Connector 78">
            <a:extLst>
              <a:ext uri="{FF2B5EF4-FFF2-40B4-BE49-F238E27FC236}">
                <a16:creationId xmlns:a16="http://schemas.microsoft.com/office/drawing/2014/main" id="{AC29A6B1-EC94-4744-BE48-B764337E95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2"/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Corn was grown in rotation with alfalfa and clovers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Increased availability of fertilizers and application rate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Intensive subsurface drainage (tile drains)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Current rotation is corn and soybean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859713" y="2198688"/>
            <a:ext cx="3689350" cy="3670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Corn was grown in rotation with alfalfa and clovers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Increased availability of fertilizers and application rate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Intensive subsurface drainage (tile drains)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Current rotation is corn and soybean</a:t>
            </a:r>
          </a:p>
        </p:txBody>
      </p:sp>
      <p:sp>
        <p:nvSpPr>
          <p:cNvPr id="92" name="Rectangle 80">
            <a:extLst>
              <a:ext uri="{FF2B5EF4-FFF2-40B4-BE49-F238E27FC236}">
                <a16:creationId xmlns:a16="http://schemas.microsoft.com/office/drawing/2014/main" id="{863FF3CE-53DE-41A6-A8DF-EE8A85EDCF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Rectangle 82">
            <a:extLst>
              <a:ext uri="{FF2B5EF4-FFF2-40B4-BE49-F238E27FC236}">
                <a16:creationId xmlns:a16="http://schemas.microsoft.com/office/drawing/2014/main" id="{B0F0D992-B6E9-451D-A97E-B81C761D08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151336" y="5172266"/>
            <a:ext cx="1454150" cy="927100"/>
            <a:chOff x="111144676" y="112471200"/>
            <a:chExt cx="1452900" cy="92727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11981803" y="112522716"/>
              <a:ext cx="244699" cy="257577"/>
            </a:xfrm>
            <a:prstGeom prst="rect">
              <a:avLst/>
            </a:prstGeom>
            <a:solidFill>
              <a:srgbClr val="FFD300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11981803" y="112864409"/>
              <a:ext cx="244699" cy="257577"/>
            </a:xfrm>
            <a:prstGeom prst="rect">
              <a:avLst/>
            </a:prstGeom>
            <a:solidFill>
              <a:srgbClr val="267300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11144676" y="112471200"/>
              <a:ext cx="1452900" cy="927279"/>
            </a:xfrm>
            <a:prstGeom prst="rect">
              <a:avLst/>
            </a:prstGeom>
            <a:noFill/>
            <a:ln w="317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Corn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Soybeans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11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01280-D217-4188-8214-854A31E1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Question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63198-E1A2-477C-8BBC-BE96FF89D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Does a relationship exist between nitrate export and crop type (corn or soybean)?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Does nitrate export vary seasonally?</a:t>
            </a:r>
            <a:endParaRPr lang="en-US" sz="2400" dirty="0"/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C0D53A3-F114-4F9C-8A8D-7B1F412D9E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" t="4289" r="10489" b="50607"/>
          <a:stretch/>
        </p:blipFill>
        <p:spPr>
          <a:xfrm>
            <a:off x="3846744" y="2365179"/>
            <a:ext cx="3781608" cy="2638767"/>
          </a:xfrm>
          <a:prstGeom prst="rect">
            <a:avLst/>
          </a:prstGeom>
        </p:spPr>
      </p:pic>
      <p:pic>
        <p:nvPicPr>
          <p:cNvPr id="5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C0D53A3-F114-4F9C-8A8D-7B1F412D9E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" t="4289" r="10489" b="50607"/>
          <a:stretch/>
        </p:blipFill>
        <p:spPr>
          <a:xfrm>
            <a:off x="3846744" y="2365179"/>
            <a:ext cx="3781608" cy="263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7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36CBF-2D6E-432F-BCCE-2FE714E463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786559" cy="21034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Watersheds</a:t>
            </a:r>
            <a:endParaRPr lang="en-US" sz="44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8722DCC-ACAA-4BC6-AA73-23F459F8FC87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3"/>
          <a:stretch/>
        </p:blipFill>
        <p:spPr>
          <a:xfrm>
            <a:off x="2786559" y="103517"/>
            <a:ext cx="9257809" cy="649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6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D839-2C2A-4EAE-A639-6637DEA81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5CD80-89A0-468F-B9C8-43F27BB7B2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Continuous </a:t>
            </a:r>
            <a:r>
              <a:rPr lang="en-GB" sz="2400" dirty="0"/>
              <a:t>NO</a:t>
            </a:r>
            <a:r>
              <a:rPr lang="en-GB" sz="2400" baseline="-25000" dirty="0"/>
              <a:t>3</a:t>
            </a:r>
            <a:r>
              <a:rPr lang="en-GB" sz="2400" baseline="30000" dirty="0"/>
              <a:t>- </a:t>
            </a:r>
            <a:r>
              <a:rPr lang="en-US" sz="2400" dirty="0"/>
              <a:t>-N concentrations (mg/L) and discharge (</a:t>
            </a:r>
            <a:r>
              <a:rPr lang="en-US" sz="2400" dirty="0" smtClean="0"/>
              <a:t>Q, </a:t>
            </a:r>
            <a:r>
              <a:rPr lang="en-US" sz="2400" dirty="0"/>
              <a:t>m³) were downloaded from the USGS Water Science Center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Data ranges from 2008 to 2017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7B973-BF40-4E53-A4D2-3C55FFFCE028}"/>
              </a:ext>
            </a:extLst>
          </p:cNvPr>
          <p:cNvSpPr txBox="1"/>
          <p:nvPr/>
        </p:nvSpPr>
        <p:spPr>
          <a:xfrm>
            <a:off x="6881812" y="6037105"/>
            <a:ext cx="2875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Table sorted by percent agriculture 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4965578-E91A-47E4-8350-1AFFF579AB6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86807496"/>
              </p:ext>
            </p:extLst>
          </p:nvPr>
        </p:nvGraphicFramePr>
        <p:xfrm>
          <a:off x="6035039" y="1845734"/>
          <a:ext cx="5838092" cy="4504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9506">
                  <a:extLst>
                    <a:ext uri="{9D8B030D-6E8A-4147-A177-3AD203B41FA5}">
                      <a16:colId xmlns:a16="http://schemas.microsoft.com/office/drawing/2014/main" val="3007394018"/>
                    </a:ext>
                  </a:extLst>
                </a:gridCol>
                <a:gridCol w="1712982">
                  <a:extLst>
                    <a:ext uri="{9D8B030D-6E8A-4147-A177-3AD203B41FA5}">
                      <a16:colId xmlns:a16="http://schemas.microsoft.com/office/drawing/2014/main" val="317188800"/>
                    </a:ext>
                  </a:extLst>
                </a:gridCol>
                <a:gridCol w="1048714">
                  <a:extLst>
                    <a:ext uri="{9D8B030D-6E8A-4147-A177-3AD203B41FA5}">
                      <a16:colId xmlns:a16="http://schemas.microsoft.com/office/drawing/2014/main" val="2019137214"/>
                    </a:ext>
                  </a:extLst>
                </a:gridCol>
                <a:gridCol w="1123445">
                  <a:extLst>
                    <a:ext uri="{9D8B030D-6E8A-4147-A177-3AD203B41FA5}">
                      <a16:colId xmlns:a16="http://schemas.microsoft.com/office/drawing/2014/main" val="3966135353"/>
                    </a:ext>
                  </a:extLst>
                </a:gridCol>
                <a:gridCol w="1123445">
                  <a:extLst>
                    <a:ext uri="{9D8B030D-6E8A-4147-A177-3AD203B41FA5}">
                      <a16:colId xmlns:a16="http://schemas.microsoft.com/office/drawing/2014/main" val="3125139123"/>
                    </a:ext>
                  </a:extLst>
                </a:gridCol>
              </a:tblGrid>
              <a:tr h="5784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USGS Station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River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Watershed Area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(km²)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Percent Agriculture (2017)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NO</a:t>
                      </a:r>
                      <a:r>
                        <a:rPr lang="en-US" sz="1300" baseline="30000" dirty="0">
                          <a:effectLst/>
                        </a:rPr>
                        <a:t>3</a:t>
                      </a:r>
                      <a:r>
                        <a:rPr lang="en-US" sz="1300" dirty="0">
                          <a:effectLst/>
                        </a:rPr>
                        <a:t> Availability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1338527"/>
                  </a:ext>
                </a:extLst>
              </a:tr>
              <a:tr h="3827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3336850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Spoon River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106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92.18%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2013 – 2017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1926119"/>
                  </a:ext>
                </a:extLst>
              </a:tr>
              <a:tr h="3827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5554300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Indian Creek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175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91.65%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2011 – 2017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0875226"/>
                  </a:ext>
                </a:extLst>
              </a:tr>
              <a:tr h="3827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5482300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North Raccoon River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1813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84.26%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2008 – 2017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533501"/>
                  </a:ext>
                </a:extLst>
              </a:tr>
              <a:tr h="3827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5482500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Raccoon River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4195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84.02%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2008 – 2017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0515874"/>
                  </a:ext>
                </a:extLst>
              </a:tr>
              <a:tr h="3827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5447500</a:t>
                      </a:r>
                      <a:endParaRPr lang="en-US" sz="13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Green River</a:t>
                      </a:r>
                      <a:endParaRPr lang="en-US" sz="13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2597</a:t>
                      </a:r>
                      <a:endParaRPr lang="en-US" sz="13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81.53%</a:t>
                      </a:r>
                      <a:endParaRPr lang="en-US" sz="13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</a:rPr>
                        <a:t>2015 – 2017</a:t>
                      </a:r>
                      <a:endParaRPr lang="en-US" sz="13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9116355"/>
                  </a:ext>
                </a:extLst>
              </a:tr>
              <a:tr h="3827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5524500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Iroquois River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1162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78.49%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2015 – 2017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385394"/>
                  </a:ext>
                </a:extLst>
              </a:tr>
              <a:tr h="3827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5464420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Cedar River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16425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75.85%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2012 – 2017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9580594"/>
                  </a:ext>
                </a:extLst>
              </a:tr>
              <a:tr h="3827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5465500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Iowa River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32375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70.76%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2009 – 2017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9990780"/>
                  </a:ext>
                </a:extLst>
              </a:tr>
              <a:tr h="3827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6481000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Big Sioux River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10170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59.17%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2017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2290218"/>
                  </a:ext>
                </a:extLst>
              </a:tr>
              <a:tr h="3827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6892350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Kansas River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154767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44.15%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2013 – 2017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567364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519" r="10479"/>
          <a:stretch/>
        </p:blipFill>
        <p:spPr>
          <a:xfrm>
            <a:off x="107817" y="4046284"/>
            <a:ext cx="6018663" cy="1216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35038" y="6417647"/>
            <a:ext cx="2085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Table sorted by percent agriculture.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555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329F3-EFEF-4BCB-A092-FACB4D0F1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Data Categorization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242698" y="1888866"/>
            <a:ext cx="4912982" cy="3556623"/>
            <a:chOff x="1183017" y="1848799"/>
            <a:chExt cx="4912982" cy="3556623"/>
          </a:xfrm>
        </p:grpSpPr>
        <p:pic>
          <p:nvPicPr>
            <p:cNvPr id="8" name="Picture 8" descr="A large green field with trees in the background&#10;&#10;Description generated with very high confidence">
              <a:extLst>
                <a:ext uri="{FF2B5EF4-FFF2-40B4-BE49-F238E27FC236}">
                  <a16:creationId xmlns:a16="http://schemas.microsoft.com/office/drawing/2014/main" id="{1DE67F90-7272-4234-8826-15055A29A7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026" r="11321" b="-1"/>
            <a:stretch/>
          </p:blipFill>
          <p:spPr>
            <a:xfrm>
              <a:off x="3719802" y="1906673"/>
              <a:ext cx="2376058" cy="1655073"/>
            </a:xfrm>
            <a:prstGeom prst="rect">
              <a:avLst/>
            </a:prstGeom>
          </p:spPr>
        </p:pic>
        <p:pic>
          <p:nvPicPr>
            <p:cNvPr id="6" name="Picture 6" descr="A truck driving down a dirt road&#10;&#10;Description generated with very high confidence">
              <a:extLst>
                <a:ext uri="{FF2B5EF4-FFF2-40B4-BE49-F238E27FC236}">
                  <a16:creationId xmlns:a16="http://schemas.microsoft.com/office/drawing/2014/main" id="{45F2862D-DC68-418F-A75C-B1CA1F92C6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3" r="3463" b="4"/>
            <a:stretch/>
          </p:blipFill>
          <p:spPr>
            <a:xfrm>
              <a:off x="1183157" y="1848799"/>
              <a:ext cx="2376057" cy="1655073"/>
            </a:xfrm>
            <a:prstGeom prst="rect">
              <a:avLst/>
            </a:prstGeom>
          </p:spPr>
        </p:pic>
        <p:pic>
          <p:nvPicPr>
            <p:cNvPr id="10" name="Picture 10" descr="A large machine in a field&#10;&#10;Description generated with high confidence">
              <a:extLst>
                <a:ext uri="{FF2B5EF4-FFF2-40B4-BE49-F238E27FC236}">
                  <a16:creationId xmlns:a16="http://schemas.microsoft.com/office/drawing/2014/main" id="{B20D861C-89F7-4184-84D4-47586C517A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90" r="21957" b="-1"/>
            <a:stretch/>
          </p:blipFill>
          <p:spPr>
            <a:xfrm>
              <a:off x="1183017" y="3750349"/>
              <a:ext cx="2376058" cy="1655073"/>
            </a:xfrm>
            <a:prstGeom prst="rect">
              <a:avLst/>
            </a:prstGeom>
          </p:spPr>
        </p:pic>
        <p:pic>
          <p:nvPicPr>
            <p:cNvPr id="12" name="Picture 12" descr="A picture containing grass, outdoor, sky, fence&#10;&#10;Description generated with very high confidence">
              <a:extLst>
                <a:ext uri="{FF2B5EF4-FFF2-40B4-BE49-F238E27FC236}">
                  <a16:creationId xmlns:a16="http://schemas.microsoft.com/office/drawing/2014/main" id="{F545B1FA-595F-4D03-9569-7697A59B5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91" r="-2" b="-2"/>
            <a:stretch/>
          </p:blipFill>
          <p:spPr>
            <a:xfrm>
              <a:off x="3719942" y="3732259"/>
              <a:ext cx="2376057" cy="1655072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56D2F-EB90-4A5D-B65C-303A4A567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88866"/>
            <a:ext cx="480404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Year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April 1 to March 31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Seasons (Hanrahan et al, 2018)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Spring – April  1 to June 30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Summer – July 1 to September 30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Fall – October 1 to December 31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Winter – January 1 to March 31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520</Words>
  <Application>Microsoft Office PowerPoint</Application>
  <PresentationFormat>Widescreen</PresentationFormat>
  <Paragraphs>141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Retrospect</vt:lpstr>
      <vt:lpstr>Nitrate concentrations in streams as a function of Crop Cover in Midwestern Agricultural Watersheds:  Assessing the role of corn and soybeans </vt:lpstr>
      <vt:lpstr>Nitrate Problems </vt:lpstr>
      <vt:lpstr>Agricultural Influence</vt:lpstr>
      <vt:lpstr>N-Fertilizer Rates</vt:lpstr>
      <vt:lpstr>Agricultural Changes</vt:lpstr>
      <vt:lpstr>Research Question </vt:lpstr>
      <vt:lpstr>Watersheds</vt:lpstr>
      <vt:lpstr>Stream Data</vt:lpstr>
      <vt:lpstr>Data Categorization  </vt:lpstr>
      <vt:lpstr>Crop Percentages</vt:lpstr>
      <vt:lpstr>Yearly Corn vs. NO3-Weighted Flow </vt:lpstr>
      <vt:lpstr>Yearly Soybean vs. NO3- Weighted Flow </vt:lpstr>
      <vt:lpstr>Yearly Corn vs. NO3- Load </vt:lpstr>
      <vt:lpstr>Yearly Soybean vs. NO3- Load</vt:lpstr>
      <vt:lpstr>Seasonal Corn vs. NO3- Weighted Flow </vt:lpstr>
      <vt:lpstr>Seasonal Soybean vs. NO3- Weighted Flow</vt:lpstr>
      <vt:lpstr>Relationship – Export vs. Crop Type</vt:lpstr>
      <vt:lpstr>Relationship – Export vs. Crop Type</vt:lpstr>
      <vt:lpstr>Conclusions &amp; Future Work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Nitrate concentrations in streams as a function of Crop Cover in Midwestern Agricultural Watersheds:  Assessing the role of corn and soybeans </dc:title>
  <dc:creator>Jacob Piske</dc:creator>
  <cp:lastModifiedBy>Piske, Jacob</cp:lastModifiedBy>
  <cp:revision>56</cp:revision>
  <dcterms:created xsi:type="dcterms:W3CDTF">2018-10-23T16:21:02Z</dcterms:created>
  <dcterms:modified xsi:type="dcterms:W3CDTF">2018-10-31T14:52:28Z</dcterms:modified>
</cp:coreProperties>
</file>