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notesMasterIdLst>
    <p:notesMasterId r:id="rId3"/>
  </p:notesMasterIdLst>
  <p:sldIdLst>
    <p:sldId id="256" r:id="rId2"/>
  </p:sldIdLst>
  <p:sldSz cx="32918400" cy="19202400"/>
  <p:notesSz cx="9144000" cy="6858000"/>
  <p:defaultTextStyle>
    <a:defPPr>
      <a:defRPr lang="en-US"/>
    </a:defPPr>
    <a:lvl1pPr marL="0" algn="l" defTabSz="2664744" rtl="0" eaLnBrk="1" latinLnBrk="0" hangingPunct="1">
      <a:defRPr sz="5200" kern="1200">
        <a:solidFill>
          <a:schemeClr val="tx1"/>
        </a:solidFill>
        <a:latin typeface="+mn-lt"/>
        <a:ea typeface="+mn-ea"/>
        <a:cs typeface="+mn-cs"/>
      </a:defRPr>
    </a:lvl1pPr>
    <a:lvl2pPr marL="1332372" algn="l" defTabSz="2664744" rtl="0" eaLnBrk="1" latinLnBrk="0" hangingPunct="1">
      <a:defRPr sz="5200" kern="1200">
        <a:solidFill>
          <a:schemeClr val="tx1"/>
        </a:solidFill>
        <a:latin typeface="+mn-lt"/>
        <a:ea typeface="+mn-ea"/>
        <a:cs typeface="+mn-cs"/>
      </a:defRPr>
    </a:lvl2pPr>
    <a:lvl3pPr marL="2664744" algn="l" defTabSz="2664744" rtl="0" eaLnBrk="1" latinLnBrk="0" hangingPunct="1">
      <a:defRPr sz="5200" kern="1200">
        <a:solidFill>
          <a:schemeClr val="tx1"/>
        </a:solidFill>
        <a:latin typeface="+mn-lt"/>
        <a:ea typeface="+mn-ea"/>
        <a:cs typeface="+mn-cs"/>
      </a:defRPr>
    </a:lvl3pPr>
    <a:lvl4pPr marL="3997117" algn="l" defTabSz="2664744" rtl="0" eaLnBrk="1" latinLnBrk="0" hangingPunct="1">
      <a:defRPr sz="5200" kern="1200">
        <a:solidFill>
          <a:schemeClr val="tx1"/>
        </a:solidFill>
        <a:latin typeface="+mn-lt"/>
        <a:ea typeface="+mn-ea"/>
        <a:cs typeface="+mn-cs"/>
      </a:defRPr>
    </a:lvl4pPr>
    <a:lvl5pPr marL="5329489" algn="l" defTabSz="2664744" rtl="0" eaLnBrk="1" latinLnBrk="0" hangingPunct="1">
      <a:defRPr sz="5200" kern="1200">
        <a:solidFill>
          <a:schemeClr val="tx1"/>
        </a:solidFill>
        <a:latin typeface="+mn-lt"/>
        <a:ea typeface="+mn-ea"/>
        <a:cs typeface="+mn-cs"/>
      </a:defRPr>
    </a:lvl5pPr>
    <a:lvl6pPr marL="6661861" algn="l" defTabSz="2664744" rtl="0" eaLnBrk="1" latinLnBrk="0" hangingPunct="1">
      <a:defRPr sz="5200" kern="1200">
        <a:solidFill>
          <a:schemeClr val="tx1"/>
        </a:solidFill>
        <a:latin typeface="+mn-lt"/>
        <a:ea typeface="+mn-ea"/>
        <a:cs typeface="+mn-cs"/>
      </a:defRPr>
    </a:lvl6pPr>
    <a:lvl7pPr marL="7994233" algn="l" defTabSz="2664744" rtl="0" eaLnBrk="1" latinLnBrk="0" hangingPunct="1">
      <a:defRPr sz="5200" kern="1200">
        <a:solidFill>
          <a:schemeClr val="tx1"/>
        </a:solidFill>
        <a:latin typeface="+mn-lt"/>
        <a:ea typeface="+mn-ea"/>
        <a:cs typeface="+mn-cs"/>
      </a:defRPr>
    </a:lvl7pPr>
    <a:lvl8pPr marL="9326606" algn="l" defTabSz="2664744" rtl="0" eaLnBrk="1" latinLnBrk="0" hangingPunct="1">
      <a:defRPr sz="5200" kern="1200">
        <a:solidFill>
          <a:schemeClr val="tx1"/>
        </a:solidFill>
        <a:latin typeface="+mn-lt"/>
        <a:ea typeface="+mn-ea"/>
        <a:cs typeface="+mn-cs"/>
      </a:defRPr>
    </a:lvl8pPr>
    <a:lvl9pPr marL="10658978" algn="l" defTabSz="2664744" rtl="0" eaLnBrk="1" latinLnBrk="0" hangingPunct="1">
      <a:defRPr sz="5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07">
          <p15:clr>
            <a:srgbClr val="A4A3A4"/>
          </p15:clr>
        </p15:guide>
        <p15:guide id="2"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94660"/>
  </p:normalViewPr>
  <p:slideViewPr>
    <p:cSldViewPr snapToGrid="0">
      <p:cViewPr>
        <p:scale>
          <a:sx n="50" d="100"/>
          <a:sy n="50" d="100"/>
        </p:scale>
        <p:origin x="-3440" y="-2988"/>
      </p:cViewPr>
      <p:guideLst>
        <p:guide orient="horz" pos="3107"/>
        <p:guide pos="10368"/>
      </p:guideLst>
    </p:cSldViewPr>
  </p:slideViewPr>
  <p:notesTextViewPr>
    <p:cViewPr>
      <p:scale>
        <a:sx n="40" d="100"/>
        <a:sy n="4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E4F81DF3-D2EE-4C42-B5F9-0A541A91F071}" type="datetimeFigureOut">
              <a:rPr lang="en-US" smtClean="0"/>
              <a:pPr/>
              <a:t>11/16/2018</a:t>
            </a:fld>
            <a:endParaRPr lang="en-US"/>
          </a:p>
        </p:txBody>
      </p:sp>
      <p:sp>
        <p:nvSpPr>
          <p:cNvPr id="4" name="Slide Image Placeholder 3"/>
          <p:cNvSpPr>
            <a:spLocks noGrp="1" noRot="1" noChangeAspect="1"/>
          </p:cNvSpPr>
          <p:nvPr>
            <p:ph type="sldImg" idx="2"/>
          </p:nvPr>
        </p:nvSpPr>
        <p:spPr>
          <a:xfrm>
            <a:off x="2366963" y="514350"/>
            <a:ext cx="4410075"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1482D51A-0F7F-1149-9DF6-A7B2FB3E95E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482D51A-0F7F-1149-9DF6-A7B2FB3E95E7}"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5157216" y="1007714"/>
            <a:ext cx="26663904" cy="4122115"/>
          </a:xfrm>
          <a:prstGeom prst="rect">
            <a:avLst/>
          </a:prstGeom>
        </p:spPr>
        <p:txBody>
          <a:bodyPr anchor="b"/>
          <a:lstStyle>
            <a:lvl1pPr algn="l">
              <a:defRPr/>
            </a:lvl1pPr>
          </a:lstStyle>
          <a:p>
            <a:r>
              <a:rPr kumimoji="0" lang="en-US"/>
              <a:t>Click to edit Master title style</a:t>
            </a:r>
          </a:p>
        </p:txBody>
      </p:sp>
      <p:sp>
        <p:nvSpPr>
          <p:cNvPr id="22" name="Subtitle 21"/>
          <p:cNvSpPr>
            <a:spLocks noGrp="1"/>
          </p:cNvSpPr>
          <p:nvPr>
            <p:ph type="subTitle" idx="1"/>
          </p:nvPr>
        </p:nvSpPr>
        <p:spPr>
          <a:xfrm>
            <a:off x="5157216" y="5180179"/>
            <a:ext cx="26663904" cy="4907280"/>
          </a:xfrm>
          <a:prstGeom prst="rect">
            <a:avLst/>
          </a:prstGeom>
        </p:spPr>
        <p:txBody>
          <a:bodyPr tIns="0"/>
          <a:lstStyle>
            <a:lvl1pPr marL="89349" indent="0" algn="l">
              <a:buNone/>
              <a:defRPr sz="8500">
                <a:solidFill>
                  <a:schemeClr val="tx2">
                    <a:shade val="30000"/>
                    <a:satMod val="150000"/>
                  </a:schemeClr>
                </a:solidFill>
              </a:defRPr>
            </a:lvl1pPr>
            <a:lvl2pPr marL="1489146" indent="0" algn="ctr">
              <a:buNone/>
            </a:lvl2pPr>
            <a:lvl3pPr marL="2978292" indent="0" algn="ctr">
              <a:buNone/>
            </a:lvl3pPr>
            <a:lvl4pPr marL="4467438" indent="0" algn="ctr">
              <a:buNone/>
            </a:lvl4pPr>
            <a:lvl5pPr marL="5956584" indent="0" algn="ctr">
              <a:buNone/>
            </a:lvl5pPr>
            <a:lvl6pPr marL="7445731" indent="0" algn="ctr">
              <a:buNone/>
            </a:lvl6pPr>
            <a:lvl7pPr marL="8934877" indent="0" algn="ctr">
              <a:buNone/>
            </a:lvl7pPr>
            <a:lvl8pPr marL="10424023" indent="0" algn="ctr">
              <a:buNone/>
            </a:lvl8pPr>
            <a:lvl9pPr marL="11913169" indent="0" algn="ctr">
              <a:buNone/>
            </a:lvl9pPr>
          </a:lstStyle>
          <a:p>
            <a:r>
              <a:rPr kumimoji="0" lang="en-US"/>
              <a:t>Click to edit Master subtitle style</a:t>
            </a:r>
          </a:p>
        </p:txBody>
      </p:sp>
      <p:sp>
        <p:nvSpPr>
          <p:cNvPr id="7" name="Date Placeholder 6"/>
          <p:cNvSpPr>
            <a:spLocks noGrp="1"/>
          </p:cNvSpPr>
          <p:nvPr>
            <p:ph type="dt" sz="half" idx="10"/>
          </p:nvPr>
        </p:nvSpPr>
        <p:spPr>
          <a:xfrm>
            <a:off x="12893040" y="17655540"/>
            <a:ext cx="7680960" cy="1333500"/>
          </a:xfrm>
          <a:prstGeom prst="rect">
            <a:avLst/>
          </a:prstGeom>
        </p:spPr>
        <p:txBody>
          <a:bodyPr/>
          <a:lstStyle/>
          <a:p>
            <a:fld id="{544213AF-26F6-41FA-8D85-E2C5388D6E58}" type="datetimeFigureOut">
              <a:rPr lang="en-US" smtClean="0"/>
              <a:pPr/>
              <a:t>11/16/2018</a:t>
            </a:fld>
            <a:endParaRPr lang="en-US" dirty="0">
              <a:solidFill>
                <a:srgbClr val="FFFFFF"/>
              </a:solidFill>
            </a:endParaRPr>
          </a:p>
        </p:txBody>
      </p:sp>
      <p:sp>
        <p:nvSpPr>
          <p:cNvPr id="20" name="Footer Placeholder 19"/>
          <p:cNvSpPr>
            <a:spLocks noGrp="1"/>
          </p:cNvSpPr>
          <p:nvPr>
            <p:ph type="ftr" sz="quarter" idx="11"/>
          </p:nvPr>
        </p:nvSpPr>
        <p:spPr>
          <a:xfrm>
            <a:off x="20574000" y="17655540"/>
            <a:ext cx="10424160" cy="1333500"/>
          </a:xfrm>
          <a:prstGeom prst="rect">
            <a:avLst/>
          </a:prstGeom>
        </p:spPr>
        <p:txBody>
          <a:bodyPr/>
          <a:lstStyle/>
          <a:p>
            <a:endParaRPr kumimoji="0" lang="en-US">
              <a:solidFill>
                <a:schemeClr val="accent1">
                  <a:tint val="20000"/>
                </a:schemeClr>
              </a:solidFill>
            </a:endParaRPr>
          </a:p>
        </p:txBody>
      </p:sp>
      <p:sp>
        <p:nvSpPr>
          <p:cNvPr id="10" name="Slide Number Placeholder 9"/>
          <p:cNvSpPr>
            <a:spLocks noGrp="1"/>
          </p:cNvSpPr>
          <p:nvPr>
            <p:ph type="sldNum" sz="quarter" idx="12"/>
          </p:nvPr>
        </p:nvSpPr>
        <p:spPr>
          <a:xfrm>
            <a:off x="31009133" y="17655540"/>
            <a:ext cx="1645920" cy="1333500"/>
          </a:xfrm>
          <a:prstGeom prst="rect">
            <a:avLst/>
          </a:prstGeom>
        </p:spPr>
        <p:txBody>
          <a:bodyPr/>
          <a:lstStyle/>
          <a:p>
            <a:fld id="{D5BBC35B-A44B-4119-B8DA-DE9E3DFADA20}" type="slidenum">
              <a:rPr kumimoji="0" lang="en-US" smtClean="0"/>
              <a:pPr/>
              <a:t>‹#›</a:t>
            </a:fld>
            <a:endParaRPr kumimoji="0" lang="en-US" dirty="0">
              <a:solidFill>
                <a:srgbClr val="FFFFFF"/>
              </a:solidFill>
            </a:endParaRPr>
          </a:p>
        </p:txBody>
      </p:sp>
      <p:sp>
        <p:nvSpPr>
          <p:cNvPr id="8" name="Oval 7"/>
          <p:cNvSpPr/>
          <p:nvPr/>
        </p:nvSpPr>
        <p:spPr>
          <a:xfrm>
            <a:off x="3317159" y="3958645"/>
            <a:ext cx="757123" cy="58887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lIns="297829" tIns="148915" rIns="297829" bIns="148915" anchor="ctr"/>
          <a:lstStyle/>
          <a:p>
            <a:pPr algn="ctr" eaLnBrk="1" latinLnBrk="0" hangingPunct="1"/>
            <a:endParaRPr kumimoji="0" lang="en-US"/>
          </a:p>
        </p:txBody>
      </p:sp>
      <p:sp>
        <p:nvSpPr>
          <p:cNvPr id="9" name="Oval 8"/>
          <p:cNvSpPr/>
          <p:nvPr/>
        </p:nvSpPr>
        <p:spPr>
          <a:xfrm>
            <a:off x="4165834" y="3766045"/>
            <a:ext cx="230429" cy="179222"/>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lIns="297829" tIns="148915" rIns="297829" bIns="148915"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168189" y="768986"/>
            <a:ext cx="26993088" cy="3200400"/>
          </a:xfrm>
          <a:prstGeom prst="rect">
            <a:avLst/>
          </a:prstGeom>
        </p:spPr>
        <p:txBody>
          <a:bodyPr/>
          <a:lstStyle/>
          <a:p>
            <a:r>
              <a:rPr kumimoji="0" lang="en-US"/>
              <a:t>Click to edit Master title style</a:t>
            </a:r>
          </a:p>
        </p:txBody>
      </p:sp>
      <p:sp>
        <p:nvSpPr>
          <p:cNvPr id="3" name="Vertical Text Placeholder 2"/>
          <p:cNvSpPr>
            <a:spLocks noGrp="1"/>
          </p:cNvSpPr>
          <p:nvPr>
            <p:ph type="body" orient="vert" idx="1"/>
          </p:nvPr>
        </p:nvSpPr>
        <p:spPr>
          <a:xfrm>
            <a:off x="5168189" y="4053840"/>
            <a:ext cx="26993088" cy="13441680"/>
          </a:xfrm>
          <a:prstGeom prst="rect">
            <a:avLst/>
          </a:prstGeo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12893040" y="17655540"/>
            <a:ext cx="7680960" cy="1333500"/>
          </a:xfrm>
          <a:prstGeom prst="rect">
            <a:avLst/>
          </a:prstGeom>
        </p:spPr>
        <p:txBody>
          <a:bodyPr/>
          <a:lstStyle/>
          <a:p>
            <a:fld id="{544213AF-26F6-41FA-8D85-E2C5388D6E58}" type="datetimeFigureOut">
              <a:rPr lang="en-US" smtClean="0"/>
              <a:pPr/>
              <a:t>11/16/2018</a:t>
            </a:fld>
            <a:endParaRPr lang="en-US"/>
          </a:p>
        </p:txBody>
      </p:sp>
      <p:sp>
        <p:nvSpPr>
          <p:cNvPr id="5" name="Footer Placeholder 4"/>
          <p:cNvSpPr>
            <a:spLocks noGrp="1"/>
          </p:cNvSpPr>
          <p:nvPr>
            <p:ph type="ftr" sz="quarter" idx="11"/>
          </p:nvPr>
        </p:nvSpPr>
        <p:spPr>
          <a:xfrm>
            <a:off x="20574000" y="17655540"/>
            <a:ext cx="10424160" cy="1333500"/>
          </a:xfrm>
          <a:prstGeom prst="rect">
            <a:avLst/>
          </a:prstGeom>
        </p:spPr>
        <p:txBody>
          <a:bodyPr/>
          <a:lstStyle/>
          <a:p>
            <a:endParaRPr kumimoji="0" lang="en-US"/>
          </a:p>
        </p:txBody>
      </p:sp>
      <p:sp>
        <p:nvSpPr>
          <p:cNvPr id="6" name="Slide Number Placeholder 5"/>
          <p:cNvSpPr>
            <a:spLocks noGrp="1"/>
          </p:cNvSpPr>
          <p:nvPr>
            <p:ph type="sldNum" sz="quarter" idx="12"/>
          </p:nvPr>
        </p:nvSpPr>
        <p:spPr>
          <a:xfrm>
            <a:off x="31009133" y="17655540"/>
            <a:ext cx="1645920" cy="1333500"/>
          </a:xfrm>
          <a:prstGeom prst="rect">
            <a:avLst/>
          </a:prstGeom>
        </p:spPr>
        <p:txBody>
          <a:bodyPr/>
          <a:lstStyle/>
          <a:p>
            <a:fld id="{D5BBC35B-A44B-4119-B8DA-DE9E3DFADA20}"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688800" y="768991"/>
            <a:ext cx="6583680" cy="16384270"/>
          </a:xfrm>
          <a:prstGeom prst="rect">
            <a:avLst/>
          </a:prstGeo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0" y="768993"/>
            <a:ext cx="20025360" cy="16384270"/>
          </a:xfrm>
          <a:prstGeom prst="rect">
            <a:avLst/>
          </a:prstGeo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12893040" y="17655540"/>
            <a:ext cx="7680960" cy="1333500"/>
          </a:xfrm>
          <a:prstGeom prst="rect">
            <a:avLst/>
          </a:prstGeom>
        </p:spPr>
        <p:txBody>
          <a:bodyPr/>
          <a:lstStyle/>
          <a:p>
            <a:fld id="{544213AF-26F6-41FA-8D85-E2C5388D6E58}" type="datetimeFigureOut">
              <a:rPr lang="en-US" smtClean="0"/>
              <a:pPr/>
              <a:t>11/16/2018</a:t>
            </a:fld>
            <a:endParaRPr lang="en-US"/>
          </a:p>
        </p:txBody>
      </p:sp>
      <p:sp>
        <p:nvSpPr>
          <p:cNvPr id="5" name="Footer Placeholder 4"/>
          <p:cNvSpPr>
            <a:spLocks noGrp="1"/>
          </p:cNvSpPr>
          <p:nvPr>
            <p:ph type="ftr" sz="quarter" idx="11"/>
          </p:nvPr>
        </p:nvSpPr>
        <p:spPr>
          <a:xfrm>
            <a:off x="20574000" y="17655540"/>
            <a:ext cx="10424160" cy="1333500"/>
          </a:xfrm>
          <a:prstGeom prst="rect">
            <a:avLst/>
          </a:prstGeom>
        </p:spPr>
        <p:txBody>
          <a:bodyPr/>
          <a:lstStyle/>
          <a:p>
            <a:endParaRPr kumimoji="0" lang="en-US"/>
          </a:p>
        </p:txBody>
      </p:sp>
      <p:sp>
        <p:nvSpPr>
          <p:cNvPr id="6" name="Slide Number Placeholder 5"/>
          <p:cNvSpPr>
            <a:spLocks noGrp="1"/>
          </p:cNvSpPr>
          <p:nvPr>
            <p:ph type="sldNum" sz="quarter" idx="12"/>
          </p:nvPr>
        </p:nvSpPr>
        <p:spPr>
          <a:xfrm>
            <a:off x="31009133" y="17655540"/>
            <a:ext cx="1645920" cy="1333500"/>
          </a:xfrm>
          <a:prstGeom prst="rect">
            <a:avLst/>
          </a:prstGeom>
        </p:spPr>
        <p:txBody>
          <a:bodyPr/>
          <a:lstStyle/>
          <a:p>
            <a:fld id="{D5BBC35B-A44B-4119-B8DA-DE9E3DFADA20}" type="slidenum">
              <a:rPr kumimoji="0" lang="en-US" smtClean="0"/>
              <a:pPr/>
              <a:t>‹#›</a:t>
            </a:fld>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3060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68189" y="768986"/>
            <a:ext cx="26993088" cy="3200400"/>
          </a:xfrm>
          <a:prstGeom prst="rect">
            <a:avLst/>
          </a:prstGeom>
        </p:spPr>
        <p:txBody>
          <a:bodyPr/>
          <a:lstStyle/>
          <a:p>
            <a:r>
              <a:rPr kumimoji="0" lang="en-US"/>
              <a:t>Click to edit Master title style</a:t>
            </a:r>
          </a:p>
        </p:txBody>
      </p:sp>
      <p:sp>
        <p:nvSpPr>
          <p:cNvPr id="3" name="Content Placeholder 2"/>
          <p:cNvSpPr>
            <a:spLocks noGrp="1"/>
          </p:cNvSpPr>
          <p:nvPr>
            <p:ph idx="1"/>
          </p:nvPr>
        </p:nvSpPr>
        <p:spPr>
          <a:xfrm>
            <a:off x="5168189" y="4053840"/>
            <a:ext cx="26993088" cy="13441680"/>
          </a:xfrm>
          <a:prstGeom prst="rect">
            <a:avLst/>
          </a:prstGeo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12893040" y="17655540"/>
            <a:ext cx="7680960" cy="1333500"/>
          </a:xfrm>
          <a:prstGeom prst="rect">
            <a:avLst/>
          </a:prstGeom>
        </p:spPr>
        <p:txBody>
          <a:bodyPr/>
          <a:lstStyle/>
          <a:p>
            <a:fld id="{544213AF-26F6-41FA-8D85-E2C5388D6E58}" type="datetimeFigureOut">
              <a:rPr lang="en-US" smtClean="0"/>
              <a:pPr/>
              <a:t>11/16/2018</a:t>
            </a:fld>
            <a:endParaRPr lang="en-US"/>
          </a:p>
        </p:txBody>
      </p:sp>
      <p:sp>
        <p:nvSpPr>
          <p:cNvPr id="5" name="Footer Placeholder 4"/>
          <p:cNvSpPr>
            <a:spLocks noGrp="1"/>
          </p:cNvSpPr>
          <p:nvPr>
            <p:ph type="ftr" sz="quarter" idx="11"/>
          </p:nvPr>
        </p:nvSpPr>
        <p:spPr>
          <a:xfrm>
            <a:off x="20574000" y="17655540"/>
            <a:ext cx="10424160" cy="1333500"/>
          </a:xfrm>
          <a:prstGeom prst="rect">
            <a:avLst/>
          </a:prstGeom>
        </p:spPr>
        <p:txBody>
          <a:bodyPr/>
          <a:lstStyle/>
          <a:p>
            <a:endParaRPr kumimoji="0" lang="en-US"/>
          </a:p>
        </p:txBody>
      </p:sp>
      <p:sp>
        <p:nvSpPr>
          <p:cNvPr id="6" name="Slide Number Placeholder 5"/>
          <p:cNvSpPr>
            <a:spLocks noGrp="1"/>
          </p:cNvSpPr>
          <p:nvPr>
            <p:ph type="sldNum" sz="quarter" idx="12"/>
          </p:nvPr>
        </p:nvSpPr>
        <p:spPr>
          <a:xfrm>
            <a:off x="31009133" y="17655540"/>
            <a:ext cx="1645920" cy="1333500"/>
          </a:xfrm>
          <a:prstGeom prst="rect">
            <a:avLst/>
          </a:prstGeom>
        </p:spPr>
        <p:txBody>
          <a:bodyPr/>
          <a:lstStyle/>
          <a:p>
            <a:fld id="{D5BBC35B-A44B-4119-B8DA-DE9E3DFADA20}"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8218404" y="-151"/>
            <a:ext cx="24688800" cy="1920255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7829" tIns="148915" rIns="297829" bIns="148915" anchor="ctr"/>
          <a:lstStyle/>
          <a:p>
            <a:pPr algn="ctr" eaLnBrk="1" latinLnBrk="0" hangingPunct="1"/>
            <a:endParaRPr kumimoji="0" lang="en-US"/>
          </a:p>
        </p:txBody>
      </p:sp>
      <p:sp>
        <p:nvSpPr>
          <p:cNvPr id="2" name="Title 1"/>
          <p:cNvSpPr>
            <a:spLocks noGrp="1"/>
          </p:cNvSpPr>
          <p:nvPr>
            <p:ph type="title"/>
          </p:nvPr>
        </p:nvSpPr>
        <p:spPr>
          <a:xfrm>
            <a:off x="9282211" y="7280910"/>
            <a:ext cx="23042880" cy="6400800"/>
          </a:xfrm>
          <a:prstGeom prst="rect">
            <a:avLst/>
          </a:prstGeom>
        </p:spPr>
        <p:txBody>
          <a:bodyPr anchor="t"/>
          <a:lstStyle>
            <a:lvl1pPr algn="l">
              <a:lnSpc>
                <a:spcPts val="14657"/>
              </a:lnSpc>
              <a:buNone/>
              <a:defRPr sz="13000" b="1" cap="all"/>
            </a:lvl1pPr>
          </a:lstStyle>
          <a:p>
            <a:r>
              <a:rPr kumimoji="0" lang="en-US"/>
              <a:t>Click to edit Master title style</a:t>
            </a:r>
          </a:p>
        </p:txBody>
      </p:sp>
      <p:sp>
        <p:nvSpPr>
          <p:cNvPr id="3" name="Text Placeholder 2"/>
          <p:cNvSpPr>
            <a:spLocks noGrp="1"/>
          </p:cNvSpPr>
          <p:nvPr>
            <p:ph type="body" idx="1"/>
          </p:nvPr>
        </p:nvSpPr>
        <p:spPr>
          <a:xfrm>
            <a:off x="9282211" y="2987040"/>
            <a:ext cx="23042880" cy="4227194"/>
          </a:xfrm>
          <a:prstGeom prst="rect">
            <a:avLst/>
          </a:prstGeom>
        </p:spPr>
        <p:txBody>
          <a:bodyPr anchor="b"/>
          <a:lstStyle>
            <a:lvl1pPr marL="59566" indent="0">
              <a:lnSpc>
                <a:spcPts val="7491"/>
              </a:lnSpc>
              <a:spcBef>
                <a:spcPts val="0"/>
              </a:spcBef>
              <a:buNone/>
              <a:defRPr sz="6500">
                <a:solidFill>
                  <a:schemeClr val="tx2">
                    <a:shade val="30000"/>
                    <a:satMod val="150000"/>
                  </a:schemeClr>
                </a:solidFill>
              </a:defRPr>
            </a:lvl1pPr>
            <a:lvl2pPr>
              <a:buNone/>
              <a:defRPr sz="5900">
                <a:solidFill>
                  <a:schemeClr val="tx1">
                    <a:tint val="75000"/>
                  </a:schemeClr>
                </a:solidFill>
              </a:defRPr>
            </a:lvl2pPr>
            <a:lvl3pPr>
              <a:buNone/>
              <a:defRPr sz="5200">
                <a:solidFill>
                  <a:schemeClr val="tx1">
                    <a:tint val="75000"/>
                  </a:schemeClr>
                </a:solidFill>
              </a:defRPr>
            </a:lvl3pPr>
            <a:lvl4pPr>
              <a:buNone/>
              <a:defRPr sz="4600">
                <a:solidFill>
                  <a:schemeClr val="tx1">
                    <a:tint val="75000"/>
                  </a:schemeClr>
                </a:solidFill>
              </a:defRPr>
            </a:lvl4pPr>
            <a:lvl5pPr>
              <a:buNone/>
              <a:defRPr sz="46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12893040" y="17655540"/>
            <a:ext cx="7680960" cy="1333500"/>
          </a:xfrm>
          <a:prstGeom prst="rect">
            <a:avLst/>
          </a:prstGeom>
        </p:spPr>
        <p:txBody>
          <a:bodyPr/>
          <a:lstStyle/>
          <a:p>
            <a:fld id="{544213AF-26F6-41FA-8D85-E2C5388D6E58}" type="datetimeFigureOut">
              <a:rPr lang="en-US" smtClean="0"/>
              <a:pPr/>
              <a:t>11/16/2018</a:t>
            </a:fld>
            <a:endParaRPr lang="en-US"/>
          </a:p>
        </p:txBody>
      </p:sp>
      <p:sp>
        <p:nvSpPr>
          <p:cNvPr id="5" name="Footer Placeholder 4"/>
          <p:cNvSpPr>
            <a:spLocks noGrp="1"/>
          </p:cNvSpPr>
          <p:nvPr>
            <p:ph type="ftr" sz="quarter" idx="11"/>
          </p:nvPr>
        </p:nvSpPr>
        <p:spPr>
          <a:xfrm>
            <a:off x="20574000" y="17655540"/>
            <a:ext cx="10424160" cy="1333500"/>
          </a:xfrm>
          <a:prstGeom prst="rect">
            <a:avLst/>
          </a:prstGeom>
        </p:spPr>
        <p:txBody>
          <a:bodyPr/>
          <a:lstStyle/>
          <a:p>
            <a:endParaRPr kumimoji="0" lang="en-US"/>
          </a:p>
        </p:txBody>
      </p:sp>
      <p:sp>
        <p:nvSpPr>
          <p:cNvPr id="6" name="Slide Number Placeholder 5"/>
          <p:cNvSpPr>
            <a:spLocks noGrp="1"/>
          </p:cNvSpPr>
          <p:nvPr>
            <p:ph type="sldNum" sz="quarter" idx="12"/>
          </p:nvPr>
        </p:nvSpPr>
        <p:spPr>
          <a:xfrm>
            <a:off x="31009133" y="17655540"/>
            <a:ext cx="1645920" cy="1333500"/>
          </a:xfrm>
          <a:prstGeom prst="rect">
            <a:avLst/>
          </a:prstGeom>
        </p:spPr>
        <p:txBody>
          <a:bodyPr/>
          <a:lstStyle/>
          <a:p>
            <a:fld id="{D5BBC35B-A44B-4119-B8DA-DE9E3DFADA20}" type="slidenum">
              <a:rPr kumimoji="0" lang="en-US" smtClean="0"/>
              <a:pPr/>
              <a:t>‹#›</a:t>
            </a:fld>
            <a:endParaRPr kumimoji="0" lang="en-US"/>
          </a:p>
        </p:txBody>
      </p:sp>
      <p:sp>
        <p:nvSpPr>
          <p:cNvPr id="10" name="Rectangle 9"/>
          <p:cNvSpPr/>
          <p:nvPr/>
        </p:nvSpPr>
        <p:spPr bwMode="invGray">
          <a:xfrm>
            <a:off x="8229600" y="0"/>
            <a:ext cx="274320" cy="1920255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lIns="297829" tIns="148915" rIns="297829" bIns="148915" anchor="ctr"/>
          <a:lstStyle/>
          <a:p>
            <a:pPr algn="ctr" eaLnBrk="1" latinLnBrk="0" hangingPunct="1"/>
            <a:endParaRPr kumimoji="0" lang="en-US"/>
          </a:p>
        </p:txBody>
      </p:sp>
      <p:sp>
        <p:nvSpPr>
          <p:cNvPr id="8" name="Oval 7"/>
          <p:cNvSpPr/>
          <p:nvPr/>
        </p:nvSpPr>
        <p:spPr>
          <a:xfrm>
            <a:off x="7820356" y="7881037"/>
            <a:ext cx="757123" cy="58887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lIns="297829" tIns="148915" rIns="297829" bIns="148915" anchor="ctr"/>
          <a:lstStyle/>
          <a:p>
            <a:pPr algn="ctr" eaLnBrk="1" latinLnBrk="0" hangingPunct="1"/>
            <a:endParaRPr kumimoji="0" lang="en-US"/>
          </a:p>
        </p:txBody>
      </p:sp>
      <p:sp>
        <p:nvSpPr>
          <p:cNvPr id="9" name="Oval 8"/>
          <p:cNvSpPr/>
          <p:nvPr/>
        </p:nvSpPr>
        <p:spPr>
          <a:xfrm>
            <a:off x="8669030" y="7688436"/>
            <a:ext cx="230429" cy="179222"/>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lIns="297829" tIns="148915" rIns="297829" bIns="148915"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168189" y="768096"/>
            <a:ext cx="26993088" cy="3200400"/>
          </a:xfrm>
          <a:prstGeom prst="rect">
            <a:avLst/>
          </a:prstGeom>
        </p:spPr>
        <p:txBody>
          <a:bodyPr/>
          <a:lstStyle/>
          <a:p>
            <a:r>
              <a:rPr kumimoji="0" lang="en-US"/>
              <a:t>Click to edit Master title style</a:t>
            </a:r>
          </a:p>
        </p:txBody>
      </p:sp>
      <p:sp>
        <p:nvSpPr>
          <p:cNvPr id="3" name="Content Placeholder 2"/>
          <p:cNvSpPr>
            <a:spLocks noGrp="1"/>
          </p:cNvSpPr>
          <p:nvPr>
            <p:ph sz="half" idx="1"/>
          </p:nvPr>
        </p:nvSpPr>
        <p:spPr>
          <a:xfrm>
            <a:off x="5168189" y="4267200"/>
            <a:ext cx="13167360" cy="13057632"/>
          </a:xfrm>
          <a:prstGeom prst="rect">
            <a:avLst/>
          </a:prstGeom>
        </p:spPr>
        <p:txBody>
          <a:bodyPr/>
          <a:lstStyle>
            <a:lvl1pPr>
              <a:defRPr sz="9100"/>
            </a:lvl1pPr>
            <a:lvl2pPr>
              <a:defRPr sz="7800"/>
            </a:lvl2pPr>
            <a:lvl3pPr>
              <a:defRPr sz="6500"/>
            </a:lvl3pPr>
            <a:lvl4pPr>
              <a:defRPr sz="5900"/>
            </a:lvl4pPr>
            <a:lvl5pPr>
              <a:defRPr sz="59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18993917" y="4267200"/>
            <a:ext cx="13167360" cy="13057632"/>
          </a:xfrm>
          <a:prstGeom prst="rect">
            <a:avLst/>
          </a:prstGeom>
        </p:spPr>
        <p:txBody>
          <a:bodyPr/>
          <a:lstStyle>
            <a:lvl1pPr>
              <a:defRPr sz="9100"/>
            </a:lvl1pPr>
            <a:lvl2pPr>
              <a:defRPr sz="7800"/>
            </a:lvl2pPr>
            <a:lvl3pPr>
              <a:defRPr sz="6500"/>
            </a:lvl3pPr>
            <a:lvl4pPr>
              <a:defRPr sz="5900"/>
            </a:lvl4pPr>
            <a:lvl5pPr>
              <a:defRPr sz="59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12893040" y="17655540"/>
            <a:ext cx="7680960" cy="1333500"/>
          </a:xfrm>
          <a:prstGeom prst="rect">
            <a:avLst/>
          </a:prstGeom>
        </p:spPr>
        <p:txBody>
          <a:bodyPr/>
          <a:lstStyle/>
          <a:p>
            <a:fld id="{544213AF-26F6-41FA-8D85-E2C5388D6E58}" type="datetimeFigureOut">
              <a:rPr lang="en-US" smtClean="0"/>
              <a:pPr/>
              <a:t>11/16/2018</a:t>
            </a:fld>
            <a:endParaRPr lang="en-US"/>
          </a:p>
        </p:txBody>
      </p:sp>
      <p:sp>
        <p:nvSpPr>
          <p:cNvPr id="6" name="Footer Placeholder 5"/>
          <p:cNvSpPr>
            <a:spLocks noGrp="1"/>
          </p:cNvSpPr>
          <p:nvPr>
            <p:ph type="ftr" sz="quarter" idx="11"/>
          </p:nvPr>
        </p:nvSpPr>
        <p:spPr>
          <a:xfrm>
            <a:off x="20574000" y="17655540"/>
            <a:ext cx="10424160" cy="1333500"/>
          </a:xfrm>
          <a:prstGeom prst="rect">
            <a:avLst/>
          </a:prstGeom>
        </p:spPr>
        <p:txBody>
          <a:bodyPr/>
          <a:lstStyle/>
          <a:p>
            <a:endParaRPr kumimoji="0" lang="en-US"/>
          </a:p>
        </p:txBody>
      </p:sp>
      <p:sp>
        <p:nvSpPr>
          <p:cNvPr id="7" name="Slide Number Placeholder 6"/>
          <p:cNvSpPr>
            <a:spLocks noGrp="1"/>
          </p:cNvSpPr>
          <p:nvPr>
            <p:ph type="sldNum" sz="quarter" idx="12"/>
          </p:nvPr>
        </p:nvSpPr>
        <p:spPr>
          <a:xfrm>
            <a:off x="31009133" y="17655540"/>
            <a:ext cx="1645920" cy="1333500"/>
          </a:xfrm>
          <a:prstGeom prst="rect">
            <a:avLst/>
          </a:prstGeom>
        </p:spPr>
        <p:txBody>
          <a:bodyPr/>
          <a:lstStyle/>
          <a:p>
            <a:fld id="{D5BBC35B-A44B-4119-B8DA-DE9E3DFADA20}"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14448941"/>
            <a:ext cx="29626560" cy="3200400"/>
          </a:xfrm>
          <a:prstGeom prst="rect">
            <a:avLst/>
          </a:prstGeom>
        </p:spPr>
        <p:txBody>
          <a:bodyPr anchor="ctr"/>
          <a:lstStyle>
            <a:lvl1pPr algn="ctr">
              <a:defRPr sz="14700" b="1" cap="none" baseline="0"/>
            </a:lvl1pPr>
          </a:lstStyle>
          <a:p>
            <a:r>
              <a:rPr kumimoji="0" lang="en-US"/>
              <a:t>Click to edit Master title style</a:t>
            </a:r>
          </a:p>
        </p:txBody>
      </p:sp>
      <p:sp>
        <p:nvSpPr>
          <p:cNvPr id="3" name="Text Placeholder 2"/>
          <p:cNvSpPr>
            <a:spLocks noGrp="1"/>
          </p:cNvSpPr>
          <p:nvPr>
            <p:ph type="body" idx="1"/>
          </p:nvPr>
        </p:nvSpPr>
        <p:spPr>
          <a:xfrm>
            <a:off x="1645920" y="919178"/>
            <a:ext cx="14484096" cy="1792224"/>
          </a:xfrm>
          <a:prstGeom prst="rect">
            <a:avLst/>
          </a:prstGeom>
          <a:solidFill>
            <a:schemeClr val="bg1"/>
          </a:solidFill>
          <a:ln w="10795">
            <a:solidFill>
              <a:schemeClr val="bg1"/>
            </a:solidFill>
            <a:miter lim="800000"/>
          </a:ln>
        </p:spPr>
        <p:txBody>
          <a:bodyPr anchor="ctr"/>
          <a:lstStyle>
            <a:lvl1pPr marL="208480" indent="0" algn="l">
              <a:lnSpc>
                <a:spcPct val="100000"/>
              </a:lnSpc>
              <a:spcBef>
                <a:spcPts val="326"/>
              </a:spcBef>
              <a:buNone/>
              <a:defRPr sz="6200" b="0">
                <a:solidFill>
                  <a:schemeClr val="tx1"/>
                </a:solidFill>
              </a:defRPr>
            </a:lvl1pPr>
            <a:lvl2pPr>
              <a:buNone/>
              <a:defRPr sz="6500" b="1"/>
            </a:lvl2pPr>
            <a:lvl3pPr>
              <a:buNone/>
              <a:defRPr sz="5900" b="1"/>
            </a:lvl3pPr>
            <a:lvl4pPr>
              <a:buNone/>
              <a:defRPr sz="5200" b="1"/>
            </a:lvl4pPr>
            <a:lvl5pPr>
              <a:buNone/>
              <a:defRPr sz="52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16788384" y="919178"/>
            <a:ext cx="14484096" cy="1792224"/>
          </a:xfrm>
          <a:prstGeom prst="rect">
            <a:avLst/>
          </a:prstGeom>
          <a:solidFill>
            <a:schemeClr val="bg1"/>
          </a:solidFill>
          <a:ln w="10795">
            <a:solidFill>
              <a:schemeClr val="bg1"/>
            </a:solidFill>
            <a:miter lim="800000"/>
          </a:ln>
        </p:spPr>
        <p:txBody>
          <a:bodyPr anchor="ctr"/>
          <a:lstStyle>
            <a:lvl1pPr marL="208480" indent="0" algn="l">
              <a:lnSpc>
                <a:spcPct val="100000"/>
              </a:lnSpc>
              <a:spcBef>
                <a:spcPts val="326"/>
              </a:spcBef>
              <a:buNone/>
              <a:defRPr sz="6200" b="0">
                <a:solidFill>
                  <a:schemeClr val="tx1"/>
                </a:solidFill>
              </a:defRPr>
            </a:lvl1pPr>
            <a:lvl2pPr>
              <a:buNone/>
              <a:defRPr sz="6500" b="1"/>
            </a:lvl2pPr>
            <a:lvl3pPr>
              <a:buNone/>
              <a:defRPr sz="5900" b="1"/>
            </a:lvl3pPr>
            <a:lvl4pPr>
              <a:buNone/>
              <a:defRPr sz="5200" b="1"/>
            </a:lvl4pPr>
            <a:lvl5pPr>
              <a:buNone/>
              <a:defRPr sz="52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1645920" y="2714141"/>
            <a:ext cx="14484096" cy="11521440"/>
          </a:xfrm>
          <a:prstGeom prst="rect">
            <a:avLst/>
          </a:prstGeom>
          <a:ln w="10795">
            <a:solidFill>
              <a:schemeClr val="bg1"/>
            </a:solidFill>
            <a:prstDash val="dash"/>
            <a:miter lim="800000"/>
          </a:ln>
        </p:spPr>
        <p:txBody>
          <a:bodyPr/>
          <a:lstStyle>
            <a:lvl1pPr marL="1280666" indent="-893488">
              <a:lnSpc>
                <a:spcPct val="100000"/>
              </a:lnSpc>
              <a:spcBef>
                <a:spcPts val="2280"/>
              </a:spcBef>
              <a:defRPr sz="7800"/>
            </a:lvl1pPr>
            <a:lvl2pPr>
              <a:lnSpc>
                <a:spcPct val="100000"/>
              </a:lnSpc>
              <a:spcBef>
                <a:spcPts val="2280"/>
              </a:spcBef>
              <a:defRPr sz="6500"/>
            </a:lvl2pPr>
            <a:lvl3pPr>
              <a:lnSpc>
                <a:spcPct val="100000"/>
              </a:lnSpc>
              <a:spcBef>
                <a:spcPts val="2280"/>
              </a:spcBef>
              <a:defRPr sz="5900"/>
            </a:lvl3pPr>
            <a:lvl4pPr>
              <a:lnSpc>
                <a:spcPct val="100000"/>
              </a:lnSpc>
              <a:spcBef>
                <a:spcPts val="2280"/>
              </a:spcBef>
              <a:defRPr sz="5200"/>
            </a:lvl4pPr>
            <a:lvl5pPr>
              <a:lnSpc>
                <a:spcPct val="100000"/>
              </a:lnSpc>
              <a:spcBef>
                <a:spcPts val="2280"/>
              </a:spcBef>
              <a:defRPr sz="52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16788384" y="2714141"/>
            <a:ext cx="14484096" cy="11521440"/>
          </a:xfrm>
          <a:prstGeom prst="rect">
            <a:avLst/>
          </a:prstGeom>
          <a:ln w="10795">
            <a:solidFill>
              <a:schemeClr val="bg1"/>
            </a:solidFill>
            <a:prstDash val="dash"/>
            <a:miter lim="800000"/>
          </a:ln>
        </p:spPr>
        <p:txBody>
          <a:bodyPr/>
          <a:lstStyle>
            <a:lvl1pPr marL="1280666" indent="-893488">
              <a:lnSpc>
                <a:spcPct val="100000"/>
              </a:lnSpc>
              <a:spcBef>
                <a:spcPts val="2280"/>
              </a:spcBef>
              <a:defRPr sz="7800"/>
            </a:lvl1pPr>
            <a:lvl2pPr>
              <a:lnSpc>
                <a:spcPct val="100000"/>
              </a:lnSpc>
              <a:spcBef>
                <a:spcPts val="2280"/>
              </a:spcBef>
              <a:defRPr sz="6500"/>
            </a:lvl2pPr>
            <a:lvl3pPr>
              <a:lnSpc>
                <a:spcPct val="100000"/>
              </a:lnSpc>
              <a:spcBef>
                <a:spcPts val="2280"/>
              </a:spcBef>
              <a:defRPr sz="5900"/>
            </a:lvl3pPr>
            <a:lvl4pPr>
              <a:lnSpc>
                <a:spcPct val="100000"/>
              </a:lnSpc>
              <a:spcBef>
                <a:spcPts val="2280"/>
              </a:spcBef>
              <a:defRPr sz="5200"/>
            </a:lvl4pPr>
            <a:lvl5pPr>
              <a:lnSpc>
                <a:spcPct val="100000"/>
              </a:lnSpc>
              <a:spcBef>
                <a:spcPts val="2280"/>
              </a:spcBef>
              <a:defRPr sz="52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a:xfrm>
            <a:off x="12893040" y="17655540"/>
            <a:ext cx="7680960" cy="1333500"/>
          </a:xfrm>
          <a:prstGeom prst="rect">
            <a:avLst/>
          </a:prstGeom>
        </p:spPr>
        <p:txBody>
          <a:bodyPr/>
          <a:lstStyle/>
          <a:p>
            <a:fld id="{544213AF-26F6-41FA-8D85-E2C5388D6E58}" type="datetimeFigureOut">
              <a:rPr lang="en-US" smtClean="0"/>
              <a:pPr/>
              <a:t>11/16/2018</a:t>
            </a:fld>
            <a:endParaRPr lang="en-US"/>
          </a:p>
        </p:txBody>
      </p:sp>
      <p:sp>
        <p:nvSpPr>
          <p:cNvPr id="8" name="Footer Placeholder 7"/>
          <p:cNvSpPr>
            <a:spLocks noGrp="1"/>
          </p:cNvSpPr>
          <p:nvPr>
            <p:ph type="ftr" sz="quarter" idx="11"/>
          </p:nvPr>
        </p:nvSpPr>
        <p:spPr>
          <a:xfrm>
            <a:off x="20574000" y="17655540"/>
            <a:ext cx="10424160" cy="1333500"/>
          </a:xfrm>
          <a:prstGeom prst="rect">
            <a:avLst/>
          </a:prstGeom>
        </p:spPr>
        <p:txBody>
          <a:bodyPr/>
          <a:lstStyle/>
          <a:p>
            <a:endParaRPr kumimoji="0" lang="en-US"/>
          </a:p>
        </p:txBody>
      </p:sp>
      <p:sp>
        <p:nvSpPr>
          <p:cNvPr id="9" name="Slide Number Placeholder 8"/>
          <p:cNvSpPr>
            <a:spLocks noGrp="1"/>
          </p:cNvSpPr>
          <p:nvPr>
            <p:ph type="sldNum" sz="quarter" idx="12"/>
          </p:nvPr>
        </p:nvSpPr>
        <p:spPr>
          <a:xfrm>
            <a:off x="31009133" y="17655540"/>
            <a:ext cx="1645920" cy="1333500"/>
          </a:xfrm>
          <a:prstGeom prst="rect">
            <a:avLst/>
          </a:prstGeom>
        </p:spPr>
        <p:txBody>
          <a:bodyPr/>
          <a:lstStyle/>
          <a:p>
            <a:fld id="{D5BBC35B-A44B-4119-B8DA-DE9E3DFADA20}"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168189" y="768096"/>
            <a:ext cx="26993088" cy="3200400"/>
          </a:xfrm>
          <a:prstGeom prst="rect">
            <a:avLst/>
          </a:prstGeom>
        </p:spPr>
        <p:txBody>
          <a:bodyPr anchor="ctr"/>
          <a:lstStyle/>
          <a:p>
            <a:r>
              <a:rPr kumimoji="0" lang="en-US"/>
              <a:t>Click to edit Master title style</a:t>
            </a:r>
          </a:p>
        </p:txBody>
      </p:sp>
      <p:sp>
        <p:nvSpPr>
          <p:cNvPr id="3" name="Date Placeholder 2"/>
          <p:cNvSpPr>
            <a:spLocks noGrp="1"/>
          </p:cNvSpPr>
          <p:nvPr>
            <p:ph type="dt" sz="half" idx="10"/>
          </p:nvPr>
        </p:nvSpPr>
        <p:spPr>
          <a:xfrm>
            <a:off x="12893040" y="17655540"/>
            <a:ext cx="7680960" cy="1333500"/>
          </a:xfrm>
          <a:prstGeom prst="rect">
            <a:avLst/>
          </a:prstGeom>
        </p:spPr>
        <p:txBody>
          <a:bodyPr/>
          <a:lstStyle/>
          <a:p>
            <a:fld id="{544213AF-26F6-41FA-8D85-E2C5388D6E58}" type="datetimeFigureOut">
              <a:rPr lang="en-US" smtClean="0"/>
              <a:pPr/>
              <a:t>11/16/2018</a:t>
            </a:fld>
            <a:endParaRPr lang="en-US"/>
          </a:p>
        </p:txBody>
      </p:sp>
      <p:sp>
        <p:nvSpPr>
          <p:cNvPr id="4" name="Footer Placeholder 3"/>
          <p:cNvSpPr>
            <a:spLocks noGrp="1"/>
          </p:cNvSpPr>
          <p:nvPr>
            <p:ph type="ftr" sz="quarter" idx="11"/>
          </p:nvPr>
        </p:nvSpPr>
        <p:spPr>
          <a:xfrm>
            <a:off x="20574000" y="17655540"/>
            <a:ext cx="10424160" cy="1333500"/>
          </a:xfrm>
          <a:prstGeom prst="rect">
            <a:avLst/>
          </a:prstGeom>
        </p:spPr>
        <p:txBody>
          <a:bodyPr/>
          <a:lstStyle/>
          <a:p>
            <a:endParaRPr kumimoji="0" lang="en-US"/>
          </a:p>
        </p:txBody>
      </p:sp>
      <p:sp>
        <p:nvSpPr>
          <p:cNvPr id="5" name="Slide Number Placeholder 4"/>
          <p:cNvSpPr>
            <a:spLocks noGrp="1"/>
          </p:cNvSpPr>
          <p:nvPr>
            <p:ph type="sldNum" sz="quarter" idx="12"/>
          </p:nvPr>
        </p:nvSpPr>
        <p:spPr>
          <a:xfrm>
            <a:off x="31009133" y="17655540"/>
            <a:ext cx="1645920" cy="1333500"/>
          </a:xfrm>
          <a:prstGeom prst="rect">
            <a:avLst/>
          </a:prstGeom>
        </p:spPr>
        <p:txBody>
          <a:bodyPr/>
          <a:lstStyle/>
          <a:p>
            <a:fld id="{D5BBC35B-A44B-4119-B8DA-DE9E3DFADA20}"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653942" y="0"/>
            <a:ext cx="29264458" cy="192024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97829" tIns="148915" rIns="297829" bIns="148915" anchor="ctr"/>
          <a:lstStyle/>
          <a:p>
            <a:pPr algn="ctr" eaLnBrk="1" latinLnBrk="0" hangingPunct="1"/>
            <a:endParaRPr kumimoji="0" lang="en-US"/>
          </a:p>
        </p:txBody>
      </p:sp>
      <p:sp>
        <p:nvSpPr>
          <p:cNvPr id="2" name="Date Placeholder 1"/>
          <p:cNvSpPr>
            <a:spLocks noGrp="1"/>
          </p:cNvSpPr>
          <p:nvPr>
            <p:ph type="dt" sz="half" idx="10"/>
          </p:nvPr>
        </p:nvSpPr>
        <p:spPr>
          <a:xfrm>
            <a:off x="12893040" y="17655540"/>
            <a:ext cx="7680960" cy="1333500"/>
          </a:xfrm>
          <a:prstGeom prst="rect">
            <a:avLst/>
          </a:prstGeom>
        </p:spPr>
        <p:txBody>
          <a:bodyPr/>
          <a:lstStyle/>
          <a:p>
            <a:fld id="{544213AF-26F6-41FA-8D85-E2C5388D6E58}" type="datetimeFigureOut">
              <a:rPr lang="en-US" smtClean="0"/>
              <a:pPr/>
              <a:t>11/16/2018</a:t>
            </a:fld>
            <a:endParaRPr lang="en-US"/>
          </a:p>
        </p:txBody>
      </p:sp>
      <p:sp>
        <p:nvSpPr>
          <p:cNvPr id="3" name="Footer Placeholder 2"/>
          <p:cNvSpPr>
            <a:spLocks noGrp="1"/>
          </p:cNvSpPr>
          <p:nvPr>
            <p:ph type="ftr" sz="quarter" idx="11"/>
          </p:nvPr>
        </p:nvSpPr>
        <p:spPr>
          <a:xfrm>
            <a:off x="20574000" y="17655540"/>
            <a:ext cx="10424160" cy="1333500"/>
          </a:xfrm>
          <a:prstGeom prst="rect">
            <a:avLst/>
          </a:prstGeom>
        </p:spPr>
        <p:txBody>
          <a:bodyPr/>
          <a:lstStyle/>
          <a:p>
            <a:endParaRPr kumimoji="0" lang="en-US"/>
          </a:p>
        </p:txBody>
      </p:sp>
      <p:sp>
        <p:nvSpPr>
          <p:cNvPr id="4" name="Slide Number Placeholder 3"/>
          <p:cNvSpPr>
            <a:spLocks noGrp="1"/>
          </p:cNvSpPr>
          <p:nvPr>
            <p:ph type="sldNum" sz="quarter" idx="12"/>
          </p:nvPr>
        </p:nvSpPr>
        <p:spPr>
          <a:xfrm>
            <a:off x="31009133" y="17655540"/>
            <a:ext cx="1645920" cy="1333500"/>
          </a:xfrm>
          <a:prstGeom prst="rect">
            <a:avLst/>
          </a:prstGeom>
        </p:spPr>
        <p:txBody>
          <a:bodyPr/>
          <a:lstStyle/>
          <a:p>
            <a:fld id="{D5BBC35B-A44B-4119-B8DA-DE9E3DFADA20}" type="slidenum">
              <a:rPr kumimoji="0" lang="en-US" smtClean="0"/>
              <a:pPr/>
              <a:t>‹#›</a:t>
            </a:fld>
            <a:endParaRPr kumimoji="0" lang="en-US"/>
          </a:p>
        </p:txBody>
      </p:sp>
      <p:sp>
        <p:nvSpPr>
          <p:cNvPr id="6" name="Rectangle 5"/>
          <p:cNvSpPr/>
          <p:nvPr/>
        </p:nvSpPr>
        <p:spPr bwMode="invGray">
          <a:xfrm>
            <a:off x="3653943" y="-151"/>
            <a:ext cx="263347" cy="1920255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lIns="297829" tIns="148915" rIns="297829" bIns="148915"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606978"/>
            <a:ext cx="13716000" cy="3253740"/>
          </a:xfrm>
          <a:prstGeom prst="rect">
            <a:avLst/>
          </a:prstGeom>
          <a:ln>
            <a:noFill/>
          </a:ln>
        </p:spPr>
        <p:txBody>
          <a:bodyPr anchor="b"/>
          <a:lstStyle>
            <a:lvl1pPr algn="l">
              <a:lnSpc>
                <a:spcPts val="6514"/>
              </a:lnSpc>
              <a:buNone/>
              <a:defRPr sz="7200" b="1" cap="all" baseline="0"/>
            </a:lvl1pPr>
          </a:lstStyle>
          <a:p>
            <a:r>
              <a:rPr kumimoji="0" lang="en-US"/>
              <a:t>Click to edit Master title style</a:t>
            </a:r>
          </a:p>
        </p:txBody>
      </p:sp>
      <p:sp>
        <p:nvSpPr>
          <p:cNvPr id="3" name="Text Placeholder 2"/>
          <p:cNvSpPr>
            <a:spLocks noGrp="1"/>
          </p:cNvSpPr>
          <p:nvPr>
            <p:ph type="body" idx="2"/>
          </p:nvPr>
        </p:nvSpPr>
        <p:spPr>
          <a:xfrm>
            <a:off x="1645920" y="3939499"/>
            <a:ext cx="13716000" cy="1955800"/>
          </a:xfrm>
          <a:prstGeom prst="rect">
            <a:avLst/>
          </a:prstGeom>
        </p:spPr>
        <p:txBody>
          <a:bodyPr/>
          <a:lstStyle>
            <a:lvl1pPr marL="148915" indent="0">
              <a:lnSpc>
                <a:spcPct val="100000"/>
              </a:lnSpc>
              <a:spcBef>
                <a:spcPts val="0"/>
              </a:spcBef>
              <a:buNone/>
              <a:defRPr sz="4600"/>
            </a:lvl1pPr>
            <a:lvl2pPr>
              <a:buNone/>
              <a:defRPr sz="3900"/>
            </a:lvl2pPr>
            <a:lvl3pPr>
              <a:buNone/>
              <a:defRPr sz="3300"/>
            </a:lvl3pPr>
            <a:lvl4pPr>
              <a:buNone/>
              <a:defRPr sz="2900"/>
            </a:lvl4pPr>
            <a:lvl5pPr>
              <a:buNone/>
              <a:defRPr sz="2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1645920" y="5974082"/>
            <a:ext cx="29352240" cy="11179176"/>
          </a:xfrm>
          <a:prstGeom prst="rect">
            <a:avLst/>
          </a:prstGeom>
        </p:spPr>
        <p:txBody>
          <a:bodyPr/>
          <a:lstStyle>
            <a:lvl1pPr>
              <a:defRPr sz="10400"/>
            </a:lvl1pPr>
            <a:lvl2pPr>
              <a:defRPr sz="9100"/>
            </a:lvl2pPr>
            <a:lvl3pPr>
              <a:defRPr sz="7800"/>
            </a:lvl3pPr>
            <a:lvl4pPr>
              <a:defRPr sz="6500"/>
            </a:lvl4pPr>
            <a:lvl5pPr>
              <a:defRPr sz="65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12893040" y="17655540"/>
            <a:ext cx="7680960" cy="1333500"/>
          </a:xfrm>
          <a:prstGeom prst="rect">
            <a:avLst/>
          </a:prstGeom>
        </p:spPr>
        <p:txBody>
          <a:bodyPr/>
          <a:lstStyle/>
          <a:p>
            <a:fld id="{544213AF-26F6-41FA-8D85-E2C5388D6E58}" type="datetimeFigureOut">
              <a:rPr lang="en-US" smtClean="0"/>
              <a:pPr/>
              <a:t>11/16/2018</a:t>
            </a:fld>
            <a:endParaRPr lang="en-US"/>
          </a:p>
        </p:txBody>
      </p:sp>
      <p:sp>
        <p:nvSpPr>
          <p:cNvPr id="6" name="Footer Placeholder 5"/>
          <p:cNvSpPr>
            <a:spLocks noGrp="1"/>
          </p:cNvSpPr>
          <p:nvPr>
            <p:ph type="ftr" sz="quarter" idx="11"/>
          </p:nvPr>
        </p:nvSpPr>
        <p:spPr>
          <a:xfrm>
            <a:off x="20574000" y="17655540"/>
            <a:ext cx="10424160" cy="1333500"/>
          </a:xfrm>
          <a:prstGeom prst="rect">
            <a:avLst/>
          </a:prstGeom>
        </p:spPr>
        <p:txBody>
          <a:bodyPr/>
          <a:lstStyle/>
          <a:p>
            <a:endParaRPr kumimoji="0" lang="en-US"/>
          </a:p>
        </p:txBody>
      </p:sp>
      <p:sp>
        <p:nvSpPr>
          <p:cNvPr id="7" name="Slide Number Placeholder 6"/>
          <p:cNvSpPr>
            <a:spLocks noGrp="1"/>
          </p:cNvSpPr>
          <p:nvPr>
            <p:ph type="sldNum" sz="quarter" idx="12"/>
          </p:nvPr>
        </p:nvSpPr>
        <p:spPr>
          <a:xfrm>
            <a:off x="31009133" y="17655540"/>
            <a:ext cx="1645920" cy="1333500"/>
          </a:xfrm>
          <a:prstGeom prst="rect">
            <a:avLst/>
          </a:prstGeom>
        </p:spPr>
        <p:txBody>
          <a:bodyPr/>
          <a:lstStyle/>
          <a:p>
            <a:fld id="{D5BBC35B-A44B-4119-B8DA-DE9E3DFADA20}"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192826" y="2987040"/>
            <a:ext cx="9875520" cy="5547360"/>
          </a:xfrm>
          <a:prstGeom prst="rect">
            <a:avLst/>
          </a:prstGeom>
        </p:spPr>
        <p:txBody>
          <a:bodyPr anchor="b">
            <a:noAutofit/>
          </a:bodyPr>
          <a:lstStyle>
            <a:lvl1pPr algn="l">
              <a:buNone/>
              <a:defRPr sz="6800" b="1">
                <a:effectLst/>
              </a:defRPr>
            </a:lvl1pPr>
          </a:lstStyle>
          <a:p>
            <a:r>
              <a:rPr kumimoji="0" lang="en-US"/>
              <a:t>Click to edit Master title style</a:t>
            </a:r>
          </a:p>
        </p:txBody>
      </p:sp>
      <p:sp>
        <p:nvSpPr>
          <p:cNvPr id="5" name="Date Placeholder 4"/>
          <p:cNvSpPr>
            <a:spLocks noGrp="1"/>
          </p:cNvSpPr>
          <p:nvPr>
            <p:ph type="dt" sz="half" idx="10"/>
          </p:nvPr>
        </p:nvSpPr>
        <p:spPr>
          <a:xfrm>
            <a:off x="12893040" y="17655540"/>
            <a:ext cx="7680960" cy="1333500"/>
          </a:xfrm>
          <a:prstGeom prst="rect">
            <a:avLst/>
          </a:prstGeom>
        </p:spPr>
        <p:txBody>
          <a:bodyPr/>
          <a:lstStyle/>
          <a:p>
            <a:fld id="{544213AF-26F6-41FA-8D85-E2C5388D6E58}" type="datetimeFigureOut">
              <a:rPr lang="en-US" smtClean="0"/>
              <a:pPr/>
              <a:t>11/16/2018</a:t>
            </a:fld>
            <a:endParaRPr lang="en-US">
              <a:solidFill>
                <a:schemeClr val="tx1"/>
              </a:solidFill>
            </a:endParaRPr>
          </a:p>
        </p:txBody>
      </p:sp>
      <p:sp>
        <p:nvSpPr>
          <p:cNvPr id="6" name="Footer Placeholder 5"/>
          <p:cNvSpPr>
            <a:spLocks noGrp="1"/>
          </p:cNvSpPr>
          <p:nvPr>
            <p:ph type="ftr" sz="quarter" idx="11"/>
          </p:nvPr>
        </p:nvSpPr>
        <p:spPr>
          <a:xfrm>
            <a:off x="20574000" y="17655540"/>
            <a:ext cx="10424160" cy="1333500"/>
          </a:xfrm>
          <a:prstGeom prst="rect">
            <a:avLst/>
          </a:prstGeom>
        </p:spPr>
        <p:txBody>
          <a:bodyPr/>
          <a:lstStyle/>
          <a:p>
            <a:endParaRPr kumimoji="0" lang="en-US">
              <a:solidFill>
                <a:schemeClr val="tx1"/>
              </a:solidFill>
            </a:endParaRPr>
          </a:p>
        </p:txBody>
      </p:sp>
      <p:sp>
        <p:nvSpPr>
          <p:cNvPr id="7" name="Slide Number Placeholder 6"/>
          <p:cNvSpPr>
            <a:spLocks noGrp="1"/>
          </p:cNvSpPr>
          <p:nvPr>
            <p:ph type="sldNum" sz="quarter" idx="12"/>
          </p:nvPr>
        </p:nvSpPr>
        <p:spPr>
          <a:xfrm>
            <a:off x="31009133" y="17655540"/>
            <a:ext cx="1645920" cy="1333500"/>
          </a:xfrm>
          <a:prstGeom prst="rect">
            <a:avLst/>
          </a:prstGeom>
        </p:spPr>
        <p:txBody>
          <a:bodyPr/>
          <a:lstStyle/>
          <a:p>
            <a:fld id="{D5BBC35B-A44B-4119-B8DA-DE9E3DFADA20}" type="slidenum">
              <a:rPr kumimoji="0" lang="en-US" smtClean="0"/>
              <a:pPr/>
              <a:t>‹#›</a:t>
            </a:fld>
            <a:endParaRPr kumimoji="0" lang="en-US">
              <a:solidFill>
                <a:schemeClr val="tx1"/>
              </a:solidFill>
            </a:endParaRPr>
          </a:p>
        </p:txBody>
      </p:sp>
      <p:sp>
        <p:nvSpPr>
          <p:cNvPr id="8" name="Rectangle 7"/>
          <p:cNvSpPr/>
          <p:nvPr/>
        </p:nvSpPr>
        <p:spPr>
          <a:xfrm>
            <a:off x="2743200" y="2987040"/>
            <a:ext cx="16459200" cy="128016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297829" tIns="893488" rIns="297829" bIns="148915" rtlCol="0" anchor="t">
            <a:normAutofit/>
          </a:bodyPr>
          <a:lstStyle/>
          <a:p>
            <a:pPr marL="0" indent="-923271" algn="l" rtl="0" eaLnBrk="1" latinLnBrk="0" hangingPunct="1">
              <a:lnSpc>
                <a:spcPts val="9771"/>
              </a:lnSpc>
              <a:spcBef>
                <a:spcPts val="1954"/>
              </a:spcBef>
              <a:buClr>
                <a:schemeClr val="accent1"/>
              </a:buClr>
              <a:buSzPct val="80000"/>
              <a:buFont typeface="Wingdings 2"/>
              <a:buNone/>
            </a:pPr>
            <a:endParaRPr kumimoji="0" lang="en-US" sz="10400" kern="1200">
              <a:solidFill>
                <a:schemeClr val="tx1"/>
              </a:solidFill>
              <a:latin typeface="+mn-lt"/>
              <a:ea typeface="+mn-ea"/>
              <a:cs typeface="+mn-cs"/>
            </a:endParaRPr>
          </a:p>
        </p:txBody>
      </p:sp>
      <p:sp>
        <p:nvSpPr>
          <p:cNvPr id="3" name="Picture Placeholder 2"/>
          <p:cNvSpPr>
            <a:spLocks noGrp="1"/>
          </p:cNvSpPr>
          <p:nvPr>
            <p:ph type="pic" idx="1"/>
          </p:nvPr>
        </p:nvSpPr>
        <p:spPr>
          <a:xfrm>
            <a:off x="3017520" y="3200410"/>
            <a:ext cx="15910560" cy="9840687"/>
          </a:xfrm>
          <a:prstGeom prst="roundRect">
            <a:avLst>
              <a:gd name="adj" fmla="val 783"/>
            </a:avLst>
          </a:prstGeom>
          <a:solidFill>
            <a:schemeClr val="bg2"/>
          </a:solidFill>
          <a:ln w="127000">
            <a:noFill/>
            <a:miter lim="800000"/>
          </a:ln>
          <a:effectLst/>
        </p:spPr>
        <p:txBody>
          <a:bodyPr lIns="297829" tIns="893488" anchor="t"/>
          <a:lstStyle>
            <a:lvl1pPr marL="0" indent="0" algn="l" eaLnBrk="1" latinLnBrk="0" hangingPunct="1">
              <a:buNone/>
              <a:defRPr sz="10400"/>
            </a:lvl1pPr>
          </a:lstStyle>
          <a:p>
            <a:pPr marL="0" algn="l" eaLnBrk="1" latinLnBrk="0" hangingPunct="1"/>
            <a:r>
              <a:rPr kumimoji="0" lang="en-US"/>
              <a:t>Click icon to add picture</a:t>
            </a:r>
            <a:endParaRPr kumimoji="0" lang="en-US" dirty="0"/>
          </a:p>
        </p:txBody>
      </p:sp>
      <p:sp>
        <p:nvSpPr>
          <p:cNvPr id="9" name="Flowchart: Process 8"/>
          <p:cNvSpPr/>
          <p:nvPr/>
        </p:nvSpPr>
        <p:spPr>
          <a:xfrm rot="19468671">
            <a:off x="1428210" y="2672155"/>
            <a:ext cx="2468880" cy="57206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lIns="297829" tIns="148915" rIns="297829" bIns="148915" anchor="ctr"/>
          <a:lstStyle/>
          <a:p>
            <a:pPr algn="ctr" eaLnBrk="1" latinLnBrk="0" hangingPunct="1"/>
            <a:endParaRPr kumimoji="0" lang="en-US"/>
          </a:p>
        </p:txBody>
      </p:sp>
      <p:sp>
        <p:nvSpPr>
          <p:cNvPr id="10" name="Flowchart: Process 9"/>
          <p:cNvSpPr/>
          <p:nvPr/>
        </p:nvSpPr>
        <p:spPr>
          <a:xfrm rot="2103354" flipH="1">
            <a:off x="18013201" y="2623001"/>
            <a:ext cx="2337206" cy="57206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lIns="297829" tIns="148915" rIns="297829" bIns="148915" anchor="ctr"/>
          <a:lstStyle/>
          <a:p>
            <a:pPr algn="ctr" eaLnBrk="1" latinLnBrk="0" hangingPunct="1"/>
            <a:endParaRPr kumimoji="0" lang="en-US" dirty="0"/>
          </a:p>
        </p:txBody>
      </p:sp>
      <p:sp>
        <p:nvSpPr>
          <p:cNvPr id="4" name="Text Placeholder 3"/>
          <p:cNvSpPr>
            <a:spLocks noGrp="1"/>
          </p:cNvSpPr>
          <p:nvPr>
            <p:ph type="body" sz="half" idx="2"/>
          </p:nvPr>
        </p:nvSpPr>
        <p:spPr>
          <a:xfrm>
            <a:off x="3017520" y="13441680"/>
            <a:ext cx="15910560" cy="2133600"/>
          </a:xfrm>
          <a:prstGeom prst="rect">
            <a:avLst/>
          </a:prstGeom>
        </p:spPr>
        <p:txBody>
          <a:bodyPr anchor="ctr"/>
          <a:lstStyle>
            <a:lvl1pPr marL="0" indent="0" algn="l">
              <a:lnSpc>
                <a:spcPts val="5211"/>
              </a:lnSpc>
              <a:spcBef>
                <a:spcPts val="0"/>
              </a:spcBef>
              <a:buNone/>
              <a:defRPr sz="4600">
                <a:solidFill>
                  <a:srgbClr val="777777"/>
                </a:solidFill>
              </a:defRPr>
            </a:lvl1pPr>
            <a:lvl2pPr>
              <a:defRPr sz="3900"/>
            </a:lvl2pPr>
            <a:lvl3pPr>
              <a:defRPr sz="3300"/>
            </a:lvl3pPr>
            <a:lvl4pPr>
              <a:defRPr sz="2900"/>
            </a:lvl4pPr>
            <a:lvl5pPr>
              <a:defRPr sz="2900"/>
            </a:lvl5pPr>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Lst>
  <p:txStyles>
    <p:titleStyle>
      <a:lvl1pPr algn="l" rtl="0" eaLnBrk="1" latinLnBrk="0" hangingPunct="1">
        <a:spcBef>
          <a:spcPct val="0"/>
        </a:spcBef>
        <a:buNone/>
        <a:defRPr kumimoji="0" sz="140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p:titleStyle>
    <p:bodyStyle>
      <a:lvl1pPr marL="1191317" indent="-923271" algn="l" rtl="0" eaLnBrk="1" latinLnBrk="0" hangingPunct="1">
        <a:lnSpc>
          <a:spcPct val="100000"/>
        </a:lnSpc>
        <a:spcBef>
          <a:spcPts val="1954"/>
        </a:spcBef>
        <a:buClr>
          <a:schemeClr val="accent1"/>
        </a:buClr>
        <a:buSzPct val="80000"/>
        <a:buFont typeface="Wingdings 2"/>
        <a:buChar char=""/>
        <a:defRPr kumimoji="0" sz="10400" kern="1200">
          <a:solidFill>
            <a:schemeClr val="tx1"/>
          </a:solidFill>
          <a:latin typeface="+mn-lt"/>
          <a:ea typeface="+mn-ea"/>
          <a:cs typeface="+mn-cs"/>
        </a:defRPr>
      </a:lvl1pPr>
      <a:lvl2pPr marL="2084805" indent="-774356" algn="l" rtl="0" eaLnBrk="1" latinLnBrk="0" hangingPunct="1">
        <a:lnSpc>
          <a:spcPct val="100000"/>
        </a:lnSpc>
        <a:spcBef>
          <a:spcPts val="1791"/>
        </a:spcBef>
        <a:buClr>
          <a:schemeClr val="accent1"/>
        </a:buClr>
        <a:buFont typeface="Verdana"/>
        <a:buChar char="◦"/>
        <a:defRPr kumimoji="0" sz="9100" kern="1200">
          <a:solidFill>
            <a:schemeClr val="tx1"/>
          </a:solidFill>
          <a:latin typeface="+mn-lt"/>
          <a:ea typeface="+mn-ea"/>
          <a:cs typeface="+mn-cs"/>
        </a:defRPr>
      </a:lvl2pPr>
      <a:lvl3pPr marL="2888943" indent="-744573" algn="l" rtl="0" eaLnBrk="1" latinLnBrk="0" hangingPunct="1">
        <a:lnSpc>
          <a:spcPct val="100000"/>
        </a:lnSpc>
        <a:spcBef>
          <a:spcPct val="20000"/>
        </a:spcBef>
        <a:buClr>
          <a:schemeClr val="accent2"/>
        </a:buClr>
        <a:buFont typeface="Wingdings 2"/>
        <a:buChar char=""/>
        <a:defRPr kumimoji="0" sz="7800" kern="1200">
          <a:solidFill>
            <a:schemeClr val="tx1"/>
          </a:solidFill>
          <a:latin typeface="+mn-lt"/>
          <a:ea typeface="+mn-ea"/>
          <a:cs typeface="+mn-cs"/>
        </a:defRPr>
      </a:lvl3pPr>
      <a:lvl4pPr marL="3573951" indent="-565876" algn="l" rtl="0" eaLnBrk="1" latinLnBrk="0" hangingPunct="1">
        <a:lnSpc>
          <a:spcPct val="100000"/>
        </a:lnSpc>
        <a:spcBef>
          <a:spcPct val="20000"/>
        </a:spcBef>
        <a:buClr>
          <a:schemeClr val="accent3"/>
        </a:buClr>
        <a:buFont typeface="Wingdings 2"/>
        <a:buChar char=""/>
        <a:defRPr kumimoji="0" sz="6500" kern="1200">
          <a:solidFill>
            <a:schemeClr val="tx1"/>
          </a:solidFill>
          <a:latin typeface="+mn-lt"/>
          <a:ea typeface="+mn-ea"/>
          <a:cs typeface="+mn-cs"/>
        </a:defRPr>
      </a:lvl4pPr>
      <a:lvl5pPr marL="4229175" indent="-595658" algn="l" rtl="0" eaLnBrk="1" latinLnBrk="0" hangingPunct="1">
        <a:lnSpc>
          <a:spcPct val="100000"/>
        </a:lnSpc>
        <a:spcBef>
          <a:spcPct val="20000"/>
        </a:spcBef>
        <a:buClr>
          <a:schemeClr val="accent4"/>
        </a:buClr>
        <a:buFont typeface="Wingdings 2"/>
        <a:buChar char=""/>
        <a:defRPr kumimoji="0" sz="6500" kern="1200">
          <a:solidFill>
            <a:schemeClr val="tx1"/>
          </a:solidFill>
          <a:latin typeface="+mn-lt"/>
          <a:ea typeface="+mn-ea"/>
          <a:cs typeface="+mn-cs"/>
        </a:defRPr>
      </a:lvl5pPr>
      <a:lvl6pPr marL="4914182" indent="-595658" algn="l" rtl="0" eaLnBrk="1" latinLnBrk="0" hangingPunct="1">
        <a:lnSpc>
          <a:spcPct val="100000"/>
        </a:lnSpc>
        <a:spcBef>
          <a:spcPct val="20000"/>
        </a:spcBef>
        <a:buClr>
          <a:schemeClr val="accent5"/>
        </a:buClr>
        <a:buFont typeface="Wingdings 2"/>
        <a:buChar char=""/>
        <a:defRPr kumimoji="0" sz="6500" kern="1200">
          <a:solidFill>
            <a:schemeClr val="tx1"/>
          </a:solidFill>
          <a:latin typeface="+mn-lt"/>
          <a:ea typeface="+mn-ea"/>
          <a:cs typeface="+mn-cs"/>
        </a:defRPr>
      </a:lvl6pPr>
      <a:lvl7pPr marL="5599189" indent="-595658" algn="l" rtl="0" eaLnBrk="1" latinLnBrk="0" hangingPunct="1">
        <a:lnSpc>
          <a:spcPct val="100000"/>
        </a:lnSpc>
        <a:spcBef>
          <a:spcPct val="20000"/>
        </a:spcBef>
        <a:buClr>
          <a:schemeClr val="accent6"/>
        </a:buClr>
        <a:buFont typeface="Wingdings 2"/>
        <a:buChar char=""/>
        <a:defRPr kumimoji="0" sz="6500" kern="1200">
          <a:solidFill>
            <a:schemeClr val="tx1"/>
          </a:solidFill>
          <a:latin typeface="+mn-lt"/>
          <a:ea typeface="+mn-ea"/>
          <a:cs typeface="+mn-cs"/>
        </a:defRPr>
      </a:lvl7pPr>
      <a:lvl8pPr marL="6254414" indent="-595658" algn="l" rtl="0" eaLnBrk="1" latinLnBrk="0" hangingPunct="1">
        <a:lnSpc>
          <a:spcPct val="100000"/>
        </a:lnSpc>
        <a:spcBef>
          <a:spcPct val="20000"/>
        </a:spcBef>
        <a:buClr>
          <a:schemeClr val="accent6"/>
        </a:buClr>
        <a:buFont typeface="Wingdings 2"/>
        <a:buChar char=""/>
        <a:defRPr kumimoji="0" sz="6500" kern="1200">
          <a:solidFill>
            <a:schemeClr val="tx1"/>
          </a:solidFill>
          <a:latin typeface="+mn-lt"/>
          <a:ea typeface="+mn-ea"/>
          <a:cs typeface="+mn-cs"/>
        </a:defRPr>
      </a:lvl8pPr>
      <a:lvl9pPr marL="6939421" indent="-595658" algn="l" rtl="0" eaLnBrk="1" latinLnBrk="0" hangingPunct="1">
        <a:lnSpc>
          <a:spcPct val="100000"/>
        </a:lnSpc>
        <a:spcBef>
          <a:spcPct val="20000"/>
        </a:spcBef>
        <a:buClr>
          <a:schemeClr val="accent6"/>
        </a:buClr>
        <a:buFont typeface="Wingdings 2"/>
        <a:buChar char=""/>
        <a:defRPr kumimoji="0" sz="6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1489146" algn="l" rtl="0" eaLnBrk="1" latinLnBrk="0" hangingPunct="1">
        <a:defRPr kumimoji="0" kern="1200">
          <a:solidFill>
            <a:schemeClr val="tx1"/>
          </a:solidFill>
          <a:latin typeface="+mn-lt"/>
          <a:ea typeface="+mn-ea"/>
          <a:cs typeface="+mn-cs"/>
        </a:defRPr>
      </a:lvl2pPr>
      <a:lvl3pPr marL="2978292" algn="l" rtl="0" eaLnBrk="1" latinLnBrk="0" hangingPunct="1">
        <a:defRPr kumimoji="0" kern="1200">
          <a:solidFill>
            <a:schemeClr val="tx1"/>
          </a:solidFill>
          <a:latin typeface="+mn-lt"/>
          <a:ea typeface="+mn-ea"/>
          <a:cs typeface="+mn-cs"/>
        </a:defRPr>
      </a:lvl3pPr>
      <a:lvl4pPr marL="4467438" algn="l" rtl="0" eaLnBrk="1" latinLnBrk="0" hangingPunct="1">
        <a:defRPr kumimoji="0" kern="1200">
          <a:solidFill>
            <a:schemeClr val="tx1"/>
          </a:solidFill>
          <a:latin typeface="+mn-lt"/>
          <a:ea typeface="+mn-ea"/>
          <a:cs typeface="+mn-cs"/>
        </a:defRPr>
      </a:lvl4pPr>
      <a:lvl5pPr marL="5956584" algn="l" rtl="0" eaLnBrk="1" latinLnBrk="0" hangingPunct="1">
        <a:defRPr kumimoji="0" kern="1200">
          <a:solidFill>
            <a:schemeClr val="tx1"/>
          </a:solidFill>
          <a:latin typeface="+mn-lt"/>
          <a:ea typeface="+mn-ea"/>
          <a:cs typeface="+mn-cs"/>
        </a:defRPr>
      </a:lvl5pPr>
      <a:lvl6pPr marL="7445731" algn="l" rtl="0" eaLnBrk="1" latinLnBrk="0" hangingPunct="1">
        <a:defRPr kumimoji="0" kern="1200">
          <a:solidFill>
            <a:schemeClr val="tx1"/>
          </a:solidFill>
          <a:latin typeface="+mn-lt"/>
          <a:ea typeface="+mn-ea"/>
          <a:cs typeface="+mn-cs"/>
        </a:defRPr>
      </a:lvl6pPr>
      <a:lvl7pPr marL="8934877" algn="l" rtl="0" eaLnBrk="1" latinLnBrk="0" hangingPunct="1">
        <a:defRPr kumimoji="0" kern="1200">
          <a:solidFill>
            <a:schemeClr val="tx1"/>
          </a:solidFill>
          <a:latin typeface="+mn-lt"/>
          <a:ea typeface="+mn-ea"/>
          <a:cs typeface="+mn-cs"/>
        </a:defRPr>
      </a:lvl7pPr>
      <a:lvl8pPr marL="10424023" algn="l" rtl="0" eaLnBrk="1" latinLnBrk="0" hangingPunct="1">
        <a:defRPr kumimoji="0" kern="1200">
          <a:solidFill>
            <a:schemeClr val="tx1"/>
          </a:solidFill>
          <a:latin typeface="+mn-lt"/>
          <a:ea typeface="+mn-ea"/>
          <a:cs typeface="+mn-cs"/>
        </a:defRPr>
      </a:lvl8pPr>
      <a:lvl9pPr marL="11913169"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ext Box 66"/>
          <p:cNvSpPr txBox="1">
            <a:spLocks noChangeArrowheads="1"/>
          </p:cNvSpPr>
          <p:nvPr/>
        </p:nvSpPr>
        <p:spPr bwMode="auto">
          <a:xfrm>
            <a:off x="204538" y="562786"/>
            <a:ext cx="31775400" cy="2627771"/>
          </a:xfrm>
          <a:prstGeom prst="rect">
            <a:avLst/>
          </a:prstGeom>
          <a:noFill/>
          <a:ln w="9525">
            <a:noFill/>
            <a:miter lim="800000"/>
            <a:headEnd/>
            <a:tailEnd/>
          </a:ln>
        </p:spPr>
        <p:txBody>
          <a:bodyPr wrap="square">
            <a:spAutoFit/>
          </a:bodyPr>
          <a:lstStyle>
            <a:defPPr>
              <a:defRPr lang="en-US"/>
            </a:defPPr>
            <a:lvl1pPr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5pPr>
            <a:lvl6pPr marL="2286000" algn="l" defTabSz="914400" rtl="0" eaLnBrk="1" latinLnBrk="0" hangingPunct="1">
              <a:defRPr sz="2400" b="1" kern="1200" baseline="-25000">
                <a:solidFill>
                  <a:schemeClr val="tx1"/>
                </a:solidFill>
                <a:latin typeface="Arial" charset="0"/>
                <a:ea typeface="ＭＳ Ｐゴシック" pitchFamily="1" charset="-128"/>
                <a:cs typeface="+mn-cs"/>
              </a:defRPr>
            </a:lvl6pPr>
            <a:lvl7pPr marL="2743200" algn="l" defTabSz="914400" rtl="0" eaLnBrk="1" latinLnBrk="0" hangingPunct="1">
              <a:defRPr sz="2400" b="1" kern="1200" baseline="-25000">
                <a:solidFill>
                  <a:schemeClr val="tx1"/>
                </a:solidFill>
                <a:latin typeface="Arial" charset="0"/>
                <a:ea typeface="ＭＳ Ｐゴシック" pitchFamily="1" charset="-128"/>
                <a:cs typeface="+mn-cs"/>
              </a:defRPr>
            </a:lvl7pPr>
            <a:lvl8pPr marL="3200400" algn="l" defTabSz="914400" rtl="0" eaLnBrk="1" latinLnBrk="0" hangingPunct="1">
              <a:defRPr sz="2400" b="1" kern="1200" baseline="-25000">
                <a:solidFill>
                  <a:schemeClr val="tx1"/>
                </a:solidFill>
                <a:latin typeface="Arial" charset="0"/>
                <a:ea typeface="ＭＳ Ｐゴシック" pitchFamily="1" charset="-128"/>
                <a:cs typeface="+mn-cs"/>
              </a:defRPr>
            </a:lvl8pPr>
            <a:lvl9pPr marL="3657600" algn="l" defTabSz="914400" rtl="0" eaLnBrk="1" latinLnBrk="0" hangingPunct="1">
              <a:defRPr sz="2400" b="1" kern="1200" baseline="-25000">
                <a:solidFill>
                  <a:schemeClr val="tx1"/>
                </a:solidFill>
                <a:latin typeface="Arial" charset="0"/>
                <a:ea typeface="ＭＳ Ｐゴシック" pitchFamily="1" charset="-128"/>
                <a:cs typeface="+mn-cs"/>
              </a:defRPr>
            </a:lvl9pPr>
          </a:lstStyle>
          <a:p>
            <a:pPr>
              <a:lnSpc>
                <a:spcPct val="70000"/>
              </a:lnSpc>
            </a:pPr>
            <a:r>
              <a:rPr lang="en-US" sz="11600" b="0" spc="-300" baseline="0" dirty="0">
                <a:solidFill>
                  <a:schemeClr val="accent3">
                    <a:lumMod val="50000"/>
                  </a:schemeClr>
                </a:solidFill>
                <a:latin typeface="Times New Roman"/>
                <a:cs typeface="Times New Roman"/>
              </a:rPr>
              <a:t>Geoscience Research and Information Needs for Supporting and Improving K-12 ESS Teacher Education</a:t>
            </a:r>
          </a:p>
        </p:txBody>
      </p:sp>
      <p:sp>
        <p:nvSpPr>
          <p:cNvPr id="33" name="Text Box 23"/>
          <p:cNvSpPr txBox="1">
            <a:spLocks noChangeArrowheads="1"/>
          </p:cNvSpPr>
          <p:nvPr/>
        </p:nvSpPr>
        <p:spPr bwMode="auto">
          <a:xfrm>
            <a:off x="687360" y="5246345"/>
            <a:ext cx="7059144" cy="954107"/>
          </a:xfrm>
          <a:prstGeom prst="rect">
            <a:avLst/>
          </a:prstGeom>
          <a:noFill/>
          <a:ln w="9525">
            <a:noFill/>
            <a:miter lim="800000"/>
            <a:headEnd/>
            <a:tailEnd/>
          </a:ln>
        </p:spPr>
        <p:txBody>
          <a:bodyPr wrap="square">
            <a:spAutoFit/>
          </a:bodyPr>
          <a:lstStyle>
            <a:defPPr>
              <a:defRPr lang="en-US"/>
            </a:defPPr>
            <a:lvl1pPr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5pPr>
            <a:lvl6pPr marL="2286000" algn="l" defTabSz="914400" rtl="0" eaLnBrk="1" latinLnBrk="0" hangingPunct="1">
              <a:defRPr sz="2400" b="1" kern="1200" baseline="-25000">
                <a:solidFill>
                  <a:schemeClr val="tx1"/>
                </a:solidFill>
                <a:latin typeface="Arial" charset="0"/>
                <a:ea typeface="ＭＳ Ｐゴシック" pitchFamily="1" charset="-128"/>
                <a:cs typeface="+mn-cs"/>
              </a:defRPr>
            </a:lvl6pPr>
            <a:lvl7pPr marL="2743200" algn="l" defTabSz="914400" rtl="0" eaLnBrk="1" latinLnBrk="0" hangingPunct="1">
              <a:defRPr sz="2400" b="1" kern="1200" baseline="-25000">
                <a:solidFill>
                  <a:schemeClr val="tx1"/>
                </a:solidFill>
                <a:latin typeface="Arial" charset="0"/>
                <a:ea typeface="ＭＳ Ｐゴシック" pitchFamily="1" charset="-128"/>
                <a:cs typeface="+mn-cs"/>
              </a:defRPr>
            </a:lvl7pPr>
            <a:lvl8pPr marL="3200400" algn="l" defTabSz="914400" rtl="0" eaLnBrk="1" latinLnBrk="0" hangingPunct="1">
              <a:defRPr sz="2400" b="1" kern="1200" baseline="-25000">
                <a:solidFill>
                  <a:schemeClr val="tx1"/>
                </a:solidFill>
                <a:latin typeface="Arial" charset="0"/>
                <a:ea typeface="ＭＳ Ｐゴシック" pitchFamily="1" charset="-128"/>
                <a:cs typeface="+mn-cs"/>
              </a:defRPr>
            </a:lvl8pPr>
            <a:lvl9pPr marL="3657600" algn="l" defTabSz="914400" rtl="0" eaLnBrk="1" latinLnBrk="0" hangingPunct="1">
              <a:defRPr sz="2400" b="1" kern="1200" baseline="-25000">
                <a:solidFill>
                  <a:schemeClr val="tx1"/>
                </a:solidFill>
                <a:latin typeface="Arial" charset="0"/>
                <a:ea typeface="ＭＳ Ｐゴシック" pitchFamily="1" charset="-128"/>
                <a:cs typeface="+mn-cs"/>
              </a:defRPr>
            </a:lvl9pPr>
          </a:lstStyle>
          <a:p>
            <a:pPr marL="4891088" indent="-4891088">
              <a:spcBef>
                <a:spcPct val="50000"/>
              </a:spcBef>
            </a:pPr>
            <a:r>
              <a:rPr lang="en-US" sz="2800" b="0" baseline="0" dirty="0">
                <a:solidFill>
                  <a:srgbClr val="284424"/>
                </a:solidFill>
                <a:latin typeface="Arial Black"/>
                <a:cs typeface="Arial Black"/>
              </a:rPr>
              <a:t>The GER Community Framework Project</a:t>
            </a:r>
          </a:p>
        </p:txBody>
      </p:sp>
      <p:sp>
        <p:nvSpPr>
          <p:cNvPr id="34" name="Text Box 24"/>
          <p:cNvSpPr txBox="1">
            <a:spLocks noChangeArrowheads="1"/>
          </p:cNvSpPr>
          <p:nvPr/>
        </p:nvSpPr>
        <p:spPr bwMode="auto">
          <a:xfrm>
            <a:off x="8503664" y="4811509"/>
            <a:ext cx="7790229" cy="2123658"/>
          </a:xfrm>
          <a:prstGeom prst="rect">
            <a:avLst/>
          </a:prstGeom>
          <a:noFill/>
          <a:ln w="9525">
            <a:noFill/>
            <a:miter lim="800000"/>
            <a:headEnd/>
            <a:tailEnd/>
          </a:ln>
        </p:spPr>
        <p:txBody>
          <a:bodyPr wrap="square">
            <a:spAutoFit/>
          </a:bodyPr>
          <a:lstStyle>
            <a:defPPr>
              <a:defRPr lang="en-US"/>
            </a:defPPr>
            <a:lvl1pPr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5pPr>
            <a:lvl6pPr marL="2286000" algn="l" defTabSz="914400" rtl="0" eaLnBrk="1" latinLnBrk="0" hangingPunct="1">
              <a:defRPr sz="2400" b="1" kern="1200" baseline="-25000">
                <a:solidFill>
                  <a:schemeClr val="tx1"/>
                </a:solidFill>
                <a:latin typeface="Arial" charset="0"/>
                <a:ea typeface="ＭＳ Ｐゴシック" pitchFamily="1" charset="-128"/>
                <a:cs typeface="+mn-cs"/>
              </a:defRPr>
            </a:lvl6pPr>
            <a:lvl7pPr marL="2743200" algn="l" defTabSz="914400" rtl="0" eaLnBrk="1" latinLnBrk="0" hangingPunct="1">
              <a:defRPr sz="2400" b="1" kern="1200" baseline="-25000">
                <a:solidFill>
                  <a:schemeClr val="tx1"/>
                </a:solidFill>
                <a:latin typeface="Arial" charset="0"/>
                <a:ea typeface="ＭＳ Ｐゴシック" pitchFamily="1" charset="-128"/>
                <a:cs typeface="+mn-cs"/>
              </a:defRPr>
            </a:lvl7pPr>
            <a:lvl8pPr marL="3200400" algn="l" defTabSz="914400" rtl="0" eaLnBrk="1" latinLnBrk="0" hangingPunct="1">
              <a:defRPr sz="2400" b="1" kern="1200" baseline="-25000">
                <a:solidFill>
                  <a:schemeClr val="tx1"/>
                </a:solidFill>
                <a:latin typeface="Arial" charset="0"/>
                <a:ea typeface="ＭＳ Ｐゴシック" pitchFamily="1" charset="-128"/>
                <a:cs typeface="+mn-cs"/>
              </a:defRPr>
            </a:lvl8pPr>
            <a:lvl9pPr marL="3657600" algn="l" defTabSz="914400" rtl="0" eaLnBrk="1" latinLnBrk="0" hangingPunct="1">
              <a:defRPr sz="2400" b="1" kern="1200" baseline="-25000">
                <a:solidFill>
                  <a:schemeClr val="tx1"/>
                </a:solidFill>
                <a:latin typeface="Arial" charset="0"/>
                <a:ea typeface="ＭＳ Ｐゴシック" pitchFamily="1" charset="-128"/>
                <a:cs typeface="+mn-cs"/>
              </a:defRPr>
            </a:lvl9pPr>
          </a:lstStyle>
          <a:p>
            <a:pPr lvl="0" eaLnBrk="1" fontAlgn="auto" hangingPunct="1">
              <a:spcBef>
                <a:spcPct val="50000"/>
              </a:spcBef>
              <a:spcAft>
                <a:spcPts val="0"/>
              </a:spcAft>
            </a:pPr>
            <a:r>
              <a:rPr lang="en-US" b="0" baseline="0" dirty="0">
                <a:solidFill>
                  <a:srgbClr val="284424"/>
                </a:solidFill>
                <a:latin typeface="Arial Black"/>
                <a:ea typeface="+mn-ea"/>
                <a:cs typeface="Arial Black"/>
              </a:rPr>
              <a:t>Grand Challenge I:</a:t>
            </a:r>
          </a:p>
          <a:p>
            <a:pPr lvl="0" eaLnBrk="1" fontAlgn="auto" hangingPunct="1">
              <a:spcBef>
                <a:spcPct val="50000"/>
              </a:spcBef>
              <a:spcAft>
                <a:spcPts val="0"/>
              </a:spcAft>
            </a:pPr>
            <a:r>
              <a:rPr lang="en-US" b="0" baseline="0" dirty="0">
                <a:solidFill>
                  <a:srgbClr val="284424"/>
                </a:solidFill>
                <a:latin typeface="Arial Black"/>
                <a:ea typeface="+mn-ea"/>
                <a:cs typeface="Arial Black"/>
              </a:rPr>
              <a:t> How do we attract and support a greater number of future K-12 ESS teachers who represent and can effectively engage diverse K-12 learners?</a:t>
            </a:r>
            <a:endParaRPr lang="en-US" sz="1050" b="0" baseline="0" dirty="0">
              <a:solidFill>
                <a:srgbClr val="284424"/>
              </a:solidFill>
              <a:latin typeface="Arial Black"/>
              <a:ea typeface="+mn-ea"/>
              <a:cs typeface="Arial Black"/>
            </a:endParaRPr>
          </a:p>
        </p:txBody>
      </p:sp>
      <p:sp>
        <p:nvSpPr>
          <p:cNvPr id="35" name="Text Box 25"/>
          <p:cNvSpPr txBox="1">
            <a:spLocks noChangeArrowheads="1"/>
          </p:cNvSpPr>
          <p:nvPr/>
        </p:nvSpPr>
        <p:spPr bwMode="auto">
          <a:xfrm>
            <a:off x="17043636" y="4777051"/>
            <a:ext cx="7292936" cy="2492990"/>
          </a:xfrm>
          <a:prstGeom prst="rect">
            <a:avLst/>
          </a:prstGeom>
          <a:noFill/>
          <a:ln w="9525">
            <a:noFill/>
            <a:miter lim="800000"/>
            <a:headEnd/>
            <a:tailEnd/>
          </a:ln>
        </p:spPr>
        <p:txBody>
          <a:bodyPr wrap="square">
            <a:spAutoFit/>
          </a:bodyPr>
          <a:lstStyle>
            <a:defPPr>
              <a:defRPr lang="en-US"/>
            </a:defPPr>
            <a:lvl1pPr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5pPr>
            <a:lvl6pPr marL="2286000" algn="l" defTabSz="914400" rtl="0" eaLnBrk="1" latinLnBrk="0" hangingPunct="1">
              <a:defRPr sz="2400" b="1" kern="1200" baseline="-25000">
                <a:solidFill>
                  <a:schemeClr val="tx1"/>
                </a:solidFill>
                <a:latin typeface="Arial" charset="0"/>
                <a:ea typeface="ＭＳ Ｐゴシック" pitchFamily="1" charset="-128"/>
                <a:cs typeface="+mn-cs"/>
              </a:defRPr>
            </a:lvl6pPr>
            <a:lvl7pPr marL="2743200" algn="l" defTabSz="914400" rtl="0" eaLnBrk="1" latinLnBrk="0" hangingPunct="1">
              <a:defRPr sz="2400" b="1" kern="1200" baseline="-25000">
                <a:solidFill>
                  <a:schemeClr val="tx1"/>
                </a:solidFill>
                <a:latin typeface="Arial" charset="0"/>
                <a:ea typeface="ＭＳ Ｐゴシック" pitchFamily="1" charset="-128"/>
                <a:cs typeface="+mn-cs"/>
              </a:defRPr>
            </a:lvl7pPr>
            <a:lvl8pPr marL="3200400" algn="l" defTabSz="914400" rtl="0" eaLnBrk="1" latinLnBrk="0" hangingPunct="1">
              <a:defRPr sz="2400" b="1" kern="1200" baseline="-25000">
                <a:solidFill>
                  <a:schemeClr val="tx1"/>
                </a:solidFill>
                <a:latin typeface="Arial" charset="0"/>
                <a:ea typeface="ＭＳ Ｐゴシック" pitchFamily="1" charset="-128"/>
                <a:cs typeface="+mn-cs"/>
              </a:defRPr>
            </a:lvl8pPr>
            <a:lvl9pPr marL="3657600" algn="l" defTabSz="914400" rtl="0" eaLnBrk="1" latinLnBrk="0" hangingPunct="1">
              <a:defRPr sz="2400" b="1" kern="1200" baseline="-25000">
                <a:solidFill>
                  <a:schemeClr val="tx1"/>
                </a:solidFill>
                <a:latin typeface="Arial" charset="0"/>
                <a:ea typeface="ＭＳ Ｐゴシック" pitchFamily="1" charset="-128"/>
                <a:cs typeface="+mn-cs"/>
              </a:defRPr>
            </a:lvl9pPr>
          </a:lstStyle>
          <a:p>
            <a:pPr lvl="0" eaLnBrk="1" fontAlgn="auto" hangingPunct="1">
              <a:spcBef>
                <a:spcPct val="50000"/>
              </a:spcBef>
              <a:spcAft>
                <a:spcPts val="0"/>
              </a:spcAft>
            </a:pPr>
            <a:r>
              <a:rPr lang="en-US" b="0" baseline="0" dirty="0">
                <a:solidFill>
                  <a:srgbClr val="284424"/>
                </a:solidFill>
                <a:latin typeface="Arial Black"/>
                <a:ea typeface="+mn-ea"/>
                <a:cs typeface="Arial Black"/>
              </a:rPr>
              <a:t>Grand Challenge 2: </a:t>
            </a:r>
          </a:p>
          <a:p>
            <a:pPr lvl="0" eaLnBrk="1" fontAlgn="auto" hangingPunct="1">
              <a:spcBef>
                <a:spcPct val="50000"/>
              </a:spcBef>
              <a:spcAft>
                <a:spcPts val="0"/>
              </a:spcAft>
            </a:pPr>
            <a:r>
              <a:rPr lang="en-US" b="0" baseline="0" dirty="0">
                <a:solidFill>
                  <a:srgbClr val="284424"/>
                </a:solidFill>
                <a:latin typeface="Arial Black"/>
                <a:ea typeface="+mn-ea"/>
                <a:cs typeface="Arial Black"/>
              </a:rPr>
              <a:t>What are effective models for incorporating ESS into undergraduate K-12 teacher preparation and in providing professional development for </a:t>
            </a:r>
            <a:r>
              <a:rPr lang="en-US" b="0" baseline="0" dirty="0" err="1">
                <a:solidFill>
                  <a:srgbClr val="284424"/>
                </a:solidFill>
                <a:latin typeface="Arial Black"/>
                <a:ea typeface="+mn-ea"/>
                <a:cs typeface="Arial Black"/>
              </a:rPr>
              <a:t>inservice</a:t>
            </a:r>
            <a:r>
              <a:rPr lang="en-US" b="0" baseline="0" dirty="0">
                <a:solidFill>
                  <a:srgbClr val="284424"/>
                </a:solidFill>
                <a:latin typeface="Arial Black"/>
                <a:ea typeface="+mn-ea"/>
                <a:cs typeface="Arial Black"/>
              </a:rPr>
              <a:t> teachers</a:t>
            </a:r>
            <a:endParaRPr lang="en-US" sz="1050" b="0" baseline="0" dirty="0">
              <a:solidFill>
                <a:srgbClr val="284424"/>
              </a:solidFill>
              <a:latin typeface="Arial Black"/>
              <a:ea typeface="+mn-ea"/>
              <a:cs typeface="Arial Black"/>
            </a:endParaRPr>
          </a:p>
        </p:txBody>
      </p:sp>
      <p:sp>
        <p:nvSpPr>
          <p:cNvPr id="38" name="Text Box 28"/>
          <p:cNvSpPr txBox="1">
            <a:spLocks noChangeArrowheads="1"/>
          </p:cNvSpPr>
          <p:nvPr/>
        </p:nvSpPr>
        <p:spPr bwMode="auto">
          <a:xfrm>
            <a:off x="17241275" y="8383699"/>
            <a:ext cx="6272463" cy="6740307"/>
          </a:xfrm>
          <a:prstGeom prst="rect">
            <a:avLst/>
          </a:prstGeom>
          <a:noFill/>
          <a:ln w="9525">
            <a:noFill/>
            <a:miter lim="800000"/>
            <a:headEnd/>
            <a:tailEnd/>
          </a:ln>
        </p:spPr>
        <p:txBody>
          <a:bodyPr wrap="square">
            <a:spAutoFit/>
          </a:bodyPr>
          <a:lstStyle>
            <a:defPPr>
              <a:defRPr lang="en-US"/>
            </a:defPPr>
            <a:lvl1pPr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5pPr>
            <a:lvl6pPr marL="2286000" algn="l" defTabSz="914400" rtl="0" eaLnBrk="1" latinLnBrk="0" hangingPunct="1">
              <a:defRPr sz="2400" b="1" kern="1200" baseline="-25000">
                <a:solidFill>
                  <a:schemeClr val="tx1"/>
                </a:solidFill>
                <a:latin typeface="Arial" charset="0"/>
                <a:ea typeface="ＭＳ Ｐゴシック" pitchFamily="1" charset="-128"/>
                <a:cs typeface="+mn-cs"/>
              </a:defRPr>
            </a:lvl6pPr>
            <a:lvl7pPr marL="2743200" algn="l" defTabSz="914400" rtl="0" eaLnBrk="1" latinLnBrk="0" hangingPunct="1">
              <a:defRPr sz="2400" b="1" kern="1200" baseline="-25000">
                <a:solidFill>
                  <a:schemeClr val="tx1"/>
                </a:solidFill>
                <a:latin typeface="Arial" charset="0"/>
                <a:ea typeface="ＭＳ Ｐゴシック" pitchFamily="1" charset="-128"/>
                <a:cs typeface="+mn-cs"/>
              </a:defRPr>
            </a:lvl7pPr>
            <a:lvl8pPr marL="3200400" algn="l" defTabSz="914400" rtl="0" eaLnBrk="1" latinLnBrk="0" hangingPunct="1">
              <a:defRPr sz="2400" b="1" kern="1200" baseline="-25000">
                <a:solidFill>
                  <a:schemeClr val="tx1"/>
                </a:solidFill>
                <a:latin typeface="Arial" charset="0"/>
                <a:ea typeface="ＭＳ Ｐゴシック" pitchFamily="1" charset="-128"/>
                <a:cs typeface="+mn-cs"/>
              </a:defRPr>
            </a:lvl8pPr>
            <a:lvl9pPr marL="3657600" algn="l" defTabSz="914400" rtl="0" eaLnBrk="1" latinLnBrk="0" hangingPunct="1">
              <a:defRPr sz="2400" b="1" kern="1200" baseline="-25000">
                <a:solidFill>
                  <a:schemeClr val="tx1"/>
                </a:solidFill>
                <a:latin typeface="Arial" charset="0"/>
                <a:ea typeface="ＭＳ Ｐゴシック" pitchFamily="1" charset="-128"/>
                <a:cs typeface="+mn-cs"/>
              </a:defRPr>
            </a:lvl9pPr>
          </a:lstStyle>
          <a:p>
            <a:pPr marL="342900" indent="-342900">
              <a:lnSpc>
                <a:spcPct val="120000"/>
              </a:lnSpc>
              <a:buClr>
                <a:srgbClr val="800000"/>
              </a:buClr>
              <a:buFont typeface="Wingdings" charset="2"/>
              <a:buChar char="u"/>
            </a:pPr>
            <a:r>
              <a:rPr lang="en-US" sz="1800" b="0" baseline="0" dirty="0">
                <a:solidFill>
                  <a:srgbClr val="284424"/>
                </a:solidFill>
                <a:latin typeface="Trebuchet MS" pitchFamily="34" charset="0"/>
              </a:rPr>
              <a:t>Identify and evaluate existing models of teacher preparation and professional development to determine the pedagogical content knowledge (PCK) needed by elementary, middle, and/or high school ESS teachers</a:t>
            </a:r>
          </a:p>
          <a:p>
            <a:pPr marL="342900" indent="-342900">
              <a:lnSpc>
                <a:spcPct val="120000"/>
              </a:lnSpc>
              <a:buClr>
                <a:srgbClr val="800000"/>
              </a:buClr>
              <a:buFont typeface="Wingdings" charset="2"/>
              <a:buChar char="u"/>
            </a:pPr>
            <a:r>
              <a:rPr lang="en-US" sz="1800" b="0" baseline="0" dirty="0">
                <a:solidFill>
                  <a:srgbClr val="284424"/>
                </a:solidFill>
                <a:latin typeface="Trebuchet MS" pitchFamily="34" charset="0"/>
              </a:rPr>
              <a:t>Identify and evaluate alternate teacher preparation pathways</a:t>
            </a:r>
          </a:p>
          <a:p>
            <a:pPr marL="342900" indent="-342900">
              <a:lnSpc>
                <a:spcPct val="120000"/>
              </a:lnSpc>
              <a:buClr>
                <a:srgbClr val="800000"/>
              </a:buClr>
              <a:buFont typeface="Wingdings" charset="2"/>
              <a:buChar char="u"/>
            </a:pPr>
            <a:r>
              <a:rPr lang="en-US" sz="1800" b="0" baseline="0" dirty="0">
                <a:solidFill>
                  <a:srgbClr val="284424"/>
                </a:solidFill>
                <a:latin typeface="Trebuchet MS" pitchFamily="34" charset="0"/>
              </a:rPr>
              <a:t>Define the specific PCK needed by teachers of ESS in elementary, middle, and high school, including for teaching special needs and underrepresented groups</a:t>
            </a:r>
          </a:p>
          <a:p>
            <a:pPr marL="342900" indent="-342900">
              <a:lnSpc>
                <a:spcPct val="120000"/>
              </a:lnSpc>
              <a:buClr>
                <a:srgbClr val="800000"/>
              </a:buClr>
              <a:buFont typeface="Wingdings" charset="2"/>
              <a:buChar char="u"/>
            </a:pPr>
            <a:r>
              <a:rPr lang="en-US" sz="1800" b="0" baseline="0" dirty="0">
                <a:solidFill>
                  <a:srgbClr val="284424"/>
                </a:solidFill>
                <a:latin typeface="Trebuchet MS" pitchFamily="34" charset="0"/>
              </a:rPr>
              <a:t>Engage in collaborative research with other science education organizations</a:t>
            </a:r>
          </a:p>
          <a:p>
            <a:pPr marL="342900" indent="-342900">
              <a:lnSpc>
                <a:spcPct val="120000"/>
              </a:lnSpc>
              <a:buClr>
                <a:srgbClr val="800000"/>
              </a:buClr>
              <a:buFont typeface="Wingdings" charset="2"/>
              <a:buChar char="u"/>
            </a:pPr>
            <a:r>
              <a:rPr lang="en-US" sz="1800" b="0" baseline="0" dirty="0">
                <a:solidFill>
                  <a:srgbClr val="284424"/>
                </a:solidFill>
                <a:latin typeface="Trebuchet MS" pitchFamily="34" charset="0"/>
              </a:rPr>
              <a:t>Identify successful P-16 partnerships for ESS teacher preparation</a:t>
            </a:r>
          </a:p>
          <a:p>
            <a:pPr marL="342900" indent="-342900">
              <a:lnSpc>
                <a:spcPct val="120000"/>
              </a:lnSpc>
              <a:buClr>
                <a:srgbClr val="800000"/>
              </a:buClr>
              <a:buFont typeface="Wingdings" charset="2"/>
              <a:buChar char="u"/>
            </a:pPr>
            <a:r>
              <a:rPr lang="en-US" sz="1800" b="0" baseline="0" dirty="0">
                <a:solidFill>
                  <a:srgbClr val="284424"/>
                </a:solidFill>
                <a:latin typeface="Trebuchet MS" pitchFamily="34" charset="0"/>
              </a:rPr>
              <a:t>Develop a methodology or tool for evaluating ESS teacher preparation and professional development programs and models</a:t>
            </a:r>
          </a:p>
          <a:p>
            <a:pPr marL="342900" indent="-342900">
              <a:lnSpc>
                <a:spcPct val="120000"/>
              </a:lnSpc>
              <a:buClr>
                <a:srgbClr val="800000"/>
              </a:buClr>
              <a:buFont typeface="Wingdings" charset="2"/>
              <a:buChar char="u"/>
            </a:pPr>
            <a:r>
              <a:rPr lang="en-US" sz="1800" b="0" baseline="0" dirty="0">
                <a:solidFill>
                  <a:srgbClr val="284424"/>
                </a:solidFill>
                <a:latin typeface="Trebuchet MS" pitchFamily="34" charset="0"/>
              </a:rPr>
              <a:t>Longitudinal phenomenological research to determine the long-term success of graduates of ESS teacher preparation programs</a:t>
            </a:r>
            <a:endParaRPr lang="en-US" b="0" baseline="30000" dirty="0">
              <a:solidFill>
                <a:srgbClr val="284424"/>
              </a:solidFill>
            </a:endParaRPr>
          </a:p>
        </p:txBody>
      </p:sp>
      <p:sp>
        <p:nvSpPr>
          <p:cNvPr id="39" name="Text Box 29"/>
          <p:cNvSpPr txBox="1">
            <a:spLocks noChangeArrowheads="1"/>
          </p:cNvSpPr>
          <p:nvPr/>
        </p:nvSpPr>
        <p:spPr bwMode="auto">
          <a:xfrm>
            <a:off x="25407170" y="8337533"/>
            <a:ext cx="6309562" cy="3416320"/>
          </a:xfrm>
          <a:prstGeom prst="rect">
            <a:avLst/>
          </a:prstGeom>
          <a:noFill/>
          <a:ln w="9525">
            <a:noFill/>
            <a:miter lim="800000"/>
            <a:headEnd/>
            <a:tailEnd/>
          </a:ln>
        </p:spPr>
        <p:txBody>
          <a:bodyPr wrap="square">
            <a:spAutoFit/>
          </a:bodyPr>
          <a:lstStyle>
            <a:defPPr>
              <a:defRPr lang="en-US"/>
            </a:defPPr>
            <a:lvl1pPr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5pPr>
            <a:lvl6pPr marL="2286000" algn="l" defTabSz="914400" rtl="0" eaLnBrk="1" latinLnBrk="0" hangingPunct="1">
              <a:defRPr sz="2400" b="1" kern="1200" baseline="-25000">
                <a:solidFill>
                  <a:schemeClr val="tx1"/>
                </a:solidFill>
                <a:latin typeface="Arial" charset="0"/>
                <a:ea typeface="ＭＳ Ｐゴシック" pitchFamily="1" charset="-128"/>
                <a:cs typeface="+mn-cs"/>
              </a:defRPr>
            </a:lvl6pPr>
            <a:lvl7pPr marL="2743200" algn="l" defTabSz="914400" rtl="0" eaLnBrk="1" latinLnBrk="0" hangingPunct="1">
              <a:defRPr sz="2400" b="1" kern="1200" baseline="-25000">
                <a:solidFill>
                  <a:schemeClr val="tx1"/>
                </a:solidFill>
                <a:latin typeface="Arial" charset="0"/>
                <a:ea typeface="ＭＳ Ｐゴシック" pitchFamily="1" charset="-128"/>
                <a:cs typeface="+mn-cs"/>
              </a:defRPr>
            </a:lvl7pPr>
            <a:lvl8pPr marL="3200400" algn="l" defTabSz="914400" rtl="0" eaLnBrk="1" latinLnBrk="0" hangingPunct="1">
              <a:defRPr sz="2400" b="1" kern="1200" baseline="-25000">
                <a:solidFill>
                  <a:schemeClr val="tx1"/>
                </a:solidFill>
                <a:latin typeface="Arial" charset="0"/>
                <a:ea typeface="ＭＳ Ｐゴシック" pitchFamily="1" charset="-128"/>
                <a:cs typeface="+mn-cs"/>
              </a:defRPr>
            </a:lvl8pPr>
            <a:lvl9pPr marL="3657600" algn="l" defTabSz="914400" rtl="0" eaLnBrk="1" latinLnBrk="0" hangingPunct="1">
              <a:defRPr sz="2400" b="1" kern="1200" baseline="-25000">
                <a:solidFill>
                  <a:schemeClr val="tx1"/>
                </a:solidFill>
                <a:latin typeface="Arial" charset="0"/>
                <a:ea typeface="ＭＳ Ｐゴシック" pitchFamily="1" charset="-128"/>
                <a:cs typeface="+mn-cs"/>
              </a:defRPr>
            </a:lvl9pPr>
          </a:lstStyle>
          <a:p>
            <a:pPr marL="342900" indent="-342900">
              <a:lnSpc>
                <a:spcPct val="120000"/>
              </a:lnSpc>
              <a:buClr>
                <a:srgbClr val="800000"/>
              </a:buClr>
              <a:buFont typeface="Wingdings" charset="2"/>
              <a:buChar char="u"/>
            </a:pPr>
            <a:r>
              <a:rPr lang="en-US" sz="1800" b="0" baseline="0" dirty="0">
                <a:solidFill>
                  <a:srgbClr val="284424"/>
                </a:solidFill>
                <a:latin typeface="Trebuchet MS" pitchFamily="34" charset="0"/>
              </a:rPr>
              <a:t>Identify teacher education models that promote 3-dimensional thinking in ESS teachers, particularly as it relates to teacher expertise with the science and engineering practices (SEPs)</a:t>
            </a:r>
          </a:p>
          <a:p>
            <a:pPr marL="342900" indent="-342900">
              <a:lnSpc>
                <a:spcPct val="120000"/>
              </a:lnSpc>
              <a:buClr>
                <a:srgbClr val="800000"/>
              </a:buClr>
              <a:buFont typeface="Wingdings" charset="2"/>
              <a:buChar char="u"/>
            </a:pPr>
            <a:r>
              <a:rPr lang="en-US" sz="1800" b="0" baseline="0" dirty="0">
                <a:solidFill>
                  <a:srgbClr val="284424"/>
                </a:solidFill>
                <a:latin typeface="Trebuchet MS" pitchFamily="34" charset="0"/>
              </a:rPr>
              <a:t>Review the literature on available assessments for measuring the three-dimensionality of classroom instruction as it applies to ESS instructional models</a:t>
            </a:r>
          </a:p>
          <a:p>
            <a:pPr marL="342900" indent="-342900">
              <a:lnSpc>
                <a:spcPct val="120000"/>
              </a:lnSpc>
              <a:buClr>
                <a:srgbClr val="800000"/>
              </a:buClr>
              <a:buFont typeface="Wingdings" charset="2"/>
              <a:buChar char="u"/>
            </a:pPr>
            <a:r>
              <a:rPr lang="en-US" sz="1800" b="0" baseline="0" dirty="0">
                <a:solidFill>
                  <a:srgbClr val="284424"/>
                </a:solidFill>
                <a:latin typeface="Trebuchet MS" pitchFamily="34" charset="0"/>
              </a:rPr>
              <a:t>Research that connects the effectiveness of conceptual change instructional approaches to 3-dimensional learning </a:t>
            </a:r>
          </a:p>
        </p:txBody>
      </p:sp>
      <p:sp>
        <p:nvSpPr>
          <p:cNvPr id="40" name="Text Box 30"/>
          <p:cNvSpPr txBox="1">
            <a:spLocks noChangeArrowheads="1"/>
          </p:cNvSpPr>
          <p:nvPr/>
        </p:nvSpPr>
        <p:spPr bwMode="auto">
          <a:xfrm>
            <a:off x="9166982" y="8314587"/>
            <a:ext cx="6538102" cy="6075509"/>
          </a:xfrm>
          <a:prstGeom prst="rect">
            <a:avLst/>
          </a:prstGeom>
          <a:noFill/>
          <a:ln w="9525">
            <a:noFill/>
            <a:miter lim="800000"/>
            <a:headEnd/>
            <a:tailEnd/>
          </a:ln>
        </p:spPr>
        <p:txBody>
          <a:bodyPr wrap="square">
            <a:spAutoFit/>
          </a:bodyPr>
          <a:lstStyle>
            <a:defPPr>
              <a:defRPr lang="en-US"/>
            </a:defPPr>
            <a:lvl1pPr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5pPr>
            <a:lvl6pPr marL="2286000" algn="l" defTabSz="914400" rtl="0" eaLnBrk="1" latinLnBrk="0" hangingPunct="1">
              <a:defRPr sz="2400" b="1" kern="1200" baseline="-25000">
                <a:solidFill>
                  <a:schemeClr val="tx1"/>
                </a:solidFill>
                <a:latin typeface="Arial" charset="0"/>
                <a:ea typeface="ＭＳ Ｐゴシック" pitchFamily="1" charset="-128"/>
                <a:cs typeface="+mn-cs"/>
              </a:defRPr>
            </a:lvl6pPr>
            <a:lvl7pPr marL="2743200" algn="l" defTabSz="914400" rtl="0" eaLnBrk="1" latinLnBrk="0" hangingPunct="1">
              <a:defRPr sz="2400" b="1" kern="1200" baseline="-25000">
                <a:solidFill>
                  <a:schemeClr val="tx1"/>
                </a:solidFill>
                <a:latin typeface="Arial" charset="0"/>
                <a:ea typeface="ＭＳ Ｐゴシック" pitchFamily="1" charset="-128"/>
                <a:cs typeface="+mn-cs"/>
              </a:defRPr>
            </a:lvl7pPr>
            <a:lvl8pPr marL="3200400" algn="l" defTabSz="914400" rtl="0" eaLnBrk="1" latinLnBrk="0" hangingPunct="1">
              <a:defRPr sz="2400" b="1" kern="1200" baseline="-25000">
                <a:solidFill>
                  <a:schemeClr val="tx1"/>
                </a:solidFill>
                <a:latin typeface="Arial" charset="0"/>
                <a:ea typeface="ＭＳ Ｐゴシック" pitchFamily="1" charset="-128"/>
                <a:cs typeface="+mn-cs"/>
              </a:defRPr>
            </a:lvl8pPr>
            <a:lvl9pPr marL="3657600" algn="l" defTabSz="914400" rtl="0" eaLnBrk="1" latinLnBrk="0" hangingPunct="1">
              <a:defRPr sz="2400" b="1" kern="1200" baseline="-25000">
                <a:solidFill>
                  <a:schemeClr val="tx1"/>
                </a:solidFill>
                <a:latin typeface="Arial" charset="0"/>
                <a:ea typeface="ＭＳ Ｐゴシック" pitchFamily="1" charset="-128"/>
                <a:cs typeface="+mn-cs"/>
              </a:defRPr>
            </a:lvl9pPr>
          </a:lstStyle>
          <a:p>
            <a:pPr marL="342900" indent="-342900">
              <a:lnSpc>
                <a:spcPct val="120000"/>
              </a:lnSpc>
              <a:buClr>
                <a:srgbClr val="800000"/>
              </a:buClr>
              <a:buFont typeface="Wingdings" charset="2"/>
              <a:buChar char="u"/>
            </a:pPr>
            <a:r>
              <a:rPr lang="en-US" sz="1800" b="0" baseline="0" dirty="0">
                <a:solidFill>
                  <a:srgbClr val="284424"/>
                </a:solidFill>
              </a:rPr>
              <a:t>Systematic literature reviews to establish why individuals become ESS teachers and to identify strategies for attracting underrepresented populations to ESS teaching</a:t>
            </a:r>
          </a:p>
          <a:p>
            <a:pPr marL="342900" indent="-342900">
              <a:lnSpc>
                <a:spcPct val="120000"/>
              </a:lnSpc>
              <a:buClr>
                <a:srgbClr val="800000"/>
              </a:buClr>
              <a:buFont typeface="Wingdings" charset="2"/>
              <a:buChar char="u"/>
            </a:pPr>
            <a:r>
              <a:rPr lang="en-US" sz="1800" b="0" baseline="0" dirty="0">
                <a:solidFill>
                  <a:srgbClr val="284424"/>
                </a:solidFill>
              </a:rPr>
              <a:t>Survey of teacher preparation institutions focused on recruitment of diverse populations to ESS teaching</a:t>
            </a:r>
          </a:p>
          <a:p>
            <a:pPr marL="342900" indent="-342900">
              <a:lnSpc>
                <a:spcPct val="120000"/>
              </a:lnSpc>
              <a:buClr>
                <a:srgbClr val="800000"/>
              </a:buClr>
              <a:buFont typeface="Wingdings" charset="2"/>
              <a:buChar char="u"/>
            </a:pPr>
            <a:r>
              <a:rPr lang="en-US" sz="1800" b="0" baseline="0" dirty="0">
                <a:solidFill>
                  <a:srgbClr val="284424"/>
                </a:solidFill>
              </a:rPr>
              <a:t>Review and synthesis of existing literature on factors that support the transition from preservice to </a:t>
            </a:r>
            <a:r>
              <a:rPr lang="en-US" sz="1800" b="0" baseline="0" dirty="0" err="1">
                <a:solidFill>
                  <a:srgbClr val="284424"/>
                </a:solidFill>
              </a:rPr>
              <a:t>inservice</a:t>
            </a:r>
            <a:r>
              <a:rPr lang="en-US" sz="1800" b="0" baseline="0" dirty="0">
                <a:solidFill>
                  <a:srgbClr val="284424"/>
                </a:solidFill>
              </a:rPr>
              <a:t> ESS teaching</a:t>
            </a:r>
          </a:p>
          <a:p>
            <a:pPr marL="342900" indent="-342900">
              <a:lnSpc>
                <a:spcPct val="120000"/>
              </a:lnSpc>
              <a:buClr>
                <a:srgbClr val="800000"/>
              </a:buClr>
              <a:buFont typeface="Wingdings" charset="2"/>
              <a:buChar char="u"/>
            </a:pPr>
            <a:r>
              <a:rPr lang="en-US" sz="1800" b="0" baseline="0" dirty="0">
                <a:solidFill>
                  <a:srgbClr val="284424"/>
                </a:solidFill>
              </a:rPr>
              <a:t>Identification of barriers and attractors to K-12 ESS teaching for underrepresented populations</a:t>
            </a:r>
          </a:p>
          <a:p>
            <a:pPr marL="342900" indent="-342900">
              <a:lnSpc>
                <a:spcPct val="120000"/>
              </a:lnSpc>
              <a:buClr>
                <a:srgbClr val="800000"/>
              </a:buClr>
              <a:buFont typeface="Wingdings" charset="2"/>
              <a:buChar char="u"/>
            </a:pPr>
            <a:r>
              <a:rPr lang="en-US" sz="1800" b="0" baseline="0" dirty="0">
                <a:solidFill>
                  <a:srgbClr val="284424"/>
                </a:solidFill>
              </a:rPr>
              <a:t>Investigation of whether institutions with that employ reformed teaching practices attract and support a more diverse pool of K-12 preservice ESS teachers than institutions with more traditional courses</a:t>
            </a:r>
          </a:p>
          <a:p>
            <a:pPr marL="342900" indent="-342900">
              <a:lnSpc>
                <a:spcPct val="120000"/>
              </a:lnSpc>
              <a:buClr>
                <a:srgbClr val="800000"/>
              </a:buClr>
              <a:buFont typeface="Wingdings" charset="2"/>
              <a:buChar char="u"/>
            </a:pPr>
            <a:r>
              <a:rPr lang="en-US" sz="1800" b="0" baseline="0" dirty="0">
                <a:solidFill>
                  <a:srgbClr val="284424"/>
                </a:solidFill>
              </a:rPr>
              <a:t>Longitudinal phenomenological research to determine what factors contribute to thriving as an ESS teacher in the first few years of teaching</a:t>
            </a:r>
          </a:p>
          <a:p>
            <a:pPr marL="342900" indent="-342900">
              <a:lnSpc>
                <a:spcPct val="120000"/>
              </a:lnSpc>
              <a:buClr>
                <a:srgbClr val="800000"/>
              </a:buClr>
              <a:buFont typeface="Wingdings" charset="2"/>
              <a:buChar char="u"/>
            </a:pPr>
            <a:endParaRPr lang="en-US" sz="1800" b="0" baseline="0" dirty="0">
              <a:solidFill>
                <a:srgbClr val="284424"/>
              </a:solidFill>
            </a:endParaRPr>
          </a:p>
        </p:txBody>
      </p:sp>
      <p:sp>
        <p:nvSpPr>
          <p:cNvPr id="41" name="Text Box 38"/>
          <p:cNvSpPr txBox="1">
            <a:spLocks noChangeArrowheads="1"/>
          </p:cNvSpPr>
          <p:nvPr/>
        </p:nvSpPr>
        <p:spPr bwMode="auto">
          <a:xfrm>
            <a:off x="9190480" y="7566278"/>
            <a:ext cx="5374904" cy="461665"/>
          </a:xfrm>
          <a:prstGeom prst="rect">
            <a:avLst/>
          </a:prstGeom>
          <a:noFill/>
          <a:ln w="9525">
            <a:noFill/>
            <a:miter lim="800000"/>
            <a:headEnd/>
            <a:tailEnd/>
          </a:ln>
        </p:spPr>
        <p:txBody>
          <a:bodyPr wrap="square">
            <a:spAutoFit/>
          </a:bodyPr>
          <a:lstStyle>
            <a:defPPr>
              <a:defRPr lang="en-US"/>
            </a:defPPr>
            <a:lvl1pPr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5pPr>
            <a:lvl6pPr marL="2286000" algn="l" defTabSz="914400" rtl="0" eaLnBrk="1" latinLnBrk="0" hangingPunct="1">
              <a:defRPr sz="2400" b="1" kern="1200" baseline="-25000">
                <a:solidFill>
                  <a:schemeClr val="tx1"/>
                </a:solidFill>
                <a:latin typeface="Arial" charset="0"/>
                <a:ea typeface="ＭＳ Ｐゴシック" pitchFamily="1" charset="-128"/>
                <a:cs typeface="+mn-cs"/>
              </a:defRPr>
            </a:lvl6pPr>
            <a:lvl7pPr marL="2743200" algn="l" defTabSz="914400" rtl="0" eaLnBrk="1" latinLnBrk="0" hangingPunct="1">
              <a:defRPr sz="2400" b="1" kern="1200" baseline="-25000">
                <a:solidFill>
                  <a:schemeClr val="tx1"/>
                </a:solidFill>
                <a:latin typeface="Arial" charset="0"/>
                <a:ea typeface="ＭＳ Ｐゴシック" pitchFamily="1" charset="-128"/>
                <a:cs typeface="+mn-cs"/>
              </a:defRPr>
            </a:lvl7pPr>
            <a:lvl8pPr marL="3200400" algn="l" defTabSz="914400" rtl="0" eaLnBrk="1" latinLnBrk="0" hangingPunct="1">
              <a:defRPr sz="2400" b="1" kern="1200" baseline="-25000">
                <a:solidFill>
                  <a:schemeClr val="tx1"/>
                </a:solidFill>
                <a:latin typeface="Arial" charset="0"/>
                <a:ea typeface="ＭＳ Ｐゴシック" pitchFamily="1" charset="-128"/>
                <a:cs typeface="+mn-cs"/>
              </a:defRPr>
            </a:lvl8pPr>
            <a:lvl9pPr marL="3657600" algn="l" defTabSz="914400" rtl="0" eaLnBrk="1" latinLnBrk="0" hangingPunct="1">
              <a:defRPr sz="2400" b="1" kern="1200" baseline="-25000">
                <a:solidFill>
                  <a:schemeClr val="tx1"/>
                </a:solidFill>
                <a:latin typeface="Arial" charset="0"/>
                <a:ea typeface="ＭＳ Ｐゴシック" pitchFamily="1" charset="-128"/>
                <a:cs typeface="+mn-cs"/>
              </a:defRPr>
            </a:lvl9pPr>
          </a:lstStyle>
          <a:p>
            <a:pPr>
              <a:spcBef>
                <a:spcPct val="50000"/>
              </a:spcBef>
            </a:pPr>
            <a:r>
              <a:rPr lang="en-US" baseline="0" dirty="0">
                <a:solidFill>
                  <a:srgbClr val="284424"/>
                </a:solidFill>
                <a:latin typeface="Trebuchet MS" pitchFamily="34" charset="0"/>
              </a:rPr>
              <a:t>Recommended Research Strategies</a:t>
            </a:r>
            <a:endParaRPr lang="en-US" baseline="0" dirty="0">
              <a:solidFill>
                <a:srgbClr val="284424"/>
              </a:solidFill>
              <a:latin typeface="Gill Sans" pitchFamily="-80" charset="0"/>
            </a:endParaRPr>
          </a:p>
        </p:txBody>
      </p:sp>
      <p:sp>
        <p:nvSpPr>
          <p:cNvPr id="46" name="Text Box 65"/>
          <p:cNvSpPr txBox="1">
            <a:spLocks noChangeArrowheads="1"/>
          </p:cNvSpPr>
          <p:nvPr/>
        </p:nvSpPr>
        <p:spPr bwMode="auto">
          <a:xfrm>
            <a:off x="4658931" y="3093767"/>
            <a:ext cx="24093281" cy="1077218"/>
          </a:xfrm>
          <a:prstGeom prst="rect">
            <a:avLst/>
          </a:prstGeom>
          <a:noFill/>
          <a:ln w="9525">
            <a:noFill/>
            <a:miter lim="800000"/>
            <a:headEnd/>
            <a:tailEnd/>
          </a:ln>
        </p:spPr>
        <p:txBody>
          <a:bodyPr wrap="square">
            <a:spAutoFit/>
          </a:bodyPr>
          <a:lstStyle>
            <a:defPPr>
              <a:defRPr lang="en-US"/>
            </a:defPPr>
            <a:lvl1pPr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5pPr>
            <a:lvl6pPr marL="2286000" algn="l" defTabSz="914400" rtl="0" eaLnBrk="1" latinLnBrk="0" hangingPunct="1">
              <a:defRPr sz="2400" b="1" kern="1200" baseline="-25000">
                <a:solidFill>
                  <a:schemeClr val="tx1"/>
                </a:solidFill>
                <a:latin typeface="Arial" charset="0"/>
                <a:ea typeface="ＭＳ Ｐゴシック" pitchFamily="1" charset="-128"/>
                <a:cs typeface="+mn-cs"/>
              </a:defRPr>
            </a:lvl6pPr>
            <a:lvl7pPr marL="2743200" algn="l" defTabSz="914400" rtl="0" eaLnBrk="1" latinLnBrk="0" hangingPunct="1">
              <a:defRPr sz="2400" b="1" kern="1200" baseline="-25000">
                <a:solidFill>
                  <a:schemeClr val="tx1"/>
                </a:solidFill>
                <a:latin typeface="Arial" charset="0"/>
                <a:ea typeface="ＭＳ Ｐゴシック" pitchFamily="1" charset="-128"/>
                <a:cs typeface="+mn-cs"/>
              </a:defRPr>
            </a:lvl7pPr>
            <a:lvl8pPr marL="3200400" algn="l" defTabSz="914400" rtl="0" eaLnBrk="1" latinLnBrk="0" hangingPunct="1">
              <a:defRPr sz="2400" b="1" kern="1200" baseline="-25000">
                <a:solidFill>
                  <a:schemeClr val="tx1"/>
                </a:solidFill>
                <a:latin typeface="Arial" charset="0"/>
                <a:ea typeface="ＭＳ Ｐゴシック" pitchFamily="1" charset="-128"/>
                <a:cs typeface="+mn-cs"/>
              </a:defRPr>
            </a:lvl8pPr>
            <a:lvl9pPr marL="3657600" algn="l" defTabSz="914400" rtl="0" eaLnBrk="1" latinLnBrk="0" hangingPunct="1">
              <a:defRPr sz="2400" b="1" kern="1200" baseline="-25000">
                <a:solidFill>
                  <a:schemeClr val="tx1"/>
                </a:solidFill>
                <a:latin typeface="Arial" charset="0"/>
                <a:ea typeface="ＭＳ Ｐゴシック" pitchFamily="1" charset="-128"/>
                <a:cs typeface="+mn-cs"/>
              </a:defRPr>
            </a:lvl9pPr>
          </a:lstStyle>
          <a:p>
            <a:pPr algn="ctr"/>
            <a:r>
              <a:rPr lang="en-US" sz="3200" b="0" i="1" baseline="0" dirty="0">
                <a:solidFill>
                  <a:schemeClr val="accent1"/>
                </a:solidFill>
                <a:latin typeface="Times New Roman" pitchFamily="18" charset="0"/>
                <a:cs typeface="Times New Roman" pitchFamily="18" charset="0"/>
              </a:rPr>
              <a:t>Kim Cheek, University of North Florida (k.cheek@unf.edu); Heather </a:t>
            </a:r>
            <a:r>
              <a:rPr lang="en-US" sz="3200" b="0" i="1" baseline="0" dirty="0" err="1">
                <a:solidFill>
                  <a:schemeClr val="accent1"/>
                </a:solidFill>
                <a:latin typeface="Times New Roman" pitchFamily="18" charset="0"/>
                <a:cs typeface="Times New Roman" pitchFamily="18" charset="0"/>
              </a:rPr>
              <a:t>Petcovic</a:t>
            </a:r>
            <a:r>
              <a:rPr lang="en-US" sz="3200" b="0" i="1" baseline="0" dirty="0">
                <a:solidFill>
                  <a:schemeClr val="accent1"/>
                </a:solidFill>
                <a:latin typeface="Times New Roman" pitchFamily="18" charset="0"/>
                <a:cs typeface="Times New Roman" pitchFamily="18" charset="0"/>
              </a:rPr>
              <a:t>, Western Michigan University; Jason </a:t>
            </a:r>
            <a:r>
              <a:rPr lang="en-US" sz="3200" b="0" i="1" baseline="0" dirty="0" err="1">
                <a:solidFill>
                  <a:schemeClr val="accent1"/>
                </a:solidFill>
                <a:latin typeface="Times New Roman" pitchFamily="18" charset="0"/>
                <a:cs typeface="Times New Roman" pitchFamily="18" charset="0"/>
              </a:rPr>
              <a:t>Cervenec</a:t>
            </a:r>
            <a:r>
              <a:rPr lang="en-US" sz="3200" b="0" i="1" baseline="0" dirty="0">
                <a:solidFill>
                  <a:schemeClr val="accent1"/>
                </a:solidFill>
                <a:latin typeface="Times New Roman" pitchFamily="18" charset="0"/>
                <a:cs typeface="Times New Roman" pitchFamily="18" charset="0"/>
              </a:rPr>
              <a:t>, Ohio State University; Robyn Dahl, Western Washington University; and Nancy Price, Portland State University</a:t>
            </a:r>
          </a:p>
        </p:txBody>
      </p:sp>
      <p:cxnSp>
        <p:nvCxnSpPr>
          <p:cNvPr id="57" name="Straight Connector 56"/>
          <p:cNvCxnSpPr>
            <a:cxnSpLocks/>
          </p:cNvCxnSpPr>
          <p:nvPr/>
        </p:nvCxnSpPr>
        <p:spPr>
          <a:xfrm>
            <a:off x="8143474" y="4503707"/>
            <a:ext cx="82185" cy="12034946"/>
          </a:xfrm>
          <a:prstGeom prst="line">
            <a:avLst/>
          </a:prstGeom>
          <a:ln w="12700"/>
          <a:effectLst/>
        </p:spPr>
        <p:style>
          <a:lnRef idx="2">
            <a:schemeClr val="accent1"/>
          </a:lnRef>
          <a:fillRef idx="0">
            <a:schemeClr val="accent1"/>
          </a:fillRef>
          <a:effectRef idx="1">
            <a:schemeClr val="accent1"/>
          </a:effectRef>
          <a:fontRef idx="minor">
            <a:schemeClr val="tx1"/>
          </a:fontRef>
        </p:style>
      </p:cxnSp>
      <p:sp>
        <p:nvSpPr>
          <p:cNvPr id="62" name="Text Box 25"/>
          <p:cNvSpPr txBox="1">
            <a:spLocks noChangeArrowheads="1"/>
          </p:cNvSpPr>
          <p:nvPr/>
        </p:nvSpPr>
        <p:spPr bwMode="auto">
          <a:xfrm>
            <a:off x="24989924" y="4675165"/>
            <a:ext cx="7524575" cy="2862322"/>
          </a:xfrm>
          <a:prstGeom prst="rect">
            <a:avLst/>
          </a:prstGeom>
          <a:noFill/>
          <a:ln w="9525">
            <a:noFill/>
            <a:miter lim="800000"/>
            <a:headEnd/>
            <a:tailEnd/>
          </a:ln>
        </p:spPr>
        <p:txBody>
          <a:bodyPr wrap="square">
            <a:spAutoFit/>
          </a:bodyPr>
          <a:lstStyle>
            <a:defPPr>
              <a:defRPr lang="en-US"/>
            </a:defPPr>
            <a:lvl1pPr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b="1" kern="1200" baseline="-25000">
                <a:solidFill>
                  <a:schemeClr val="tx1"/>
                </a:solidFill>
                <a:latin typeface="Arial" charset="0"/>
                <a:ea typeface="ＭＳ Ｐゴシック" pitchFamily="1" charset="-128"/>
                <a:cs typeface="+mn-cs"/>
              </a:defRPr>
            </a:lvl5pPr>
            <a:lvl6pPr marL="2286000" algn="l" defTabSz="914400" rtl="0" eaLnBrk="1" latinLnBrk="0" hangingPunct="1">
              <a:defRPr sz="2400" b="1" kern="1200" baseline="-25000">
                <a:solidFill>
                  <a:schemeClr val="tx1"/>
                </a:solidFill>
                <a:latin typeface="Arial" charset="0"/>
                <a:ea typeface="ＭＳ Ｐゴシック" pitchFamily="1" charset="-128"/>
                <a:cs typeface="+mn-cs"/>
              </a:defRPr>
            </a:lvl6pPr>
            <a:lvl7pPr marL="2743200" algn="l" defTabSz="914400" rtl="0" eaLnBrk="1" latinLnBrk="0" hangingPunct="1">
              <a:defRPr sz="2400" b="1" kern="1200" baseline="-25000">
                <a:solidFill>
                  <a:schemeClr val="tx1"/>
                </a:solidFill>
                <a:latin typeface="Arial" charset="0"/>
                <a:ea typeface="ＭＳ Ｐゴシック" pitchFamily="1" charset="-128"/>
                <a:cs typeface="+mn-cs"/>
              </a:defRPr>
            </a:lvl7pPr>
            <a:lvl8pPr marL="3200400" algn="l" defTabSz="914400" rtl="0" eaLnBrk="1" latinLnBrk="0" hangingPunct="1">
              <a:defRPr sz="2400" b="1" kern="1200" baseline="-25000">
                <a:solidFill>
                  <a:schemeClr val="tx1"/>
                </a:solidFill>
                <a:latin typeface="Arial" charset="0"/>
                <a:ea typeface="ＭＳ Ｐゴシック" pitchFamily="1" charset="-128"/>
                <a:cs typeface="+mn-cs"/>
              </a:defRPr>
            </a:lvl8pPr>
            <a:lvl9pPr marL="3657600" algn="l" defTabSz="914400" rtl="0" eaLnBrk="1" latinLnBrk="0" hangingPunct="1">
              <a:defRPr sz="2400" b="1" kern="1200" baseline="-25000">
                <a:solidFill>
                  <a:schemeClr val="tx1"/>
                </a:solidFill>
                <a:latin typeface="Arial" charset="0"/>
                <a:ea typeface="ＭＳ Ｐゴシック" pitchFamily="1" charset="-128"/>
                <a:cs typeface="+mn-cs"/>
              </a:defRPr>
            </a:lvl9pPr>
          </a:lstStyle>
          <a:p>
            <a:pPr lvl="0" eaLnBrk="1" fontAlgn="auto" hangingPunct="1">
              <a:spcBef>
                <a:spcPct val="50000"/>
              </a:spcBef>
              <a:spcAft>
                <a:spcPts val="0"/>
              </a:spcAft>
            </a:pPr>
            <a:r>
              <a:rPr lang="en-US" b="0" baseline="0" dirty="0">
                <a:solidFill>
                  <a:srgbClr val="284424"/>
                </a:solidFill>
                <a:latin typeface="Arial Black"/>
                <a:ea typeface="+mn-ea"/>
                <a:cs typeface="Arial Black"/>
              </a:rPr>
              <a:t>Grand Challenge 3:</a:t>
            </a:r>
            <a:endParaRPr lang="en-US" sz="1050" b="0" baseline="0" dirty="0">
              <a:solidFill>
                <a:srgbClr val="284424"/>
              </a:solidFill>
              <a:latin typeface="Arial Black"/>
              <a:ea typeface="+mn-ea"/>
              <a:cs typeface="Arial Black"/>
            </a:endParaRPr>
          </a:p>
          <a:p>
            <a:pPr lvl="0" eaLnBrk="1" fontAlgn="auto" hangingPunct="1">
              <a:spcBef>
                <a:spcPct val="50000"/>
              </a:spcBef>
              <a:spcAft>
                <a:spcPts val="0"/>
              </a:spcAft>
            </a:pPr>
            <a:r>
              <a:rPr lang="en-US" b="0" baseline="0" dirty="0">
                <a:solidFill>
                  <a:srgbClr val="284424"/>
                </a:solidFill>
                <a:latin typeface="Arial Black"/>
                <a:ea typeface="+mn-ea"/>
                <a:cs typeface="Arial Black"/>
              </a:rPr>
              <a:t>How do we best prepare future and practicing K-12 teachers to engage in ESS to promote three-dimensional learning that involves the integration of disciplinary core ideas, science and engineering practices and crosscutting concepts?</a:t>
            </a:r>
          </a:p>
        </p:txBody>
      </p:sp>
      <p:cxnSp>
        <p:nvCxnSpPr>
          <p:cNvPr id="64" name="Straight Connector 63"/>
          <p:cNvCxnSpPr>
            <a:cxnSpLocks/>
          </p:cNvCxnSpPr>
          <p:nvPr/>
        </p:nvCxnSpPr>
        <p:spPr>
          <a:xfrm flipH="1">
            <a:off x="16529401" y="4597400"/>
            <a:ext cx="29560" cy="11941253"/>
          </a:xfrm>
          <a:prstGeom prst="line">
            <a:avLst/>
          </a:prstGeom>
          <a:ln w="12700"/>
          <a:effectLst/>
        </p:spPr>
        <p:style>
          <a:lnRef idx="2">
            <a:schemeClr val="accent1"/>
          </a:lnRef>
          <a:fillRef idx="0">
            <a:schemeClr val="accent1"/>
          </a:fillRef>
          <a:effectRef idx="1">
            <a:schemeClr val="accent1"/>
          </a:effectRef>
          <a:fontRef idx="minor">
            <a:schemeClr val="tx1"/>
          </a:fontRef>
        </p:style>
      </p:cxnSp>
      <p:cxnSp>
        <p:nvCxnSpPr>
          <p:cNvPr id="65" name="Straight Connector 64"/>
          <p:cNvCxnSpPr>
            <a:cxnSpLocks/>
          </p:cNvCxnSpPr>
          <p:nvPr/>
        </p:nvCxnSpPr>
        <p:spPr>
          <a:xfrm>
            <a:off x="24631443" y="4503707"/>
            <a:ext cx="93413" cy="12034946"/>
          </a:xfrm>
          <a:prstGeom prst="line">
            <a:avLst/>
          </a:prstGeom>
          <a:ln w="12700"/>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866276" y="4503707"/>
            <a:ext cx="31113662" cy="0"/>
          </a:xfrm>
          <a:prstGeom prst="line">
            <a:avLst/>
          </a:prstGeom>
        </p:spPr>
        <p:style>
          <a:lnRef idx="1">
            <a:schemeClr val="accent1"/>
          </a:lnRef>
          <a:fillRef idx="0">
            <a:schemeClr val="accent1"/>
          </a:fillRef>
          <a:effectRef idx="0">
            <a:schemeClr val="accent1"/>
          </a:effectRef>
          <a:fontRef idx="minor">
            <a:schemeClr val="tx1"/>
          </a:fontRef>
        </p:style>
      </p:cxnSp>
      <p:sp>
        <p:nvSpPr>
          <p:cNvPr id="97" name="TextBox 96"/>
          <p:cNvSpPr txBox="1"/>
          <p:nvPr/>
        </p:nvSpPr>
        <p:spPr>
          <a:xfrm>
            <a:off x="1964751" y="10419596"/>
            <a:ext cx="2924265" cy="507831"/>
          </a:xfrm>
          <a:prstGeom prst="rect">
            <a:avLst/>
          </a:prstGeom>
          <a:noFill/>
          <a:ln>
            <a:noFill/>
          </a:ln>
        </p:spPr>
        <p:txBody>
          <a:bodyPr wrap="square" rtlCol="0">
            <a:spAutoFit/>
          </a:bodyPr>
          <a:lstStyle/>
          <a:p>
            <a:pPr algn="ctr" defTabSz="457200"/>
            <a:r>
              <a:rPr lang="en-US" sz="1350" b="1" dirty="0">
                <a:solidFill>
                  <a:prstClr val="white"/>
                </a:solidFill>
                <a:latin typeface="Calibri" panose="020F0502020204030204"/>
              </a:rPr>
              <a:t>University-based K-12 teacher education </a:t>
            </a:r>
          </a:p>
        </p:txBody>
      </p:sp>
      <p:sp>
        <p:nvSpPr>
          <p:cNvPr id="127" name="TextBox 126"/>
          <p:cNvSpPr txBox="1"/>
          <p:nvPr/>
        </p:nvSpPr>
        <p:spPr>
          <a:xfrm>
            <a:off x="4814131" y="11157408"/>
            <a:ext cx="1210216" cy="507831"/>
          </a:xfrm>
          <a:prstGeom prst="rect">
            <a:avLst/>
          </a:prstGeom>
          <a:noFill/>
          <a:ln>
            <a:noFill/>
          </a:ln>
        </p:spPr>
        <p:txBody>
          <a:bodyPr wrap="square" rtlCol="0">
            <a:spAutoFit/>
          </a:bodyPr>
          <a:lstStyle/>
          <a:p>
            <a:pPr algn="ctr" defTabSz="457200"/>
            <a:r>
              <a:rPr lang="en-US" sz="1350" dirty="0">
                <a:solidFill>
                  <a:prstClr val="white"/>
                </a:solidFill>
                <a:latin typeface="Calibri" panose="020F0502020204030204"/>
              </a:rPr>
              <a:t>Graduate program</a:t>
            </a:r>
          </a:p>
        </p:txBody>
      </p:sp>
      <p:sp>
        <p:nvSpPr>
          <p:cNvPr id="129" name="TextBox 128"/>
          <p:cNvSpPr txBox="1"/>
          <p:nvPr/>
        </p:nvSpPr>
        <p:spPr>
          <a:xfrm>
            <a:off x="4355383" y="11753853"/>
            <a:ext cx="1210216" cy="715581"/>
          </a:xfrm>
          <a:prstGeom prst="rect">
            <a:avLst/>
          </a:prstGeom>
          <a:noFill/>
          <a:ln>
            <a:noFill/>
          </a:ln>
        </p:spPr>
        <p:txBody>
          <a:bodyPr wrap="square" rtlCol="0">
            <a:spAutoFit/>
          </a:bodyPr>
          <a:lstStyle/>
          <a:p>
            <a:pPr algn="ctr" defTabSz="457200"/>
            <a:r>
              <a:rPr lang="en-US" sz="1350" dirty="0">
                <a:solidFill>
                  <a:prstClr val="white"/>
                </a:solidFill>
                <a:latin typeface="Calibri" panose="020F0502020204030204"/>
              </a:rPr>
              <a:t>Post-baccalaureate program</a:t>
            </a:r>
          </a:p>
        </p:txBody>
      </p:sp>
      <p:sp>
        <p:nvSpPr>
          <p:cNvPr id="130" name="TextBox 129"/>
          <p:cNvSpPr txBox="1"/>
          <p:nvPr/>
        </p:nvSpPr>
        <p:spPr>
          <a:xfrm>
            <a:off x="2071256" y="10797987"/>
            <a:ext cx="974969" cy="300082"/>
          </a:xfrm>
          <a:prstGeom prst="rect">
            <a:avLst/>
          </a:prstGeom>
          <a:noFill/>
          <a:ln>
            <a:noFill/>
          </a:ln>
        </p:spPr>
        <p:txBody>
          <a:bodyPr wrap="square" rtlCol="0">
            <a:spAutoFit/>
          </a:bodyPr>
          <a:lstStyle/>
          <a:p>
            <a:pPr algn="ctr" defTabSz="457200"/>
            <a:r>
              <a:rPr lang="en-US" sz="1350" dirty="0">
                <a:solidFill>
                  <a:prstClr val="white"/>
                </a:solidFill>
                <a:latin typeface="Calibri" panose="020F0502020204030204"/>
              </a:rPr>
              <a:t>Program:</a:t>
            </a:r>
          </a:p>
        </p:txBody>
      </p:sp>
      <p:sp>
        <p:nvSpPr>
          <p:cNvPr id="131" name="TextBox 130"/>
          <p:cNvSpPr txBox="1"/>
          <p:nvPr/>
        </p:nvSpPr>
        <p:spPr>
          <a:xfrm>
            <a:off x="4289832" y="10832637"/>
            <a:ext cx="1124987" cy="300082"/>
          </a:xfrm>
          <a:prstGeom prst="rect">
            <a:avLst/>
          </a:prstGeom>
          <a:noFill/>
          <a:ln>
            <a:noFill/>
          </a:ln>
        </p:spPr>
        <p:txBody>
          <a:bodyPr wrap="square" rtlCol="0">
            <a:spAutoFit/>
          </a:bodyPr>
          <a:lstStyle/>
          <a:p>
            <a:pPr algn="ctr" defTabSz="457200"/>
            <a:r>
              <a:rPr lang="en-US" sz="1350" dirty="0">
                <a:solidFill>
                  <a:prstClr val="white"/>
                </a:solidFill>
                <a:latin typeface="Calibri" panose="020F0502020204030204"/>
              </a:rPr>
              <a:t>Format:</a:t>
            </a:r>
          </a:p>
        </p:txBody>
      </p:sp>
      <p:sp>
        <p:nvSpPr>
          <p:cNvPr id="2" name="Rectangle 1"/>
          <p:cNvSpPr/>
          <p:nvPr/>
        </p:nvSpPr>
        <p:spPr>
          <a:xfrm>
            <a:off x="17347118" y="7566279"/>
            <a:ext cx="5210081" cy="461665"/>
          </a:xfrm>
          <a:prstGeom prst="rect">
            <a:avLst/>
          </a:prstGeom>
        </p:spPr>
        <p:txBody>
          <a:bodyPr wrap="none">
            <a:spAutoFit/>
          </a:bodyPr>
          <a:lstStyle/>
          <a:p>
            <a:pPr lvl="0">
              <a:spcBef>
                <a:spcPct val="50000"/>
              </a:spcBef>
            </a:pPr>
            <a:r>
              <a:rPr lang="en-US" sz="2400" b="1" dirty="0">
                <a:solidFill>
                  <a:srgbClr val="284424"/>
                </a:solidFill>
                <a:latin typeface="Trebuchet MS" pitchFamily="34" charset="0"/>
              </a:rPr>
              <a:t>Recommended Research Strategies</a:t>
            </a:r>
            <a:endParaRPr lang="en-US" sz="2400" b="1" dirty="0">
              <a:solidFill>
                <a:srgbClr val="284424"/>
              </a:solidFill>
              <a:latin typeface="Gill Sans" pitchFamily="-80" charset="0"/>
            </a:endParaRPr>
          </a:p>
        </p:txBody>
      </p:sp>
      <p:sp>
        <p:nvSpPr>
          <p:cNvPr id="3" name="Rectangle 2"/>
          <p:cNvSpPr/>
          <p:nvPr/>
        </p:nvSpPr>
        <p:spPr>
          <a:xfrm>
            <a:off x="25407170" y="7566280"/>
            <a:ext cx="5210081" cy="461665"/>
          </a:xfrm>
          <a:prstGeom prst="rect">
            <a:avLst/>
          </a:prstGeom>
        </p:spPr>
        <p:txBody>
          <a:bodyPr wrap="none">
            <a:spAutoFit/>
          </a:bodyPr>
          <a:lstStyle/>
          <a:p>
            <a:pPr lvl="0">
              <a:spcBef>
                <a:spcPct val="50000"/>
              </a:spcBef>
            </a:pPr>
            <a:r>
              <a:rPr lang="en-US" sz="2400" b="1" dirty="0">
                <a:solidFill>
                  <a:srgbClr val="284424"/>
                </a:solidFill>
                <a:latin typeface="Trebuchet MS" pitchFamily="34" charset="0"/>
              </a:rPr>
              <a:t>Recommended Research Strategies</a:t>
            </a:r>
            <a:endParaRPr lang="en-US" sz="2400" b="1" dirty="0">
              <a:solidFill>
                <a:srgbClr val="284424"/>
              </a:solidFill>
              <a:latin typeface="Gill Sans" pitchFamily="-80" charset="0"/>
            </a:endParaRPr>
          </a:p>
        </p:txBody>
      </p:sp>
      <p:sp>
        <p:nvSpPr>
          <p:cNvPr id="5" name="Rectangle 4"/>
          <p:cNvSpPr/>
          <p:nvPr/>
        </p:nvSpPr>
        <p:spPr>
          <a:xfrm>
            <a:off x="25100792" y="12705996"/>
            <a:ext cx="7413707" cy="4093428"/>
          </a:xfrm>
          <a:prstGeom prst="rect">
            <a:avLst/>
          </a:prstGeom>
        </p:spPr>
        <p:txBody>
          <a:bodyPr wrap="square">
            <a:spAutoFit/>
          </a:bodyPr>
          <a:lstStyle/>
          <a:p>
            <a:pPr algn="ctr"/>
            <a:r>
              <a:rPr lang="en-US" sz="2000" dirty="0"/>
              <a:t>References</a:t>
            </a:r>
          </a:p>
          <a:p>
            <a:pPr algn="ctr"/>
            <a:endParaRPr lang="en-US" sz="2000" dirty="0"/>
          </a:p>
          <a:p>
            <a:pPr indent="-457200"/>
            <a:r>
              <a:rPr lang="en-US" sz="2000" dirty="0" err="1"/>
              <a:t>Petcovic</a:t>
            </a:r>
            <a:r>
              <a:rPr lang="en-US" sz="2000" dirty="0"/>
              <a:t>, H., </a:t>
            </a:r>
            <a:r>
              <a:rPr lang="en-US" sz="2000" dirty="0" err="1"/>
              <a:t>Cervenec</a:t>
            </a:r>
            <a:r>
              <a:rPr lang="en-US" sz="2000" dirty="0"/>
              <a:t>, J., Cheek, K., Dahl, R., &amp; Price, N.  Research on Elementary, Middle, and Secondary Earth and Space Sciences Teacher </a:t>
            </a:r>
            <a:r>
              <a:rPr lang="en-US" sz="2000"/>
              <a:t>Education. In </a:t>
            </a:r>
            <a:r>
              <a:rPr lang="en-US" sz="2000" dirty="0"/>
              <a:t>St. John, K. (Ed.) (2018). A Community Framework for Geoscience Education Research. National Association of Geoscience Teachers. Retrieved from http://commons. lib.jmu.edu/</a:t>
            </a:r>
            <a:r>
              <a:rPr lang="en-US" sz="2000" dirty="0" err="1"/>
              <a:t>ger_framework</a:t>
            </a:r>
            <a:r>
              <a:rPr lang="en-US" sz="2000" dirty="0"/>
              <a:t>/15</a:t>
            </a:r>
          </a:p>
          <a:p>
            <a:endParaRPr lang="en-US" sz="2000" dirty="0"/>
          </a:p>
          <a:p>
            <a:r>
              <a:rPr lang="en-US" sz="2000" dirty="0"/>
              <a:t>Wilson, C. (2016). Status of the Geoscience Workforce 2016. American Geosciences Institute. Retrieved from https://www.americangeosciences.org/workforce/reports/status-report</a:t>
            </a:r>
          </a:p>
        </p:txBody>
      </p:sp>
      <p:sp>
        <p:nvSpPr>
          <p:cNvPr id="6" name="Rectangle 5"/>
          <p:cNvSpPr/>
          <p:nvPr/>
        </p:nvSpPr>
        <p:spPr>
          <a:xfrm>
            <a:off x="458830" y="6506881"/>
            <a:ext cx="7287674" cy="3416320"/>
          </a:xfrm>
          <a:prstGeom prst="rect">
            <a:avLst/>
          </a:prstGeom>
        </p:spPr>
        <p:txBody>
          <a:bodyPr wrap="square">
            <a:spAutoFit/>
          </a:bodyPr>
          <a:lstStyle/>
          <a:p>
            <a:r>
              <a:rPr lang="en-US" sz="1800" dirty="0">
                <a:latin typeface="Arial" panose="020B0604020202020204" pitchFamily="34" charset="0"/>
                <a:cs typeface="Arial" panose="020B0604020202020204" pitchFamily="34" charset="0"/>
              </a:rPr>
              <a:t>The GER Community Framework Project is an NSF-funded project that engaged over 200 geoscience educators and researchers over a series of face-to-face and virtual events to develop priorities for future GER questions spanning 10 geoscience education research themes one of which is ESS teacher preparation. Figure 1 shows the relatively low percentage of secondary teachers who are adequately prepared to teach ESS. The situation is even more acute at the elementary level.  Major external factors that impact ESS teacher preparation can be found in Figure 2. .Working Group 3 was charged with identifying Grand Challenges and recommendations for undergraduate ESS teacher preparation, but </a:t>
            </a:r>
            <a:r>
              <a:rPr lang="en-US" sz="1800" dirty="0" err="1">
                <a:latin typeface="Arial" panose="020B0604020202020204" pitchFamily="34" charset="0"/>
                <a:cs typeface="Arial" panose="020B0604020202020204" pitchFamily="34" charset="0"/>
              </a:rPr>
              <a:t>ncludes</a:t>
            </a:r>
            <a:r>
              <a:rPr lang="en-US" sz="1800" dirty="0">
                <a:latin typeface="Arial" panose="020B0604020202020204" pitchFamily="34" charset="0"/>
                <a:cs typeface="Arial" panose="020B0604020202020204" pitchFamily="34" charset="0"/>
              </a:rPr>
              <a:t> some recommendations for teacher professional development.</a:t>
            </a:r>
          </a:p>
        </p:txBody>
      </p:sp>
      <p:pic>
        <p:nvPicPr>
          <p:cNvPr id="58" name="Picture 57">
            <a:extLst>
              <a:ext uri="{FF2B5EF4-FFF2-40B4-BE49-F238E27FC236}">
                <a16:creationId xmlns:a16="http://schemas.microsoft.com/office/drawing/2014/main" id="{16564324-BD20-4DDA-8E5F-0E1B678DDD88}"/>
              </a:ext>
            </a:extLst>
          </p:cNvPr>
          <p:cNvPicPr/>
          <p:nvPr/>
        </p:nvPicPr>
        <p:blipFill>
          <a:blip r:embed="rId3"/>
          <a:stretch>
            <a:fillRect/>
          </a:stretch>
        </p:blipFill>
        <p:spPr>
          <a:xfrm>
            <a:off x="8450003" y="14249402"/>
            <a:ext cx="7396300" cy="4770753"/>
          </a:xfrm>
          <a:prstGeom prst="rect">
            <a:avLst/>
          </a:prstGeom>
        </p:spPr>
      </p:pic>
      <p:pic>
        <p:nvPicPr>
          <p:cNvPr id="1026" name="Picture 2" descr="Image result for western washington university logo">
            <a:extLst>
              <a:ext uri="{FF2B5EF4-FFF2-40B4-BE49-F238E27FC236}">
                <a16:creationId xmlns:a16="http://schemas.microsoft.com/office/drawing/2014/main" id="{8DA2C4D5-75B5-43D3-810A-4FADDAE9467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47407" y="15688345"/>
            <a:ext cx="1931147" cy="97337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western michigan university logo">
            <a:extLst>
              <a:ext uri="{FF2B5EF4-FFF2-40B4-BE49-F238E27FC236}">
                <a16:creationId xmlns:a16="http://schemas.microsoft.com/office/drawing/2014/main" id="{611C8FEA-B58B-43C7-BF44-4E7C22F0931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82938" y="15471952"/>
            <a:ext cx="1467499" cy="152619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byrd polar at ohio state university logo">
            <a:extLst>
              <a:ext uri="{FF2B5EF4-FFF2-40B4-BE49-F238E27FC236}">
                <a16:creationId xmlns:a16="http://schemas.microsoft.com/office/drawing/2014/main" id="{197FDB41-DC8E-4998-A2FA-314464F65BC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77610" y="17359313"/>
            <a:ext cx="2673650" cy="1503928"/>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Image result for university of north florida logo">
            <a:extLst>
              <a:ext uri="{FF2B5EF4-FFF2-40B4-BE49-F238E27FC236}">
                <a16:creationId xmlns:a16="http://schemas.microsoft.com/office/drawing/2014/main" id="{314D0DC4-4B90-4F63-B815-62D476F150E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6445" y="15210829"/>
            <a:ext cx="2857500" cy="117157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Image result for portland state university logo">
            <a:extLst>
              <a:ext uri="{FF2B5EF4-FFF2-40B4-BE49-F238E27FC236}">
                <a16:creationId xmlns:a16="http://schemas.microsoft.com/office/drawing/2014/main" id="{6D1530E0-D674-4B80-8DC1-1D1574FBF05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852325" y="17203396"/>
            <a:ext cx="1475307" cy="1815763"/>
          </a:xfrm>
          <a:prstGeom prst="rect">
            <a:avLst/>
          </a:prstGeom>
          <a:noFill/>
          <a:extLst>
            <a:ext uri="{909E8E84-426E-40DD-AFC4-6F175D3DCCD1}">
              <a14:hiddenFill xmlns:a14="http://schemas.microsoft.com/office/drawing/2010/main">
                <a:solidFill>
                  <a:srgbClr val="FFFFFF"/>
                </a:solidFill>
              </a14:hiddenFill>
            </a:ext>
          </a:extLst>
        </p:spPr>
      </p:pic>
      <p:pic>
        <p:nvPicPr>
          <p:cNvPr id="69" name="Picture 68">
            <a:extLst>
              <a:ext uri="{FF2B5EF4-FFF2-40B4-BE49-F238E27FC236}">
                <a16:creationId xmlns:a16="http://schemas.microsoft.com/office/drawing/2014/main" id="{7A0CBCB9-1A81-4B18-AAC6-13F1094A23BE}"/>
              </a:ext>
            </a:extLst>
          </p:cNvPr>
          <p:cNvPicPr/>
          <p:nvPr/>
        </p:nvPicPr>
        <p:blipFill>
          <a:blip r:embed="rId9">
            <a:extLst>
              <a:ext uri="{28A0092B-C50C-407E-A947-70E740481C1C}">
                <a14:useLocalDpi xmlns:a14="http://schemas.microsoft.com/office/drawing/2010/main" val="0"/>
              </a:ext>
            </a:extLst>
          </a:blip>
          <a:srcRect/>
          <a:stretch>
            <a:fillRect/>
          </a:stretch>
        </p:blipFill>
        <p:spPr bwMode="auto">
          <a:xfrm>
            <a:off x="1101178" y="9966961"/>
            <a:ext cx="5475926" cy="4040640"/>
          </a:xfrm>
          <a:prstGeom prst="rect">
            <a:avLst/>
          </a:prstGeom>
          <a:noFill/>
          <a:ln>
            <a:noFill/>
          </a:ln>
        </p:spPr>
      </p:pic>
      <p:pic>
        <p:nvPicPr>
          <p:cNvPr id="1040" name="Picture 16" descr="Image result for nsf logo">
            <a:extLst>
              <a:ext uri="{FF2B5EF4-FFF2-40B4-BE49-F238E27FC236}">
                <a16:creationId xmlns:a16="http://schemas.microsoft.com/office/drawing/2014/main" id="{DDCFF833-0FDC-46E1-AEAC-91B9AB125D23}"/>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6637627" y="16922362"/>
            <a:ext cx="1639366" cy="1647934"/>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NAGT logo">
            <a:extLst>
              <a:ext uri="{FF2B5EF4-FFF2-40B4-BE49-F238E27FC236}">
                <a16:creationId xmlns:a16="http://schemas.microsoft.com/office/drawing/2014/main" id="{F5843585-5013-4820-8734-F02F3D7610A5}"/>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0061463" y="17019398"/>
            <a:ext cx="1979327" cy="1668538"/>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04651C96-6CA1-4E14-A54E-B31482BF0889}"/>
              </a:ext>
            </a:extLst>
          </p:cNvPr>
          <p:cNvSpPr txBox="1"/>
          <p:nvPr/>
        </p:nvSpPr>
        <p:spPr>
          <a:xfrm>
            <a:off x="2279450" y="14838947"/>
            <a:ext cx="184731" cy="892552"/>
          </a:xfrm>
          <a:prstGeom prst="rect">
            <a:avLst/>
          </a:prstGeom>
          <a:noFill/>
        </p:spPr>
        <p:txBody>
          <a:bodyPr wrap="none" rtlCol="0">
            <a:spAutoFit/>
          </a:bodyPr>
          <a:lstStyle/>
          <a:p>
            <a:endParaRPr lang="en-US" dirty="0"/>
          </a:p>
        </p:txBody>
      </p:sp>
      <p:sp>
        <p:nvSpPr>
          <p:cNvPr id="13" name="TextBox 12">
            <a:extLst>
              <a:ext uri="{FF2B5EF4-FFF2-40B4-BE49-F238E27FC236}">
                <a16:creationId xmlns:a16="http://schemas.microsoft.com/office/drawing/2014/main" id="{B4030D65-03BC-4047-9C80-0D6A09F4222E}"/>
              </a:ext>
            </a:extLst>
          </p:cNvPr>
          <p:cNvSpPr txBox="1"/>
          <p:nvPr/>
        </p:nvSpPr>
        <p:spPr>
          <a:xfrm>
            <a:off x="777366" y="14344750"/>
            <a:ext cx="6483192" cy="707886"/>
          </a:xfrm>
          <a:prstGeom prst="rect">
            <a:avLst/>
          </a:prstGeom>
          <a:noFill/>
        </p:spPr>
        <p:txBody>
          <a:bodyPr wrap="square" rtlCol="0">
            <a:spAutoFit/>
          </a:bodyPr>
          <a:lstStyle/>
          <a:p>
            <a:r>
              <a:rPr lang="en-US" sz="2000" dirty="0"/>
              <a:t>Fig. 1. Percentage of secondary STEM teachers  prepared in the geosciences. Reproduced from Wilson, 2016)</a:t>
            </a:r>
          </a:p>
        </p:txBody>
      </p:sp>
      <p:sp>
        <p:nvSpPr>
          <p:cNvPr id="14" name="TextBox 13">
            <a:extLst>
              <a:ext uri="{FF2B5EF4-FFF2-40B4-BE49-F238E27FC236}">
                <a16:creationId xmlns:a16="http://schemas.microsoft.com/office/drawing/2014/main" id="{35DF31D0-699A-45FF-A538-2F2840A1E052}"/>
              </a:ext>
            </a:extLst>
          </p:cNvPr>
          <p:cNvSpPr txBox="1"/>
          <p:nvPr/>
        </p:nvSpPr>
        <p:spPr>
          <a:xfrm>
            <a:off x="15705084" y="16776833"/>
            <a:ext cx="7591328" cy="1938992"/>
          </a:xfrm>
          <a:prstGeom prst="rect">
            <a:avLst/>
          </a:prstGeom>
          <a:noFill/>
        </p:spPr>
        <p:txBody>
          <a:bodyPr wrap="square" rtlCol="0">
            <a:spAutoFit/>
          </a:bodyPr>
          <a:lstStyle/>
          <a:p>
            <a:r>
              <a:rPr lang="en-US" sz="2000" dirty="0"/>
              <a:t>Fig. 2. A generalized conceptual model of university-based K-12 teacher education in ESS and key external factors that impact undergraduate teacher preparation and make it a complex and dynamic enterprise. Research Grand Challenges and recommended strategies were developed for undergraduate ESS teacher preparation but include some recommendations for teacher professional development.</a:t>
            </a:r>
          </a:p>
        </p:txBody>
      </p:sp>
    </p:spTree>
    <p:extLst>
      <p:ext uri="{BB962C8B-B14F-4D97-AF65-F5344CB8AC3E}">
        <p14:creationId xmlns:p14="http://schemas.microsoft.com/office/powerpoint/2010/main" val="11868964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661</TotalTime>
  <Words>771</Words>
  <Application>Microsoft Office PowerPoint</Application>
  <PresentationFormat>Custom</PresentationFormat>
  <Paragraphs>42</Paragraphs>
  <Slides>1</Slides>
  <Notes>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vt:i4>
      </vt:variant>
    </vt:vector>
  </HeadingPairs>
  <TitlesOfParts>
    <vt:vector size="13" baseType="lpstr">
      <vt:lpstr>ＭＳ Ｐゴシック</vt:lpstr>
      <vt:lpstr>Arial</vt:lpstr>
      <vt:lpstr>Arial Black</vt:lpstr>
      <vt:lpstr>Calibri</vt:lpstr>
      <vt:lpstr>Gill Sans</vt:lpstr>
      <vt:lpstr>Gill Sans MT</vt:lpstr>
      <vt:lpstr>Times New Roman</vt:lpstr>
      <vt:lpstr>Trebuchet MS</vt:lpstr>
      <vt:lpstr>Verdana</vt:lpstr>
      <vt:lpstr>Wingdings</vt:lpstr>
      <vt:lpstr>Wingdings 2</vt:lpstr>
      <vt:lpstr>Solstice</vt:lpstr>
      <vt:lpstr>PowerPoint Presentation</vt:lpstr>
    </vt:vector>
  </TitlesOfParts>
  <Company>University of North Florida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 CIRT</dc:creator>
  <cp:lastModifiedBy> </cp:lastModifiedBy>
  <cp:revision>86</cp:revision>
  <dcterms:created xsi:type="dcterms:W3CDTF">2011-08-04T19:53:12Z</dcterms:created>
  <dcterms:modified xsi:type="dcterms:W3CDTF">2018-11-17T00:30:24Z</dcterms:modified>
</cp:coreProperties>
</file>