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handoutMasterIdLst>
    <p:handoutMasterId r:id="rId4"/>
  </p:handoutMasterIdLst>
  <p:sldIdLst>
    <p:sldId id="260" r:id="rId2"/>
  </p:sldIdLst>
  <p:sldSz cx="32918400" cy="21945600"/>
  <p:notesSz cx="7035800" cy="9283700"/>
  <p:defaultTextStyle>
    <a:defPPr>
      <a:defRPr lang="en-US"/>
    </a:defPPr>
    <a:lvl1pPr algn="l" rtl="0" eaLnBrk="0" fontAlgn="base" hangingPunct="0">
      <a:spcBef>
        <a:spcPct val="0"/>
      </a:spcBef>
      <a:spcAft>
        <a:spcPct val="0"/>
      </a:spcAft>
      <a:defRPr sz="2400" kern="1200">
        <a:solidFill>
          <a:schemeClr val="tx1"/>
        </a:solidFill>
        <a:latin typeface="Helvetica"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Helvetica"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Helvetica"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Helvetica"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Helvetica"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Helvetica"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Helvetica"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Helvetica"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Helvetica"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3994">
          <p15:clr>
            <a:srgbClr val="A4A3A4"/>
          </p15:clr>
        </p15:guide>
        <p15:guide id="2" pos="20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DB46"/>
    <a:srgbClr val="91A5E5"/>
    <a:srgbClr val="A3B9FF"/>
    <a:srgbClr val="E63639"/>
    <a:srgbClr val="A0F2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698"/>
    <p:restoredTop sz="94252"/>
  </p:normalViewPr>
  <p:slideViewPr>
    <p:cSldViewPr snapToGrid="0">
      <p:cViewPr>
        <p:scale>
          <a:sx n="60" d="100"/>
          <a:sy n="60" d="100"/>
        </p:scale>
        <p:origin x="2080" y="-184"/>
      </p:cViewPr>
      <p:guideLst>
        <p:guide orient="horz" pos="3994"/>
        <p:guide pos="20620"/>
      </p:guideLst>
    </p:cSldViewPr>
  </p:slideViewPr>
  <p:notesTextViewPr>
    <p:cViewPr>
      <p:scale>
        <a:sx n="100" d="100"/>
        <a:sy n="100" d="100"/>
      </p:scale>
      <p:origin x="0" y="0"/>
    </p:cViewPr>
  </p:notesTextViewPr>
  <p:gridSpacing cx="1828800" cy="18288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EAAC6F2-4D05-0848-BA65-ECE70C7B72CF}"/>
              </a:ext>
            </a:extLst>
          </p:cNvPr>
          <p:cNvSpPr>
            <a:spLocks noGrp="1" noChangeArrowheads="1"/>
          </p:cNvSpPr>
          <p:nvPr>
            <p:ph type="hdr" sz="quarter"/>
          </p:nvPr>
        </p:nvSpPr>
        <p:spPr bwMode="auto">
          <a:xfrm>
            <a:off x="0" y="0"/>
            <a:ext cx="3048000" cy="463550"/>
          </a:xfrm>
          <a:prstGeom prst="rect">
            <a:avLst/>
          </a:prstGeom>
          <a:noFill/>
          <a:ln>
            <a:noFill/>
          </a:ln>
          <a:effectLst/>
          <a:extLst/>
        </p:spPr>
        <p:txBody>
          <a:bodyPr vert="horz" wrap="square" lIns="93208" tIns="46604" rIns="93208" bIns="46604" numCol="1" anchor="t" anchorCtr="0" compatLnSpc="1">
            <a:prstTxWarp prst="textNoShape">
              <a:avLst/>
            </a:prstTxWarp>
          </a:bodyPr>
          <a:lstStyle>
            <a:lvl1pPr defTabSz="931863" eaLnBrk="1" hangingPunct="1">
              <a:defRPr sz="1200">
                <a:latin typeface="Times New Roman" panose="02020603050405020304" pitchFamily="18" charset="0"/>
              </a:defRPr>
            </a:lvl1pPr>
          </a:lstStyle>
          <a:p>
            <a:endParaRPr lang="en-US" altLang="en-US"/>
          </a:p>
        </p:txBody>
      </p:sp>
      <p:sp>
        <p:nvSpPr>
          <p:cNvPr id="4099" name="Rectangle 3">
            <a:extLst>
              <a:ext uri="{FF2B5EF4-FFF2-40B4-BE49-F238E27FC236}">
                <a16:creationId xmlns:a16="http://schemas.microsoft.com/office/drawing/2014/main" id="{7A2AADC5-7707-F349-A8DB-FFF4FB194F2E}"/>
              </a:ext>
            </a:extLst>
          </p:cNvPr>
          <p:cNvSpPr>
            <a:spLocks noGrp="1" noChangeArrowheads="1"/>
          </p:cNvSpPr>
          <p:nvPr>
            <p:ph type="dt" sz="quarter" idx="1"/>
          </p:nvPr>
        </p:nvSpPr>
        <p:spPr bwMode="auto">
          <a:xfrm>
            <a:off x="3987800" y="0"/>
            <a:ext cx="3048000" cy="463550"/>
          </a:xfrm>
          <a:prstGeom prst="rect">
            <a:avLst/>
          </a:prstGeom>
          <a:noFill/>
          <a:ln>
            <a:noFill/>
          </a:ln>
          <a:effectLst/>
          <a:extLst/>
        </p:spPr>
        <p:txBody>
          <a:bodyPr vert="horz" wrap="square" lIns="93208" tIns="46604" rIns="93208" bIns="46604" numCol="1" anchor="t" anchorCtr="0" compatLnSpc="1">
            <a:prstTxWarp prst="textNoShape">
              <a:avLst/>
            </a:prstTxWarp>
          </a:bodyPr>
          <a:lstStyle>
            <a:lvl1pPr algn="r" defTabSz="931863" eaLnBrk="1" hangingPunct="1">
              <a:defRPr sz="1200">
                <a:latin typeface="Times New Roman" panose="02020603050405020304" pitchFamily="18" charset="0"/>
              </a:defRPr>
            </a:lvl1pPr>
          </a:lstStyle>
          <a:p>
            <a:endParaRPr lang="en-US" altLang="en-US"/>
          </a:p>
        </p:txBody>
      </p:sp>
      <p:sp>
        <p:nvSpPr>
          <p:cNvPr id="4100" name="Rectangle 4">
            <a:extLst>
              <a:ext uri="{FF2B5EF4-FFF2-40B4-BE49-F238E27FC236}">
                <a16:creationId xmlns:a16="http://schemas.microsoft.com/office/drawing/2014/main" id="{0E1AFE44-2076-9245-8D70-1A4C6A017895}"/>
              </a:ext>
            </a:extLst>
          </p:cNvPr>
          <p:cNvSpPr>
            <a:spLocks noGrp="1" noChangeArrowheads="1"/>
          </p:cNvSpPr>
          <p:nvPr>
            <p:ph type="ftr" sz="quarter" idx="2"/>
          </p:nvPr>
        </p:nvSpPr>
        <p:spPr bwMode="auto">
          <a:xfrm>
            <a:off x="0" y="8820150"/>
            <a:ext cx="3048000" cy="463550"/>
          </a:xfrm>
          <a:prstGeom prst="rect">
            <a:avLst/>
          </a:prstGeom>
          <a:noFill/>
          <a:ln>
            <a:noFill/>
          </a:ln>
          <a:effectLst/>
          <a:extLst/>
        </p:spPr>
        <p:txBody>
          <a:bodyPr vert="horz" wrap="square" lIns="93208" tIns="46604" rIns="93208" bIns="46604" numCol="1" anchor="b" anchorCtr="0" compatLnSpc="1">
            <a:prstTxWarp prst="textNoShape">
              <a:avLst/>
            </a:prstTxWarp>
          </a:bodyPr>
          <a:lstStyle>
            <a:lvl1pPr defTabSz="931863" eaLnBrk="1" hangingPunct="1">
              <a:defRPr sz="1200">
                <a:latin typeface="Times New Roman" panose="02020603050405020304" pitchFamily="18" charset="0"/>
              </a:defRPr>
            </a:lvl1pPr>
          </a:lstStyle>
          <a:p>
            <a:endParaRPr lang="en-US" altLang="en-US"/>
          </a:p>
        </p:txBody>
      </p:sp>
      <p:sp>
        <p:nvSpPr>
          <p:cNvPr id="4101" name="Rectangle 5">
            <a:extLst>
              <a:ext uri="{FF2B5EF4-FFF2-40B4-BE49-F238E27FC236}">
                <a16:creationId xmlns:a16="http://schemas.microsoft.com/office/drawing/2014/main" id="{92DDF4FD-1CE2-3643-9E22-ADD61135E699}"/>
              </a:ext>
            </a:extLst>
          </p:cNvPr>
          <p:cNvSpPr>
            <a:spLocks noGrp="1" noChangeArrowheads="1"/>
          </p:cNvSpPr>
          <p:nvPr>
            <p:ph type="sldNum" sz="quarter" idx="3"/>
          </p:nvPr>
        </p:nvSpPr>
        <p:spPr bwMode="auto">
          <a:xfrm>
            <a:off x="3987800" y="8820150"/>
            <a:ext cx="3048000" cy="463550"/>
          </a:xfrm>
          <a:prstGeom prst="rect">
            <a:avLst/>
          </a:prstGeom>
          <a:noFill/>
          <a:ln>
            <a:noFill/>
          </a:ln>
          <a:effectLst/>
          <a:extLst/>
        </p:spPr>
        <p:txBody>
          <a:bodyPr vert="horz" wrap="square" lIns="93208" tIns="46604" rIns="93208" bIns="46604" numCol="1" anchor="b" anchorCtr="0" compatLnSpc="1">
            <a:prstTxWarp prst="textNoShape">
              <a:avLst/>
            </a:prstTxWarp>
          </a:bodyPr>
          <a:lstStyle>
            <a:lvl1pPr algn="r" defTabSz="931863" eaLnBrk="1" hangingPunct="1">
              <a:defRPr sz="1200" smtClean="0">
                <a:latin typeface="Times New Roman" charset="0"/>
                <a:ea typeface="MS PGothic" charset="-128"/>
              </a:defRPr>
            </a:lvl1pPr>
          </a:lstStyle>
          <a:p>
            <a:pPr>
              <a:defRPr/>
            </a:pPr>
            <a:fld id="{7C7E0CA3-43EA-0348-8A07-95434E982701}"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1BA4EF-A068-F746-92F9-A8DF6FFFA9AA}"/>
              </a:ext>
            </a:extLst>
          </p:cNvPr>
          <p:cNvSpPr>
            <a:spLocks noGrp="1"/>
          </p:cNvSpPr>
          <p:nvPr>
            <p:ph type="hdr" sz="quarter"/>
          </p:nvPr>
        </p:nvSpPr>
        <p:spPr>
          <a:xfrm>
            <a:off x="0" y="0"/>
            <a:ext cx="3049588" cy="46355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a:p>
        </p:txBody>
      </p:sp>
      <p:sp>
        <p:nvSpPr>
          <p:cNvPr id="3" name="Date Placeholder 2">
            <a:extLst>
              <a:ext uri="{FF2B5EF4-FFF2-40B4-BE49-F238E27FC236}">
                <a16:creationId xmlns:a16="http://schemas.microsoft.com/office/drawing/2014/main" id="{DF4A8DB8-D6A8-5545-98BF-B8D061A44EFB}"/>
              </a:ext>
            </a:extLst>
          </p:cNvPr>
          <p:cNvSpPr>
            <a:spLocks noGrp="1"/>
          </p:cNvSpPr>
          <p:nvPr>
            <p:ph type="dt" idx="1"/>
          </p:nvPr>
        </p:nvSpPr>
        <p:spPr>
          <a:xfrm>
            <a:off x="3984625" y="0"/>
            <a:ext cx="3049588" cy="4635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Helvetica" charset="0"/>
                <a:ea typeface="MS PGothic" charset="-128"/>
              </a:defRPr>
            </a:lvl1pPr>
          </a:lstStyle>
          <a:p>
            <a:pPr>
              <a:defRPr/>
            </a:pPr>
            <a:fld id="{FD986B49-9AC7-8242-8E41-A8E30E9F857E}" type="datetimeFigureOut">
              <a:rPr lang="en-US" altLang="x-none"/>
              <a:pPr>
                <a:defRPr/>
              </a:pPr>
              <a:t>10/4/18</a:t>
            </a:fld>
            <a:endParaRPr lang="en-US" altLang="x-none"/>
          </a:p>
        </p:txBody>
      </p:sp>
      <p:sp>
        <p:nvSpPr>
          <p:cNvPr id="4" name="Slide Image Placeholder 3">
            <a:extLst>
              <a:ext uri="{FF2B5EF4-FFF2-40B4-BE49-F238E27FC236}">
                <a16:creationId xmlns:a16="http://schemas.microsoft.com/office/drawing/2014/main" id="{B6748CBA-8889-CD49-9B7E-FE4657C29A99}"/>
              </a:ext>
            </a:extLst>
          </p:cNvPr>
          <p:cNvSpPr>
            <a:spLocks noGrp="1" noRot="1" noChangeAspect="1"/>
          </p:cNvSpPr>
          <p:nvPr>
            <p:ph type="sldImg" idx="2"/>
          </p:nvPr>
        </p:nvSpPr>
        <p:spPr>
          <a:xfrm>
            <a:off x="908050" y="696913"/>
            <a:ext cx="5219700" cy="34813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97EC7F4-F56A-9543-B898-C7B9AA2C3C69}"/>
              </a:ext>
            </a:extLst>
          </p:cNvPr>
          <p:cNvSpPr>
            <a:spLocks noGrp="1"/>
          </p:cNvSpPr>
          <p:nvPr>
            <p:ph type="body" sz="quarter" idx="3"/>
          </p:nvPr>
        </p:nvSpPr>
        <p:spPr>
          <a:xfrm>
            <a:off x="703263" y="4410075"/>
            <a:ext cx="5629275" cy="417671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BE6720D-EDE0-604F-871F-DA495D289091}"/>
              </a:ext>
            </a:extLst>
          </p:cNvPr>
          <p:cNvSpPr>
            <a:spLocks noGrp="1"/>
          </p:cNvSpPr>
          <p:nvPr>
            <p:ph type="ftr" sz="quarter" idx="4"/>
          </p:nvPr>
        </p:nvSpPr>
        <p:spPr>
          <a:xfrm>
            <a:off x="0" y="8818563"/>
            <a:ext cx="3049588" cy="46355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7" name="Slide Number Placeholder 6">
            <a:extLst>
              <a:ext uri="{FF2B5EF4-FFF2-40B4-BE49-F238E27FC236}">
                <a16:creationId xmlns:a16="http://schemas.microsoft.com/office/drawing/2014/main" id="{018AD542-8EFD-7E44-AF7E-A73268D1826E}"/>
              </a:ext>
            </a:extLst>
          </p:cNvPr>
          <p:cNvSpPr>
            <a:spLocks noGrp="1"/>
          </p:cNvSpPr>
          <p:nvPr>
            <p:ph type="sldNum" sz="quarter" idx="5"/>
          </p:nvPr>
        </p:nvSpPr>
        <p:spPr>
          <a:xfrm>
            <a:off x="3984625" y="8818563"/>
            <a:ext cx="3049588" cy="46355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Helvetica" charset="0"/>
                <a:ea typeface="MS PGothic" charset="-128"/>
              </a:defRPr>
            </a:lvl1pPr>
          </a:lstStyle>
          <a:p>
            <a:pPr>
              <a:defRPr/>
            </a:pPr>
            <a:fld id="{E8FD6B15-3B05-AE4C-AFA9-DB75400F779E}"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22D61176-6E3B-D742-BD8E-11E7C76BA3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0CFACF8D-E93D-F940-B7F6-C44775C273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7" name="Slide Number Placeholder 3">
            <a:extLst>
              <a:ext uri="{FF2B5EF4-FFF2-40B4-BE49-F238E27FC236}">
                <a16:creationId xmlns:a16="http://schemas.microsoft.com/office/drawing/2014/main" id="{A6DA7D86-42C6-6C45-9A3F-8AEA4FE913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MS PGothic" panose="020B0600070205080204" pitchFamily="34" charset="-128"/>
              </a:defRPr>
            </a:lvl1pPr>
            <a:lvl2pPr marL="742950" indent="-285750">
              <a:defRPr sz="2400">
                <a:solidFill>
                  <a:schemeClr val="tx1"/>
                </a:solidFill>
                <a:latin typeface="Helvetica" pitchFamily="2" charset="0"/>
                <a:ea typeface="MS PGothic" panose="020B0600070205080204" pitchFamily="34" charset="-128"/>
              </a:defRPr>
            </a:lvl2pPr>
            <a:lvl3pPr marL="1143000" indent="-228600">
              <a:defRPr sz="2400">
                <a:solidFill>
                  <a:schemeClr val="tx1"/>
                </a:solidFill>
                <a:latin typeface="Helvetica" pitchFamily="2" charset="0"/>
                <a:ea typeface="MS PGothic" panose="020B0600070205080204" pitchFamily="34" charset="-128"/>
              </a:defRPr>
            </a:lvl3pPr>
            <a:lvl4pPr marL="1600200" indent="-228600">
              <a:defRPr sz="2400">
                <a:solidFill>
                  <a:schemeClr val="tx1"/>
                </a:solidFill>
                <a:latin typeface="Helvetica" pitchFamily="2" charset="0"/>
                <a:ea typeface="MS PGothic" panose="020B0600070205080204" pitchFamily="34" charset="-128"/>
              </a:defRPr>
            </a:lvl4pPr>
            <a:lvl5pPr marL="2057400" indent="-228600">
              <a:defRPr sz="2400">
                <a:solidFill>
                  <a:schemeClr val="tx1"/>
                </a:solidFill>
                <a:latin typeface="Helvetica"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9pPr>
          </a:lstStyle>
          <a:p>
            <a:fld id="{74A07F01-6740-F448-845D-EE83EC49A71C}" type="slidenum">
              <a:rPr lang="en-US" altLang="en-US" sz="1200"/>
              <a:pPr/>
              <a:t>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563" y="6816725"/>
            <a:ext cx="27981275" cy="4705350"/>
          </a:xfrm>
        </p:spPr>
        <p:txBody>
          <a:bodyPr/>
          <a:lstStyle/>
          <a:p>
            <a:r>
              <a:rPr lang="en-US"/>
              <a:t>Click to edit Master title style</a:t>
            </a:r>
          </a:p>
        </p:txBody>
      </p:sp>
      <p:sp>
        <p:nvSpPr>
          <p:cNvPr id="3" name="Subtitle 2"/>
          <p:cNvSpPr>
            <a:spLocks noGrp="1"/>
          </p:cNvSpPr>
          <p:nvPr>
            <p:ph type="subTitle" idx="1"/>
          </p:nvPr>
        </p:nvSpPr>
        <p:spPr>
          <a:xfrm>
            <a:off x="4937125" y="12436475"/>
            <a:ext cx="23044150" cy="56070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A3E9BF5-FA22-F942-B03D-F5B15F937F4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0BD7B3C3-32D1-2749-A095-DEF5772EC568}"/>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F433950F-C3C7-B84E-B0BB-F122ABD3474C}"/>
              </a:ext>
            </a:extLst>
          </p:cNvPr>
          <p:cNvSpPr>
            <a:spLocks noGrp="1" noChangeArrowheads="1"/>
          </p:cNvSpPr>
          <p:nvPr>
            <p:ph type="sldNum" sz="quarter" idx="12"/>
          </p:nvPr>
        </p:nvSpPr>
        <p:spPr>
          <a:ln/>
        </p:spPr>
        <p:txBody>
          <a:bodyPr/>
          <a:lstStyle>
            <a:lvl1pPr>
              <a:defRPr/>
            </a:lvl1pPr>
          </a:lstStyle>
          <a:p>
            <a:pPr>
              <a:defRPr/>
            </a:pPr>
            <a:fld id="{8E2E9446-6CBA-874F-9084-EC8E58AC739B}" type="slidenum">
              <a:rPr lang="en-US" altLang="x-none"/>
              <a:pPr>
                <a:defRPr/>
              </a:pPr>
              <a:t>‹#›</a:t>
            </a:fld>
            <a:endParaRPr lang="en-US" altLang="x-none"/>
          </a:p>
        </p:txBody>
      </p:sp>
    </p:spTree>
    <p:extLst>
      <p:ext uri="{BB962C8B-B14F-4D97-AF65-F5344CB8AC3E}">
        <p14:creationId xmlns:p14="http://schemas.microsoft.com/office/powerpoint/2010/main" val="566307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264D2B-3B0E-974E-B8F9-E9612E2BB279}"/>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6DEAFAEE-1049-6F43-A515-8FED1D29F22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BBC8EE0-9CD8-C245-8508-4E38285E9108}"/>
              </a:ext>
            </a:extLst>
          </p:cNvPr>
          <p:cNvSpPr>
            <a:spLocks noGrp="1" noChangeArrowheads="1"/>
          </p:cNvSpPr>
          <p:nvPr>
            <p:ph type="sldNum" sz="quarter" idx="12"/>
          </p:nvPr>
        </p:nvSpPr>
        <p:spPr>
          <a:ln/>
        </p:spPr>
        <p:txBody>
          <a:bodyPr/>
          <a:lstStyle>
            <a:lvl1pPr>
              <a:defRPr/>
            </a:lvl1pPr>
          </a:lstStyle>
          <a:p>
            <a:pPr>
              <a:defRPr/>
            </a:pPr>
            <a:fld id="{BE9FAB30-0915-3643-9E06-C0B500AFFEB5}" type="slidenum">
              <a:rPr lang="en-US" altLang="x-none"/>
              <a:pPr>
                <a:defRPr/>
              </a:pPr>
              <a:t>‹#›</a:t>
            </a:fld>
            <a:endParaRPr lang="en-US" altLang="x-none"/>
          </a:p>
        </p:txBody>
      </p:sp>
    </p:spTree>
    <p:extLst>
      <p:ext uri="{BB962C8B-B14F-4D97-AF65-F5344CB8AC3E}">
        <p14:creationId xmlns:p14="http://schemas.microsoft.com/office/powerpoint/2010/main" val="3750781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455313" y="1951038"/>
            <a:ext cx="6994525" cy="17556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70150" y="1951038"/>
            <a:ext cx="20832763" cy="17556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7F32BA-A100-AF42-808C-10959FA1D24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257A1F98-1FF1-FC4A-AF38-0ADAD0932122}"/>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7C669118-DF04-5D44-A203-C3313BA21934}"/>
              </a:ext>
            </a:extLst>
          </p:cNvPr>
          <p:cNvSpPr>
            <a:spLocks noGrp="1" noChangeArrowheads="1"/>
          </p:cNvSpPr>
          <p:nvPr>
            <p:ph type="sldNum" sz="quarter" idx="12"/>
          </p:nvPr>
        </p:nvSpPr>
        <p:spPr>
          <a:ln/>
        </p:spPr>
        <p:txBody>
          <a:bodyPr/>
          <a:lstStyle>
            <a:lvl1pPr>
              <a:defRPr/>
            </a:lvl1pPr>
          </a:lstStyle>
          <a:p>
            <a:pPr>
              <a:defRPr/>
            </a:pPr>
            <a:fld id="{F9AF7A1D-B666-B343-AB50-330901BA9B3B}" type="slidenum">
              <a:rPr lang="en-US" altLang="x-none"/>
              <a:pPr>
                <a:defRPr/>
              </a:pPr>
              <a:t>‹#›</a:t>
            </a:fld>
            <a:endParaRPr lang="en-US" altLang="x-none"/>
          </a:p>
        </p:txBody>
      </p:sp>
    </p:spTree>
    <p:extLst>
      <p:ext uri="{BB962C8B-B14F-4D97-AF65-F5344CB8AC3E}">
        <p14:creationId xmlns:p14="http://schemas.microsoft.com/office/powerpoint/2010/main" val="3251810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BD9728-E405-3044-9276-9C8D54ECCC7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247B250A-4C75-8042-B87B-1E47A1C97033}"/>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4981F5B7-A31E-AA40-AD42-8815E29FFFD7}"/>
              </a:ext>
            </a:extLst>
          </p:cNvPr>
          <p:cNvSpPr>
            <a:spLocks noGrp="1" noChangeArrowheads="1"/>
          </p:cNvSpPr>
          <p:nvPr>
            <p:ph type="sldNum" sz="quarter" idx="12"/>
          </p:nvPr>
        </p:nvSpPr>
        <p:spPr>
          <a:ln/>
        </p:spPr>
        <p:txBody>
          <a:bodyPr/>
          <a:lstStyle>
            <a:lvl1pPr>
              <a:defRPr/>
            </a:lvl1pPr>
          </a:lstStyle>
          <a:p>
            <a:pPr>
              <a:defRPr/>
            </a:pPr>
            <a:fld id="{9EAAE294-E1B6-7E43-ADB8-4B09578F9D4F}" type="slidenum">
              <a:rPr lang="en-US" altLang="x-none"/>
              <a:pPr>
                <a:defRPr/>
              </a:pPr>
              <a:t>‹#›</a:t>
            </a:fld>
            <a:endParaRPr lang="en-US" altLang="x-none"/>
          </a:p>
        </p:txBody>
      </p:sp>
    </p:spTree>
    <p:extLst>
      <p:ext uri="{BB962C8B-B14F-4D97-AF65-F5344CB8AC3E}">
        <p14:creationId xmlns:p14="http://schemas.microsoft.com/office/powerpoint/2010/main" val="317756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5" y="14101763"/>
            <a:ext cx="27981275" cy="43592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600325" y="9301163"/>
            <a:ext cx="27981275" cy="4800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C54E072-930A-A348-8B12-898D4978632A}"/>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CDFA3FDF-35AE-1D44-8AAC-99D3778EF85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25ED4FB8-35F6-A846-AF34-F8502F4118E4}"/>
              </a:ext>
            </a:extLst>
          </p:cNvPr>
          <p:cNvSpPr>
            <a:spLocks noGrp="1" noChangeArrowheads="1"/>
          </p:cNvSpPr>
          <p:nvPr>
            <p:ph type="sldNum" sz="quarter" idx="12"/>
          </p:nvPr>
        </p:nvSpPr>
        <p:spPr>
          <a:ln/>
        </p:spPr>
        <p:txBody>
          <a:bodyPr/>
          <a:lstStyle>
            <a:lvl1pPr>
              <a:defRPr/>
            </a:lvl1pPr>
          </a:lstStyle>
          <a:p>
            <a:pPr>
              <a:defRPr/>
            </a:pPr>
            <a:fld id="{0F26C63B-4743-934A-AD34-A89567FB3278}" type="slidenum">
              <a:rPr lang="en-US" altLang="x-none"/>
              <a:pPr>
                <a:defRPr/>
              </a:pPr>
              <a:t>‹#›</a:t>
            </a:fld>
            <a:endParaRPr lang="en-US" altLang="x-none"/>
          </a:p>
        </p:txBody>
      </p:sp>
    </p:spTree>
    <p:extLst>
      <p:ext uri="{BB962C8B-B14F-4D97-AF65-F5344CB8AC3E}">
        <p14:creationId xmlns:p14="http://schemas.microsoft.com/office/powerpoint/2010/main" val="1875570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70150" y="6340475"/>
            <a:ext cx="13912850" cy="1316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535400" y="6340475"/>
            <a:ext cx="13914438" cy="1316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905753-197B-F845-B4BA-1F859A5D1A56}"/>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D5AEDC8C-D358-2D43-8A0A-216D1F1BC6B0}"/>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2593808-2051-1740-9D5F-43042AC7AB19}"/>
              </a:ext>
            </a:extLst>
          </p:cNvPr>
          <p:cNvSpPr>
            <a:spLocks noGrp="1" noChangeArrowheads="1"/>
          </p:cNvSpPr>
          <p:nvPr>
            <p:ph type="sldNum" sz="quarter" idx="12"/>
          </p:nvPr>
        </p:nvSpPr>
        <p:spPr>
          <a:ln/>
        </p:spPr>
        <p:txBody>
          <a:bodyPr/>
          <a:lstStyle>
            <a:lvl1pPr>
              <a:defRPr/>
            </a:lvl1pPr>
          </a:lstStyle>
          <a:p>
            <a:pPr>
              <a:defRPr/>
            </a:pPr>
            <a:fld id="{9E3F5A8D-9E6C-9D47-937D-81FBC4DB7263}" type="slidenum">
              <a:rPr lang="en-US" altLang="x-none"/>
              <a:pPr>
                <a:defRPr/>
              </a:pPr>
              <a:t>‹#›</a:t>
            </a:fld>
            <a:endParaRPr lang="en-US" altLang="x-none"/>
          </a:p>
        </p:txBody>
      </p:sp>
    </p:spTree>
    <p:extLst>
      <p:ext uri="{BB962C8B-B14F-4D97-AF65-F5344CB8AC3E}">
        <p14:creationId xmlns:p14="http://schemas.microsoft.com/office/powerpoint/2010/main" val="240455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6238" y="879475"/>
            <a:ext cx="29625925" cy="3657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6238" y="4911725"/>
            <a:ext cx="14544675" cy="2047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46238" y="6959600"/>
            <a:ext cx="14544675" cy="12644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722725" y="4911725"/>
            <a:ext cx="14549438" cy="2047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6722725" y="6959600"/>
            <a:ext cx="14549438" cy="12644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283DCE1-92D6-0549-A267-E3907C448C18}"/>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A678D375-A565-8643-A236-36B4DA209239}"/>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B916B6B5-0DA5-E948-A343-C786B9E6594C}"/>
              </a:ext>
            </a:extLst>
          </p:cNvPr>
          <p:cNvSpPr>
            <a:spLocks noGrp="1" noChangeArrowheads="1"/>
          </p:cNvSpPr>
          <p:nvPr>
            <p:ph type="sldNum" sz="quarter" idx="12"/>
          </p:nvPr>
        </p:nvSpPr>
        <p:spPr>
          <a:ln/>
        </p:spPr>
        <p:txBody>
          <a:bodyPr/>
          <a:lstStyle>
            <a:lvl1pPr>
              <a:defRPr/>
            </a:lvl1pPr>
          </a:lstStyle>
          <a:p>
            <a:pPr>
              <a:defRPr/>
            </a:pPr>
            <a:fld id="{84723602-E12E-5C4D-8AF7-37AB13DB1555}" type="slidenum">
              <a:rPr lang="en-US" altLang="x-none"/>
              <a:pPr>
                <a:defRPr/>
              </a:pPr>
              <a:t>‹#›</a:t>
            </a:fld>
            <a:endParaRPr lang="en-US" altLang="x-none"/>
          </a:p>
        </p:txBody>
      </p:sp>
    </p:spTree>
    <p:extLst>
      <p:ext uri="{BB962C8B-B14F-4D97-AF65-F5344CB8AC3E}">
        <p14:creationId xmlns:p14="http://schemas.microsoft.com/office/powerpoint/2010/main" val="3154629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082A144-CB8E-1741-AE3F-1581A286C094}"/>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1E2DEA5D-7238-8749-AB86-1C492BFE00EA}"/>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95DEEA91-AA2A-ED41-B1E4-34BCBF6CFE90}"/>
              </a:ext>
            </a:extLst>
          </p:cNvPr>
          <p:cNvSpPr>
            <a:spLocks noGrp="1" noChangeArrowheads="1"/>
          </p:cNvSpPr>
          <p:nvPr>
            <p:ph type="sldNum" sz="quarter" idx="12"/>
          </p:nvPr>
        </p:nvSpPr>
        <p:spPr>
          <a:ln/>
        </p:spPr>
        <p:txBody>
          <a:bodyPr/>
          <a:lstStyle>
            <a:lvl1pPr>
              <a:defRPr/>
            </a:lvl1pPr>
          </a:lstStyle>
          <a:p>
            <a:pPr>
              <a:defRPr/>
            </a:pPr>
            <a:fld id="{911E0E1F-EE8C-E84A-B8B5-6985D7477D04}" type="slidenum">
              <a:rPr lang="en-US" altLang="x-none"/>
              <a:pPr>
                <a:defRPr/>
              </a:pPr>
              <a:t>‹#›</a:t>
            </a:fld>
            <a:endParaRPr lang="en-US" altLang="x-none"/>
          </a:p>
        </p:txBody>
      </p:sp>
    </p:spTree>
    <p:extLst>
      <p:ext uri="{BB962C8B-B14F-4D97-AF65-F5344CB8AC3E}">
        <p14:creationId xmlns:p14="http://schemas.microsoft.com/office/powerpoint/2010/main" val="3269414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92BDC85-6383-2F4B-B2C9-D4F3AA1AD2E2}"/>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92C1E970-3428-AF40-AAEF-1243853E8BBE}"/>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F83F8F93-3E01-D742-A467-2AF72FE55091}"/>
              </a:ext>
            </a:extLst>
          </p:cNvPr>
          <p:cNvSpPr>
            <a:spLocks noGrp="1" noChangeArrowheads="1"/>
          </p:cNvSpPr>
          <p:nvPr>
            <p:ph type="sldNum" sz="quarter" idx="12"/>
          </p:nvPr>
        </p:nvSpPr>
        <p:spPr>
          <a:ln/>
        </p:spPr>
        <p:txBody>
          <a:bodyPr/>
          <a:lstStyle>
            <a:lvl1pPr>
              <a:defRPr/>
            </a:lvl1pPr>
          </a:lstStyle>
          <a:p>
            <a:pPr>
              <a:defRPr/>
            </a:pPr>
            <a:fld id="{33319E6C-FE58-4643-A7B8-FA512C9D31B1}" type="slidenum">
              <a:rPr lang="en-US" altLang="x-none"/>
              <a:pPr>
                <a:defRPr/>
              </a:pPr>
              <a:t>‹#›</a:t>
            </a:fld>
            <a:endParaRPr lang="en-US" altLang="x-none"/>
          </a:p>
        </p:txBody>
      </p:sp>
    </p:spTree>
    <p:extLst>
      <p:ext uri="{BB962C8B-B14F-4D97-AF65-F5344CB8AC3E}">
        <p14:creationId xmlns:p14="http://schemas.microsoft.com/office/powerpoint/2010/main" val="2989778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6238" y="873125"/>
            <a:ext cx="10829925" cy="371951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2869863" y="873125"/>
            <a:ext cx="18402300" cy="187309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46238" y="4592638"/>
            <a:ext cx="10829925" cy="15011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AEA0ACA-CEDE-B646-BCD6-776D220D8CD8}"/>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1C0105E-E348-CD45-B385-713643FC80F4}"/>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34731E91-8A1C-0D4E-A30F-D60789B6D506}"/>
              </a:ext>
            </a:extLst>
          </p:cNvPr>
          <p:cNvSpPr>
            <a:spLocks noGrp="1" noChangeArrowheads="1"/>
          </p:cNvSpPr>
          <p:nvPr>
            <p:ph type="sldNum" sz="quarter" idx="12"/>
          </p:nvPr>
        </p:nvSpPr>
        <p:spPr>
          <a:ln/>
        </p:spPr>
        <p:txBody>
          <a:bodyPr/>
          <a:lstStyle>
            <a:lvl1pPr>
              <a:defRPr/>
            </a:lvl1pPr>
          </a:lstStyle>
          <a:p>
            <a:pPr>
              <a:defRPr/>
            </a:pPr>
            <a:fld id="{590214D7-DA62-BF44-A7D4-425BEAF468EE}" type="slidenum">
              <a:rPr lang="en-US" altLang="x-none"/>
              <a:pPr>
                <a:defRPr/>
              </a:pPr>
              <a:t>‹#›</a:t>
            </a:fld>
            <a:endParaRPr lang="en-US" altLang="x-none"/>
          </a:p>
        </p:txBody>
      </p:sp>
    </p:spTree>
    <p:extLst>
      <p:ext uri="{BB962C8B-B14F-4D97-AF65-F5344CB8AC3E}">
        <p14:creationId xmlns:p14="http://schemas.microsoft.com/office/powerpoint/2010/main" val="16330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1600" y="15362238"/>
            <a:ext cx="19751675" cy="181292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6451600" y="1960563"/>
            <a:ext cx="19751675" cy="13168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6451600" y="17175163"/>
            <a:ext cx="19751675" cy="25765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83E36B8-6B3B-7944-9D96-CC61E5DED0DA}"/>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D426090-360A-5B4A-8A10-5F3D223A995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6A35FBA-A87C-8846-8C80-DCB0939F2C4E}"/>
              </a:ext>
            </a:extLst>
          </p:cNvPr>
          <p:cNvSpPr>
            <a:spLocks noGrp="1" noChangeArrowheads="1"/>
          </p:cNvSpPr>
          <p:nvPr>
            <p:ph type="sldNum" sz="quarter" idx="12"/>
          </p:nvPr>
        </p:nvSpPr>
        <p:spPr>
          <a:ln/>
        </p:spPr>
        <p:txBody>
          <a:bodyPr/>
          <a:lstStyle>
            <a:lvl1pPr>
              <a:defRPr/>
            </a:lvl1pPr>
          </a:lstStyle>
          <a:p>
            <a:pPr>
              <a:defRPr/>
            </a:pPr>
            <a:fld id="{0D09A7A0-947A-BA4F-8D15-D4CDB9332ABE}" type="slidenum">
              <a:rPr lang="en-US" altLang="x-none"/>
              <a:pPr>
                <a:defRPr/>
              </a:pPr>
              <a:t>‹#›</a:t>
            </a:fld>
            <a:endParaRPr lang="en-US" altLang="x-none"/>
          </a:p>
        </p:txBody>
      </p:sp>
    </p:spTree>
    <p:extLst>
      <p:ext uri="{BB962C8B-B14F-4D97-AF65-F5344CB8AC3E}">
        <p14:creationId xmlns:p14="http://schemas.microsoft.com/office/powerpoint/2010/main" val="2961113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B4BB825-889D-DE41-8D69-33AD369EFC72}"/>
              </a:ext>
            </a:extLst>
          </p:cNvPr>
          <p:cNvSpPr>
            <a:spLocks noGrp="1" noChangeArrowheads="1"/>
          </p:cNvSpPr>
          <p:nvPr>
            <p:ph type="title"/>
          </p:nvPr>
        </p:nvSpPr>
        <p:spPr bwMode="auto">
          <a:xfrm>
            <a:off x="2470150" y="1951038"/>
            <a:ext cx="279796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76180" tIns="188090" rIns="376180" bIns="18809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6A227C5-B9F8-CC4A-B273-C3CE14562D0E}"/>
              </a:ext>
            </a:extLst>
          </p:cNvPr>
          <p:cNvSpPr>
            <a:spLocks noGrp="1" noChangeArrowheads="1"/>
          </p:cNvSpPr>
          <p:nvPr>
            <p:ph type="body" idx="1"/>
          </p:nvPr>
        </p:nvSpPr>
        <p:spPr bwMode="auto">
          <a:xfrm>
            <a:off x="2470150" y="6340475"/>
            <a:ext cx="27979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76180" tIns="188090" rIns="376180" bIns="18809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C5B5E75-1E1E-9645-86BA-74B3683CE355}"/>
              </a:ext>
            </a:extLst>
          </p:cNvPr>
          <p:cNvSpPr>
            <a:spLocks noGrp="1" noChangeArrowheads="1"/>
          </p:cNvSpPr>
          <p:nvPr>
            <p:ph type="dt" sz="half" idx="2"/>
          </p:nvPr>
        </p:nvSpPr>
        <p:spPr bwMode="auto">
          <a:xfrm>
            <a:off x="2470150" y="19994563"/>
            <a:ext cx="6858000" cy="1463675"/>
          </a:xfrm>
          <a:prstGeom prst="rect">
            <a:avLst/>
          </a:prstGeom>
          <a:noFill/>
          <a:ln>
            <a:noFill/>
          </a:ln>
          <a:effectLst/>
          <a:extLst/>
        </p:spPr>
        <p:txBody>
          <a:bodyPr vert="horz" wrap="square" lIns="376180" tIns="188090" rIns="376180" bIns="188090" numCol="1" anchor="t" anchorCtr="0" compatLnSpc="1">
            <a:prstTxWarp prst="textNoShape">
              <a:avLst/>
            </a:prstTxWarp>
          </a:bodyPr>
          <a:lstStyle>
            <a:lvl1pPr eaLnBrk="1" hangingPunct="1">
              <a:defRPr sz="5800">
                <a:latin typeface="Times New Roman" panose="02020603050405020304" pitchFamily="18" charset="0"/>
              </a:defRPr>
            </a:lvl1pPr>
          </a:lstStyle>
          <a:p>
            <a:endParaRPr lang="en-US" altLang="en-US"/>
          </a:p>
        </p:txBody>
      </p:sp>
      <p:sp>
        <p:nvSpPr>
          <p:cNvPr id="1029" name="Rectangle 5">
            <a:extLst>
              <a:ext uri="{FF2B5EF4-FFF2-40B4-BE49-F238E27FC236}">
                <a16:creationId xmlns:a16="http://schemas.microsoft.com/office/drawing/2014/main" id="{E83CDD89-64FE-3646-B929-FAD7DADE8301}"/>
              </a:ext>
            </a:extLst>
          </p:cNvPr>
          <p:cNvSpPr>
            <a:spLocks noGrp="1" noChangeArrowheads="1"/>
          </p:cNvSpPr>
          <p:nvPr>
            <p:ph type="ftr" sz="quarter" idx="3"/>
          </p:nvPr>
        </p:nvSpPr>
        <p:spPr bwMode="auto">
          <a:xfrm>
            <a:off x="11247438" y="19994563"/>
            <a:ext cx="10425112" cy="1463675"/>
          </a:xfrm>
          <a:prstGeom prst="rect">
            <a:avLst/>
          </a:prstGeom>
          <a:noFill/>
          <a:ln>
            <a:noFill/>
          </a:ln>
          <a:effectLst/>
          <a:extLst/>
        </p:spPr>
        <p:txBody>
          <a:bodyPr vert="horz" wrap="square" lIns="376180" tIns="188090" rIns="376180" bIns="188090" numCol="1" anchor="t" anchorCtr="0" compatLnSpc="1">
            <a:prstTxWarp prst="textNoShape">
              <a:avLst/>
            </a:prstTxWarp>
          </a:bodyPr>
          <a:lstStyle>
            <a:lvl1pPr algn="ctr" eaLnBrk="1" hangingPunct="1">
              <a:defRPr sz="5800">
                <a:latin typeface="Times New Roman" panose="02020603050405020304" pitchFamily="18" charset="0"/>
              </a:defRPr>
            </a:lvl1pPr>
          </a:lstStyle>
          <a:p>
            <a:endParaRPr lang="en-US" altLang="en-US"/>
          </a:p>
        </p:txBody>
      </p:sp>
      <p:sp>
        <p:nvSpPr>
          <p:cNvPr id="1030" name="Rectangle 6">
            <a:extLst>
              <a:ext uri="{FF2B5EF4-FFF2-40B4-BE49-F238E27FC236}">
                <a16:creationId xmlns:a16="http://schemas.microsoft.com/office/drawing/2014/main" id="{A686F8FE-66E1-A449-BAA8-C1D1CBE2CF12}"/>
              </a:ext>
            </a:extLst>
          </p:cNvPr>
          <p:cNvSpPr>
            <a:spLocks noGrp="1" noChangeArrowheads="1"/>
          </p:cNvSpPr>
          <p:nvPr>
            <p:ph type="sldNum" sz="quarter" idx="4"/>
          </p:nvPr>
        </p:nvSpPr>
        <p:spPr bwMode="auto">
          <a:xfrm>
            <a:off x="23591838" y="19994563"/>
            <a:ext cx="6858000" cy="1463675"/>
          </a:xfrm>
          <a:prstGeom prst="rect">
            <a:avLst/>
          </a:prstGeom>
          <a:noFill/>
          <a:ln>
            <a:noFill/>
          </a:ln>
          <a:effectLst/>
          <a:extLst/>
        </p:spPr>
        <p:txBody>
          <a:bodyPr vert="horz" wrap="square" lIns="376180" tIns="188090" rIns="376180" bIns="188090" numCol="1" anchor="t" anchorCtr="0" compatLnSpc="1">
            <a:prstTxWarp prst="textNoShape">
              <a:avLst/>
            </a:prstTxWarp>
          </a:bodyPr>
          <a:lstStyle>
            <a:lvl1pPr algn="r" eaLnBrk="1" hangingPunct="1">
              <a:defRPr sz="5800" smtClean="0">
                <a:latin typeface="Times New Roman" charset="0"/>
                <a:ea typeface="MS PGothic" charset="-128"/>
              </a:defRPr>
            </a:lvl1pPr>
          </a:lstStyle>
          <a:p>
            <a:pPr>
              <a:defRPr/>
            </a:pPr>
            <a:fld id="{4AB6AD58-3E07-B04E-8824-ABAD61092138}"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762375" rtl="0" eaLnBrk="0" fontAlgn="base" hangingPunct="0">
        <a:spcBef>
          <a:spcPct val="0"/>
        </a:spcBef>
        <a:spcAft>
          <a:spcPct val="0"/>
        </a:spcAft>
        <a:defRPr sz="18100">
          <a:solidFill>
            <a:schemeClr val="tx2"/>
          </a:solidFill>
          <a:latin typeface="+mj-lt"/>
          <a:ea typeface="MS PGothic" pitchFamily="34" charset="-128"/>
          <a:cs typeface="MS PGothic" charset="0"/>
        </a:defRPr>
      </a:lvl1pPr>
      <a:lvl2pPr algn="ctr" defTabSz="3762375" rtl="0" eaLnBrk="0" fontAlgn="base" hangingPunct="0">
        <a:spcBef>
          <a:spcPct val="0"/>
        </a:spcBef>
        <a:spcAft>
          <a:spcPct val="0"/>
        </a:spcAft>
        <a:defRPr sz="18100">
          <a:solidFill>
            <a:schemeClr val="tx2"/>
          </a:solidFill>
          <a:latin typeface="Times New Roman" charset="0"/>
          <a:ea typeface="MS PGothic" pitchFamily="34" charset="-128"/>
          <a:cs typeface="MS PGothic" charset="0"/>
        </a:defRPr>
      </a:lvl2pPr>
      <a:lvl3pPr algn="ctr" defTabSz="3762375" rtl="0" eaLnBrk="0" fontAlgn="base" hangingPunct="0">
        <a:spcBef>
          <a:spcPct val="0"/>
        </a:spcBef>
        <a:spcAft>
          <a:spcPct val="0"/>
        </a:spcAft>
        <a:defRPr sz="18100">
          <a:solidFill>
            <a:schemeClr val="tx2"/>
          </a:solidFill>
          <a:latin typeface="Times New Roman" charset="0"/>
          <a:ea typeface="MS PGothic" pitchFamily="34" charset="-128"/>
          <a:cs typeface="MS PGothic" charset="0"/>
        </a:defRPr>
      </a:lvl3pPr>
      <a:lvl4pPr algn="ctr" defTabSz="3762375" rtl="0" eaLnBrk="0" fontAlgn="base" hangingPunct="0">
        <a:spcBef>
          <a:spcPct val="0"/>
        </a:spcBef>
        <a:spcAft>
          <a:spcPct val="0"/>
        </a:spcAft>
        <a:defRPr sz="18100">
          <a:solidFill>
            <a:schemeClr val="tx2"/>
          </a:solidFill>
          <a:latin typeface="Times New Roman" charset="0"/>
          <a:ea typeface="MS PGothic" pitchFamily="34" charset="-128"/>
          <a:cs typeface="MS PGothic" charset="0"/>
        </a:defRPr>
      </a:lvl4pPr>
      <a:lvl5pPr algn="ctr" defTabSz="3762375" rtl="0" eaLnBrk="0" fontAlgn="base" hangingPunct="0">
        <a:spcBef>
          <a:spcPct val="0"/>
        </a:spcBef>
        <a:spcAft>
          <a:spcPct val="0"/>
        </a:spcAft>
        <a:defRPr sz="18100">
          <a:solidFill>
            <a:schemeClr val="tx2"/>
          </a:solidFill>
          <a:latin typeface="Times New Roman" charset="0"/>
          <a:ea typeface="MS PGothic" pitchFamily="34" charset="-128"/>
          <a:cs typeface="MS PGothic" charset="0"/>
        </a:defRPr>
      </a:lvl5pPr>
      <a:lvl6pPr marL="457200" algn="ctr" defTabSz="3762375" rtl="0" eaLnBrk="1" fontAlgn="base" hangingPunct="1">
        <a:spcBef>
          <a:spcPct val="0"/>
        </a:spcBef>
        <a:spcAft>
          <a:spcPct val="0"/>
        </a:spcAft>
        <a:defRPr sz="18100">
          <a:solidFill>
            <a:schemeClr val="tx2"/>
          </a:solidFill>
          <a:latin typeface="Times New Roman" charset="0"/>
          <a:ea typeface="ＭＳ Ｐゴシック" charset="0"/>
        </a:defRPr>
      </a:lvl6pPr>
      <a:lvl7pPr marL="914400" algn="ctr" defTabSz="3762375" rtl="0" eaLnBrk="1" fontAlgn="base" hangingPunct="1">
        <a:spcBef>
          <a:spcPct val="0"/>
        </a:spcBef>
        <a:spcAft>
          <a:spcPct val="0"/>
        </a:spcAft>
        <a:defRPr sz="18100">
          <a:solidFill>
            <a:schemeClr val="tx2"/>
          </a:solidFill>
          <a:latin typeface="Times New Roman" charset="0"/>
          <a:ea typeface="ＭＳ Ｐゴシック" charset="0"/>
        </a:defRPr>
      </a:lvl7pPr>
      <a:lvl8pPr marL="1371600" algn="ctr" defTabSz="3762375" rtl="0" eaLnBrk="1" fontAlgn="base" hangingPunct="1">
        <a:spcBef>
          <a:spcPct val="0"/>
        </a:spcBef>
        <a:spcAft>
          <a:spcPct val="0"/>
        </a:spcAft>
        <a:defRPr sz="18100">
          <a:solidFill>
            <a:schemeClr val="tx2"/>
          </a:solidFill>
          <a:latin typeface="Times New Roman" charset="0"/>
          <a:ea typeface="ＭＳ Ｐゴシック" charset="0"/>
        </a:defRPr>
      </a:lvl8pPr>
      <a:lvl9pPr marL="1828800" algn="ctr" defTabSz="3762375" rtl="0" eaLnBrk="1" fontAlgn="base" hangingPunct="1">
        <a:spcBef>
          <a:spcPct val="0"/>
        </a:spcBef>
        <a:spcAft>
          <a:spcPct val="0"/>
        </a:spcAft>
        <a:defRPr sz="18100">
          <a:solidFill>
            <a:schemeClr val="tx2"/>
          </a:solidFill>
          <a:latin typeface="Times New Roman" charset="0"/>
          <a:ea typeface="ＭＳ Ｐゴシック" charset="0"/>
        </a:defRPr>
      </a:lvl9pPr>
    </p:titleStyle>
    <p:bodyStyle>
      <a:lvl1pPr marL="1411288" indent="-1411288" algn="l" defTabSz="3762375" rtl="0" eaLnBrk="0" fontAlgn="base" hangingPunct="0">
        <a:spcBef>
          <a:spcPct val="20000"/>
        </a:spcBef>
        <a:spcAft>
          <a:spcPct val="0"/>
        </a:spcAft>
        <a:buChar char="•"/>
        <a:defRPr sz="13200">
          <a:solidFill>
            <a:schemeClr val="tx1"/>
          </a:solidFill>
          <a:latin typeface="+mn-lt"/>
          <a:ea typeface="MS PGothic" pitchFamily="34" charset="-128"/>
          <a:cs typeface="MS PGothic" pitchFamily="34" charset="-128"/>
        </a:defRPr>
      </a:lvl1pPr>
      <a:lvl2pPr marL="3055938" indent="-1174750" algn="l" defTabSz="3762375" rtl="0" eaLnBrk="0" fontAlgn="base" hangingPunct="0">
        <a:spcBef>
          <a:spcPct val="20000"/>
        </a:spcBef>
        <a:spcAft>
          <a:spcPct val="0"/>
        </a:spcAft>
        <a:buChar char="–"/>
        <a:defRPr sz="11500">
          <a:solidFill>
            <a:schemeClr val="tx1"/>
          </a:solidFill>
          <a:latin typeface="+mn-lt"/>
          <a:ea typeface="MS PGothic" pitchFamily="34" charset="-128"/>
          <a:cs typeface="MS PGothic" charset="0"/>
        </a:defRPr>
      </a:lvl2pPr>
      <a:lvl3pPr marL="4702175" indent="-939800" algn="l" defTabSz="3762375" rtl="0" eaLnBrk="0" fontAlgn="base" hangingPunct="0">
        <a:spcBef>
          <a:spcPct val="20000"/>
        </a:spcBef>
        <a:spcAft>
          <a:spcPct val="0"/>
        </a:spcAft>
        <a:buChar char="•"/>
        <a:defRPr sz="9900">
          <a:solidFill>
            <a:schemeClr val="tx1"/>
          </a:solidFill>
          <a:latin typeface="+mn-lt"/>
          <a:ea typeface="MS PGothic" pitchFamily="34" charset="-128"/>
          <a:cs typeface="MS PGothic" charset="0"/>
        </a:defRPr>
      </a:lvl3pPr>
      <a:lvl4pPr marL="6583363" indent="-939800" algn="l" defTabSz="3762375" rtl="0" eaLnBrk="0" fontAlgn="base" hangingPunct="0">
        <a:spcBef>
          <a:spcPct val="20000"/>
        </a:spcBef>
        <a:spcAft>
          <a:spcPct val="0"/>
        </a:spcAft>
        <a:buChar char="–"/>
        <a:defRPr sz="8200">
          <a:solidFill>
            <a:schemeClr val="tx1"/>
          </a:solidFill>
          <a:latin typeface="+mn-lt"/>
          <a:ea typeface="MS PGothic" pitchFamily="34" charset="-128"/>
          <a:cs typeface="MS PGothic" charset="0"/>
        </a:defRPr>
      </a:lvl4pPr>
      <a:lvl5pPr marL="8464550" indent="-939800" algn="l" defTabSz="3762375" rtl="0" eaLnBrk="0" fontAlgn="base" hangingPunct="0">
        <a:spcBef>
          <a:spcPct val="20000"/>
        </a:spcBef>
        <a:spcAft>
          <a:spcPct val="0"/>
        </a:spcAft>
        <a:buChar char="»"/>
        <a:defRPr sz="8200">
          <a:solidFill>
            <a:schemeClr val="tx1"/>
          </a:solidFill>
          <a:latin typeface="+mn-lt"/>
          <a:ea typeface="MS PGothic" pitchFamily="34" charset="-128"/>
          <a:cs typeface="MS PGothic" charset="0"/>
        </a:defRPr>
      </a:lvl5pPr>
      <a:lvl6pPr marL="8921750" indent="-939800" algn="l" defTabSz="3762375" rtl="0" eaLnBrk="1" fontAlgn="base" hangingPunct="1">
        <a:spcBef>
          <a:spcPct val="20000"/>
        </a:spcBef>
        <a:spcAft>
          <a:spcPct val="0"/>
        </a:spcAft>
        <a:buChar char="»"/>
        <a:defRPr sz="8200">
          <a:solidFill>
            <a:schemeClr val="tx1"/>
          </a:solidFill>
          <a:latin typeface="+mn-lt"/>
          <a:ea typeface="+mn-ea"/>
        </a:defRPr>
      </a:lvl6pPr>
      <a:lvl7pPr marL="9378950" indent="-939800" algn="l" defTabSz="3762375" rtl="0" eaLnBrk="1" fontAlgn="base" hangingPunct="1">
        <a:spcBef>
          <a:spcPct val="20000"/>
        </a:spcBef>
        <a:spcAft>
          <a:spcPct val="0"/>
        </a:spcAft>
        <a:buChar char="»"/>
        <a:defRPr sz="8200">
          <a:solidFill>
            <a:schemeClr val="tx1"/>
          </a:solidFill>
          <a:latin typeface="+mn-lt"/>
          <a:ea typeface="+mn-ea"/>
        </a:defRPr>
      </a:lvl7pPr>
      <a:lvl8pPr marL="9836150" indent="-939800" algn="l" defTabSz="3762375" rtl="0" eaLnBrk="1" fontAlgn="base" hangingPunct="1">
        <a:spcBef>
          <a:spcPct val="20000"/>
        </a:spcBef>
        <a:spcAft>
          <a:spcPct val="0"/>
        </a:spcAft>
        <a:buChar char="»"/>
        <a:defRPr sz="8200">
          <a:solidFill>
            <a:schemeClr val="tx1"/>
          </a:solidFill>
          <a:latin typeface="+mn-lt"/>
          <a:ea typeface="+mn-ea"/>
        </a:defRPr>
      </a:lvl8pPr>
      <a:lvl9pPr marL="10293350" indent="-939800" algn="l" defTabSz="3762375" rtl="0" eaLnBrk="1" fontAlgn="base" hangingPunct="1">
        <a:spcBef>
          <a:spcPct val="20000"/>
        </a:spcBef>
        <a:spcAft>
          <a:spcPct val="0"/>
        </a:spcAft>
        <a:buChar char="»"/>
        <a:defRPr sz="8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png"/><Relationship Id="rId9"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1E8E9A7-BBD7-C54E-8D33-B36C350916E7}"/>
              </a:ext>
            </a:extLst>
          </p:cNvPr>
          <p:cNvSpPr txBox="1"/>
          <p:nvPr/>
        </p:nvSpPr>
        <p:spPr>
          <a:xfrm>
            <a:off x="9499369" y="2680425"/>
            <a:ext cx="9546125" cy="3046988"/>
          </a:xfrm>
          <a:prstGeom prst="rect">
            <a:avLst/>
          </a:prstGeom>
          <a:noFill/>
        </p:spPr>
        <p:txBody>
          <a:bodyPr wrap="square" rtlCol="0">
            <a:spAutoFit/>
          </a:bodyPr>
          <a:lstStyle/>
          <a:p>
            <a:pPr algn="just"/>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The more frequently words co-occur, 					     the stronger the relationships between 				     them. Emerging topics  can  therefore 	   be   identified  by  examining  the frequency  of  the  use of 	   specific terms and   the body   of   literature  that   scientists  	   are  actively</a:t>
            </a:r>
            <a:r>
              <a:rPr lang="en-US" dirty="0">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 citing. </a:t>
            </a:r>
            <a:r>
              <a:rPr lang="en-US" dirty="0">
                <a:latin typeface="Arial" panose="020B0604020202020204" pitchFamily="34" charset="0"/>
                <a:cs typeface="Arial" panose="020B0604020202020204" pitchFamily="34" charset="0"/>
              </a:rPr>
              <a:t>Colors differentiate  three communities,   	   based  on  the  strength of  inter- group relationships. The size   of    nodes    indicates      occurrence   frequency,    and   words</a:t>
            </a:r>
          </a:p>
        </p:txBody>
      </p:sp>
      <p:pic>
        <p:nvPicPr>
          <p:cNvPr id="98" name="Picture 97">
            <a:extLst>
              <a:ext uri="{FF2B5EF4-FFF2-40B4-BE49-F238E27FC236}">
                <a16:creationId xmlns:a16="http://schemas.microsoft.com/office/drawing/2014/main" id="{2E4FF3D3-1BC2-8E45-99FC-B25F726E585F}"/>
              </a:ext>
            </a:extLst>
          </p:cNvPr>
          <p:cNvPicPr>
            <a:picLocks noChangeAspect="1"/>
          </p:cNvPicPr>
          <p:nvPr/>
        </p:nvPicPr>
        <p:blipFill>
          <a:blip r:embed="rId3"/>
          <a:stretch>
            <a:fillRect/>
          </a:stretch>
        </p:blipFill>
        <p:spPr>
          <a:xfrm>
            <a:off x="-29791" y="13754949"/>
            <a:ext cx="16040100" cy="7480300"/>
          </a:xfrm>
          <a:prstGeom prst="rect">
            <a:avLst/>
          </a:prstGeom>
        </p:spPr>
      </p:pic>
      <p:pic>
        <p:nvPicPr>
          <p:cNvPr id="102" name="Picture 101">
            <a:extLst>
              <a:ext uri="{FF2B5EF4-FFF2-40B4-BE49-F238E27FC236}">
                <a16:creationId xmlns:a16="http://schemas.microsoft.com/office/drawing/2014/main" id="{CF71F496-CCFF-7E44-842D-FBAF4BC17522}"/>
              </a:ext>
            </a:extLst>
          </p:cNvPr>
          <p:cNvPicPr>
            <a:picLocks noChangeAspect="1"/>
          </p:cNvPicPr>
          <p:nvPr/>
        </p:nvPicPr>
        <p:blipFill>
          <a:blip r:embed="rId4"/>
          <a:stretch>
            <a:fillRect/>
          </a:stretch>
        </p:blipFill>
        <p:spPr>
          <a:xfrm>
            <a:off x="18405827" y="5814900"/>
            <a:ext cx="14414500" cy="10909300"/>
          </a:xfrm>
          <a:prstGeom prst="rect">
            <a:avLst/>
          </a:prstGeom>
        </p:spPr>
      </p:pic>
      <p:grpSp>
        <p:nvGrpSpPr>
          <p:cNvPr id="105" name="Group 104">
            <a:extLst>
              <a:ext uri="{FF2B5EF4-FFF2-40B4-BE49-F238E27FC236}">
                <a16:creationId xmlns:a16="http://schemas.microsoft.com/office/drawing/2014/main" id="{D59243F9-0CD3-A548-8C56-F05C182559D1}"/>
              </a:ext>
            </a:extLst>
          </p:cNvPr>
          <p:cNvGrpSpPr/>
          <p:nvPr/>
        </p:nvGrpSpPr>
        <p:grpSpPr>
          <a:xfrm>
            <a:off x="382205" y="6685137"/>
            <a:ext cx="15708235" cy="6783873"/>
            <a:chOff x="10129624" y="6031514"/>
            <a:chExt cx="11842490" cy="5114384"/>
          </a:xfrm>
        </p:grpSpPr>
        <p:pic>
          <p:nvPicPr>
            <p:cNvPr id="106" name="Picture 105">
              <a:extLst>
                <a:ext uri="{FF2B5EF4-FFF2-40B4-BE49-F238E27FC236}">
                  <a16:creationId xmlns:a16="http://schemas.microsoft.com/office/drawing/2014/main" id="{AC67BC63-C839-0C42-967D-561D093DA5C6}"/>
                </a:ext>
              </a:extLst>
            </p:cNvPr>
            <p:cNvPicPr>
              <a:picLocks noChangeAspect="1"/>
            </p:cNvPicPr>
            <p:nvPr/>
          </p:nvPicPr>
          <p:blipFill rotWithShape="1">
            <a:blip r:embed="rId5">
              <a:extLst>
                <a:ext uri="{28A0092B-C50C-407E-A947-70E740481C1C}">
                  <a14:useLocalDpi xmlns:a14="http://schemas.microsoft.com/office/drawing/2010/main" val="0"/>
                </a:ext>
              </a:extLst>
            </a:blip>
            <a:srcRect l="4164" b="69789"/>
            <a:stretch/>
          </p:blipFill>
          <p:spPr>
            <a:xfrm>
              <a:off x="10129624" y="6031514"/>
              <a:ext cx="11842490" cy="5114384"/>
            </a:xfrm>
            <a:prstGeom prst="rect">
              <a:avLst/>
            </a:prstGeom>
          </p:spPr>
        </p:pic>
        <p:sp>
          <p:nvSpPr>
            <p:cNvPr id="107" name="Rectangle 106">
              <a:extLst>
                <a:ext uri="{FF2B5EF4-FFF2-40B4-BE49-F238E27FC236}">
                  <a16:creationId xmlns:a16="http://schemas.microsoft.com/office/drawing/2014/main" id="{30990E76-84E2-1F4C-935F-7019954346BB}"/>
                </a:ext>
              </a:extLst>
            </p:cNvPr>
            <p:cNvSpPr/>
            <p:nvPr/>
          </p:nvSpPr>
          <p:spPr bwMode="auto">
            <a:xfrm>
              <a:off x="10475483" y="6566751"/>
              <a:ext cx="575934" cy="431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Helvetica" charset="0"/>
                <a:ea typeface="ＭＳ Ｐゴシック" charset="0"/>
              </a:endParaRPr>
            </a:p>
          </p:txBody>
        </p:sp>
      </p:grpSp>
      <p:sp>
        <p:nvSpPr>
          <p:cNvPr id="15361" name="Rectangle 116">
            <a:extLst>
              <a:ext uri="{FF2B5EF4-FFF2-40B4-BE49-F238E27FC236}">
                <a16:creationId xmlns:a16="http://schemas.microsoft.com/office/drawing/2014/main" id="{60BC1D4E-0479-4E4A-B5CF-9D87D136F61A}"/>
              </a:ext>
            </a:extLst>
          </p:cNvPr>
          <p:cNvSpPr>
            <a:spLocks noChangeArrowheads="1"/>
          </p:cNvSpPr>
          <p:nvPr/>
        </p:nvSpPr>
        <p:spPr bwMode="auto">
          <a:xfrm>
            <a:off x="793750" y="1903413"/>
            <a:ext cx="25273000"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lstStyle>
            <a:lvl1pPr>
              <a:defRPr sz="2400">
                <a:solidFill>
                  <a:schemeClr val="tx1"/>
                </a:solidFill>
                <a:latin typeface="Helvetica" pitchFamily="2" charset="0"/>
                <a:ea typeface="MS PGothic" panose="020B0600070205080204" pitchFamily="34" charset="-128"/>
              </a:defRPr>
            </a:lvl1pPr>
            <a:lvl2pPr marL="742950" indent="-285750">
              <a:defRPr sz="2400">
                <a:solidFill>
                  <a:schemeClr val="tx1"/>
                </a:solidFill>
                <a:latin typeface="Helvetica" pitchFamily="2" charset="0"/>
                <a:ea typeface="MS PGothic" panose="020B0600070205080204" pitchFamily="34" charset="-128"/>
              </a:defRPr>
            </a:lvl2pPr>
            <a:lvl3pPr marL="1143000" indent="-228600">
              <a:defRPr sz="2400">
                <a:solidFill>
                  <a:schemeClr val="tx1"/>
                </a:solidFill>
                <a:latin typeface="Helvetica" pitchFamily="2" charset="0"/>
                <a:ea typeface="MS PGothic" panose="020B0600070205080204" pitchFamily="34" charset="-128"/>
              </a:defRPr>
            </a:lvl3pPr>
            <a:lvl4pPr marL="1600200" indent="-228600">
              <a:defRPr sz="2400">
                <a:solidFill>
                  <a:schemeClr val="tx1"/>
                </a:solidFill>
                <a:latin typeface="Helvetica" pitchFamily="2" charset="0"/>
                <a:ea typeface="MS PGothic" panose="020B0600070205080204" pitchFamily="34" charset="-128"/>
              </a:defRPr>
            </a:lvl4pPr>
            <a:lvl5pPr marL="2057400" indent="-228600">
              <a:defRPr sz="2400">
                <a:solidFill>
                  <a:schemeClr val="tx1"/>
                </a:solidFill>
                <a:latin typeface="Helvetica"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9pPr>
          </a:lstStyle>
          <a:p>
            <a:endParaRPr lang="en-US" altLang="en-US" sz="3200">
              <a:latin typeface="Arial" panose="020B0604020202020204" pitchFamily="34" charset="0"/>
            </a:endParaRPr>
          </a:p>
        </p:txBody>
      </p:sp>
      <p:sp>
        <p:nvSpPr>
          <p:cNvPr id="15365" name="Rectangle 27">
            <a:extLst>
              <a:ext uri="{FF2B5EF4-FFF2-40B4-BE49-F238E27FC236}">
                <a16:creationId xmlns:a16="http://schemas.microsoft.com/office/drawing/2014/main" id="{2C5C1C62-B25D-D846-ABC4-0FCE9C922A37}"/>
              </a:ext>
            </a:extLst>
          </p:cNvPr>
          <p:cNvSpPr>
            <a:spLocks noChangeArrowheads="1"/>
          </p:cNvSpPr>
          <p:nvPr/>
        </p:nvSpPr>
        <p:spPr bwMode="auto">
          <a:xfrm>
            <a:off x="16367125" y="10742613"/>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pitchFamily="2" charset="0"/>
                <a:ea typeface="MS PGothic" panose="020B0600070205080204" pitchFamily="34" charset="-128"/>
              </a:defRPr>
            </a:lvl1pPr>
            <a:lvl2pPr marL="742950" indent="-285750">
              <a:defRPr sz="2400">
                <a:solidFill>
                  <a:schemeClr val="tx1"/>
                </a:solidFill>
                <a:latin typeface="Helvetica" pitchFamily="2" charset="0"/>
                <a:ea typeface="MS PGothic" panose="020B0600070205080204" pitchFamily="34" charset="-128"/>
              </a:defRPr>
            </a:lvl2pPr>
            <a:lvl3pPr marL="1143000" indent="-228600">
              <a:defRPr sz="2400">
                <a:solidFill>
                  <a:schemeClr val="tx1"/>
                </a:solidFill>
                <a:latin typeface="Helvetica" pitchFamily="2" charset="0"/>
                <a:ea typeface="MS PGothic" panose="020B0600070205080204" pitchFamily="34" charset="-128"/>
              </a:defRPr>
            </a:lvl3pPr>
            <a:lvl4pPr marL="1600200" indent="-228600">
              <a:defRPr sz="2400">
                <a:solidFill>
                  <a:schemeClr val="tx1"/>
                </a:solidFill>
                <a:latin typeface="Helvetica" pitchFamily="2" charset="0"/>
                <a:ea typeface="MS PGothic" panose="020B0600070205080204" pitchFamily="34" charset="-128"/>
              </a:defRPr>
            </a:lvl4pPr>
            <a:lvl5pPr marL="2057400" indent="-228600">
              <a:defRPr sz="2400">
                <a:solidFill>
                  <a:schemeClr val="tx1"/>
                </a:solidFill>
                <a:latin typeface="Helvetica"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9pPr>
          </a:lstStyle>
          <a:p>
            <a:r>
              <a:rPr lang="en-US" altLang="en-US">
                <a:latin typeface="Arial" panose="020B0604020202020204" pitchFamily="34" charset="0"/>
              </a:rPr>
              <a:t> </a:t>
            </a:r>
          </a:p>
        </p:txBody>
      </p:sp>
      <p:sp>
        <p:nvSpPr>
          <p:cNvPr id="15366" name="Rectangle 28">
            <a:extLst>
              <a:ext uri="{FF2B5EF4-FFF2-40B4-BE49-F238E27FC236}">
                <a16:creationId xmlns:a16="http://schemas.microsoft.com/office/drawing/2014/main" id="{E65AA111-5590-0444-819E-D006F07ABEAD}"/>
              </a:ext>
            </a:extLst>
          </p:cNvPr>
          <p:cNvSpPr>
            <a:spLocks noChangeArrowheads="1"/>
          </p:cNvSpPr>
          <p:nvPr/>
        </p:nvSpPr>
        <p:spPr bwMode="auto">
          <a:xfrm>
            <a:off x="16367125" y="10742613"/>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pitchFamily="2" charset="0"/>
                <a:ea typeface="MS PGothic" panose="020B0600070205080204" pitchFamily="34" charset="-128"/>
              </a:defRPr>
            </a:lvl1pPr>
            <a:lvl2pPr marL="742950" indent="-285750">
              <a:defRPr sz="2400">
                <a:solidFill>
                  <a:schemeClr val="tx1"/>
                </a:solidFill>
                <a:latin typeface="Helvetica" pitchFamily="2" charset="0"/>
                <a:ea typeface="MS PGothic" panose="020B0600070205080204" pitchFamily="34" charset="-128"/>
              </a:defRPr>
            </a:lvl2pPr>
            <a:lvl3pPr marL="1143000" indent="-228600">
              <a:defRPr sz="2400">
                <a:solidFill>
                  <a:schemeClr val="tx1"/>
                </a:solidFill>
                <a:latin typeface="Helvetica" pitchFamily="2" charset="0"/>
                <a:ea typeface="MS PGothic" panose="020B0600070205080204" pitchFamily="34" charset="-128"/>
              </a:defRPr>
            </a:lvl3pPr>
            <a:lvl4pPr marL="1600200" indent="-228600">
              <a:defRPr sz="2400">
                <a:solidFill>
                  <a:schemeClr val="tx1"/>
                </a:solidFill>
                <a:latin typeface="Helvetica" pitchFamily="2" charset="0"/>
                <a:ea typeface="MS PGothic" panose="020B0600070205080204" pitchFamily="34" charset="-128"/>
              </a:defRPr>
            </a:lvl4pPr>
            <a:lvl5pPr marL="2057400" indent="-228600">
              <a:defRPr sz="2400">
                <a:solidFill>
                  <a:schemeClr val="tx1"/>
                </a:solidFill>
                <a:latin typeface="Helvetica"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9pPr>
          </a:lstStyle>
          <a:p>
            <a:r>
              <a:rPr lang="en-US" altLang="en-US">
                <a:latin typeface="Arial" panose="020B0604020202020204" pitchFamily="34" charset="0"/>
              </a:rPr>
              <a:t> </a:t>
            </a:r>
          </a:p>
        </p:txBody>
      </p:sp>
      <p:sp>
        <p:nvSpPr>
          <p:cNvPr id="15367" name="Rectangle 29">
            <a:extLst>
              <a:ext uri="{FF2B5EF4-FFF2-40B4-BE49-F238E27FC236}">
                <a16:creationId xmlns:a16="http://schemas.microsoft.com/office/drawing/2014/main" id="{43DF7237-6217-2149-BB4E-77FFED32EDA0}"/>
              </a:ext>
            </a:extLst>
          </p:cNvPr>
          <p:cNvSpPr>
            <a:spLocks noChangeArrowheads="1"/>
          </p:cNvSpPr>
          <p:nvPr/>
        </p:nvSpPr>
        <p:spPr bwMode="auto">
          <a:xfrm>
            <a:off x="16367125" y="10742613"/>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pitchFamily="2" charset="0"/>
                <a:ea typeface="MS PGothic" panose="020B0600070205080204" pitchFamily="34" charset="-128"/>
              </a:defRPr>
            </a:lvl1pPr>
            <a:lvl2pPr marL="742950" indent="-285750">
              <a:defRPr sz="2400">
                <a:solidFill>
                  <a:schemeClr val="tx1"/>
                </a:solidFill>
                <a:latin typeface="Helvetica" pitchFamily="2" charset="0"/>
                <a:ea typeface="MS PGothic" panose="020B0600070205080204" pitchFamily="34" charset="-128"/>
              </a:defRPr>
            </a:lvl2pPr>
            <a:lvl3pPr marL="1143000" indent="-228600">
              <a:defRPr sz="2400">
                <a:solidFill>
                  <a:schemeClr val="tx1"/>
                </a:solidFill>
                <a:latin typeface="Helvetica" pitchFamily="2" charset="0"/>
                <a:ea typeface="MS PGothic" panose="020B0600070205080204" pitchFamily="34" charset="-128"/>
              </a:defRPr>
            </a:lvl3pPr>
            <a:lvl4pPr marL="1600200" indent="-228600">
              <a:defRPr sz="2400">
                <a:solidFill>
                  <a:schemeClr val="tx1"/>
                </a:solidFill>
                <a:latin typeface="Helvetica" pitchFamily="2" charset="0"/>
                <a:ea typeface="MS PGothic" panose="020B0600070205080204" pitchFamily="34" charset="-128"/>
              </a:defRPr>
            </a:lvl4pPr>
            <a:lvl5pPr marL="2057400" indent="-228600">
              <a:defRPr sz="2400">
                <a:solidFill>
                  <a:schemeClr val="tx1"/>
                </a:solidFill>
                <a:latin typeface="Helvetica"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9pPr>
          </a:lstStyle>
          <a:p>
            <a:r>
              <a:rPr lang="en-US" altLang="en-US">
                <a:latin typeface="Arial" panose="020B0604020202020204" pitchFamily="34" charset="0"/>
              </a:rPr>
              <a:t> </a:t>
            </a:r>
          </a:p>
        </p:txBody>
      </p:sp>
      <p:sp>
        <p:nvSpPr>
          <p:cNvPr id="15369" name="Rectangle 35">
            <a:extLst>
              <a:ext uri="{FF2B5EF4-FFF2-40B4-BE49-F238E27FC236}">
                <a16:creationId xmlns:a16="http://schemas.microsoft.com/office/drawing/2014/main" id="{4513B0D6-E225-424B-9323-D74F654ED847}"/>
              </a:ext>
            </a:extLst>
          </p:cNvPr>
          <p:cNvSpPr>
            <a:spLocks noChangeArrowheads="1"/>
          </p:cNvSpPr>
          <p:nvPr/>
        </p:nvSpPr>
        <p:spPr bwMode="auto">
          <a:xfrm>
            <a:off x="16367125" y="10742613"/>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pitchFamily="2" charset="0"/>
                <a:ea typeface="MS PGothic" panose="020B0600070205080204" pitchFamily="34" charset="-128"/>
              </a:defRPr>
            </a:lvl1pPr>
            <a:lvl2pPr marL="742950" indent="-285750">
              <a:defRPr sz="2400">
                <a:solidFill>
                  <a:schemeClr val="tx1"/>
                </a:solidFill>
                <a:latin typeface="Helvetica" pitchFamily="2" charset="0"/>
                <a:ea typeface="MS PGothic" panose="020B0600070205080204" pitchFamily="34" charset="-128"/>
              </a:defRPr>
            </a:lvl2pPr>
            <a:lvl3pPr marL="1143000" indent="-228600">
              <a:defRPr sz="2400">
                <a:solidFill>
                  <a:schemeClr val="tx1"/>
                </a:solidFill>
                <a:latin typeface="Helvetica" pitchFamily="2" charset="0"/>
                <a:ea typeface="MS PGothic" panose="020B0600070205080204" pitchFamily="34" charset="-128"/>
              </a:defRPr>
            </a:lvl3pPr>
            <a:lvl4pPr marL="1600200" indent="-228600">
              <a:defRPr sz="2400">
                <a:solidFill>
                  <a:schemeClr val="tx1"/>
                </a:solidFill>
                <a:latin typeface="Helvetica" pitchFamily="2" charset="0"/>
                <a:ea typeface="MS PGothic" panose="020B0600070205080204" pitchFamily="34" charset="-128"/>
              </a:defRPr>
            </a:lvl4pPr>
            <a:lvl5pPr marL="2057400" indent="-228600">
              <a:defRPr sz="2400">
                <a:solidFill>
                  <a:schemeClr val="tx1"/>
                </a:solidFill>
                <a:latin typeface="Helvetica"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9pPr>
          </a:lstStyle>
          <a:p>
            <a:r>
              <a:rPr lang="en-US" altLang="en-US">
                <a:latin typeface="Arial" panose="020B0604020202020204" pitchFamily="34" charset="0"/>
              </a:rPr>
              <a:t> </a:t>
            </a:r>
          </a:p>
        </p:txBody>
      </p:sp>
      <p:sp>
        <p:nvSpPr>
          <p:cNvPr id="15370" name="Rectangle 36">
            <a:extLst>
              <a:ext uri="{FF2B5EF4-FFF2-40B4-BE49-F238E27FC236}">
                <a16:creationId xmlns:a16="http://schemas.microsoft.com/office/drawing/2014/main" id="{C0E46047-754D-F649-A9BE-84EC00AE5B0C}"/>
              </a:ext>
            </a:extLst>
          </p:cNvPr>
          <p:cNvSpPr>
            <a:spLocks noChangeArrowheads="1"/>
          </p:cNvSpPr>
          <p:nvPr/>
        </p:nvSpPr>
        <p:spPr bwMode="auto">
          <a:xfrm>
            <a:off x="16367125" y="10742613"/>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pitchFamily="2" charset="0"/>
                <a:ea typeface="MS PGothic" panose="020B0600070205080204" pitchFamily="34" charset="-128"/>
              </a:defRPr>
            </a:lvl1pPr>
            <a:lvl2pPr marL="742950" indent="-285750">
              <a:defRPr sz="2400">
                <a:solidFill>
                  <a:schemeClr val="tx1"/>
                </a:solidFill>
                <a:latin typeface="Helvetica" pitchFamily="2" charset="0"/>
                <a:ea typeface="MS PGothic" panose="020B0600070205080204" pitchFamily="34" charset="-128"/>
              </a:defRPr>
            </a:lvl2pPr>
            <a:lvl3pPr marL="1143000" indent="-228600">
              <a:defRPr sz="2400">
                <a:solidFill>
                  <a:schemeClr val="tx1"/>
                </a:solidFill>
                <a:latin typeface="Helvetica" pitchFamily="2" charset="0"/>
                <a:ea typeface="MS PGothic" panose="020B0600070205080204" pitchFamily="34" charset="-128"/>
              </a:defRPr>
            </a:lvl3pPr>
            <a:lvl4pPr marL="1600200" indent="-228600">
              <a:defRPr sz="2400">
                <a:solidFill>
                  <a:schemeClr val="tx1"/>
                </a:solidFill>
                <a:latin typeface="Helvetica" pitchFamily="2" charset="0"/>
                <a:ea typeface="MS PGothic" panose="020B0600070205080204" pitchFamily="34" charset="-128"/>
              </a:defRPr>
            </a:lvl4pPr>
            <a:lvl5pPr marL="2057400" indent="-228600">
              <a:defRPr sz="2400">
                <a:solidFill>
                  <a:schemeClr val="tx1"/>
                </a:solidFill>
                <a:latin typeface="Helvetica"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9pPr>
          </a:lstStyle>
          <a:p>
            <a:r>
              <a:rPr lang="en-US" altLang="en-US">
                <a:latin typeface="Arial" panose="020B0604020202020204" pitchFamily="34" charset="0"/>
              </a:rPr>
              <a:t> </a:t>
            </a:r>
          </a:p>
        </p:txBody>
      </p:sp>
      <p:sp>
        <p:nvSpPr>
          <p:cNvPr id="15372" name="TextBox 3">
            <a:extLst>
              <a:ext uri="{FF2B5EF4-FFF2-40B4-BE49-F238E27FC236}">
                <a16:creationId xmlns:a16="http://schemas.microsoft.com/office/drawing/2014/main" id="{90FA268F-6122-8746-9934-3773289E0462}"/>
              </a:ext>
            </a:extLst>
          </p:cNvPr>
          <p:cNvSpPr txBox="1">
            <a:spLocks noChangeArrowheads="1"/>
          </p:cNvSpPr>
          <p:nvPr/>
        </p:nvSpPr>
        <p:spPr bwMode="auto">
          <a:xfrm>
            <a:off x="19634200" y="106680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pitchFamily="2" charset="0"/>
                <a:ea typeface="MS PGothic" panose="020B0600070205080204" pitchFamily="34" charset="-128"/>
              </a:defRPr>
            </a:lvl1pPr>
            <a:lvl2pPr marL="742950" indent="-285750">
              <a:defRPr sz="2400">
                <a:solidFill>
                  <a:schemeClr val="tx1"/>
                </a:solidFill>
                <a:latin typeface="Helvetica" pitchFamily="2" charset="0"/>
                <a:ea typeface="MS PGothic" panose="020B0600070205080204" pitchFamily="34" charset="-128"/>
              </a:defRPr>
            </a:lvl2pPr>
            <a:lvl3pPr marL="1143000" indent="-228600">
              <a:defRPr sz="2400">
                <a:solidFill>
                  <a:schemeClr val="tx1"/>
                </a:solidFill>
                <a:latin typeface="Helvetica" pitchFamily="2" charset="0"/>
                <a:ea typeface="MS PGothic" panose="020B0600070205080204" pitchFamily="34" charset="-128"/>
              </a:defRPr>
            </a:lvl3pPr>
            <a:lvl4pPr marL="1600200" indent="-228600">
              <a:defRPr sz="2400">
                <a:solidFill>
                  <a:schemeClr val="tx1"/>
                </a:solidFill>
                <a:latin typeface="Helvetica" pitchFamily="2" charset="0"/>
                <a:ea typeface="MS PGothic" panose="020B0600070205080204" pitchFamily="34" charset="-128"/>
              </a:defRPr>
            </a:lvl4pPr>
            <a:lvl5pPr marL="2057400" indent="-228600">
              <a:defRPr sz="2400">
                <a:solidFill>
                  <a:schemeClr val="tx1"/>
                </a:solidFill>
                <a:latin typeface="Helvetica"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9pPr>
          </a:lstStyle>
          <a:p>
            <a:endParaRPr lang="en-US" altLang="en-US">
              <a:latin typeface="Arial" panose="020B0604020202020204" pitchFamily="34" charset="0"/>
            </a:endParaRPr>
          </a:p>
        </p:txBody>
      </p:sp>
      <p:sp>
        <p:nvSpPr>
          <p:cNvPr id="15377" name="TextBox 27">
            <a:extLst>
              <a:ext uri="{FF2B5EF4-FFF2-40B4-BE49-F238E27FC236}">
                <a16:creationId xmlns:a16="http://schemas.microsoft.com/office/drawing/2014/main" id="{1CE98B22-3F0A-8148-BBED-110CCC561A0B}"/>
              </a:ext>
            </a:extLst>
          </p:cNvPr>
          <p:cNvSpPr txBox="1">
            <a:spLocks noChangeArrowheads="1"/>
          </p:cNvSpPr>
          <p:nvPr/>
        </p:nvSpPr>
        <p:spPr bwMode="auto">
          <a:xfrm>
            <a:off x="29549725" y="1629251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pitchFamily="2" charset="0"/>
                <a:ea typeface="MS PGothic" panose="020B0600070205080204" pitchFamily="34" charset="-128"/>
              </a:defRPr>
            </a:lvl1pPr>
            <a:lvl2pPr marL="742950" indent="-285750">
              <a:defRPr sz="2400">
                <a:solidFill>
                  <a:schemeClr val="tx1"/>
                </a:solidFill>
                <a:latin typeface="Helvetica" pitchFamily="2" charset="0"/>
                <a:ea typeface="MS PGothic" panose="020B0600070205080204" pitchFamily="34" charset="-128"/>
              </a:defRPr>
            </a:lvl2pPr>
            <a:lvl3pPr marL="1143000" indent="-228600">
              <a:defRPr sz="2400">
                <a:solidFill>
                  <a:schemeClr val="tx1"/>
                </a:solidFill>
                <a:latin typeface="Helvetica" pitchFamily="2" charset="0"/>
                <a:ea typeface="MS PGothic" panose="020B0600070205080204" pitchFamily="34" charset="-128"/>
              </a:defRPr>
            </a:lvl3pPr>
            <a:lvl4pPr marL="1600200" indent="-228600">
              <a:defRPr sz="2400">
                <a:solidFill>
                  <a:schemeClr val="tx1"/>
                </a:solidFill>
                <a:latin typeface="Helvetica" pitchFamily="2" charset="0"/>
                <a:ea typeface="MS PGothic" panose="020B0600070205080204" pitchFamily="34" charset="-128"/>
              </a:defRPr>
            </a:lvl4pPr>
            <a:lvl5pPr marL="2057400" indent="-228600">
              <a:defRPr sz="2400">
                <a:solidFill>
                  <a:schemeClr val="tx1"/>
                </a:solidFill>
                <a:latin typeface="Helvetica"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9pPr>
          </a:lstStyle>
          <a:p>
            <a:endParaRPr lang="en-US" altLang="en-US">
              <a:latin typeface="Arial" panose="020B0604020202020204" pitchFamily="34" charset="0"/>
            </a:endParaRPr>
          </a:p>
        </p:txBody>
      </p:sp>
      <p:sp>
        <p:nvSpPr>
          <p:cNvPr id="15378" name="TextBox 28">
            <a:extLst>
              <a:ext uri="{FF2B5EF4-FFF2-40B4-BE49-F238E27FC236}">
                <a16:creationId xmlns:a16="http://schemas.microsoft.com/office/drawing/2014/main" id="{2D2A19E1-A9BC-504A-9FEB-DFC375F252E7}"/>
              </a:ext>
            </a:extLst>
          </p:cNvPr>
          <p:cNvSpPr txBox="1">
            <a:spLocks noChangeArrowheads="1"/>
          </p:cNvSpPr>
          <p:nvPr/>
        </p:nvSpPr>
        <p:spPr bwMode="auto">
          <a:xfrm>
            <a:off x="28160663" y="15200313"/>
            <a:ext cx="185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pitchFamily="2" charset="0"/>
                <a:ea typeface="MS PGothic" panose="020B0600070205080204" pitchFamily="34" charset="-128"/>
              </a:defRPr>
            </a:lvl1pPr>
            <a:lvl2pPr marL="742950" indent="-285750">
              <a:defRPr sz="2400">
                <a:solidFill>
                  <a:schemeClr val="tx1"/>
                </a:solidFill>
                <a:latin typeface="Helvetica" pitchFamily="2" charset="0"/>
                <a:ea typeface="MS PGothic" panose="020B0600070205080204" pitchFamily="34" charset="-128"/>
              </a:defRPr>
            </a:lvl2pPr>
            <a:lvl3pPr marL="1143000" indent="-228600">
              <a:defRPr sz="2400">
                <a:solidFill>
                  <a:schemeClr val="tx1"/>
                </a:solidFill>
                <a:latin typeface="Helvetica" pitchFamily="2" charset="0"/>
                <a:ea typeface="MS PGothic" panose="020B0600070205080204" pitchFamily="34" charset="-128"/>
              </a:defRPr>
            </a:lvl3pPr>
            <a:lvl4pPr marL="1600200" indent="-228600">
              <a:defRPr sz="2400">
                <a:solidFill>
                  <a:schemeClr val="tx1"/>
                </a:solidFill>
                <a:latin typeface="Helvetica" pitchFamily="2" charset="0"/>
                <a:ea typeface="MS PGothic" panose="020B0600070205080204" pitchFamily="34" charset="-128"/>
              </a:defRPr>
            </a:lvl4pPr>
            <a:lvl5pPr marL="2057400" indent="-228600">
              <a:defRPr sz="2400">
                <a:solidFill>
                  <a:schemeClr val="tx1"/>
                </a:solidFill>
                <a:latin typeface="Helvetica"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9pPr>
          </a:lstStyle>
          <a:p>
            <a:endParaRPr lang="en-US" altLang="en-US">
              <a:latin typeface="Arial" panose="020B0604020202020204" pitchFamily="34" charset="0"/>
            </a:endParaRPr>
          </a:p>
        </p:txBody>
      </p:sp>
      <p:sp>
        <p:nvSpPr>
          <p:cNvPr id="15383" name="Rectangle 19">
            <a:extLst>
              <a:ext uri="{FF2B5EF4-FFF2-40B4-BE49-F238E27FC236}">
                <a16:creationId xmlns:a16="http://schemas.microsoft.com/office/drawing/2014/main" id="{FD2CBC57-2C22-3944-AD61-2D10D7DA5B11}"/>
              </a:ext>
            </a:extLst>
          </p:cNvPr>
          <p:cNvSpPr>
            <a:spLocks noChangeArrowheads="1"/>
          </p:cNvSpPr>
          <p:nvPr/>
        </p:nvSpPr>
        <p:spPr bwMode="auto">
          <a:xfrm>
            <a:off x="126427" y="15064162"/>
            <a:ext cx="97073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pitchFamily="2" charset="0"/>
                <a:ea typeface="MS PGothic" panose="020B0600070205080204" pitchFamily="34" charset="-128"/>
              </a:defRPr>
            </a:lvl1pPr>
            <a:lvl2pPr marL="742950" indent="-285750">
              <a:defRPr sz="2400">
                <a:solidFill>
                  <a:schemeClr val="tx1"/>
                </a:solidFill>
                <a:latin typeface="Helvetica" pitchFamily="2" charset="0"/>
                <a:ea typeface="MS PGothic" panose="020B0600070205080204" pitchFamily="34" charset="-128"/>
              </a:defRPr>
            </a:lvl2pPr>
            <a:lvl3pPr marL="1143000" indent="-228600">
              <a:defRPr sz="2400">
                <a:solidFill>
                  <a:schemeClr val="tx1"/>
                </a:solidFill>
                <a:latin typeface="Helvetica" pitchFamily="2" charset="0"/>
                <a:ea typeface="MS PGothic" panose="020B0600070205080204" pitchFamily="34" charset="-128"/>
              </a:defRPr>
            </a:lvl3pPr>
            <a:lvl4pPr marL="1600200" indent="-228600">
              <a:defRPr sz="2400">
                <a:solidFill>
                  <a:schemeClr val="tx1"/>
                </a:solidFill>
                <a:latin typeface="Helvetica" pitchFamily="2" charset="0"/>
                <a:ea typeface="MS PGothic" panose="020B0600070205080204" pitchFamily="34" charset="-128"/>
              </a:defRPr>
            </a:lvl4pPr>
            <a:lvl5pPr marL="2057400" indent="-228600">
              <a:defRPr sz="2400">
                <a:solidFill>
                  <a:schemeClr val="tx1"/>
                </a:solidFill>
                <a:latin typeface="Helvetica"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9pPr>
          </a:lstStyle>
          <a:p>
            <a:endParaRPr lang="en-US" dirty="0"/>
          </a:p>
          <a:p>
            <a:pPr algn="just"/>
            <a:endParaRPr lang="en-US" dirty="0"/>
          </a:p>
        </p:txBody>
      </p:sp>
      <p:sp>
        <p:nvSpPr>
          <p:cNvPr id="15394" name="Rectangle 5">
            <a:extLst>
              <a:ext uri="{FF2B5EF4-FFF2-40B4-BE49-F238E27FC236}">
                <a16:creationId xmlns:a16="http://schemas.microsoft.com/office/drawing/2014/main" id="{D2E88253-946D-3B40-AA45-EB3493E5FC00}"/>
              </a:ext>
            </a:extLst>
          </p:cNvPr>
          <p:cNvSpPr>
            <a:spLocks noChangeArrowheads="1"/>
          </p:cNvSpPr>
          <p:nvPr/>
        </p:nvSpPr>
        <p:spPr bwMode="auto">
          <a:xfrm>
            <a:off x="270518" y="2685439"/>
            <a:ext cx="900774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pitchFamily="2" charset="0"/>
                <a:ea typeface="MS PGothic" panose="020B0600070205080204" pitchFamily="34" charset="-128"/>
              </a:defRPr>
            </a:lvl1pPr>
            <a:lvl2pPr marL="742950" indent="-285750">
              <a:defRPr sz="2400">
                <a:solidFill>
                  <a:schemeClr val="tx1"/>
                </a:solidFill>
                <a:latin typeface="Helvetica" pitchFamily="2" charset="0"/>
                <a:ea typeface="MS PGothic" panose="020B0600070205080204" pitchFamily="34" charset="-128"/>
              </a:defRPr>
            </a:lvl2pPr>
            <a:lvl3pPr marL="1143000" indent="-228600">
              <a:defRPr sz="2400">
                <a:solidFill>
                  <a:schemeClr val="tx1"/>
                </a:solidFill>
                <a:latin typeface="Helvetica" pitchFamily="2" charset="0"/>
                <a:ea typeface="MS PGothic" panose="020B0600070205080204" pitchFamily="34" charset="-128"/>
              </a:defRPr>
            </a:lvl3pPr>
            <a:lvl4pPr marL="1600200" indent="-228600">
              <a:defRPr sz="2400">
                <a:solidFill>
                  <a:schemeClr val="tx1"/>
                </a:solidFill>
                <a:latin typeface="Helvetica" pitchFamily="2" charset="0"/>
                <a:ea typeface="MS PGothic" panose="020B0600070205080204" pitchFamily="34" charset="-128"/>
              </a:defRPr>
            </a:lvl4pPr>
            <a:lvl5pPr marL="2057400" indent="-228600">
              <a:defRPr sz="2400">
                <a:solidFill>
                  <a:schemeClr val="tx1"/>
                </a:solidFill>
                <a:latin typeface="Helvetica"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9pPr>
          </a:lstStyle>
          <a:p>
            <a:pPr algn="just"/>
            <a:r>
              <a:rPr lang="en-US" altLang="en-US" sz="2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Here  bibliographic  maps were created 			  using Web of Science publication records relating to research on conservation paleobiology to conceptualize intellectual structure and dynamics, and visualize scientific   advancement   and   emerging research. </a:t>
            </a:r>
            <a:r>
              <a:rPr lang="en-US" altLang="en-US" dirty="0">
                <a:latin typeface="Arial" panose="020B0604020202020204" pitchFamily="34" charset="0"/>
                <a:cs typeface="Arial" panose="020B0604020202020204" pitchFamily="34" charset="0"/>
              </a:rPr>
              <a:t>Bibliographic records were downloaded using a topic search of </a:t>
            </a:r>
            <a:r>
              <a:rPr lang="en-US" dirty="0">
                <a:latin typeface="Arial" panose="020B0604020202020204" pitchFamily="34" charset="0"/>
                <a:cs typeface="Arial" panose="020B0604020202020204" pitchFamily="34" charset="0"/>
              </a:rPr>
              <a:t>“conservation paleo*” </a:t>
            </a:r>
            <a:r>
              <a:rPr lang="en-US" altLang="en-US" dirty="0">
                <a:latin typeface="Arial" panose="020B0604020202020204" pitchFamily="34" charset="0"/>
                <a:cs typeface="Arial" panose="020B0604020202020204" pitchFamily="34" charset="0"/>
              </a:rPr>
              <a:t>in Web of Science </a:t>
            </a:r>
            <a:r>
              <a:rPr lang="en-US" dirty="0">
                <a:latin typeface="Arial" panose="020B0604020202020204" pitchFamily="34" charset="0"/>
                <a:cs typeface="Arial" panose="020B0604020202020204" pitchFamily="34" charset="0"/>
              </a:rPr>
              <a:t>which yielded 833 records. Networks were created using an algorithm analogous to multidimensional scaling to position data in a multidimensional vector space and minimize stress to construct relationships between citations, keywords, documents, and authors. </a:t>
            </a:r>
          </a:p>
        </p:txBody>
      </p:sp>
      <p:sp>
        <p:nvSpPr>
          <p:cNvPr id="15362" name="Rectangle 117">
            <a:extLst>
              <a:ext uri="{FF2B5EF4-FFF2-40B4-BE49-F238E27FC236}">
                <a16:creationId xmlns:a16="http://schemas.microsoft.com/office/drawing/2014/main" id="{027F22CE-500B-794C-A43E-BFA6A4608462}"/>
              </a:ext>
            </a:extLst>
          </p:cNvPr>
          <p:cNvSpPr>
            <a:spLocks noChangeArrowheads="1"/>
          </p:cNvSpPr>
          <p:nvPr/>
        </p:nvSpPr>
        <p:spPr bwMode="auto">
          <a:xfrm>
            <a:off x="0" y="47222"/>
            <a:ext cx="32918400" cy="112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nchor="ctr"/>
          <a:lstStyle>
            <a:lvl1pPr defTabSz="3762375">
              <a:spcBef>
                <a:spcPct val="20000"/>
              </a:spcBef>
              <a:buChar char="•"/>
              <a:defRPr sz="13200">
                <a:solidFill>
                  <a:schemeClr val="tx1"/>
                </a:solidFill>
                <a:latin typeface="Times New Roman" panose="02020603050405020304" pitchFamily="18" charset="0"/>
                <a:ea typeface="MS PGothic" panose="020B0600070205080204" pitchFamily="34" charset="-128"/>
              </a:defRPr>
            </a:lvl1pPr>
            <a:lvl2pPr marL="742950" indent="-285750" defTabSz="3762375">
              <a:spcBef>
                <a:spcPct val="20000"/>
              </a:spcBef>
              <a:buChar char="–"/>
              <a:defRPr sz="11500">
                <a:solidFill>
                  <a:schemeClr val="tx1"/>
                </a:solidFill>
                <a:latin typeface="Times New Roman" panose="02020603050405020304" pitchFamily="18" charset="0"/>
                <a:ea typeface="MS PGothic" panose="020B0600070205080204" pitchFamily="34" charset="-128"/>
              </a:defRPr>
            </a:lvl2pPr>
            <a:lvl3pPr marL="1143000" indent="-228600" defTabSz="3762375">
              <a:spcBef>
                <a:spcPct val="20000"/>
              </a:spcBef>
              <a:buChar char="•"/>
              <a:defRPr sz="9900">
                <a:solidFill>
                  <a:schemeClr val="tx1"/>
                </a:solidFill>
                <a:latin typeface="Times New Roman" panose="02020603050405020304" pitchFamily="18" charset="0"/>
                <a:ea typeface="MS PGothic" panose="020B0600070205080204" pitchFamily="34" charset="-128"/>
              </a:defRPr>
            </a:lvl3pPr>
            <a:lvl4pPr marL="1600200" indent="-228600" defTabSz="3762375">
              <a:spcBef>
                <a:spcPct val="20000"/>
              </a:spcBef>
              <a:buChar char="–"/>
              <a:defRPr sz="8200">
                <a:solidFill>
                  <a:schemeClr val="tx1"/>
                </a:solidFill>
                <a:latin typeface="Times New Roman" panose="02020603050405020304" pitchFamily="18" charset="0"/>
                <a:ea typeface="MS PGothic" panose="020B0600070205080204" pitchFamily="34" charset="-128"/>
              </a:defRPr>
            </a:lvl4pPr>
            <a:lvl5pPr marL="2057400" indent="-228600" defTabSz="3762375">
              <a:spcBef>
                <a:spcPct val="20000"/>
              </a:spcBef>
              <a:buChar char="»"/>
              <a:defRPr sz="8200">
                <a:solidFill>
                  <a:schemeClr val="tx1"/>
                </a:solidFill>
                <a:latin typeface="Times New Roman" panose="02020603050405020304" pitchFamily="18" charset="0"/>
                <a:ea typeface="MS PGothic" panose="020B0600070205080204" pitchFamily="34" charset="-128"/>
              </a:defRPr>
            </a:lvl5pPr>
            <a:lvl6pPr marL="2514600" indent="-228600" defTabSz="3762375" eaLnBrk="0" fontAlgn="base" hangingPunct="0">
              <a:spcBef>
                <a:spcPct val="20000"/>
              </a:spcBef>
              <a:spcAft>
                <a:spcPct val="0"/>
              </a:spcAft>
              <a:buChar char="»"/>
              <a:defRPr sz="8200">
                <a:solidFill>
                  <a:schemeClr val="tx1"/>
                </a:solidFill>
                <a:latin typeface="Times New Roman" panose="02020603050405020304" pitchFamily="18" charset="0"/>
                <a:ea typeface="MS PGothic" panose="020B0600070205080204" pitchFamily="34" charset="-128"/>
              </a:defRPr>
            </a:lvl6pPr>
            <a:lvl7pPr marL="2971800" indent="-228600" defTabSz="3762375" eaLnBrk="0" fontAlgn="base" hangingPunct="0">
              <a:spcBef>
                <a:spcPct val="20000"/>
              </a:spcBef>
              <a:spcAft>
                <a:spcPct val="0"/>
              </a:spcAft>
              <a:buChar char="»"/>
              <a:defRPr sz="8200">
                <a:solidFill>
                  <a:schemeClr val="tx1"/>
                </a:solidFill>
                <a:latin typeface="Times New Roman" panose="02020603050405020304" pitchFamily="18" charset="0"/>
                <a:ea typeface="MS PGothic" panose="020B0600070205080204" pitchFamily="34" charset="-128"/>
              </a:defRPr>
            </a:lvl7pPr>
            <a:lvl8pPr marL="3429000" indent="-228600" defTabSz="3762375" eaLnBrk="0" fontAlgn="base" hangingPunct="0">
              <a:spcBef>
                <a:spcPct val="20000"/>
              </a:spcBef>
              <a:spcAft>
                <a:spcPct val="0"/>
              </a:spcAft>
              <a:buChar char="»"/>
              <a:defRPr sz="8200">
                <a:solidFill>
                  <a:schemeClr val="tx1"/>
                </a:solidFill>
                <a:latin typeface="Times New Roman" panose="02020603050405020304" pitchFamily="18" charset="0"/>
                <a:ea typeface="MS PGothic" panose="020B0600070205080204" pitchFamily="34" charset="-128"/>
              </a:defRPr>
            </a:lvl8pPr>
            <a:lvl9pPr marL="3886200" indent="-228600" defTabSz="3762375" eaLnBrk="0" fontAlgn="base" hangingPunct="0">
              <a:spcBef>
                <a:spcPct val="20000"/>
              </a:spcBef>
              <a:spcAft>
                <a:spcPct val="0"/>
              </a:spcAft>
              <a:buChar char="»"/>
              <a:defRPr sz="82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4000" b="1" dirty="0">
                <a:latin typeface="Arial" panose="020B0604020202020204" pitchFamily="34" charset="0"/>
              </a:rPr>
              <a:t>A Conceptual Map of Conservation Paleobiology: Visualizing a Discipline</a:t>
            </a:r>
            <a:endParaRPr lang="en-US" altLang="en-US" sz="4000" b="1" dirty="0">
              <a:solidFill>
                <a:srgbClr val="800000"/>
              </a:solidFill>
              <a:latin typeface="Arial" panose="020B0604020202020204" pitchFamily="34" charset="0"/>
            </a:endParaRPr>
          </a:p>
        </p:txBody>
      </p:sp>
      <p:sp>
        <p:nvSpPr>
          <p:cNvPr id="15364" name="TextBox 5">
            <a:extLst>
              <a:ext uri="{FF2B5EF4-FFF2-40B4-BE49-F238E27FC236}">
                <a16:creationId xmlns:a16="http://schemas.microsoft.com/office/drawing/2014/main" id="{8162B775-6FD1-4442-9348-8D6014849B07}"/>
              </a:ext>
            </a:extLst>
          </p:cNvPr>
          <p:cNvSpPr txBox="1">
            <a:spLocks noChangeArrowheads="1"/>
          </p:cNvSpPr>
          <p:nvPr/>
        </p:nvSpPr>
        <p:spPr bwMode="auto">
          <a:xfrm>
            <a:off x="8252593" y="1028101"/>
            <a:ext cx="1602593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pitchFamily="2" charset="0"/>
                <a:ea typeface="MS PGothic" panose="020B0600070205080204" pitchFamily="34" charset="-128"/>
              </a:defRPr>
            </a:lvl1pPr>
            <a:lvl2pPr marL="742950" indent="-285750">
              <a:defRPr sz="2400">
                <a:solidFill>
                  <a:schemeClr val="tx1"/>
                </a:solidFill>
                <a:latin typeface="Helvetica" pitchFamily="2" charset="0"/>
                <a:ea typeface="MS PGothic" panose="020B0600070205080204" pitchFamily="34" charset="-128"/>
              </a:defRPr>
            </a:lvl2pPr>
            <a:lvl3pPr marL="1143000" indent="-228600">
              <a:defRPr sz="2400">
                <a:solidFill>
                  <a:schemeClr val="tx1"/>
                </a:solidFill>
                <a:latin typeface="Helvetica" pitchFamily="2" charset="0"/>
                <a:ea typeface="MS PGothic" panose="020B0600070205080204" pitchFamily="34" charset="-128"/>
              </a:defRPr>
            </a:lvl3pPr>
            <a:lvl4pPr marL="1600200" indent="-228600">
              <a:defRPr sz="2400">
                <a:solidFill>
                  <a:schemeClr val="tx1"/>
                </a:solidFill>
                <a:latin typeface="Helvetica" pitchFamily="2" charset="0"/>
                <a:ea typeface="MS PGothic" panose="020B0600070205080204" pitchFamily="34" charset="-128"/>
              </a:defRPr>
            </a:lvl4pPr>
            <a:lvl5pPr marL="2057400" indent="-228600">
              <a:defRPr sz="2400">
                <a:solidFill>
                  <a:schemeClr val="tx1"/>
                </a:solidFill>
                <a:latin typeface="Helvetica"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9pPr>
          </a:lstStyle>
          <a:p>
            <a:pPr algn="ctr"/>
            <a:r>
              <a:rPr lang="en-US" altLang="en-US" sz="2800" b="1" dirty="0">
                <a:latin typeface="Arial" panose="020B0604020202020204" pitchFamily="34" charset="0"/>
              </a:rPr>
              <a:t>Carrie L. Tyler</a:t>
            </a:r>
            <a:endParaRPr lang="en-US" altLang="en-US" sz="2800" b="1" baseline="30000" dirty="0">
              <a:latin typeface="Arial" panose="020B0604020202020204" pitchFamily="34" charset="0"/>
            </a:endParaRPr>
          </a:p>
          <a:p>
            <a:pPr algn="ctr"/>
            <a:r>
              <a:rPr lang="en-US" altLang="en-US" sz="2800" dirty="0">
                <a:latin typeface="Arial" panose="020B0604020202020204" pitchFamily="34" charset="0"/>
              </a:rPr>
              <a:t>Geology &amp; Environmental Earth Science, Miami University, Oxford, Ohio</a:t>
            </a:r>
          </a:p>
          <a:p>
            <a:pPr algn="ctr"/>
            <a:r>
              <a:rPr lang="en-US" altLang="en-US" sz="2800" dirty="0">
                <a:latin typeface="Arial" panose="020B0604020202020204" pitchFamily="34" charset="0"/>
              </a:rPr>
              <a:t>        tylercl@miamiOH.edu</a:t>
            </a:r>
          </a:p>
        </p:txBody>
      </p:sp>
      <p:pic>
        <p:nvPicPr>
          <p:cNvPr id="15385" name="Picture 62">
            <a:extLst>
              <a:ext uri="{FF2B5EF4-FFF2-40B4-BE49-F238E27FC236}">
                <a16:creationId xmlns:a16="http://schemas.microsoft.com/office/drawing/2014/main" id="{8BF058A3-86C8-3A49-9817-4957A4F0A93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5963" y="732632"/>
            <a:ext cx="62245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C919FB4F-11F5-A046-89CF-49EE1A61F326}"/>
              </a:ext>
            </a:extLst>
          </p:cNvPr>
          <p:cNvCxnSpPr>
            <a:cxnSpLocks/>
          </p:cNvCxnSpPr>
          <p:nvPr/>
        </p:nvCxnSpPr>
        <p:spPr bwMode="auto">
          <a:xfrm>
            <a:off x="0" y="2459246"/>
            <a:ext cx="329184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30" name="Picture 29">
            <a:extLst>
              <a:ext uri="{FF2B5EF4-FFF2-40B4-BE49-F238E27FC236}">
                <a16:creationId xmlns:a16="http://schemas.microsoft.com/office/drawing/2014/main" id="{E48C877E-783C-A14E-B614-777DEB5943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8451" y="3873236"/>
            <a:ext cx="1059588" cy="1376141"/>
          </a:xfrm>
          <a:prstGeom prst="rect">
            <a:avLst/>
          </a:prstGeom>
        </p:spPr>
      </p:pic>
      <p:sp>
        <p:nvSpPr>
          <p:cNvPr id="38" name="Rectangle 37">
            <a:extLst>
              <a:ext uri="{FF2B5EF4-FFF2-40B4-BE49-F238E27FC236}">
                <a16:creationId xmlns:a16="http://schemas.microsoft.com/office/drawing/2014/main" id="{72ED9BC3-FD8A-7A40-A6FD-CC20EA0DFE04}"/>
              </a:ext>
            </a:extLst>
          </p:cNvPr>
          <p:cNvSpPr/>
          <p:nvPr/>
        </p:nvSpPr>
        <p:spPr bwMode="auto">
          <a:xfrm>
            <a:off x="2207399" y="15166785"/>
            <a:ext cx="585319" cy="452294"/>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Helvetica" charset="0"/>
              <a:ea typeface="ＭＳ Ｐゴシック" charset="0"/>
            </a:endParaRPr>
          </a:p>
        </p:txBody>
      </p:sp>
      <p:sp>
        <p:nvSpPr>
          <p:cNvPr id="121" name="Rounded Rectangle 120">
            <a:extLst>
              <a:ext uri="{FF2B5EF4-FFF2-40B4-BE49-F238E27FC236}">
                <a16:creationId xmlns:a16="http://schemas.microsoft.com/office/drawing/2014/main" id="{762C3D85-5EB0-FF4A-8522-CF967CB68037}"/>
              </a:ext>
            </a:extLst>
          </p:cNvPr>
          <p:cNvSpPr/>
          <p:nvPr/>
        </p:nvSpPr>
        <p:spPr bwMode="auto">
          <a:xfrm>
            <a:off x="19560973" y="2813896"/>
            <a:ext cx="4376018" cy="937281"/>
          </a:xfrm>
          <a:prstGeom prst="roundRect">
            <a:avLst/>
          </a:prstGeom>
          <a:solidFill>
            <a:srgbClr val="E63639"/>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Bibliographic Co-Citation Network</a:t>
            </a:r>
          </a:p>
        </p:txBody>
      </p:sp>
      <p:sp>
        <p:nvSpPr>
          <p:cNvPr id="41" name="Rectangle 40">
            <a:extLst>
              <a:ext uri="{FF2B5EF4-FFF2-40B4-BE49-F238E27FC236}">
                <a16:creationId xmlns:a16="http://schemas.microsoft.com/office/drawing/2014/main" id="{977445D2-B063-8E4A-888E-87F6A7EDD7C0}"/>
              </a:ext>
            </a:extLst>
          </p:cNvPr>
          <p:cNvSpPr/>
          <p:nvPr/>
        </p:nvSpPr>
        <p:spPr>
          <a:xfrm>
            <a:off x="19496855" y="2736299"/>
            <a:ext cx="12910243" cy="3046988"/>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					Co-citation r</a:t>
            </a:r>
            <a:r>
              <a:rPr lang="en-US" dirty="0">
                <a:effectLst/>
                <a:latin typeface="Arial" panose="020B0604020202020204" pitchFamily="34" charset="0"/>
                <a:cs typeface="Arial" panose="020B0604020202020204" pitchFamily="34" charset="0"/>
              </a:rPr>
              <a:t>ecords  indirect  interactions between scientists 					through  the scientific literature, by identifying and counting 					the number of times author pairs are cited among a set of articles. </a:t>
            </a:r>
            <a:r>
              <a:rPr lang="en-US" dirty="0">
                <a:latin typeface="Arial" panose="020B0604020202020204" pitchFamily="34" charset="0"/>
                <a:cs typeface="Arial" panose="020B0604020202020204" pitchFamily="34" charset="0"/>
              </a:rPr>
              <a:t> The more cited authors two documents have in common, the greater the co-citation strength. Authors’ last names and first initials are shown over nodes. Node size corresponds to relative number of citations, larger nodes identify greater numbers of citations. Links indicate relationships between authors. Colors 	differentiate four communities representing authors disciplinary affiliations.</a:t>
            </a:r>
          </a:p>
        </p:txBody>
      </p:sp>
      <p:sp>
        <p:nvSpPr>
          <p:cNvPr id="42" name="Rectangle 41">
            <a:extLst>
              <a:ext uri="{FF2B5EF4-FFF2-40B4-BE49-F238E27FC236}">
                <a16:creationId xmlns:a16="http://schemas.microsoft.com/office/drawing/2014/main" id="{0546CEE0-3691-7748-84DC-4551B8998A78}"/>
              </a:ext>
            </a:extLst>
          </p:cNvPr>
          <p:cNvSpPr/>
          <p:nvPr/>
        </p:nvSpPr>
        <p:spPr>
          <a:xfrm>
            <a:off x="24923290" y="15758978"/>
            <a:ext cx="6513007" cy="830997"/>
          </a:xfrm>
          <a:prstGeom prst="rect">
            <a:avLst/>
          </a:prstGeom>
        </p:spPr>
        <p:txBody>
          <a:bodyPr wrap="square">
            <a:spAutoFit/>
          </a:bodyPr>
          <a:lstStyle/>
          <a:p>
            <a:pPr marR="0" lvl="0" algn="r">
              <a:spcBef>
                <a:spcPts val="0"/>
              </a:spcBef>
              <a:spcAft>
                <a:spcPts val="0"/>
              </a:spcAft>
              <a:tabLst>
                <a:tab pos="228600" algn="l"/>
                <a:tab pos="571500" algn="l"/>
              </a:tabLst>
            </a:pPr>
            <a:r>
              <a:rPr lang="en-US" b="1" dirty="0">
                <a:latin typeface="Arial" panose="020B0604020202020204" pitchFamily="34" charset="0"/>
                <a:ea typeface="Times New Roman" panose="02020603050405020304" pitchFamily="18" charset="0"/>
                <a:cs typeface="Arial" panose="020B0604020202020204" pitchFamily="34" charset="0"/>
              </a:rPr>
              <a:t>Marine Conservation Paleobiology</a:t>
            </a:r>
          </a:p>
          <a:p>
            <a:pPr marR="0" lvl="0" algn="r">
              <a:spcBef>
                <a:spcPts val="0"/>
              </a:spcBef>
              <a:spcAft>
                <a:spcPts val="0"/>
              </a:spcAft>
              <a:tabLst>
                <a:tab pos="228600" algn="l"/>
                <a:tab pos="571500" algn="l"/>
              </a:tabLst>
            </a:pPr>
            <a:r>
              <a:rPr lang="en-US" dirty="0">
                <a:latin typeface="Arial" panose="020B0604020202020204" pitchFamily="34" charset="0"/>
                <a:ea typeface="Times New Roman" panose="02020603050405020304" pitchFamily="18" charset="0"/>
                <a:cs typeface="Arial" panose="020B0604020202020204" pitchFamily="34" charset="0"/>
              </a:rPr>
              <a:t>C.L. Tyler and C.L. Schneider (Eds.)</a:t>
            </a:r>
          </a:p>
        </p:txBody>
      </p:sp>
      <p:pic>
        <p:nvPicPr>
          <p:cNvPr id="44" name="Picture 43">
            <a:extLst>
              <a:ext uri="{FF2B5EF4-FFF2-40B4-BE49-F238E27FC236}">
                <a16:creationId xmlns:a16="http://schemas.microsoft.com/office/drawing/2014/main" id="{09FA61C5-E167-E942-9C57-CEEACC1D2E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0184" y="15244815"/>
            <a:ext cx="1026226" cy="1332811"/>
          </a:xfrm>
          <a:prstGeom prst="rect">
            <a:avLst/>
          </a:prstGeom>
        </p:spPr>
      </p:pic>
      <p:sp>
        <p:nvSpPr>
          <p:cNvPr id="130" name="Rounded Rectangle 129">
            <a:extLst>
              <a:ext uri="{FF2B5EF4-FFF2-40B4-BE49-F238E27FC236}">
                <a16:creationId xmlns:a16="http://schemas.microsoft.com/office/drawing/2014/main" id="{E343EE8E-DCE9-654A-BB5D-2125AFD9E310}"/>
              </a:ext>
            </a:extLst>
          </p:cNvPr>
          <p:cNvSpPr/>
          <p:nvPr/>
        </p:nvSpPr>
        <p:spPr bwMode="auto">
          <a:xfrm>
            <a:off x="323224" y="2801119"/>
            <a:ext cx="2690131" cy="487938"/>
          </a:xfrm>
          <a:prstGeom prst="roundRect">
            <a:avLst/>
          </a:prstGeom>
          <a:solidFill>
            <a:srgbClr val="E63639"/>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Abstract</a:t>
            </a:r>
          </a:p>
        </p:txBody>
      </p:sp>
      <p:sp>
        <p:nvSpPr>
          <p:cNvPr id="131" name="Rounded Rectangle 130">
            <a:extLst>
              <a:ext uri="{FF2B5EF4-FFF2-40B4-BE49-F238E27FC236}">
                <a16:creationId xmlns:a16="http://schemas.microsoft.com/office/drawing/2014/main" id="{C040CF9F-7A0E-9E40-852E-EA8076301A70}"/>
              </a:ext>
            </a:extLst>
          </p:cNvPr>
          <p:cNvSpPr/>
          <p:nvPr/>
        </p:nvSpPr>
        <p:spPr bwMode="auto">
          <a:xfrm>
            <a:off x="9499370" y="2815999"/>
            <a:ext cx="3880144" cy="906497"/>
          </a:xfrm>
          <a:prstGeom prst="roundRect">
            <a:avLst/>
          </a:prstGeom>
          <a:solidFill>
            <a:srgbClr val="E63639"/>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Text Co-Occurrence Networks</a:t>
            </a:r>
          </a:p>
        </p:txBody>
      </p:sp>
      <p:pic>
        <p:nvPicPr>
          <p:cNvPr id="49" name="Picture 48">
            <a:extLst>
              <a:ext uri="{FF2B5EF4-FFF2-40B4-BE49-F238E27FC236}">
                <a16:creationId xmlns:a16="http://schemas.microsoft.com/office/drawing/2014/main" id="{75694967-827C-2440-BF99-0A39E8F0AE77}"/>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14219393" y="1942015"/>
            <a:ext cx="620108" cy="452772"/>
          </a:xfrm>
          <a:prstGeom prst="rect">
            <a:avLst/>
          </a:prstGeom>
        </p:spPr>
      </p:pic>
      <p:sp>
        <p:nvSpPr>
          <p:cNvPr id="15401" name="Rectangle 1">
            <a:extLst>
              <a:ext uri="{FF2B5EF4-FFF2-40B4-BE49-F238E27FC236}">
                <a16:creationId xmlns:a16="http://schemas.microsoft.com/office/drawing/2014/main" id="{25BB6BFF-3126-1E42-9044-66786F7E6D96}"/>
              </a:ext>
            </a:extLst>
          </p:cNvPr>
          <p:cNvSpPr>
            <a:spLocks noChangeArrowheads="1"/>
          </p:cNvSpPr>
          <p:nvPr/>
        </p:nvSpPr>
        <p:spPr bwMode="auto">
          <a:xfrm>
            <a:off x="19560973" y="16779174"/>
            <a:ext cx="13076007"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Helvetica" pitchFamily="2" charset="0"/>
                <a:ea typeface="MS PGothic" panose="020B0600070205080204" pitchFamily="34" charset="-128"/>
              </a:defRPr>
            </a:lvl1pPr>
            <a:lvl2pPr marL="742950" indent="-285750">
              <a:defRPr sz="2400">
                <a:solidFill>
                  <a:schemeClr val="tx1"/>
                </a:solidFill>
                <a:latin typeface="Helvetica" pitchFamily="2" charset="0"/>
                <a:ea typeface="MS PGothic" panose="020B0600070205080204" pitchFamily="34" charset="-128"/>
              </a:defRPr>
            </a:lvl2pPr>
            <a:lvl3pPr marL="1143000" indent="-228600">
              <a:defRPr sz="2400">
                <a:solidFill>
                  <a:schemeClr val="tx1"/>
                </a:solidFill>
                <a:latin typeface="Helvetica" pitchFamily="2" charset="0"/>
                <a:ea typeface="MS PGothic" panose="020B0600070205080204" pitchFamily="34" charset="-128"/>
              </a:defRPr>
            </a:lvl3pPr>
            <a:lvl4pPr marL="1600200" indent="-228600">
              <a:defRPr sz="2400">
                <a:solidFill>
                  <a:schemeClr val="tx1"/>
                </a:solidFill>
                <a:latin typeface="Helvetica" pitchFamily="2" charset="0"/>
                <a:ea typeface="MS PGothic" panose="020B0600070205080204" pitchFamily="34" charset="-128"/>
              </a:defRPr>
            </a:lvl4pPr>
            <a:lvl5pPr marL="2057400" indent="-228600">
              <a:defRPr sz="2400">
                <a:solidFill>
                  <a:schemeClr val="tx1"/>
                </a:solidFill>
                <a:latin typeface="Helvetica"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MS PGothic" panose="020B0600070205080204" pitchFamily="34" charset="-128"/>
              </a:defRPr>
            </a:lvl9pPr>
          </a:lstStyle>
          <a:p>
            <a:pPr marL="0" indent="0" algn="just"/>
            <a:r>
              <a:rPr lang="en-US" dirty="0">
                <a:latin typeface="Arial" panose="020B0604020202020204" pitchFamily="34" charset="0"/>
                <a:cs typeface="Arial" panose="020B0604020202020204" pitchFamily="34" charset="0"/>
              </a:rPr>
              <a:t>			  The  invisible  college  of   conservation   paleobiology  crosses  research 			  domains. Research included scholars from a wide range of disciplines, with significant intellectual exchange between sub-disciplines. Publications by paleontologists did not form a distinct sub-discipline (i.e., conservation research within paleontology), but was substantively coherent and interrelated	with environmental history and conservation archeobiology, and conservation science. </a:t>
            </a:r>
          </a:p>
          <a:p>
            <a:pPr marL="0" indent="0" algn="just"/>
            <a:r>
              <a:rPr lang="en-US" dirty="0">
                <a:latin typeface="Arial" panose="020B0604020202020204" pitchFamily="34" charset="0"/>
                <a:cs typeface="Arial" panose="020B0604020202020204" pitchFamily="34" charset="0"/>
              </a:rPr>
              <a:t>	</a:t>
            </a:r>
          </a:p>
          <a:p>
            <a:pPr marL="0" indent="0" algn="just"/>
            <a:r>
              <a:rPr lang="en-US" dirty="0">
                <a:latin typeface="Arial" panose="020B0604020202020204" pitchFamily="34" charset="0"/>
                <a:cs typeface="Arial" panose="020B0604020202020204" pitchFamily="34" charset="0"/>
              </a:rPr>
              <a:t>	These findings indicate a strong unity and inter-relatedness of content despite intellectual sub-communities, suggesting that conservation science is one research field with at least three major research themes: Environmental history and conservation archeobiology, genetics and evolutionary biology, and ecology. This suggests that there is likely a greater potential for conservation paleobiology to hook into pre-existing infrastructure and professional societies than is currently recognized.</a:t>
            </a:r>
            <a:endParaRPr lang="en-US" altLang="en-US" b="1" dirty="0">
              <a:solidFill>
                <a:srgbClr val="000000"/>
              </a:solidFill>
              <a:latin typeface="Arial" panose="020B0604020202020204" pitchFamily="34" charset="0"/>
              <a:cs typeface="Arial" panose="020B0604020202020204" pitchFamily="34" charset="0"/>
            </a:endParaRPr>
          </a:p>
          <a:p>
            <a:pPr marL="0" indent="0" algn="just"/>
            <a:endParaRPr lang="en-US" altLang="en-US" b="1" dirty="0">
              <a:solidFill>
                <a:srgbClr val="000000"/>
              </a:solidFill>
              <a:latin typeface="Arial" panose="020B0604020202020204" pitchFamily="34" charset="0"/>
              <a:cs typeface="Arial" panose="020B0604020202020204" pitchFamily="34" charset="0"/>
            </a:endParaRPr>
          </a:p>
          <a:p>
            <a:pPr marL="0" indent="0" algn="just"/>
            <a:endParaRPr lang="en-US" altLang="en-US" b="1" dirty="0">
              <a:solidFill>
                <a:srgbClr val="000000"/>
              </a:solidFill>
              <a:latin typeface="Arial" panose="020B0604020202020204" pitchFamily="34" charset="0"/>
              <a:cs typeface="Arial" panose="020B0604020202020204" pitchFamily="34" charset="0"/>
            </a:endParaRPr>
          </a:p>
        </p:txBody>
      </p:sp>
      <p:sp>
        <p:nvSpPr>
          <p:cNvPr id="81" name="Rectangle 80">
            <a:extLst>
              <a:ext uri="{FF2B5EF4-FFF2-40B4-BE49-F238E27FC236}">
                <a16:creationId xmlns:a16="http://schemas.microsoft.com/office/drawing/2014/main" id="{5070DB36-A488-4B42-9C91-BD935B60D757}"/>
              </a:ext>
            </a:extLst>
          </p:cNvPr>
          <p:cNvSpPr/>
          <p:nvPr/>
        </p:nvSpPr>
        <p:spPr>
          <a:xfrm>
            <a:off x="9499370" y="5652529"/>
            <a:ext cx="9523560" cy="2308324"/>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associated  with  larger  nodes occurred more frequently. Greater line 	width corresponds to    stronger  relationships. 	  Communities  		could be  broadly  identified as three fields of  research,</a:t>
            </a:r>
          </a:p>
          <a:p>
            <a:pPr algn="just"/>
            <a:r>
              <a:rPr lang="en-US" dirty="0">
                <a:latin typeface="Arial" panose="020B0604020202020204" pitchFamily="34" charset="0"/>
                <a:cs typeface="Arial" panose="020B0604020202020204" pitchFamily="34" charset="0"/>
              </a:rPr>
              <a:t>		 	  	with   paleontological     terms      primarily </a:t>
            </a:r>
          </a:p>
          <a:p>
            <a:pPr algn="just"/>
            <a:r>
              <a:rPr lang="en-US" dirty="0">
                <a:latin typeface="Arial" panose="020B0604020202020204" pitchFamily="34" charset="0"/>
                <a:cs typeface="Arial" panose="020B0604020202020204" pitchFamily="34" charset="0"/>
              </a:rPr>
              <a:t>					occurring with conservation 							biology.</a:t>
            </a:r>
            <a:endParaRPr lang="en-US" dirty="0"/>
          </a:p>
        </p:txBody>
      </p:sp>
      <p:sp>
        <p:nvSpPr>
          <p:cNvPr id="83" name="Rectangle 82">
            <a:extLst>
              <a:ext uri="{FF2B5EF4-FFF2-40B4-BE49-F238E27FC236}">
                <a16:creationId xmlns:a16="http://schemas.microsoft.com/office/drawing/2014/main" id="{43E5EDAE-FFE6-E849-96B8-891888216D0F}"/>
              </a:ext>
            </a:extLst>
          </p:cNvPr>
          <p:cNvSpPr/>
          <p:nvPr/>
        </p:nvSpPr>
        <p:spPr>
          <a:xfrm>
            <a:off x="247954" y="6874290"/>
            <a:ext cx="4042411" cy="1200329"/>
          </a:xfrm>
          <a:prstGeom prst="rect">
            <a:avLst/>
          </a:prstGeom>
        </p:spPr>
        <p:txBody>
          <a:bodyPr wrap="square">
            <a:spAutoFit/>
          </a:bodyPr>
          <a:lstStyle/>
          <a:p>
            <a:r>
              <a:rPr lang="en-US" dirty="0">
                <a:solidFill>
                  <a:srgbClr val="E63639"/>
                </a:solidFill>
                <a:latin typeface="Arial" panose="020B0604020202020204" pitchFamily="34" charset="0"/>
                <a:cs typeface="Arial" panose="020B0604020202020204" pitchFamily="34" charset="0"/>
              </a:rPr>
              <a:t>paleontology, archeobiology &amp; environmental </a:t>
            </a:r>
          </a:p>
          <a:p>
            <a:r>
              <a:rPr lang="en-US" dirty="0">
                <a:solidFill>
                  <a:srgbClr val="E63639"/>
                </a:solidFill>
                <a:latin typeface="Arial" panose="020B0604020202020204" pitchFamily="34" charset="0"/>
                <a:cs typeface="Arial" panose="020B0604020202020204" pitchFamily="34" charset="0"/>
              </a:rPr>
              <a:t>history</a:t>
            </a:r>
            <a:endParaRPr lang="en-US" dirty="0">
              <a:solidFill>
                <a:srgbClr val="E63639"/>
              </a:solidFill>
            </a:endParaRPr>
          </a:p>
        </p:txBody>
      </p:sp>
      <p:sp>
        <p:nvSpPr>
          <p:cNvPr id="84" name="Rectangle 83">
            <a:extLst>
              <a:ext uri="{FF2B5EF4-FFF2-40B4-BE49-F238E27FC236}">
                <a16:creationId xmlns:a16="http://schemas.microsoft.com/office/drawing/2014/main" id="{9F9DE027-85BA-AA4B-B01B-FA3CF6553A95}"/>
              </a:ext>
            </a:extLst>
          </p:cNvPr>
          <p:cNvSpPr/>
          <p:nvPr/>
        </p:nvSpPr>
        <p:spPr>
          <a:xfrm>
            <a:off x="15064987" y="10557301"/>
            <a:ext cx="3454792" cy="830997"/>
          </a:xfrm>
          <a:prstGeom prst="rect">
            <a:avLst/>
          </a:prstGeom>
        </p:spPr>
        <p:txBody>
          <a:bodyPr wrap="none">
            <a:spAutoFit/>
          </a:bodyPr>
          <a:lstStyle/>
          <a:p>
            <a:r>
              <a:rPr lang="en-US" dirty="0">
                <a:solidFill>
                  <a:srgbClr val="92D050"/>
                </a:solidFill>
                <a:latin typeface="Arial" panose="020B0604020202020204" pitchFamily="34" charset="0"/>
                <a:cs typeface="Arial" panose="020B0604020202020204" pitchFamily="34" charset="0"/>
              </a:rPr>
              <a:t>genetics &amp; evolutionary </a:t>
            </a:r>
          </a:p>
          <a:p>
            <a:r>
              <a:rPr lang="en-US" dirty="0">
                <a:solidFill>
                  <a:srgbClr val="92D050"/>
                </a:solidFill>
                <a:latin typeface="Arial" panose="020B0604020202020204" pitchFamily="34" charset="0"/>
                <a:cs typeface="Arial" panose="020B0604020202020204" pitchFamily="34" charset="0"/>
              </a:rPr>
              <a:t>	biology</a:t>
            </a:r>
            <a:endParaRPr lang="en-US" dirty="0">
              <a:solidFill>
                <a:srgbClr val="92D050"/>
              </a:solidFill>
            </a:endParaRPr>
          </a:p>
        </p:txBody>
      </p:sp>
      <p:pic>
        <p:nvPicPr>
          <p:cNvPr id="149" name="Picture 148">
            <a:extLst>
              <a:ext uri="{FF2B5EF4-FFF2-40B4-BE49-F238E27FC236}">
                <a16:creationId xmlns:a16="http://schemas.microsoft.com/office/drawing/2014/main" id="{44D72FFE-8B7B-A24D-8B4E-7317AFEC4B6B}"/>
              </a:ext>
            </a:extLst>
          </p:cNvPr>
          <p:cNvPicPr>
            <a:picLocks noChangeAspect="1"/>
          </p:cNvPicPr>
          <p:nvPr/>
        </p:nvPicPr>
        <p:blipFill rotWithShape="1">
          <a:blip r:embed="rId5">
            <a:extLst>
              <a:ext uri="{28A0092B-C50C-407E-A947-70E740481C1C}">
                <a14:useLocalDpi xmlns:a14="http://schemas.microsoft.com/office/drawing/2010/main" val="0"/>
              </a:ext>
            </a:extLst>
          </a:blip>
          <a:srcRect l="1779" t="96563" r="74029"/>
          <a:stretch/>
        </p:blipFill>
        <p:spPr>
          <a:xfrm>
            <a:off x="12302049" y="20823092"/>
            <a:ext cx="4249226" cy="904550"/>
          </a:xfrm>
          <a:prstGeom prst="rect">
            <a:avLst/>
          </a:prstGeom>
        </p:spPr>
      </p:pic>
      <p:sp>
        <p:nvSpPr>
          <p:cNvPr id="86" name="TextBox 85">
            <a:extLst>
              <a:ext uri="{FF2B5EF4-FFF2-40B4-BE49-F238E27FC236}">
                <a16:creationId xmlns:a16="http://schemas.microsoft.com/office/drawing/2014/main" id="{DDDE6E63-9F60-5F46-9BE4-A0C9893A24D4}"/>
              </a:ext>
            </a:extLst>
          </p:cNvPr>
          <p:cNvSpPr txBox="1"/>
          <p:nvPr/>
        </p:nvSpPr>
        <p:spPr>
          <a:xfrm>
            <a:off x="12931069" y="21462004"/>
            <a:ext cx="213391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average publication year</a:t>
            </a:r>
          </a:p>
        </p:txBody>
      </p:sp>
      <p:sp>
        <p:nvSpPr>
          <p:cNvPr id="88" name="Rectangle 87">
            <a:extLst>
              <a:ext uri="{FF2B5EF4-FFF2-40B4-BE49-F238E27FC236}">
                <a16:creationId xmlns:a16="http://schemas.microsoft.com/office/drawing/2014/main" id="{99F84735-2A32-3F4D-9BED-835568E8BC9E}"/>
              </a:ext>
            </a:extLst>
          </p:cNvPr>
          <p:cNvSpPr/>
          <p:nvPr/>
        </p:nvSpPr>
        <p:spPr>
          <a:xfrm>
            <a:off x="20962896" y="15846726"/>
            <a:ext cx="4483920" cy="461665"/>
          </a:xfrm>
          <a:prstGeom prst="rect">
            <a:avLst/>
          </a:prstGeom>
        </p:spPr>
        <p:txBody>
          <a:bodyPr wrap="none">
            <a:spAutoFit/>
          </a:bodyPr>
          <a:lstStyle/>
          <a:p>
            <a:r>
              <a:rPr lang="en-US" dirty="0">
                <a:solidFill>
                  <a:srgbClr val="E63639"/>
                </a:solidFill>
                <a:latin typeface="Arial" panose="020B0604020202020204" pitchFamily="34" charset="0"/>
                <a:cs typeface="Arial" panose="020B0604020202020204" pitchFamily="34" charset="0"/>
              </a:rPr>
              <a:t>genetics &amp; evolutionary biology </a:t>
            </a:r>
            <a:endParaRPr lang="en-US" dirty="0">
              <a:solidFill>
                <a:srgbClr val="E63639"/>
              </a:solidFill>
            </a:endParaRPr>
          </a:p>
        </p:txBody>
      </p:sp>
      <p:sp>
        <p:nvSpPr>
          <p:cNvPr id="89" name="TextBox 88">
            <a:extLst>
              <a:ext uri="{FF2B5EF4-FFF2-40B4-BE49-F238E27FC236}">
                <a16:creationId xmlns:a16="http://schemas.microsoft.com/office/drawing/2014/main" id="{6CFA19E2-01FB-DE4B-B38A-CB593E94D205}"/>
              </a:ext>
            </a:extLst>
          </p:cNvPr>
          <p:cNvSpPr txBox="1"/>
          <p:nvPr/>
        </p:nvSpPr>
        <p:spPr>
          <a:xfrm>
            <a:off x="17829802" y="7904649"/>
            <a:ext cx="1247457" cy="461665"/>
          </a:xfrm>
          <a:prstGeom prst="rect">
            <a:avLst/>
          </a:prstGeom>
          <a:noFill/>
        </p:spPr>
        <p:txBody>
          <a:bodyPr wrap="none" rtlCol="0">
            <a:spAutoFit/>
          </a:bodyPr>
          <a:lstStyle/>
          <a:p>
            <a:r>
              <a:rPr lang="en-US" dirty="0">
                <a:solidFill>
                  <a:srgbClr val="92D050"/>
                </a:solidFill>
              </a:rPr>
              <a:t>ecology</a:t>
            </a:r>
          </a:p>
        </p:txBody>
      </p:sp>
      <p:sp>
        <p:nvSpPr>
          <p:cNvPr id="90" name="TextBox 89">
            <a:extLst>
              <a:ext uri="{FF2B5EF4-FFF2-40B4-BE49-F238E27FC236}">
                <a16:creationId xmlns:a16="http://schemas.microsoft.com/office/drawing/2014/main" id="{4AAA3EF9-E68F-7946-8289-13FF72D798D1}"/>
              </a:ext>
            </a:extLst>
          </p:cNvPr>
          <p:cNvSpPr txBox="1"/>
          <p:nvPr/>
        </p:nvSpPr>
        <p:spPr>
          <a:xfrm>
            <a:off x="30473555" y="9487818"/>
            <a:ext cx="1933543" cy="461665"/>
          </a:xfrm>
          <a:prstGeom prst="rect">
            <a:avLst/>
          </a:prstGeom>
          <a:noFill/>
        </p:spPr>
        <p:txBody>
          <a:bodyPr wrap="none" rtlCol="0">
            <a:spAutoFit/>
          </a:bodyPr>
          <a:lstStyle/>
          <a:p>
            <a:r>
              <a:rPr lang="en-US" dirty="0">
                <a:solidFill>
                  <a:srgbClr val="91A5E5"/>
                </a:solidFill>
              </a:rPr>
              <a:t>paleontology</a:t>
            </a:r>
          </a:p>
        </p:txBody>
      </p:sp>
      <p:sp>
        <p:nvSpPr>
          <p:cNvPr id="91" name="TextBox 90">
            <a:extLst>
              <a:ext uri="{FF2B5EF4-FFF2-40B4-BE49-F238E27FC236}">
                <a16:creationId xmlns:a16="http://schemas.microsoft.com/office/drawing/2014/main" id="{D00CFFCD-39CA-B749-A17E-857A5F921A9E}"/>
              </a:ext>
            </a:extLst>
          </p:cNvPr>
          <p:cNvSpPr txBox="1"/>
          <p:nvPr/>
        </p:nvSpPr>
        <p:spPr>
          <a:xfrm>
            <a:off x="27308906" y="6399627"/>
            <a:ext cx="3164649" cy="830997"/>
          </a:xfrm>
          <a:prstGeom prst="rect">
            <a:avLst/>
          </a:prstGeom>
          <a:noFill/>
        </p:spPr>
        <p:txBody>
          <a:bodyPr wrap="none" rtlCol="0">
            <a:spAutoFit/>
          </a:bodyPr>
          <a:lstStyle/>
          <a:p>
            <a:r>
              <a:rPr lang="en-US" dirty="0">
                <a:solidFill>
                  <a:srgbClr val="D8DB46"/>
                </a:solidFill>
                <a:latin typeface="Arial" panose="020B0604020202020204" pitchFamily="34" charset="0"/>
                <a:cs typeface="Arial" panose="020B0604020202020204" pitchFamily="34" charset="0"/>
              </a:rPr>
              <a:t>conservation ecology </a:t>
            </a:r>
          </a:p>
          <a:p>
            <a:pPr algn="ctr"/>
            <a:r>
              <a:rPr lang="en-US" dirty="0">
                <a:solidFill>
                  <a:srgbClr val="D8DB46"/>
                </a:solidFill>
                <a:latin typeface="Arial" panose="020B0604020202020204" pitchFamily="34" charset="0"/>
                <a:cs typeface="Arial" panose="020B0604020202020204" pitchFamily="34" charset="0"/>
              </a:rPr>
              <a:t>&amp; paleobiology</a:t>
            </a:r>
            <a:endParaRPr lang="en-US" dirty="0">
              <a:solidFill>
                <a:srgbClr val="D8DB46"/>
              </a:solidFill>
            </a:endParaRPr>
          </a:p>
        </p:txBody>
      </p:sp>
      <p:sp>
        <p:nvSpPr>
          <p:cNvPr id="85" name="Rectangle 84">
            <a:extLst>
              <a:ext uri="{FF2B5EF4-FFF2-40B4-BE49-F238E27FC236}">
                <a16:creationId xmlns:a16="http://schemas.microsoft.com/office/drawing/2014/main" id="{6AC872A8-36D9-D941-BE70-6CBFD310123E}"/>
              </a:ext>
            </a:extLst>
          </p:cNvPr>
          <p:cNvSpPr/>
          <p:nvPr/>
        </p:nvSpPr>
        <p:spPr>
          <a:xfrm>
            <a:off x="5544149" y="13357791"/>
            <a:ext cx="3728906" cy="461665"/>
          </a:xfrm>
          <a:prstGeom prst="rect">
            <a:avLst/>
          </a:prstGeom>
        </p:spPr>
        <p:txBody>
          <a:bodyPr wrap="none">
            <a:spAutoFit/>
          </a:bodyPr>
          <a:lstStyle/>
          <a:p>
            <a:r>
              <a:rPr lang="en-US" dirty="0">
                <a:solidFill>
                  <a:srgbClr val="91A5E5"/>
                </a:solidFill>
                <a:latin typeface="Arial" panose="020B0604020202020204" pitchFamily="34" charset="0"/>
                <a:cs typeface="Arial" panose="020B0604020202020204" pitchFamily="34" charset="0"/>
              </a:rPr>
              <a:t>climate science &amp; ecology</a:t>
            </a:r>
            <a:endParaRPr lang="en-US" dirty="0">
              <a:solidFill>
                <a:srgbClr val="91A5E5"/>
              </a:solidFill>
            </a:endParaRPr>
          </a:p>
        </p:txBody>
      </p:sp>
      <p:sp>
        <p:nvSpPr>
          <p:cNvPr id="158" name="Rounded Rectangle 157">
            <a:extLst>
              <a:ext uri="{FF2B5EF4-FFF2-40B4-BE49-F238E27FC236}">
                <a16:creationId xmlns:a16="http://schemas.microsoft.com/office/drawing/2014/main" id="{EEBA7AF8-8052-F445-B1F1-4355A86DA15E}"/>
              </a:ext>
            </a:extLst>
          </p:cNvPr>
          <p:cNvSpPr/>
          <p:nvPr/>
        </p:nvSpPr>
        <p:spPr bwMode="auto">
          <a:xfrm>
            <a:off x="11588442" y="13377407"/>
            <a:ext cx="3921408" cy="490608"/>
          </a:xfrm>
          <a:prstGeom prst="roundRect">
            <a:avLst/>
          </a:prstGeom>
          <a:solidFill>
            <a:srgbClr val="E63639"/>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Temporal Overlay</a:t>
            </a:r>
          </a:p>
        </p:txBody>
      </p:sp>
      <p:sp>
        <p:nvSpPr>
          <p:cNvPr id="166" name="Rounded Rectangle 165">
            <a:extLst>
              <a:ext uri="{FF2B5EF4-FFF2-40B4-BE49-F238E27FC236}">
                <a16:creationId xmlns:a16="http://schemas.microsoft.com/office/drawing/2014/main" id="{A935C705-F4AF-6B48-ADD9-BEF5BD256219}"/>
              </a:ext>
            </a:extLst>
          </p:cNvPr>
          <p:cNvSpPr/>
          <p:nvPr/>
        </p:nvSpPr>
        <p:spPr bwMode="auto">
          <a:xfrm>
            <a:off x="19560973" y="16910270"/>
            <a:ext cx="2834939" cy="487938"/>
          </a:xfrm>
          <a:prstGeom prst="roundRect">
            <a:avLst/>
          </a:prstGeom>
          <a:solidFill>
            <a:srgbClr val="E63639"/>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dirty="0">
                <a:solidFill>
                  <a:srgbClr val="000000"/>
                </a:solidFill>
                <a:latin typeface="Arial" panose="020B0604020202020204" pitchFamily="34" charset="0"/>
                <a:ea typeface="ＭＳ Ｐゴシック" charset="0"/>
                <a:cs typeface="Arial" panose="020B0604020202020204" pitchFamily="34" charset="0"/>
              </a:rPr>
              <a:t>Conclusions</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25" name="Rectangle 24">
            <a:extLst>
              <a:ext uri="{FF2B5EF4-FFF2-40B4-BE49-F238E27FC236}">
                <a16:creationId xmlns:a16="http://schemas.microsoft.com/office/drawing/2014/main" id="{FB5AB926-F585-D448-9455-1FA8727DC959}"/>
              </a:ext>
            </a:extLst>
          </p:cNvPr>
          <p:cNvSpPr/>
          <p:nvPr/>
        </p:nvSpPr>
        <p:spPr>
          <a:xfrm>
            <a:off x="9715647" y="13229103"/>
            <a:ext cx="9392697" cy="7848302"/>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				     		      A temporal overlay was 						      then      </a:t>
            </a:r>
            <a:r>
              <a:rPr lang="en-US" dirty="0">
                <a:effectLst/>
                <a:latin typeface="Arial" panose="020B0604020202020204" pitchFamily="34" charset="0"/>
                <a:cs typeface="Arial" panose="020B0604020202020204" pitchFamily="34" charset="0"/>
              </a:rPr>
              <a:t>applied       to   		        identify   fast-growing,  emerging  areas  of </a:t>
            </a:r>
            <a:r>
              <a:rPr lang="en-US" dirty="0">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 	research</a:t>
            </a:r>
            <a:r>
              <a:rPr lang="en-US" dirty="0">
                <a:latin typeface="Arial" panose="020B0604020202020204" pitchFamily="34" charset="0"/>
                <a:cs typeface="Arial" panose="020B0604020202020204" pitchFamily="34" charset="0"/>
              </a:rPr>
              <a:t>. Warmer colors denote</a:t>
            </a:r>
          </a:p>
          <a:p>
            <a:pPr algn="just"/>
            <a:r>
              <a:rPr lang="en-US" dirty="0">
                <a:latin typeface="Arial" panose="020B0604020202020204" pitchFamily="34" charset="0"/>
                <a:cs typeface="Arial" panose="020B0604020202020204" pitchFamily="34" charset="0"/>
              </a:rPr>
              <a:t>				          more  recent  publications, </a:t>
            </a:r>
          </a:p>
          <a:p>
            <a:pPr algn="just"/>
            <a:r>
              <a:rPr lang="en-US" dirty="0">
                <a:latin typeface="Arial" panose="020B0604020202020204" pitchFamily="34" charset="0"/>
                <a:cs typeface="Arial" panose="020B0604020202020204" pitchFamily="34" charset="0"/>
              </a:rPr>
              <a:t>						and node size corresponds</a:t>
            </a:r>
          </a:p>
          <a:p>
            <a:pPr algn="just"/>
            <a:r>
              <a:rPr lang="en-US" dirty="0">
                <a:latin typeface="Arial" panose="020B0604020202020204" pitchFamily="34" charset="0"/>
                <a:cs typeface="Arial" panose="020B0604020202020204" pitchFamily="34" charset="0"/>
              </a:rPr>
              <a:t>					    to occurrence  frequency. The						      popularization of conservation 						paleobiology  in  2006  and</a:t>
            </a:r>
          </a:p>
          <a:p>
            <a:pPr algn="just"/>
            <a:r>
              <a:rPr lang="en-US" dirty="0">
                <a:latin typeface="Arial" panose="020B0604020202020204" pitchFamily="34" charset="0"/>
                <a:cs typeface="Arial" panose="020B0604020202020204" pitchFamily="34" charset="0"/>
              </a:rPr>
              <a:t>				     		 its     subsequent  rise    is</a:t>
            </a:r>
          </a:p>
          <a:p>
            <a:pPr algn="just"/>
            <a:r>
              <a:rPr lang="en-US" dirty="0">
                <a:latin typeface="Arial" panose="020B0604020202020204" pitchFamily="34" charset="0"/>
                <a:cs typeface="Arial" panose="020B0604020202020204" pitchFamily="34" charset="0"/>
              </a:rPr>
              <a:t>				      	 	   evident          in        the   						 average  year   for terms    						such     as   “ paleobiology”</a:t>
            </a:r>
          </a:p>
          <a:p>
            <a:pPr algn="just"/>
            <a:r>
              <a:rPr lang="en-US" dirty="0">
                <a:latin typeface="Arial" panose="020B0604020202020204" pitchFamily="34" charset="0"/>
                <a:cs typeface="Arial" panose="020B0604020202020204" pitchFamily="34" charset="0"/>
              </a:rPr>
              <a:t>				         “ 	(2011), “fossil” (2010), and  						“paleoecology”        (2009). 						        Terms  within genetics</a:t>
            </a:r>
          </a:p>
          <a:p>
            <a:pPr algn="just"/>
            <a:r>
              <a:rPr lang="en-US" dirty="0">
                <a:latin typeface="Arial" panose="020B0604020202020204" pitchFamily="34" charset="0"/>
                <a:cs typeface="Arial" panose="020B0604020202020204" pitchFamily="34" charset="0"/>
              </a:rPr>
              <a:t>					     	         and    ecology    were						    overwhelmingly   more   recent,</a:t>
            </a:r>
          </a:p>
          <a:p>
            <a:pPr algn="just"/>
            <a:r>
              <a:rPr lang="en-US" dirty="0">
                <a:latin typeface="Arial" panose="020B0604020202020204" pitchFamily="34" charset="0"/>
                <a:cs typeface="Arial" panose="020B0604020202020204" pitchFamily="34" charset="0"/>
              </a:rPr>
              <a:t>				 	many  of which   were associated 			     with ecological responses to climate change.</a:t>
            </a:r>
            <a:endParaRPr lang="en-US" dirty="0"/>
          </a:p>
          <a:p>
            <a:pPr algn="just"/>
            <a:endParaRPr lang="en-US"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IUSM-IUH research poster template">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IUSM-IUH research poster template.pot</Template>
  <TotalTime>42246</TotalTime>
  <Words>101</Words>
  <Application>Microsoft Macintosh PowerPoint</Application>
  <PresentationFormat>Custom</PresentationFormat>
  <Paragraphs>46</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Helvetica</vt:lpstr>
      <vt:lpstr>MS PGothic</vt:lpstr>
      <vt:lpstr>Arial</vt:lpstr>
      <vt:lpstr>Times New Roman</vt:lpstr>
      <vt:lpstr>Calibri</vt:lpstr>
      <vt:lpstr>MS PGothic</vt:lpstr>
      <vt:lpstr>IUSM-IUH research poster template</vt:lpstr>
      <vt:lpstr>PowerPoint Presentation</vt:lpstr>
    </vt:vector>
  </TitlesOfParts>
  <Company>Duke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Educational Media Services</dc:creator>
  <cp:lastModifiedBy>Microsoft Office User</cp:lastModifiedBy>
  <cp:revision>701</cp:revision>
  <cp:lastPrinted>2016-09-21T15:07:08Z</cp:lastPrinted>
  <dcterms:created xsi:type="dcterms:W3CDTF">2001-11-27T14:41:49Z</dcterms:created>
  <dcterms:modified xsi:type="dcterms:W3CDTF">2018-10-24T18:25:57Z</dcterms:modified>
</cp:coreProperties>
</file>