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4"/>
  </p:notesMasterIdLst>
  <p:handoutMasterIdLst>
    <p:handoutMasterId r:id="rId5"/>
  </p:handoutMasterIdLst>
  <p:sldIdLst>
    <p:sldId id="256" r:id="rId3"/>
  </p:sldIdLst>
  <p:sldSz cx="43891200" cy="32918400"/>
  <p:notesSz cx="9296400" cy="147828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2246" autoAdjust="0"/>
    <p:restoredTop sz="90253" autoAdjust="0"/>
  </p:normalViewPr>
  <p:slideViewPr>
    <p:cSldViewPr snapToGrid="0">
      <p:cViewPr varScale="1">
        <p:scale>
          <a:sx n="23" d="100"/>
          <a:sy n="23" d="100"/>
        </p:scale>
        <p:origin x="1044" y="114"/>
      </p:cViewPr>
      <p:guideLst>
        <p:guide orient="horz" pos="10368"/>
        <p:guide pos="13824"/>
      </p:guideLst>
    </p:cSldViewPr>
  </p:slideViewPr>
  <p:notesTextViewPr>
    <p:cViewPr>
      <p:scale>
        <a:sx n="1" d="1"/>
        <a:sy n="1" d="1"/>
      </p:scale>
      <p:origin x="0" y="0"/>
    </p:cViewPr>
  </p:notesTextViewPr>
  <p:notesViewPr>
    <p:cSldViewPr snapToGrid="0" showGuides="1">
      <p:cViewPr varScale="1">
        <p:scale>
          <a:sx n="69" d="100"/>
          <a:sy n="69" d="100"/>
        </p:scale>
        <p:origin x="2706"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1" cy="741708"/>
          </a:xfrm>
          <a:prstGeom prst="rect">
            <a:avLst/>
          </a:prstGeom>
        </p:spPr>
        <p:txBody>
          <a:bodyPr vert="horz" lIns="137560" tIns="68779" rIns="137560" bIns="68779" rtlCol="0"/>
          <a:lstStyle>
            <a:lvl1pPr algn="l">
              <a:defRPr sz="1800"/>
            </a:lvl1pPr>
          </a:lstStyle>
          <a:p>
            <a:endParaRPr lang="en-US" dirty="0"/>
          </a:p>
        </p:txBody>
      </p:sp>
      <p:sp>
        <p:nvSpPr>
          <p:cNvPr id="3" name="Date Placeholder 2"/>
          <p:cNvSpPr>
            <a:spLocks noGrp="1"/>
          </p:cNvSpPr>
          <p:nvPr>
            <p:ph type="dt" sz="quarter" idx="1"/>
          </p:nvPr>
        </p:nvSpPr>
        <p:spPr>
          <a:xfrm>
            <a:off x="5265810" y="1"/>
            <a:ext cx="4028441" cy="741708"/>
          </a:xfrm>
          <a:prstGeom prst="rect">
            <a:avLst/>
          </a:prstGeom>
        </p:spPr>
        <p:txBody>
          <a:bodyPr vert="horz" lIns="137560" tIns="68779" rIns="137560" bIns="68779" rtlCol="0"/>
          <a:lstStyle>
            <a:lvl1pPr algn="r">
              <a:defRPr sz="1800"/>
            </a:lvl1pPr>
          </a:lstStyle>
          <a:p>
            <a:fld id="{F1C0B079-A316-4C9B-B165-DF9EA8325D2C}" type="datetimeFigureOut">
              <a:rPr lang="en-US" smtClean="0"/>
              <a:t>10/24/2018</a:t>
            </a:fld>
            <a:endParaRPr lang="en-US" dirty="0"/>
          </a:p>
        </p:txBody>
      </p:sp>
      <p:sp>
        <p:nvSpPr>
          <p:cNvPr id="4" name="Footer Placeholder 3"/>
          <p:cNvSpPr>
            <a:spLocks noGrp="1"/>
          </p:cNvSpPr>
          <p:nvPr>
            <p:ph type="ftr" sz="quarter" idx="2"/>
          </p:nvPr>
        </p:nvSpPr>
        <p:spPr>
          <a:xfrm>
            <a:off x="1" y="14041095"/>
            <a:ext cx="4028441" cy="741708"/>
          </a:xfrm>
          <a:prstGeom prst="rect">
            <a:avLst/>
          </a:prstGeom>
        </p:spPr>
        <p:txBody>
          <a:bodyPr vert="horz" lIns="137560" tIns="68779" rIns="137560" bIns="68779" rtlCol="0" anchor="b"/>
          <a:lstStyle>
            <a:lvl1pPr algn="l">
              <a:defRPr sz="1800"/>
            </a:lvl1pPr>
          </a:lstStyle>
          <a:p>
            <a:endParaRPr lang="en-US" dirty="0"/>
          </a:p>
        </p:txBody>
      </p:sp>
      <p:sp>
        <p:nvSpPr>
          <p:cNvPr id="5" name="Slide Number Placeholder 4"/>
          <p:cNvSpPr>
            <a:spLocks noGrp="1"/>
          </p:cNvSpPr>
          <p:nvPr>
            <p:ph type="sldNum" sz="quarter" idx="3"/>
          </p:nvPr>
        </p:nvSpPr>
        <p:spPr>
          <a:xfrm>
            <a:off x="5265810" y="14041095"/>
            <a:ext cx="4028441" cy="741708"/>
          </a:xfrm>
          <a:prstGeom prst="rect">
            <a:avLst/>
          </a:prstGeom>
        </p:spPr>
        <p:txBody>
          <a:bodyPr vert="horz" lIns="137560" tIns="68779" rIns="137560" bIns="68779" rtlCol="0" anchor="b"/>
          <a:lstStyle>
            <a:lvl1pPr algn="r">
              <a:defRPr sz="1800"/>
            </a:lvl1pPr>
          </a:lstStyle>
          <a:p>
            <a:fld id="{6BA0EAE6-B4B6-49B7-9049-B371250BE0F4}" type="slidenum">
              <a:rPr lang="en-US" smtClean="0"/>
              <a:t>‹#›</a:t>
            </a:fld>
            <a:endParaRPr lang="en-US" dirty="0"/>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1" cy="741708"/>
          </a:xfrm>
          <a:prstGeom prst="rect">
            <a:avLst/>
          </a:prstGeom>
        </p:spPr>
        <p:txBody>
          <a:bodyPr vert="horz" lIns="137560" tIns="68779" rIns="137560" bIns="68779" rtlCol="0"/>
          <a:lstStyle>
            <a:lvl1pPr algn="l">
              <a:defRPr sz="1800"/>
            </a:lvl1pPr>
          </a:lstStyle>
          <a:p>
            <a:endParaRPr lang="en-US" dirty="0"/>
          </a:p>
        </p:txBody>
      </p:sp>
      <p:sp>
        <p:nvSpPr>
          <p:cNvPr id="3" name="Date Placeholder 2"/>
          <p:cNvSpPr>
            <a:spLocks noGrp="1"/>
          </p:cNvSpPr>
          <p:nvPr>
            <p:ph type="dt" idx="1"/>
          </p:nvPr>
        </p:nvSpPr>
        <p:spPr>
          <a:xfrm>
            <a:off x="5265810" y="1"/>
            <a:ext cx="4028441" cy="741708"/>
          </a:xfrm>
          <a:prstGeom prst="rect">
            <a:avLst/>
          </a:prstGeom>
        </p:spPr>
        <p:txBody>
          <a:bodyPr vert="horz" lIns="137560" tIns="68779" rIns="137560" bIns="68779" rtlCol="0"/>
          <a:lstStyle>
            <a:lvl1pPr algn="r">
              <a:defRPr sz="1800"/>
            </a:lvl1pPr>
          </a:lstStyle>
          <a:p>
            <a:fld id="{38F28AB8-57D1-494F-9851-055AD867E790}" type="datetimeFigureOut">
              <a:rPr lang="en-US" smtClean="0"/>
              <a:t>10/24/2018</a:t>
            </a:fld>
            <a:endParaRPr lang="en-US" dirty="0"/>
          </a:p>
        </p:txBody>
      </p:sp>
      <p:sp>
        <p:nvSpPr>
          <p:cNvPr id="4" name="Slide Image Placeholder 3"/>
          <p:cNvSpPr>
            <a:spLocks noGrp="1" noRot="1" noChangeAspect="1"/>
          </p:cNvSpPr>
          <p:nvPr>
            <p:ph type="sldImg" idx="2"/>
          </p:nvPr>
        </p:nvSpPr>
        <p:spPr>
          <a:xfrm>
            <a:off x="1320800" y="1847850"/>
            <a:ext cx="6654800" cy="4992688"/>
          </a:xfrm>
          <a:prstGeom prst="rect">
            <a:avLst/>
          </a:prstGeom>
          <a:noFill/>
          <a:ln w="12700">
            <a:solidFill>
              <a:prstClr val="black"/>
            </a:solidFill>
          </a:ln>
        </p:spPr>
        <p:txBody>
          <a:bodyPr vert="horz" lIns="137560" tIns="68779" rIns="137560" bIns="68779" rtlCol="0" anchor="ctr"/>
          <a:lstStyle/>
          <a:p>
            <a:endParaRPr lang="en-US" dirty="0"/>
          </a:p>
        </p:txBody>
      </p:sp>
      <p:sp>
        <p:nvSpPr>
          <p:cNvPr id="5" name="Notes Placeholder 4"/>
          <p:cNvSpPr>
            <a:spLocks noGrp="1"/>
          </p:cNvSpPr>
          <p:nvPr>
            <p:ph type="body" sz="quarter" idx="3"/>
          </p:nvPr>
        </p:nvSpPr>
        <p:spPr>
          <a:xfrm>
            <a:off x="929641" y="7114223"/>
            <a:ext cx="7437120" cy="5820728"/>
          </a:xfrm>
          <a:prstGeom prst="rect">
            <a:avLst/>
          </a:prstGeom>
        </p:spPr>
        <p:txBody>
          <a:bodyPr vert="horz" lIns="137560" tIns="68779" rIns="137560" bIns="687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14041095"/>
            <a:ext cx="4028441" cy="741708"/>
          </a:xfrm>
          <a:prstGeom prst="rect">
            <a:avLst/>
          </a:prstGeom>
        </p:spPr>
        <p:txBody>
          <a:bodyPr vert="horz" lIns="137560" tIns="68779" rIns="137560" bIns="68779" rtlCol="0" anchor="b"/>
          <a:lstStyle>
            <a:lvl1pPr algn="l">
              <a:defRPr sz="1800"/>
            </a:lvl1pPr>
          </a:lstStyle>
          <a:p>
            <a:endParaRPr lang="en-US" dirty="0"/>
          </a:p>
        </p:txBody>
      </p:sp>
      <p:sp>
        <p:nvSpPr>
          <p:cNvPr id="7" name="Slide Number Placeholder 6"/>
          <p:cNvSpPr>
            <a:spLocks noGrp="1"/>
          </p:cNvSpPr>
          <p:nvPr>
            <p:ph type="sldNum" sz="quarter" idx="5"/>
          </p:nvPr>
        </p:nvSpPr>
        <p:spPr>
          <a:xfrm>
            <a:off x="5265810" y="14041095"/>
            <a:ext cx="4028441" cy="741708"/>
          </a:xfrm>
          <a:prstGeom prst="rect">
            <a:avLst/>
          </a:prstGeom>
        </p:spPr>
        <p:txBody>
          <a:bodyPr vert="horz" lIns="137560" tIns="68779" rIns="137560" bIns="68779" rtlCol="0" anchor="b"/>
          <a:lstStyle>
            <a:lvl1pPr algn="r">
              <a:defRPr sz="1800"/>
            </a:lvl1pPr>
          </a:lstStyle>
          <a:p>
            <a:fld id="{37C7F044-5458-4B2E-BFA0-52AAA1C529D4}" type="slidenum">
              <a:rPr lang="en-US" smtClean="0"/>
              <a:t>‹#›</a:t>
            </a:fld>
            <a:endParaRPr lang="en-US" dirty="0"/>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dirty="0"/>
          </a:p>
        </p:txBody>
      </p:sp>
    </p:spTree>
    <p:extLst>
      <p:ext uri="{BB962C8B-B14F-4D97-AF65-F5344CB8AC3E}">
        <p14:creationId xmlns:p14="http://schemas.microsoft.com/office/powerpoint/2010/main" val="977420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32" name="Instructions"/>
          <p:cNvSpPr/>
          <p:nvPr userDrawn="1"/>
        </p:nvSpPr>
        <p:spPr>
          <a:xfrm>
            <a:off x="44302680" y="-1"/>
            <a:ext cx="12447270" cy="32918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lstStyle/>
          <a:p>
            <a:pPr lvl="0">
              <a:spcBef>
                <a:spcPts val="1200"/>
              </a:spcBef>
            </a:pPr>
            <a:r>
              <a:rPr sz="9600" dirty="0">
                <a:solidFill>
                  <a:prstClr val="white">
                    <a:lumMod val="50000"/>
                  </a:prstClr>
                </a:solidFill>
                <a:latin typeface="Calibri Light" panose="020F0302020204030204" pitchFamily="34" charset="0"/>
                <a:cs typeface="Calibri" panose="020F0502020204030204" pitchFamily="34" charset="0"/>
              </a:rPr>
              <a:t>Printing:</a:t>
            </a:r>
          </a:p>
          <a:p>
            <a:pPr lvl="0">
              <a:spcBef>
                <a:spcPts val="1200"/>
              </a:spcBef>
            </a:pPr>
            <a:r>
              <a:rPr lang="en-US" sz="6600" dirty="0" smtClean="0">
                <a:solidFill>
                  <a:prstClr val="white">
                    <a:lumMod val="50000"/>
                  </a:prstClr>
                </a:solidFill>
                <a:latin typeface="Calibri Light" panose="020F0302020204030204" pitchFamily="34" charset="0"/>
                <a:cs typeface="Calibri" panose="020F0502020204030204" pitchFamily="34" charset="0"/>
              </a:rPr>
              <a:t>This poster is 48” wide by 36” high. It’s designed to be printed on a large-format printer.</a:t>
            </a:r>
          </a:p>
          <a:p>
            <a:pPr lvl="0">
              <a:spcBef>
                <a:spcPts val="300"/>
              </a:spcBef>
            </a:pPr>
            <a:endParaRPr sz="6000" dirty="0">
              <a:solidFill>
                <a:prstClr val="white">
                  <a:lumMod val="50000"/>
                </a:prstClr>
              </a:solidFill>
              <a:latin typeface="Calibri Light" panose="020F0302020204030204" pitchFamily="34" charset="0"/>
              <a:cs typeface="Calibri" panose="020F0502020204030204" pitchFamily="34" charset="0"/>
            </a:endParaRPr>
          </a:p>
          <a:p>
            <a:pPr lvl="0">
              <a:spcBef>
                <a:spcPts val="1200"/>
              </a:spcBef>
            </a:pPr>
            <a:r>
              <a:rPr sz="8800" dirty="0">
                <a:solidFill>
                  <a:prstClr val="white">
                    <a:lumMod val="50000"/>
                  </a:prstClr>
                </a:solidFill>
                <a:latin typeface="Calibri Light" panose="020F0302020204030204" pitchFamily="34" charset="0"/>
                <a:cs typeface="Calibri" panose="020F0502020204030204" pitchFamily="34" charset="0"/>
              </a:rPr>
              <a:t>Customizing the Content:</a:t>
            </a:r>
          </a:p>
          <a:p>
            <a:pPr lvl="0">
              <a:spcBef>
                <a:spcPts val="1200"/>
              </a:spcBef>
            </a:pPr>
            <a:r>
              <a:rPr sz="6600" dirty="0">
                <a:solidFill>
                  <a:prstClr val="white">
                    <a:lumMod val="50000"/>
                  </a:prstClr>
                </a:solidFill>
                <a:latin typeface="Calibri Light" panose="020F0302020204030204" pitchFamily="34" charset="0"/>
                <a:cs typeface="Calibri" panose="020F0502020204030204" pitchFamily="34" charset="0"/>
              </a:rPr>
              <a:t>The placeholders in this </a:t>
            </a:r>
            <a:r>
              <a:rPr lang="en-US" sz="6600" dirty="0" smtClean="0">
                <a:solidFill>
                  <a:prstClr val="white">
                    <a:lumMod val="50000"/>
                  </a:prstClr>
                </a:solidFill>
                <a:latin typeface="Calibri Light" panose="020F0302020204030204" pitchFamily="34" charset="0"/>
                <a:cs typeface="Calibri" panose="020F0502020204030204" pitchFamily="34" charset="0"/>
              </a:rPr>
              <a:t>poster </a:t>
            </a:r>
            <a:r>
              <a:rPr sz="6600" dirty="0" smtClean="0">
                <a:solidFill>
                  <a:prstClr val="white">
                    <a:lumMod val="50000"/>
                  </a:prstClr>
                </a:solidFill>
                <a:latin typeface="Calibri Light" panose="020F0302020204030204" pitchFamily="34" charset="0"/>
                <a:cs typeface="Calibri" panose="020F0502020204030204" pitchFamily="34" charset="0"/>
              </a:rPr>
              <a:t>are </a:t>
            </a:r>
            <a:r>
              <a:rPr sz="6600" dirty="0">
                <a:solidFill>
                  <a:prstClr val="white">
                    <a:lumMod val="50000"/>
                  </a:prstClr>
                </a:solidFill>
                <a:latin typeface="Calibri Light" panose="020F0302020204030204" pitchFamily="34" charset="0"/>
                <a:cs typeface="Calibri" panose="020F0502020204030204" pitchFamily="34" charset="0"/>
              </a:rPr>
              <a:t>formatted for you. </a:t>
            </a:r>
            <a:r>
              <a:rPr lang="en-US" sz="6600" dirty="0" smtClean="0">
                <a:solidFill>
                  <a:prstClr val="white">
                    <a:lumMod val="50000"/>
                  </a:prstClr>
                </a:solidFill>
                <a:latin typeface="Calibri Light" panose="020F0302020204030204" pitchFamily="34" charset="0"/>
                <a:cs typeface="Calibri" panose="020F0502020204030204" pitchFamily="34" charset="0"/>
              </a:rPr>
              <a:t>Type</a:t>
            </a:r>
            <a:r>
              <a:rPr lang="en-US" sz="6600" baseline="0" dirty="0" smtClean="0">
                <a:solidFill>
                  <a:prstClr val="white">
                    <a:lumMod val="50000"/>
                  </a:prstClr>
                </a:solidFill>
                <a:latin typeface="Calibri Light" panose="020F0302020204030204" pitchFamily="34" charset="0"/>
                <a:cs typeface="Calibri" panose="020F0502020204030204" pitchFamily="34" charset="0"/>
              </a:rPr>
              <a:t> in the placeholders </a:t>
            </a:r>
            <a:r>
              <a:rPr lang="en-US" sz="6600" dirty="0" smtClean="0">
                <a:solidFill>
                  <a:prstClr val="white">
                    <a:lumMod val="50000"/>
                  </a:prstClr>
                </a:solidFill>
                <a:latin typeface="Calibri Light" panose="020F0302020204030204" pitchFamily="34" charset="0"/>
                <a:cs typeface="Calibri" panose="020F0502020204030204" pitchFamily="34" charset="0"/>
              </a:rPr>
              <a:t>to add text, or c</a:t>
            </a:r>
            <a:r>
              <a:rPr lang="en-US" sz="6600" baseline="0" dirty="0" smtClean="0">
                <a:solidFill>
                  <a:prstClr val="white">
                    <a:lumMod val="50000"/>
                  </a:prstClr>
                </a:solidFill>
                <a:latin typeface="Calibri Light" panose="020F0302020204030204" pitchFamily="34" charset="0"/>
                <a:cs typeface="Calibri" panose="020F0502020204030204" pitchFamily="34" charset="0"/>
              </a:rPr>
              <a:t>lick an icon to add a table, chart, SmartArt graphic, picture or multimedia file.</a:t>
            </a:r>
          </a:p>
          <a:p>
            <a:pPr lvl="0">
              <a:spcBef>
                <a:spcPts val="2400"/>
              </a:spcBef>
            </a:pPr>
            <a:r>
              <a:rPr lang="en-US" sz="6600" dirty="0" smtClean="0">
                <a:solidFill>
                  <a:prstClr val="white">
                    <a:lumMod val="50000"/>
                  </a:prstClr>
                </a:solidFill>
                <a:latin typeface="Calibri Light" panose="020F0302020204030204" pitchFamily="34" charset="0"/>
                <a:cs typeface="Calibri" panose="020F0502020204030204" pitchFamily="34" charset="0"/>
              </a:rPr>
              <a:t>T</a:t>
            </a:r>
            <a:r>
              <a:rPr sz="6600" dirty="0" smtClean="0">
                <a:solidFill>
                  <a:prstClr val="white">
                    <a:lumMod val="50000"/>
                  </a:prstClr>
                </a:solidFill>
                <a:latin typeface="Calibri Light" panose="020F0302020204030204" pitchFamily="34" charset="0"/>
                <a:cs typeface="Calibri" panose="020F0502020204030204" pitchFamily="34" charset="0"/>
              </a:rPr>
              <a:t>o </a:t>
            </a:r>
            <a:r>
              <a:rPr sz="6600" dirty="0">
                <a:solidFill>
                  <a:prstClr val="white">
                    <a:lumMod val="50000"/>
                  </a:prstClr>
                </a:solidFill>
                <a:latin typeface="Calibri Light" panose="020F0302020204030204" pitchFamily="34" charset="0"/>
                <a:cs typeface="Calibri" panose="020F0502020204030204" pitchFamily="34" charset="0"/>
              </a:rPr>
              <a:t>add or remove bullet points from text, </a:t>
            </a:r>
            <a:r>
              <a:rPr sz="6600" dirty="0" smtClean="0">
                <a:solidFill>
                  <a:prstClr val="white">
                    <a:lumMod val="50000"/>
                  </a:prstClr>
                </a:solidFill>
                <a:latin typeface="Calibri Light" panose="020F0302020204030204" pitchFamily="34" charset="0"/>
                <a:cs typeface="Calibri" panose="020F0502020204030204" pitchFamily="34" charset="0"/>
              </a:rPr>
              <a:t>click </a:t>
            </a:r>
            <a:r>
              <a:rPr sz="6600" dirty="0">
                <a:solidFill>
                  <a:prstClr val="white">
                    <a:lumMod val="50000"/>
                  </a:prstClr>
                </a:solidFill>
                <a:latin typeface="Calibri Light" panose="020F0302020204030204" pitchFamily="34" charset="0"/>
                <a:cs typeface="Calibri" panose="020F0502020204030204" pitchFamily="34" charset="0"/>
              </a:rPr>
              <a:t>the Bullets button on the Home tab.</a:t>
            </a:r>
          </a:p>
          <a:p>
            <a:pPr lvl="0">
              <a:spcBef>
                <a:spcPts val="2400"/>
              </a:spcBef>
            </a:pPr>
            <a:r>
              <a:rPr sz="6600" dirty="0">
                <a:solidFill>
                  <a:prstClr val="white">
                    <a:lumMod val="50000"/>
                  </a:prstClr>
                </a:solidFill>
                <a:latin typeface="Calibri Light" panose="020F0302020204030204" pitchFamily="34" charset="0"/>
                <a:cs typeface="Calibri" panose="020F0502020204030204" pitchFamily="34" charset="0"/>
              </a:rPr>
              <a:t>If you need more placeholders for titles, </a:t>
            </a:r>
            <a:r>
              <a:rPr lang="en-US" sz="6600" dirty="0" smtClean="0">
                <a:solidFill>
                  <a:prstClr val="white">
                    <a:lumMod val="50000"/>
                  </a:prstClr>
                </a:solidFill>
                <a:latin typeface="Calibri Light" panose="020F0302020204030204" pitchFamily="34" charset="0"/>
                <a:cs typeface="Calibri" panose="020F0502020204030204" pitchFamily="34" charset="0"/>
              </a:rPr>
              <a:t>content</a:t>
            </a:r>
            <a:r>
              <a:rPr sz="6600" dirty="0" smtClean="0">
                <a:solidFill>
                  <a:prstClr val="white">
                    <a:lumMod val="50000"/>
                  </a:prstClr>
                </a:solidFill>
                <a:latin typeface="Calibri Light" panose="020F0302020204030204" pitchFamily="34" charset="0"/>
                <a:cs typeface="Calibri" panose="020F0502020204030204" pitchFamily="34" charset="0"/>
              </a:rPr>
              <a:t> </a:t>
            </a:r>
            <a:r>
              <a:rPr sz="6600" dirty="0">
                <a:solidFill>
                  <a:prstClr val="white">
                    <a:lumMod val="50000"/>
                  </a:prstClr>
                </a:solidFill>
                <a:latin typeface="Calibri Light" panose="020F0302020204030204" pitchFamily="34" charset="0"/>
                <a:cs typeface="Calibri" panose="020F0502020204030204" pitchFamily="34" charset="0"/>
              </a:rPr>
              <a:t>or body text, </a:t>
            </a:r>
            <a:r>
              <a:rPr sz="6600" dirty="0" smtClean="0">
                <a:solidFill>
                  <a:prstClr val="white">
                    <a:lumMod val="50000"/>
                  </a:prstClr>
                </a:solidFill>
                <a:latin typeface="Calibri Light" panose="020F0302020204030204" pitchFamily="34" charset="0"/>
                <a:cs typeface="Calibri" panose="020F0502020204030204" pitchFamily="34" charset="0"/>
              </a:rPr>
              <a:t>make </a:t>
            </a:r>
            <a:r>
              <a:rPr sz="6600" dirty="0">
                <a:solidFill>
                  <a:prstClr val="white">
                    <a:lumMod val="50000"/>
                  </a:prstClr>
                </a:solidFill>
                <a:latin typeface="Calibri Light" panose="020F0302020204030204" pitchFamily="34" charset="0"/>
                <a:cs typeface="Calibri" panose="020F0502020204030204" pitchFamily="34" charset="0"/>
              </a:rPr>
              <a:t>a copy of what you need and drag it into place. PowerPoint’s Smart Guides will help you align it with everything else.</a:t>
            </a:r>
          </a:p>
          <a:p>
            <a:pPr lvl="0">
              <a:spcBef>
                <a:spcPts val="2400"/>
              </a:spcBef>
            </a:pPr>
            <a:r>
              <a:rPr sz="6600" dirty="0" smtClean="0">
                <a:solidFill>
                  <a:prstClr val="white">
                    <a:lumMod val="50000"/>
                  </a:prstClr>
                </a:solidFill>
                <a:latin typeface="Calibri Light" panose="020F0302020204030204" pitchFamily="34" charset="0"/>
                <a:cs typeface="Calibri" panose="020F0502020204030204" pitchFamily="34" charset="0"/>
              </a:rPr>
              <a:t>Want to use your own picture</a:t>
            </a:r>
            <a:r>
              <a:rPr lang="en-US" sz="6600" dirty="0" smtClean="0">
                <a:solidFill>
                  <a:prstClr val="white">
                    <a:lumMod val="50000"/>
                  </a:prstClr>
                </a:solidFill>
                <a:latin typeface="Calibri Light" panose="020F0302020204030204" pitchFamily="34" charset="0"/>
                <a:cs typeface="Calibri" panose="020F0502020204030204" pitchFamily="34" charset="0"/>
              </a:rPr>
              <a:t>s</a:t>
            </a:r>
            <a:r>
              <a:rPr sz="6600" dirty="0" smtClean="0">
                <a:solidFill>
                  <a:prstClr val="white">
                    <a:lumMod val="50000"/>
                  </a:prstClr>
                </a:solidFill>
                <a:latin typeface="Calibri Light" panose="020F0302020204030204" pitchFamily="34" charset="0"/>
                <a:cs typeface="Calibri" panose="020F0502020204030204" pitchFamily="34" charset="0"/>
              </a:rPr>
              <a:t> instead of ours? No problem!</a:t>
            </a:r>
            <a:r>
              <a:rPr lang="en-US" sz="6600" dirty="0" smtClean="0">
                <a:solidFill>
                  <a:prstClr val="white">
                    <a:lumMod val="50000"/>
                  </a:prstClr>
                </a:solidFill>
                <a:latin typeface="Calibri Light" panose="020F0302020204030204" pitchFamily="34" charset="0"/>
                <a:cs typeface="Calibri" panose="020F0502020204030204" pitchFamily="34" charset="0"/>
              </a:rPr>
              <a:t> Just click a picture, press the Delete key, then click the icon to add your picture.</a:t>
            </a:r>
            <a:endParaRPr sz="6600" dirty="0">
              <a:solidFill>
                <a:prstClr val="white">
                  <a:lumMod val="50000"/>
                </a:prstClr>
              </a:solidFill>
              <a:latin typeface="Calibri Light" panose="020F0302020204030204" pitchFamily="34" charset="0"/>
              <a:cs typeface="Calibri" panose="020F0502020204030204" pitchFamily="34" charset="0"/>
            </a:endParaRPr>
          </a:p>
        </p:txBody>
      </p:sp>
      <p:sp>
        <p:nvSpPr>
          <p:cNvPr id="6" name="Title 5"/>
          <p:cNvSpPr>
            <a:spLocks noGrp="1"/>
          </p:cNvSpPr>
          <p:nvPr>
            <p:ph type="title"/>
          </p:nvPr>
        </p:nvSpPr>
        <p:spPr/>
        <p:txBody>
          <a:bodyPr/>
          <a:lstStyle/>
          <a:p>
            <a:r>
              <a:rPr lang="en-US" smtClean="0"/>
              <a:t>Click to edit Master title style</a:t>
            </a:r>
            <a:endParaRPr lang="en-US"/>
          </a:p>
        </p:txBody>
      </p:sp>
      <p:sp>
        <p:nvSpPr>
          <p:cNvPr id="31" name="Text Placeholder 6"/>
          <p:cNvSpPr>
            <a:spLocks noGrp="1"/>
          </p:cNvSpPr>
          <p:nvPr>
            <p:ph type="body" sz="quarter" idx="36"/>
          </p:nvPr>
        </p:nvSpPr>
        <p:spPr bwMode="auto">
          <a:xfrm>
            <a:off x="1158240" y="4093905"/>
            <a:ext cx="30174412" cy="646331"/>
          </a:xfrm>
        </p:spPr>
        <p:txBody>
          <a:bodyPr anchor="ctr">
            <a:noAutofit/>
          </a:bodyPr>
          <a:lstStyle>
            <a:lvl1pPr marL="0" indent="0">
              <a:spcBef>
                <a:spcPts val="0"/>
              </a:spcBef>
              <a:buNone/>
              <a:defRPr sz="3600">
                <a:solidFill>
                  <a:schemeClr val="bg1">
                    <a:lumMod val="75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smtClean="0"/>
              <a:t>Edit Master text styles</a:t>
            </a:r>
          </a:p>
        </p:txBody>
      </p:sp>
      <p:sp>
        <p:nvSpPr>
          <p:cNvPr id="7" name="Text Placeholder 6"/>
          <p:cNvSpPr>
            <a:spLocks noGrp="1"/>
          </p:cNvSpPr>
          <p:nvPr>
            <p:ph type="body" sz="quarter" idx="13" hasCustomPrompt="1"/>
          </p:nvPr>
        </p:nvSpPr>
        <p:spPr>
          <a:xfrm>
            <a:off x="1143000" y="5669280"/>
            <a:ext cx="12801600" cy="128016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9" name="Text Placeholder 8"/>
          <p:cNvSpPr>
            <a:spLocks noGrp="1"/>
          </p:cNvSpPr>
          <p:nvPr>
            <p:ph type="body" sz="quarter" idx="39" hasCustomPrompt="1"/>
          </p:nvPr>
        </p:nvSpPr>
        <p:spPr bwMode="ltGray">
          <a:xfrm>
            <a:off x="1143000" y="7114032"/>
            <a:ext cx="12801600" cy="2732574"/>
          </a:xfrm>
          <a:solidFill>
            <a:schemeClr val="tx2">
              <a:lumMod val="10000"/>
              <a:lumOff val="90000"/>
            </a:schemeClr>
          </a:solidFill>
        </p:spPr>
        <p:txBody>
          <a:bodyPr lIns="365760" rIns="365760" anchor="ctr">
            <a:noAutofit/>
          </a:bodyPr>
          <a:lstStyle>
            <a:lvl1pPr marL="0" indent="0">
              <a:spcBef>
                <a:spcPts val="1200"/>
              </a:spcBef>
              <a:buFont typeface="Arial" panose="020B0604020202020204" pitchFamily="34" charset="0"/>
              <a:buNone/>
              <a:defRPr sz="4400" baseline="0"/>
            </a:lvl1pPr>
            <a:lvl2pPr marL="571500" indent="-571500">
              <a:spcBef>
                <a:spcPts val="1200"/>
              </a:spcBef>
              <a:buFont typeface="Arial" panose="020B0604020202020204" pitchFamily="34" charset="0"/>
              <a:buChar char="•"/>
              <a:defRPr sz="4400"/>
            </a:lvl2pPr>
            <a:lvl3pPr marL="571500" indent="-571500">
              <a:spcBef>
                <a:spcPts val="1200"/>
              </a:spcBef>
              <a:buFont typeface="Arial" panose="020B0604020202020204" pitchFamily="34" charset="0"/>
              <a:buChar char="•"/>
              <a:defRPr sz="4400"/>
            </a:lvl3pPr>
            <a:lvl4pPr marL="0" indent="0">
              <a:spcBef>
                <a:spcPts val="1200"/>
              </a:spcBef>
              <a:buNone/>
              <a:defRPr sz="4400"/>
            </a:lvl4pPr>
            <a:lvl5pPr marL="0" indent="0">
              <a:spcBef>
                <a:spcPts val="1200"/>
              </a:spcBef>
              <a:buNone/>
              <a:defRPr sz="4400"/>
            </a:lvl5pPr>
            <a:lvl6pPr marL="0" indent="0">
              <a:spcBef>
                <a:spcPts val="1200"/>
              </a:spcBef>
              <a:buNone/>
              <a:defRPr sz="4400"/>
            </a:lvl6pPr>
            <a:lvl7pPr marL="0" indent="0">
              <a:spcBef>
                <a:spcPts val="1200"/>
              </a:spcBef>
              <a:buNone/>
              <a:defRPr sz="4400"/>
            </a:lvl7pPr>
            <a:lvl8pPr marL="0" indent="0">
              <a:spcBef>
                <a:spcPts val="1200"/>
              </a:spcBef>
              <a:buNone/>
              <a:defRPr sz="4400"/>
            </a:lvl8pPr>
            <a:lvl9pPr marL="0" indent="0">
              <a:spcBef>
                <a:spcPts val="1200"/>
              </a:spcBef>
              <a:buNone/>
              <a:defRPr sz="4400"/>
            </a:lvl9pPr>
          </a:lstStyle>
          <a:p>
            <a:pPr lvl="0"/>
            <a:r>
              <a:rPr lang="en-US" dirty="0" smtClean="0"/>
              <a:t>Type your question or a statement of the problem here</a:t>
            </a:r>
            <a:endParaRPr lang="en-US" dirty="0"/>
          </a:p>
        </p:txBody>
      </p:sp>
      <p:sp>
        <p:nvSpPr>
          <p:cNvPr id="36" name="Text Placeholder 6"/>
          <p:cNvSpPr>
            <a:spLocks noGrp="1"/>
          </p:cNvSpPr>
          <p:nvPr>
            <p:ph type="body" sz="quarter" idx="37" hasCustomPrompt="1"/>
          </p:nvPr>
        </p:nvSpPr>
        <p:spPr>
          <a:xfrm>
            <a:off x="1143000" y="10497312"/>
            <a:ext cx="12801600" cy="128016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37" name="Content Placeholder 17"/>
          <p:cNvSpPr>
            <a:spLocks noGrp="1"/>
          </p:cNvSpPr>
          <p:nvPr>
            <p:ph sz="quarter" idx="38" hasCustomPrompt="1"/>
          </p:nvPr>
        </p:nvSpPr>
        <p:spPr>
          <a:xfrm>
            <a:off x="1143000" y="11868912"/>
            <a:ext cx="12801600" cy="2807506"/>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p:txBody>
      </p:sp>
      <p:sp>
        <p:nvSpPr>
          <p:cNvPr id="11" name="Text Placeholder 6"/>
          <p:cNvSpPr>
            <a:spLocks noGrp="1"/>
          </p:cNvSpPr>
          <p:nvPr>
            <p:ph type="body" sz="quarter" idx="17" hasCustomPrompt="1"/>
          </p:nvPr>
        </p:nvSpPr>
        <p:spPr>
          <a:xfrm>
            <a:off x="1143000" y="14950440"/>
            <a:ext cx="12801600" cy="12192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20" name="Content Placeholder 17"/>
          <p:cNvSpPr>
            <a:spLocks noGrp="1"/>
          </p:cNvSpPr>
          <p:nvPr>
            <p:ph sz="quarter" idx="25" hasCustomPrompt="1"/>
          </p:nvPr>
        </p:nvSpPr>
        <p:spPr>
          <a:xfrm>
            <a:off x="1143000" y="16440912"/>
            <a:ext cx="12801600" cy="6027461"/>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13" name="Text Placeholder 6"/>
          <p:cNvSpPr>
            <a:spLocks noGrp="1"/>
          </p:cNvSpPr>
          <p:nvPr>
            <p:ph type="body" sz="quarter" idx="19" hasCustomPrompt="1"/>
          </p:nvPr>
        </p:nvSpPr>
        <p:spPr>
          <a:xfrm>
            <a:off x="1143000" y="22887432"/>
            <a:ext cx="12801600" cy="12192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21" name="Content Placeholder 17"/>
          <p:cNvSpPr>
            <a:spLocks noGrp="1"/>
          </p:cNvSpPr>
          <p:nvPr>
            <p:ph sz="quarter" idx="26" hasCustomPrompt="1"/>
          </p:nvPr>
        </p:nvSpPr>
        <p:spPr>
          <a:xfrm>
            <a:off x="1143000" y="24332184"/>
            <a:ext cx="12801600" cy="7296912"/>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15" name="Text Placeholder 6"/>
          <p:cNvSpPr>
            <a:spLocks noGrp="1"/>
          </p:cNvSpPr>
          <p:nvPr>
            <p:ph type="body" sz="quarter" idx="21" hasCustomPrompt="1"/>
          </p:nvPr>
        </p:nvSpPr>
        <p:spPr>
          <a:xfrm>
            <a:off x="15544800" y="5669280"/>
            <a:ext cx="12801600" cy="12192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22" name="Content Placeholder 17"/>
          <p:cNvSpPr>
            <a:spLocks noGrp="1"/>
          </p:cNvSpPr>
          <p:nvPr>
            <p:ph sz="quarter" idx="27" hasCustomPrompt="1"/>
          </p:nvPr>
        </p:nvSpPr>
        <p:spPr>
          <a:xfrm>
            <a:off x="15544800" y="7114032"/>
            <a:ext cx="12801600" cy="6795556"/>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38" name="Text Placeholder 6"/>
          <p:cNvSpPr>
            <a:spLocks noGrp="1"/>
          </p:cNvSpPr>
          <p:nvPr>
            <p:ph type="body" sz="quarter" idx="40" hasCustomPrompt="1"/>
          </p:nvPr>
        </p:nvSpPr>
        <p:spPr>
          <a:xfrm>
            <a:off x="15544800" y="14328648"/>
            <a:ext cx="12801600" cy="12192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18" name="Content Placeholder 17"/>
          <p:cNvSpPr>
            <a:spLocks noGrp="1"/>
          </p:cNvSpPr>
          <p:nvPr>
            <p:ph sz="quarter" idx="23" hasCustomPrompt="1"/>
          </p:nvPr>
        </p:nvSpPr>
        <p:spPr>
          <a:xfrm>
            <a:off x="15544800" y="15773399"/>
            <a:ext cx="12801600" cy="6694973"/>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24" name="Text Placeholder 6"/>
          <p:cNvSpPr>
            <a:spLocks noGrp="1"/>
          </p:cNvSpPr>
          <p:nvPr>
            <p:ph type="body" sz="quarter" idx="29" hasCustomPrompt="1"/>
          </p:nvPr>
        </p:nvSpPr>
        <p:spPr>
          <a:xfrm>
            <a:off x="15544800" y="22887432"/>
            <a:ext cx="12801600" cy="12192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25" name="Content Placeholder 17"/>
          <p:cNvSpPr>
            <a:spLocks noGrp="1"/>
          </p:cNvSpPr>
          <p:nvPr>
            <p:ph sz="quarter" idx="30" hasCustomPrompt="1"/>
          </p:nvPr>
        </p:nvSpPr>
        <p:spPr>
          <a:xfrm>
            <a:off x="15544800" y="24332184"/>
            <a:ext cx="12801600" cy="7296912"/>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26" name="Text Placeholder 6"/>
          <p:cNvSpPr>
            <a:spLocks noGrp="1"/>
          </p:cNvSpPr>
          <p:nvPr>
            <p:ph type="body" sz="quarter" idx="31" hasCustomPrompt="1"/>
          </p:nvPr>
        </p:nvSpPr>
        <p:spPr>
          <a:xfrm>
            <a:off x="29900880" y="5669280"/>
            <a:ext cx="12801600" cy="12192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27" name="Content Placeholder 17"/>
          <p:cNvSpPr>
            <a:spLocks noGrp="1"/>
          </p:cNvSpPr>
          <p:nvPr>
            <p:ph sz="quarter" idx="32" hasCustomPrompt="1"/>
          </p:nvPr>
        </p:nvSpPr>
        <p:spPr>
          <a:xfrm>
            <a:off x="29900880" y="7114032"/>
            <a:ext cx="12801600" cy="7315200"/>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28" name="Content Placeholder 17"/>
          <p:cNvSpPr>
            <a:spLocks noGrp="1"/>
          </p:cNvSpPr>
          <p:nvPr>
            <p:ph sz="quarter" idx="33" hasCustomPrompt="1"/>
          </p:nvPr>
        </p:nvSpPr>
        <p:spPr>
          <a:xfrm>
            <a:off x="29900880" y="14914834"/>
            <a:ext cx="12801600" cy="4538610"/>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39" name="Text Placeholder 6"/>
          <p:cNvSpPr>
            <a:spLocks noGrp="1"/>
          </p:cNvSpPr>
          <p:nvPr>
            <p:ph type="body" sz="quarter" idx="41" hasCustomPrompt="1"/>
          </p:nvPr>
        </p:nvSpPr>
        <p:spPr>
          <a:xfrm>
            <a:off x="29900880" y="19767596"/>
            <a:ext cx="12801600" cy="12192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40" name="Content Placeholder 17"/>
          <p:cNvSpPr>
            <a:spLocks noGrp="1"/>
          </p:cNvSpPr>
          <p:nvPr>
            <p:ph sz="quarter" idx="42" hasCustomPrompt="1"/>
          </p:nvPr>
        </p:nvSpPr>
        <p:spPr>
          <a:xfrm>
            <a:off x="29900880" y="21212348"/>
            <a:ext cx="12801600" cy="4344786"/>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29" name="Text Placeholder 6"/>
          <p:cNvSpPr>
            <a:spLocks noGrp="1"/>
          </p:cNvSpPr>
          <p:nvPr>
            <p:ph type="body" sz="quarter" idx="34" hasCustomPrompt="1"/>
          </p:nvPr>
        </p:nvSpPr>
        <p:spPr>
          <a:xfrm>
            <a:off x="29900880" y="25722072"/>
            <a:ext cx="12801600" cy="12192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5400" cap="none"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smtClean="0"/>
              <a:t>Heading</a:t>
            </a:r>
            <a:endParaRPr lang="en-US" dirty="0"/>
          </a:p>
        </p:txBody>
      </p:sp>
      <p:sp>
        <p:nvSpPr>
          <p:cNvPr id="30" name="Content Placeholder 17"/>
          <p:cNvSpPr>
            <a:spLocks noGrp="1"/>
          </p:cNvSpPr>
          <p:nvPr>
            <p:ph sz="quarter" idx="35" hasCustomPrompt="1"/>
          </p:nvPr>
        </p:nvSpPr>
        <p:spPr>
          <a:xfrm>
            <a:off x="29900880" y="27166824"/>
            <a:ext cx="12801600" cy="4462272"/>
          </a:xfrm>
        </p:spPr>
        <p:txBody>
          <a:bodyPr lIns="91440" tIns="182880"/>
          <a:lstStyle>
            <a:lvl1pPr>
              <a:defRPr sz="3200" baseline="0"/>
            </a:lvl1pPr>
            <a:lvl2pPr>
              <a:defRPr sz="2800"/>
            </a:lvl2pPr>
            <a:lvl3pPr>
              <a:defRPr sz="2800"/>
            </a:lvl3pPr>
            <a:lvl4pPr>
              <a:defRPr sz="2800"/>
            </a:lvl4pPr>
            <a:lvl5pPr>
              <a:defRPr sz="2800"/>
            </a:lvl5pPr>
            <a:lvl6pPr>
              <a:defRPr sz="2800"/>
            </a:lvl6pPr>
            <a:lvl7pPr>
              <a:defRPr sz="2800"/>
            </a:lvl7pPr>
            <a:lvl8pPr>
              <a:defRPr sz="2800"/>
            </a:lvl8pPr>
            <a:lvl9pPr>
              <a:defRPr sz="2800"/>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endParaRPr lang="en-US" dirty="0"/>
          </a:p>
        </p:txBody>
      </p:sp>
      <p:sp>
        <p:nvSpPr>
          <p:cNvPr id="3" name="Date Placeholder 2"/>
          <p:cNvSpPr>
            <a:spLocks noGrp="1"/>
          </p:cNvSpPr>
          <p:nvPr>
            <p:ph type="dt" sz="half" idx="10"/>
          </p:nvPr>
        </p:nvSpPr>
        <p:spPr/>
        <p:txBody>
          <a:bodyPr/>
          <a:lstStyle/>
          <a:p>
            <a:fld id="{ECAA57DF-1C19-4726-AB84-014692BAD8F5}" type="datetimeFigureOut">
              <a:rPr lang="en-US" smtClean="0"/>
              <a:t>10/24/2018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dirty="0"/>
          </a:p>
        </p:txBody>
      </p:sp>
      <p:sp>
        <p:nvSpPr>
          <p:cNvPr id="8" name="Picture Placeholder 7"/>
          <p:cNvSpPr>
            <a:spLocks noGrp="1"/>
          </p:cNvSpPr>
          <p:nvPr>
            <p:ph type="pic" sz="quarter" idx="43"/>
          </p:nvPr>
        </p:nvSpPr>
        <p:spPr>
          <a:xfrm>
            <a:off x="32270700" y="0"/>
            <a:ext cx="11620500" cy="3842445"/>
          </a:xfrm>
          <a:effectDag name="">
            <a:cont type="tree" name="">
              <a:effect ref="fillLine"/>
              <a:alphaMod>
                <a:cont name="">
                  <a:fill>
                    <a:gradFill>
                      <a:gsLst>
                        <a:gs pos="60000">
                          <a:srgbClr val="000000">
                            <a:alpha val="100000"/>
                          </a:srgbClr>
                        </a:gs>
                        <a:gs pos="97000">
                          <a:srgbClr val="000000">
                            <a:alpha val="0"/>
                          </a:srgbClr>
                        </a:gs>
                      </a:gsLst>
                      <a:lin ang="10800000"/>
                    </a:gradFill>
                  </a:fill>
                </a:cont>
              </a:alphaMod>
            </a:cont>
          </a:effectDag>
        </p:spPr>
        <p:txBody>
          <a:bodyPr lIns="91440" tIns="457200" rIns="91440"/>
          <a:lstStyle>
            <a:lvl1pPr marL="0" indent="0" algn="ctr">
              <a:buNone/>
              <a:defRPr>
                <a:solidFill>
                  <a:schemeClr val="bg1"/>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145907722"/>
      </p:ext>
    </p:extLst>
  </p:cSld>
  <p:clrMapOvr>
    <a:masterClrMapping/>
  </p:clrMapOvr>
  <p:extLst mod="1">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ltGray">
          <a:xfrm>
            <a:off x="0" y="0"/>
            <a:ext cx="43891200" cy="502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bwMode="auto">
          <a:xfrm>
            <a:off x="1158240" y="685860"/>
            <a:ext cx="30175200" cy="297174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58240" y="6019800"/>
            <a:ext cx="41589960" cy="2362962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3000" y="32114698"/>
            <a:ext cx="9875520" cy="4572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10/24/2018</a:t>
            </a:fld>
            <a:endParaRPr lang="en-US" dirty="0"/>
          </a:p>
        </p:txBody>
      </p:sp>
      <p:sp>
        <p:nvSpPr>
          <p:cNvPr id="5" name="Footer Placeholder 4"/>
          <p:cNvSpPr>
            <a:spLocks noGrp="1"/>
          </p:cNvSpPr>
          <p:nvPr>
            <p:ph type="ftr" sz="quarter" idx="3"/>
          </p:nvPr>
        </p:nvSpPr>
        <p:spPr>
          <a:xfrm>
            <a:off x="11018520" y="32114698"/>
            <a:ext cx="21854160" cy="4572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872680" y="32114698"/>
            <a:ext cx="9875520" cy="4572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dirty="0"/>
          </a:p>
        </p:txBody>
      </p:sp>
      <p:sp>
        <p:nvSpPr>
          <p:cNvPr id="8" name="Rectangle 7"/>
          <p:cNvSpPr/>
          <p:nvPr userDrawn="1"/>
        </p:nvSpPr>
        <p:spPr bwMode="gray">
          <a:xfrm>
            <a:off x="0" y="3886200"/>
            <a:ext cx="43891200" cy="1143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a:off x="0" y="3886200"/>
            <a:ext cx="43891200" cy="0"/>
          </a:xfrm>
          <a:prstGeom prst="line">
            <a:avLst/>
          </a:prstGeom>
          <a:ln w="114300">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11500" b="0"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9.jpe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hyperlink" Target="https://sites.google.com/view/wiiky/" TargetMode="External"/><Relationship Id="rId11" Type="http://schemas.openxmlformats.org/officeDocument/2006/relationships/image" Target="../media/image8.jpg"/><Relationship Id="rId5" Type="http://schemas.openxmlformats.org/officeDocument/2006/relationships/image" Target="../media/image3.png"/><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71" y="23768196"/>
            <a:ext cx="6769410" cy="7854690"/>
          </a:xfrm>
          <a:prstGeom prst="rect">
            <a:avLst/>
          </a:prstGeom>
          <a:solidFill>
            <a:srgbClr val="C00000"/>
          </a:solidFill>
          <a:ln>
            <a:solidFill>
              <a:schemeClr val="tx1"/>
            </a:solidFill>
          </a:ln>
        </p:spPr>
      </p:pic>
      <p:grpSp>
        <p:nvGrpSpPr>
          <p:cNvPr id="17" name="Group 16"/>
          <p:cNvGrpSpPr/>
          <p:nvPr/>
        </p:nvGrpSpPr>
        <p:grpSpPr>
          <a:xfrm>
            <a:off x="467071" y="13691961"/>
            <a:ext cx="13828155" cy="4225048"/>
            <a:chOff x="427847" y="13938353"/>
            <a:chExt cx="13867379" cy="3978656"/>
          </a:xfrm>
        </p:grpSpPr>
        <p:pic>
          <p:nvPicPr>
            <p:cNvPr id="3" name="Picture 2"/>
            <p:cNvPicPr>
              <a:picLocks noChangeAspect="1"/>
            </p:cNvPicPr>
            <p:nvPr/>
          </p:nvPicPr>
          <p:blipFill>
            <a:blip r:embed="rId4"/>
            <a:stretch>
              <a:fillRect/>
            </a:stretch>
          </p:blipFill>
          <p:spPr>
            <a:xfrm>
              <a:off x="447527" y="13938354"/>
              <a:ext cx="6948313" cy="3430865"/>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7395841" y="13938353"/>
              <a:ext cx="6899385" cy="3430866"/>
            </a:xfrm>
            <a:prstGeom prst="rect">
              <a:avLst/>
            </a:prstGeom>
            <a:ln>
              <a:solidFill>
                <a:schemeClr val="tx1"/>
              </a:solidFill>
            </a:ln>
          </p:spPr>
        </p:pic>
        <p:sp>
          <p:nvSpPr>
            <p:cNvPr id="38" name="TextBox 37"/>
            <p:cNvSpPr txBox="1"/>
            <p:nvPr/>
          </p:nvSpPr>
          <p:spPr>
            <a:xfrm>
              <a:off x="427847" y="17455344"/>
              <a:ext cx="10006265" cy="461665"/>
            </a:xfrm>
            <a:prstGeom prst="rect">
              <a:avLst/>
            </a:prstGeom>
            <a:noFill/>
          </p:spPr>
          <p:txBody>
            <a:bodyPr wrap="none" rtlCol="0">
              <a:spAutoFit/>
            </a:bodyPr>
            <a:lstStyle/>
            <a:p>
              <a:r>
                <a:rPr lang="en-US" sz="2400" i="1" dirty="0" smtClean="0"/>
                <a:t>Results of water footprint study in Module 1, Wiki 2 (Belfry High School).</a:t>
              </a:r>
            </a:p>
          </p:txBody>
        </p:sp>
      </p:grpSp>
      <p:sp>
        <p:nvSpPr>
          <p:cNvPr id="48" name="Rectangle 47"/>
          <p:cNvSpPr/>
          <p:nvPr/>
        </p:nvSpPr>
        <p:spPr>
          <a:xfrm>
            <a:off x="5152882" y="27253351"/>
            <a:ext cx="121599" cy="930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471929" y="27107894"/>
            <a:ext cx="121599" cy="930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923280" y="26348685"/>
            <a:ext cx="121599" cy="930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677278" y="0"/>
            <a:ext cx="36556322" cy="3329354"/>
          </a:xfrm>
        </p:spPr>
        <p:txBody>
          <a:bodyPr>
            <a:normAutofit/>
          </a:bodyPr>
          <a:lstStyle/>
          <a:p>
            <a:pPr algn="ctr"/>
            <a:r>
              <a:rPr lang="en-US" sz="8800" dirty="0" smtClean="0"/>
              <a:t>WIIKY (Water in India </a:t>
            </a:r>
            <a:r>
              <a:rPr lang="en-US" sz="8800" dirty="0"/>
              <a:t>and </a:t>
            </a:r>
            <a:r>
              <a:rPr lang="en-US" sz="8800" dirty="0" smtClean="0"/>
              <a:t>Kentucky): Integrating Field Experiences           with an Online Platform fo</a:t>
            </a:r>
            <a:r>
              <a:rPr lang="en-US" sz="8800" dirty="0" smtClean="0"/>
              <a:t>r High School Classes</a:t>
            </a:r>
            <a:endParaRPr lang="en-US" sz="8800" dirty="0"/>
          </a:p>
        </p:txBody>
      </p:sp>
      <p:sp>
        <p:nvSpPr>
          <p:cNvPr id="23" name="Text Placeholder 22"/>
          <p:cNvSpPr>
            <a:spLocks noGrp="1"/>
          </p:cNvSpPr>
          <p:nvPr>
            <p:ph type="body" sz="quarter" idx="36"/>
          </p:nvPr>
        </p:nvSpPr>
        <p:spPr>
          <a:xfrm>
            <a:off x="0" y="3958188"/>
            <a:ext cx="43891200" cy="1087058"/>
          </a:xfrm>
        </p:spPr>
        <p:txBody>
          <a:bodyPr/>
          <a:lstStyle/>
          <a:p>
            <a:pPr algn="ctr"/>
            <a:r>
              <a:rPr lang="en-US" sz="4000" dirty="0"/>
              <a:t>Alan E. Fryar</a:t>
            </a:r>
            <a:r>
              <a:rPr lang="en-US" sz="4000" baseline="30000" dirty="0"/>
              <a:t>1</a:t>
            </a:r>
            <a:r>
              <a:rPr lang="en-US" sz="4000" dirty="0"/>
              <a:t>, Rebecca L. Freeman</a:t>
            </a:r>
            <a:r>
              <a:rPr lang="en-US" sz="4000" baseline="30000" dirty="0"/>
              <a:t>1</a:t>
            </a:r>
            <a:r>
              <a:rPr lang="en-US" sz="4000" dirty="0"/>
              <a:t>, Carol D. Hanley</a:t>
            </a:r>
            <a:r>
              <a:rPr lang="en-US" sz="4000" baseline="30000" dirty="0"/>
              <a:t>2</a:t>
            </a:r>
            <a:r>
              <a:rPr lang="en-US" sz="4000" dirty="0"/>
              <a:t>, and Amanda R. Sherman</a:t>
            </a:r>
            <a:r>
              <a:rPr lang="en-US" sz="4000" baseline="30000" dirty="0"/>
              <a:t>1</a:t>
            </a:r>
            <a:endParaRPr lang="en-US" sz="4000" dirty="0"/>
          </a:p>
          <a:p>
            <a:pPr algn="ctr"/>
            <a:r>
              <a:rPr lang="en-US" sz="2800" baseline="30000" dirty="0"/>
              <a:t>1</a:t>
            </a:r>
            <a:r>
              <a:rPr lang="en-US" sz="2800" dirty="0"/>
              <a:t>Department of Earth and Environmental Sciences and </a:t>
            </a:r>
            <a:r>
              <a:rPr lang="en-US" sz="2800" baseline="30000" dirty="0"/>
              <a:t>2</a:t>
            </a:r>
            <a:r>
              <a:rPr lang="en-US" sz="2800" dirty="0"/>
              <a:t>College of Agriculture, Food and Environment, University of Kentucky</a:t>
            </a:r>
          </a:p>
        </p:txBody>
      </p:sp>
      <p:sp>
        <p:nvSpPr>
          <p:cNvPr id="67" name="Text Placeholder 66"/>
          <p:cNvSpPr>
            <a:spLocks noGrp="1"/>
          </p:cNvSpPr>
          <p:nvPr>
            <p:ph type="body" sz="quarter" idx="13"/>
          </p:nvPr>
        </p:nvSpPr>
        <p:spPr>
          <a:xfrm>
            <a:off x="428056" y="5484562"/>
            <a:ext cx="13897713" cy="756009"/>
          </a:xfrm>
        </p:spPr>
        <p:txBody>
          <a:bodyPr/>
          <a:lstStyle/>
          <a:p>
            <a:r>
              <a:rPr lang="en-US" sz="3200" dirty="0" smtClean="0"/>
              <a:t>Rationale</a:t>
            </a:r>
            <a:endParaRPr lang="en-US" sz="3200" dirty="0"/>
          </a:p>
        </p:txBody>
      </p:sp>
      <p:sp>
        <p:nvSpPr>
          <p:cNvPr id="69" name="Text Placeholder 68"/>
          <p:cNvSpPr>
            <a:spLocks noGrp="1"/>
          </p:cNvSpPr>
          <p:nvPr>
            <p:ph type="body" sz="quarter" idx="39"/>
          </p:nvPr>
        </p:nvSpPr>
        <p:spPr>
          <a:xfrm>
            <a:off x="429341" y="6240572"/>
            <a:ext cx="13895529" cy="2253008"/>
          </a:xfrm>
          <a:solidFill>
            <a:schemeClr val="bg1">
              <a:lumMod val="95000"/>
            </a:schemeClr>
          </a:solidFill>
        </p:spPr>
        <p:txBody>
          <a:bodyPr anchor="ctr"/>
          <a:lstStyle/>
          <a:p>
            <a:pPr marL="457200" lvl="0" indent="-457200">
              <a:buClr>
                <a:srgbClr val="00B0F0"/>
              </a:buClr>
              <a:buFont typeface="Arial" panose="020B0604020202020204" pitchFamily="34" charset="0"/>
              <a:buChar char="•"/>
            </a:pPr>
            <a:r>
              <a:rPr lang="en-US" sz="2800" dirty="0"/>
              <a:t>Maintaining access to sufficient quantities of clean water for human and environmental needs, while minimizing water-related hazards, is challenging in both developing and developed countries.</a:t>
            </a:r>
          </a:p>
          <a:p>
            <a:pPr marL="457200" lvl="0" indent="-457200">
              <a:buClr>
                <a:srgbClr val="00B0F0"/>
              </a:buClr>
              <a:buFont typeface="Arial" panose="020B0604020202020204" pitchFamily="34" charset="0"/>
              <a:buChar char="•"/>
            </a:pPr>
            <a:r>
              <a:rPr lang="en-US" sz="2800" dirty="0"/>
              <a:t>To address these problems, education and community engagement are critical.</a:t>
            </a:r>
          </a:p>
        </p:txBody>
      </p:sp>
      <p:sp>
        <p:nvSpPr>
          <p:cNvPr id="8" name="Text Placeholder 7"/>
          <p:cNvSpPr>
            <a:spLocks noGrp="1"/>
          </p:cNvSpPr>
          <p:nvPr>
            <p:ph type="body" sz="quarter" idx="19"/>
          </p:nvPr>
        </p:nvSpPr>
        <p:spPr>
          <a:xfrm>
            <a:off x="429342" y="8886314"/>
            <a:ext cx="13895529" cy="755324"/>
          </a:xfrm>
        </p:spPr>
        <p:txBody>
          <a:bodyPr/>
          <a:lstStyle/>
          <a:p>
            <a:r>
              <a:rPr lang="en-US" sz="3200" dirty="0" smtClean="0"/>
              <a:t>Goals</a:t>
            </a:r>
            <a:endParaRPr lang="en-US" sz="3200" dirty="0"/>
          </a:p>
        </p:txBody>
      </p:sp>
      <p:sp>
        <p:nvSpPr>
          <p:cNvPr id="21" name="Text Placeholder 20"/>
          <p:cNvSpPr>
            <a:spLocks noGrp="1"/>
          </p:cNvSpPr>
          <p:nvPr>
            <p:ph type="body" sz="quarter" idx="34"/>
          </p:nvPr>
        </p:nvSpPr>
        <p:spPr>
          <a:xfrm>
            <a:off x="15117142" y="5484562"/>
            <a:ext cx="13924243" cy="756007"/>
          </a:xfrm>
        </p:spPr>
        <p:txBody>
          <a:bodyPr/>
          <a:lstStyle/>
          <a:p>
            <a:r>
              <a:rPr lang="en-US" sz="3200" dirty="0" smtClean="0"/>
              <a:t>Project Structure </a:t>
            </a:r>
            <a:endParaRPr lang="en-US" sz="3200" dirty="0"/>
          </a:p>
        </p:txBody>
      </p:sp>
      <p:sp>
        <p:nvSpPr>
          <p:cNvPr id="59" name="Text Placeholder 66"/>
          <p:cNvSpPr>
            <a:spLocks noGrp="1"/>
          </p:cNvSpPr>
          <p:nvPr>
            <p:ph type="body" sz="quarter" idx="13"/>
          </p:nvPr>
        </p:nvSpPr>
        <p:spPr>
          <a:xfrm>
            <a:off x="29818337" y="5484562"/>
            <a:ext cx="13591130" cy="756007"/>
          </a:xfrm>
        </p:spPr>
        <p:txBody>
          <a:bodyPr/>
          <a:lstStyle/>
          <a:p>
            <a:r>
              <a:rPr lang="en-US" sz="3200" dirty="0" smtClean="0"/>
              <a:t>Publicity Examples</a:t>
            </a:r>
            <a:endParaRPr lang="en-US" sz="3200" dirty="0"/>
          </a:p>
        </p:txBody>
      </p:sp>
      <p:sp>
        <p:nvSpPr>
          <p:cNvPr id="60" name="Text Placeholder 68"/>
          <p:cNvSpPr>
            <a:spLocks noGrp="1"/>
          </p:cNvSpPr>
          <p:nvPr>
            <p:ph type="body" sz="quarter" idx="39"/>
          </p:nvPr>
        </p:nvSpPr>
        <p:spPr>
          <a:xfrm>
            <a:off x="29818337" y="6240572"/>
            <a:ext cx="13591130" cy="5201346"/>
          </a:xfrm>
          <a:solidFill>
            <a:schemeClr val="bg1">
              <a:lumMod val="95000"/>
            </a:schemeClr>
          </a:solidFill>
        </p:spPr>
        <p:txBody>
          <a:bodyPr anchor="ctr"/>
          <a:lstStyle/>
          <a:p>
            <a:pPr marL="457200" indent="-457200">
              <a:buClr>
                <a:srgbClr val="00B0F0"/>
              </a:buClr>
              <a:buFont typeface="Arial" panose="020B0604020202020204" pitchFamily="34" charset="0"/>
              <a:buChar char="•"/>
            </a:pPr>
            <a:endParaRPr lang="en-US" sz="2800" dirty="0" smtClean="0"/>
          </a:p>
          <a:p>
            <a:pPr marL="457200" indent="-457200">
              <a:buClr>
                <a:srgbClr val="00B0F0"/>
              </a:buClr>
              <a:buFont typeface="Arial" panose="020B0604020202020204" pitchFamily="34" charset="0"/>
              <a:buChar char="•"/>
            </a:pPr>
            <a:r>
              <a:rPr lang="en-US" sz="2800" dirty="0" smtClean="0"/>
              <a:t>“</a:t>
            </a:r>
            <a:r>
              <a:rPr lang="en-US" sz="2800" dirty="0"/>
              <a:t>Learning the basics of water analysis”: The Hindu (Chennai, India</a:t>
            </a:r>
            <a:r>
              <a:rPr lang="en-US" sz="2800" dirty="0" smtClean="0"/>
              <a:t>), December </a:t>
            </a:r>
            <a:r>
              <a:rPr lang="en-US" sz="2800" dirty="0"/>
              <a:t>22, 2017</a:t>
            </a:r>
          </a:p>
          <a:p>
            <a:pPr marL="457200" indent="-457200">
              <a:buClr>
                <a:srgbClr val="00B0F0"/>
              </a:buClr>
              <a:buFont typeface="Arial" panose="020B0604020202020204" pitchFamily="34" charset="0"/>
              <a:buChar char="•"/>
            </a:pPr>
            <a:r>
              <a:rPr lang="en-US" sz="2800" dirty="0" smtClean="0"/>
              <a:t>“Winners of schools from West Bengal and Kentucky in water quality project announced”: India Bloom News Service, June 24, 2018</a:t>
            </a:r>
          </a:p>
          <a:p>
            <a:pPr marL="457200" lvl="0" indent="-457200">
              <a:buClr>
                <a:srgbClr val="00B0F0"/>
              </a:buClr>
              <a:buFont typeface="Arial" panose="020B0604020202020204" pitchFamily="34" charset="0"/>
              <a:buChar char="•"/>
            </a:pPr>
            <a:r>
              <a:rPr lang="en-US" sz="2800" dirty="0" smtClean="0"/>
              <a:t>“</a:t>
            </a:r>
            <a:r>
              <a:rPr lang="en-US" sz="2800" dirty="0"/>
              <a:t>Belfry High School team to travel to India to present water quality research”: Williamson (WV) Daily News, </a:t>
            </a:r>
            <a:r>
              <a:rPr lang="en-US" sz="2800" dirty="0" smtClean="0"/>
              <a:t>February </a:t>
            </a:r>
            <a:r>
              <a:rPr lang="en-US" sz="2800" dirty="0"/>
              <a:t>6, </a:t>
            </a:r>
            <a:r>
              <a:rPr lang="en-US" sz="2800" dirty="0" smtClean="0"/>
              <a:t>2018</a:t>
            </a:r>
          </a:p>
          <a:p>
            <a:pPr marL="457200" lvl="0" indent="-457200">
              <a:buClr>
                <a:srgbClr val="00B0F0"/>
              </a:buClr>
              <a:buFont typeface="Arial" panose="020B0604020202020204" pitchFamily="34" charset="0"/>
              <a:buChar char="•"/>
            </a:pPr>
            <a:r>
              <a:rPr lang="en-US" sz="2800" dirty="0" smtClean="0"/>
              <a:t>“Belfry High School students win 2018 East Kentucky Leadership             Award for Youth Leadership”: Mountain News, April 23, 2018</a:t>
            </a:r>
          </a:p>
          <a:p>
            <a:pPr lvl="0">
              <a:buClr>
                <a:srgbClr val="00B0F0"/>
              </a:buClr>
            </a:pPr>
            <a:endParaRPr lang="en-US" sz="1400" dirty="0"/>
          </a:p>
          <a:p>
            <a:pPr lvl="0">
              <a:buClr>
                <a:srgbClr val="00B0F0"/>
              </a:buClr>
            </a:pPr>
            <a:r>
              <a:rPr lang="en-US" sz="2800" i="1" dirty="0"/>
              <a:t> </a:t>
            </a:r>
            <a:r>
              <a:rPr lang="en-US" sz="2800" i="1" dirty="0" smtClean="0"/>
              <a:t>           To view these stories and more, please scan the QR code.</a:t>
            </a:r>
          </a:p>
          <a:p>
            <a:pPr lvl="0">
              <a:buClr>
                <a:srgbClr val="00B0F0"/>
              </a:buClr>
            </a:pPr>
            <a:endParaRPr lang="en-US" sz="1400" i="1" dirty="0" smtClean="0"/>
          </a:p>
        </p:txBody>
      </p:sp>
      <p:sp>
        <p:nvSpPr>
          <p:cNvPr id="62" name="Text Placeholder 7"/>
          <p:cNvSpPr>
            <a:spLocks noGrp="1"/>
          </p:cNvSpPr>
          <p:nvPr>
            <p:ph type="body" sz="quarter" idx="19"/>
          </p:nvPr>
        </p:nvSpPr>
        <p:spPr>
          <a:xfrm>
            <a:off x="29794199" y="21413978"/>
            <a:ext cx="13615268" cy="718853"/>
          </a:xfrm>
        </p:spPr>
        <p:txBody>
          <a:bodyPr/>
          <a:lstStyle/>
          <a:p>
            <a:r>
              <a:rPr lang="en-US" sz="3200" dirty="0" smtClean="0"/>
              <a:t>Challenges</a:t>
            </a:r>
            <a:endParaRPr lang="en-US" sz="3200" dirty="0"/>
          </a:p>
        </p:txBody>
      </p:sp>
      <p:sp>
        <p:nvSpPr>
          <p:cNvPr id="24" name="Text Placeholder 68"/>
          <p:cNvSpPr>
            <a:spLocks noGrp="1"/>
          </p:cNvSpPr>
          <p:nvPr>
            <p:ph type="body" sz="quarter" idx="39"/>
          </p:nvPr>
        </p:nvSpPr>
        <p:spPr>
          <a:xfrm>
            <a:off x="427847" y="9641639"/>
            <a:ext cx="13897753" cy="3509711"/>
          </a:xfrm>
          <a:solidFill>
            <a:schemeClr val="bg1">
              <a:lumMod val="95000"/>
            </a:schemeClr>
          </a:solidFill>
        </p:spPr>
        <p:txBody>
          <a:bodyPr anchor="ctr"/>
          <a:lstStyle/>
          <a:p>
            <a:pPr marL="514350" indent="-514350">
              <a:buClr>
                <a:schemeClr val="accent1"/>
              </a:buClr>
              <a:buSzPct val="100000"/>
              <a:buFont typeface="+mj-lt"/>
              <a:buAutoNum type="arabicPeriod"/>
            </a:pPr>
            <a:r>
              <a:rPr lang="en-US" sz="2800" dirty="0" smtClean="0"/>
              <a:t>Link </a:t>
            </a:r>
            <a:r>
              <a:rPr lang="en-US" sz="2800" dirty="0"/>
              <a:t>high schools in eastern India and Kentucky in learning about the water cycle, availability of water, water quality, human impacts on water, and actions to mitigate those impacts.</a:t>
            </a:r>
          </a:p>
          <a:p>
            <a:pPr marL="514350" indent="-514350">
              <a:buClr>
                <a:schemeClr val="accent1"/>
              </a:buClr>
              <a:buSzPct val="100000"/>
              <a:buFont typeface="+mj-lt"/>
              <a:buAutoNum type="arabicPeriod"/>
            </a:pPr>
            <a:r>
              <a:rPr lang="en-US" sz="2800" dirty="0" smtClean="0"/>
              <a:t>Promote </a:t>
            </a:r>
            <a:r>
              <a:rPr lang="en-US" sz="2800" dirty="0"/>
              <a:t>environmental and cross-cultural awareness among the participants, their schools and communities, and visitors </a:t>
            </a:r>
            <a:r>
              <a:rPr lang="en-US" sz="2800" dirty="0" smtClean="0"/>
              <a:t>to </a:t>
            </a:r>
            <a:r>
              <a:rPr lang="en-US" sz="2800" dirty="0"/>
              <a:t>the project website</a:t>
            </a:r>
            <a:r>
              <a:rPr lang="en-US" sz="2800" dirty="0" smtClean="0"/>
              <a:t>:</a:t>
            </a:r>
          </a:p>
          <a:p>
            <a:pPr algn="ctr">
              <a:buClr>
                <a:schemeClr val="accent1"/>
              </a:buClr>
              <a:buSzPct val="100000"/>
            </a:pPr>
            <a:r>
              <a:rPr lang="en-US" sz="3200" b="1" u="sng" dirty="0" smtClean="0">
                <a:hlinkClick r:id="rId6"/>
              </a:rPr>
              <a:t>https</a:t>
            </a:r>
            <a:r>
              <a:rPr lang="en-US" sz="3200" b="1" u="sng" dirty="0">
                <a:hlinkClick r:id="rId6"/>
              </a:rPr>
              <a:t>://</a:t>
            </a:r>
            <a:r>
              <a:rPr lang="en-US" sz="3200" b="1" u="sng" dirty="0" smtClean="0">
                <a:hlinkClick r:id="rId6"/>
              </a:rPr>
              <a:t>sites.google.com/view/wiiky-friends</a:t>
            </a:r>
            <a:endParaRPr lang="en-US" sz="3200" b="1" dirty="0" smtClean="0"/>
          </a:p>
        </p:txBody>
      </p:sp>
      <p:sp>
        <p:nvSpPr>
          <p:cNvPr id="27" name="Text Placeholder 68"/>
          <p:cNvSpPr>
            <a:spLocks noGrp="1"/>
          </p:cNvSpPr>
          <p:nvPr>
            <p:ph type="body" sz="quarter" idx="39"/>
          </p:nvPr>
        </p:nvSpPr>
        <p:spPr>
          <a:xfrm>
            <a:off x="15117142" y="6240570"/>
            <a:ext cx="13924243" cy="4494172"/>
          </a:xfrm>
          <a:solidFill>
            <a:schemeClr val="bg1">
              <a:lumMod val="95000"/>
            </a:schemeClr>
          </a:solidFill>
        </p:spPr>
        <p:txBody>
          <a:bodyPr anchor="ctr"/>
          <a:lstStyle/>
          <a:p>
            <a:pPr marL="457200" lvl="0" indent="-457200">
              <a:buClr>
                <a:srgbClr val="00B0F0"/>
              </a:buClr>
              <a:buFont typeface="Arial" panose="020B0604020202020204" pitchFamily="34" charset="0"/>
              <a:buChar char="•"/>
            </a:pPr>
            <a:r>
              <a:rPr lang="en-US" sz="2800" dirty="0" smtClean="0"/>
              <a:t>Statistically </a:t>
            </a:r>
            <a:r>
              <a:rPr lang="en-US" sz="2800" dirty="0"/>
              <a:t>validated, </a:t>
            </a:r>
            <a:r>
              <a:rPr lang="en-US" sz="2800" dirty="0" smtClean="0"/>
              <a:t>multiple-choice </a:t>
            </a:r>
            <a:r>
              <a:rPr lang="en-US" sz="2800" dirty="0"/>
              <a:t>pre- and post-tests on (1) aspects of the water cycle and pollution and (2) environmental awareness</a:t>
            </a:r>
          </a:p>
          <a:p>
            <a:pPr marL="457200" lvl="0" indent="-457200">
              <a:buClr>
                <a:srgbClr val="00B0F0"/>
              </a:buClr>
              <a:buFont typeface="Arial" panose="020B0604020202020204" pitchFamily="34" charset="0"/>
              <a:buChar char="•"/>
            </a:pPr>
            <a:r>
              <a:rPr lang="en-US" sz="2800" dirty="0" smtClean="0"/>
              <a:t>Three modules, each with learning </a:t>
            </a:r>
            <a:r>
              <a:rPr lang="en-US" sz="2800" dirty="0"/>
              <a:t>objectives; </a:t>
            </a:r>
            <a:r>
              <a:rPr lang="en-US" sz="2800" dirty="0" smtClean="0"/>
              <a:t>narrated slideshows explaining concepts with specific </a:t>
            </a:r>
            <a:r>
              <a:rPr lang="en-US" sz="2800" dirty="0"/>
              <a:t>examples from India and Kentucky; activities to interpret online data sets from each region; and wiki and summary </a:t>
            </a:r>
            <a:r>
              <a:rPr lang="en-US" sz="2800" dirty="0" smtClean="0"/>
              <a:t>projects</a:t>
            </a:r>
          </a:p>
          <a:p>
            <a:pPr marL="1028700" lvl="1" indent="-457200">
              <a:buClr>
                <a:srgbClr val="00B0F0"/>
              </a:buClr>
            </a:pPr>
            <a:r>
              <a:rPr lang="en-US" sz="2800" dirty="0" smtClean="0"/>
              <a:t>Module 1: Water </a:t>
            </a:r>
            <a:r>
              <a:rPr lang="en-US" sz="2800" dirty="0"/>
              <a:t>on our </a:t>
            </a:r>
            <a:r>
              <a:rPr lang="en-US" sz="2800" dirty="0" smtClean="0"/>
              <a:t>Planet</a:t>
            </a:r>
          </a:p>
          <a:p>
            <a:pPr marL="1028700" lvl="1" indent="-457200">
              <a:buClr>
                <a:srgbClr val="00B0F0"/>
              </a:buClr>
            </a:pPr>
            <a:r>
              <a:rPr lang="en-US" sz="2800" dirty="0" smtClean="0"/>
              <a:t>Module 2: Problems </a:t>
            </a:r>
            <a:r>
              <a:rPr lang="en-US" sz="2800" dirty="0"/>
              <a:t>with </a:t>
            </a:r>
            <a:r>
              <a:rPr lang="en-US" sz="2800" dirty="0" smtClean="0"/>
              <a:t>Water</a:t>
            </a:r>
          </a:p>
          <a:p>
            <a:pPr marL="1028700" lvl="1" indent="-457200">
              <a:buClr>
                <a:srgbClr val="00B0F0"/>
              </a:buClr>
            </a:pPr>
            <a:r>
              <a:rPr lang="en-US" sz="2800" dirty="0" smtClean="0"/>
              <a:t>Module 3: Humans </a:t>
            </a:r>
            <a:r>
              <a:rPr lang="en-US" sz="2800" dirty="0"/>
              <a:t>and </a:t>
            </a:r>
            <a:r>
              <a:rPr lang="en-US" sz="2800" dirty="0" smtClean="0"/>
              <a:t>Water</a:t>
            </a:r>
            <a:endParaRPr lang="en-US" sz="2800" dirty="0"/>
          </a:p>
        </p:txBody>
      </p:sp>
      <p:sp>
        <p:nvSpPr>
          <p:cNvPr id="29" name="Text Placeholder 68"/>
          <p:cNvSpPr>
            <a:spLocks noGrp="1"/>
          </p:cNvSpPr>
          <p:nvPr>
            <p:ph type="body" sz="quarter" idx="39"/>
          </p:nvPr>
        </p:nvSpPr>
        <p:spPr>
          <a:xfrm>
            <a:off x="29794199" y="22132832"/>
            <a:ext cx="13615268" cy="2746572"/>
          </a:xfrm>
          <a:solidFill>
            <a:schemeClr val="bg1">
              <a:lumMod val="95000"/>
            </a:schemeClr>
          </a:solidFill>
        </p:spPr>
        <p:txBody>
          <a:bodyPr anchor="ctr"/>
          <a:lstStyle/>
          <a:p>
            <a:pPr marL="457200" lvl="0" indent="-457200">
              <a:buClr>
                <a:srgbClr val="00B0F0"/>
              </a:buClr>
              <a:buFont typeface="Arial" panose="020B0604020202020204" pitchFamily="34" charset="0"/>
              <a:buChar char="•"/>
            </a:pPr>
            <a:r>
              <a:rPr lang="en-US" sz="2800" dirty="0"/>
              <a:t>Integrating activities into existing high school curricula and schedules</a:t>
            </a:r>
          </a:p>
          <a:p>
            <a:pPr marL="457200" lvl="0" indent="-457200">
              <a:buClr>
                <a:srgbClr val="00B0F0"/>
              </a:buClr>
              <a:buFont typeface="Arial" panose="020B0604020202020204" pitchFamily="34" charset="0"/>
              <a:buChar char="•"/>
            </a:pPr>
            <a:r>
              <a:rPr lang="en-US" sz="2800" dirty="0"/>
              <a:t>Maintaining participation</a:t>
            </a:r>
          </a:p>
          <a:p>
            <a:pPr marL="457200" lvl="0" indent="-457200">
              <a:buClr>
                <a:srgbClr val="00B0F0"/>
              </a:buClr>
              <a:buFont typeface="Arial" panose="020B0604020202020204" pitchFamily="34" charset="0"/>
              <a:buChar char="•"/>
            </a:pPr>
            <a:r>
              <a:rPr lang="en-US" sz="2800" dirty="0"/>
              <a:t>Meeting human-subjects research requirements (e.g., informed consent)</a:t>
            </a:r>
          </a:p>
          <a:p>
            <a:pPr marL="457200" lvl="0" indent="-457200">
              <a:buClr>
                <a:srgbClr val="00B0F0"/>
              </a:buClr>
              <a:buFont typeface="Arial" panose="020B0604020202020204" pitchFamily="34" charset="0"/>
              <a:buChar char="•"/>
            </a:pPr>
            <a:r>
              <a:rPr lang="en-US" sz="2800" dirty="0"/>
              <a:t>Obtaining statistically reliable assessment </a:t>
            </a:r>
            <a:r>
              <a:rPr lang="en-US" sz="2800" dirty="0" smtClean="0"/>
              <a:t>results</a:t>
            </a:r>
            <a:endParaRPr lang="en-US" sz="2800" dirty="0"/>
          </a:p>
        </p:txBody>
      </p:sp>
      <p:pic>
        <p:nvPicPr>
          <p:cNvPr id="2" name="Picture 1"/>
          <p:cNvPicPr>
            <a:picLocks noChangeAspect="1"/>
          </p:cNvPicPr>
          <p:nvPr/>
        </p:nvPicPr>
        <p:blipFill>
          <a:blip r:embed="rId7"/>
          <a:stretch>
            <a:fillRect/>
          </a:stretch>
        </p:blipFill>
        <p:spPr>
          <a:xfrm>
            <a:off x="427846" y="347230"/>
            <a:ext cx="3249432" cy="3171642"/>
          </a:xfrm>
          <a:prstGeom prst="rect">
            <a:avLst/>
          </a:prstGeom>
        </p:spPr>
      </p:pic>
      <p:pic>
        <p:nvPicPr>
          <p:cNvPr id="25" name="Picture 24" descr="Image result for uky"/>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33600" y="347230"/>
            <a:ext cx="3200005" cy="3171642"/>
          </a:xfrm>
          <a:prstGeom prst="rect">
            <a:avLst/>
          </a:prstGeom>
          <a:noFill/>
          <a:ln>
            <a:noFill/>
          </a:ln>
        </p:spPr>
      </p:pic>
      <p:sp>
        <p:nvSpPr>
          <p:cNvPr id="26" name="Text Placeholder 7"/>
          <p:cNvSpPr>
            <a:spLocks noGrp="1"/>
          </p:cNvSpPr>
          <p:nvPr>
            <p:ph type="body" sz="quarter" idx="19"/>
          </p:nvPr>
        </p:nvSpPr>
        <p:spPr>
          <a:xfrm>
            <a:off x="429341" y="18339666"/>
            <a:ext cx="13895529" cy="755324"/>
          </a:xfrm>
        </p:spPr>
        <p:txBody>
          <a:bodyPr/>
          <a:lstStyle/>
          <a:p>
            <a:r>
              <a:rPr lang="en-US" sz="3200" dirty="0" smtClean="0"/>
              <a:t>Participating Schools</a:t>
            </a:r>
            <a:endParaRPr lang="en-US" sz="3200" dirty="0"/>
          </a:p>
        </p:txBody>
      </p:sp>
      <p:sp>
        <p:nvSpPr>
          <p:cNvPr id="28" name="Text Placeholder 68"/>
          <p:cNvSpPr>
            <a:spLocks noGrp="1"/>
          </p:cNvSpPr>
          <p:nvPr>
            <p:ph type="body" sz="quarter" idx="39"/>
          </p:nvPr>
        </p:nvSpPr>
        <p:spPr>
          <a:xfrm>
            <a:off x="427846" y="19094989"/>
            <a:ext cx="13897753" cy="4481997"/>
          </a:xfrm>
          <a:solidFill>
            <a:schemeClr val="bg1">
              <a:lumMod val="95000"/>
            </a:schemeClr>
          </a:solidFill>
        </p:spPr>
        <p:txBody>
          <a:bodyPr anchor="ctr"/>
          <a:lstStyle/>
          <a:p>
            <a:pPr lvl="0">
              <a:buClr>
                <a:srgbClr val="00B0F0"/>
              </a:buClr>
            </a:pPr>
            <a:r>
              <a:rPr lang="en-US" sz="2800" dirty="0"/>
              <a:t>10 high schools in </a:t>
            </a:r>
            <a:r>
              <a:rPr lang="en-US" sz="2800" dirty="0" smtClean="0"/>
              <a:t>three states of eastern </a:t>
            </a:r>
            <a:r>
              <a:rPr lang="en-US" sz="2800" dirty="0"/>
              <a:t>India:</a:t>
            </a:r>
          </a:p>
          <a:p>
            <a:pPr lvl="1">
              <a:buClr>
                <a:srgbClr val="00B0F0"/>
              </a:buClr>
            </a:pPr>
            <a:r>
              <a:rPr lang="en-US" sz="2800" dirty="0"/>
              <a:t>all private (religious or secular), English-language instruction</a:t>
            </a:r>
          </a:p>
          <a:p>
            <a:pPr lvl="1">
              <a:buClr>
                <a:srgbClr val="00B0F0"/>
              </a:buClr>
            </a:pPr>
            <a:r>
              <a:rPr lang="en-US" sz="2800" dirty="0"/>
              <a:t>5 in Kolkata; 2 in Guwahati (Assam); 1 each in Durgapur (West Bengal), Kharagpur (West Bengal), and Ranchi (Jharkhand)</a:t>
            </a:r>
          </a:p>
          <a:p>
            <a:pPr lvl="0">
              <a:buClr>
                <a:srgbClr val="00B0F0"/>
              </a:buClr>
            </a:pPr>
            <a:r>
              <a:rPr lang="en-US" sz="2800" dirty="0"/>
              <a:t>9 public high schools in Kentucky:</a:t>
            </a:r>
          </a:p>
          <a:p>
            <a:pPr lvl="1">
              <a:buClr>
                <a:srgbClr val="00B0F0"/>
              </a:buClr>
            </a:pPr>
            <a:r>
              <a:rPr lang="en-US" sz="2800" dirty="0"/>
              <a:t>3 in Lexington (1 </a:t>
            </a:r>
            <a:r>
              <a:rPr lang="en-US" sz="2800" dirty="0" smtClean="0"/>
              <a:t>traditional, </a:t>
            </a:r>
            <a:r>
              <a:rPr lang="en-US" sz="2800" dirty="0"/>
              <a:t>2 non-traditional); 2 in Louisville; rural/county high schools in Belfry (eastern KY), Greenville (western KY), Somerset (south-central KY), and Versailles (Lexington metro area</a:t>
            </a:r>
            <a:r>
              <a:rPr lang="en-US" sz="2800" dirty="0" smtClean="0"/>
              <a:t>)</a:t>
            </a:r>
            <a:endParaRPr lang="en-US" sz="2800" dirty="0"/>
          </a:p>
        </p:txBody>
      </p:sp>
      <p:sp>
        <p:nvSpPr>
          <p:cNvPr id="30" name="Text Placeholder 7"/>
          <p:cNvSpPr>
            <a:spLocks noGrp="1"/>
          </p:cNvSpPr>
          <p:nvPr>
            <p:ph type="body" sz="quarter" idx="19"/>
          </p:nvPr>
        </p:nvSpPr>
        <p:spPr>
          <a:xfrm>
            <a:off x="15117142" y="12635239"/>
            <a:ext cx="13924244" cy="755324"/>
          </a:xfrm>
        </p:spPr>
        <p:txBody>
          <a:bodyPr/>
          <a:lstStyle/>
          <a:p>
            <a:r>
              <a:rPr lang="en-US" sz="3200" dirty="0" smtClean="0"/>
              <a:t>Field Trip Examples</a:t>
            </a:r>
            <a:endParaRPr lang="en-US" sz="3200" dirty="0"/>
          </a:p>
        </p:txBody>
      </p:sp>
      <p:sp>
        <p:nvSpPr>
          <p:cNvPr id="31" name="Text Placeholder 68"/>
          <p:cNvSpPr>
            <a:spLocks noGrp="1"/>
          </p:cNvSpPr>
          <p:nvPr>
            <p:ph type="body" sz="quarter" idx="39"/>
          </p:nvPr>
        </p:nvSpPr>
        <p:spPr>
          <a:xfrm>
            <a:off x="15117140" y="13390563"/>
            <a:ext cx="13930299" cy="2543010"/>
          </a:xfrm>
          <a:solidFill>
            <a:schemeClr val="bg1">
              <a:lumMod val="95000"/>
            </a:schemeClr>
          </a:solidFill>
        </p:spPr>
        <p:txBody>
          <a:bodyPr anchor="ctr"/>
          <a:lstStyle/>
          <a:p>
            <a:pPr marL="457200" lvl="0" indent="-457200">
              <a:buClr>
                <a:srgbClr val="00B0F0"/>
              </a:buClr>
              <a:buFont typeface="Arial" panose="020B0604020202020204" pitchFamily="34" charset="0"/>
              <a:buChar char="•"/>
            </a:pPr>
            <a:r>
              <a:rPr lang="en-US" sz="2800" dirty="0"/>
              <a:t>Orientation for Indian students at American Center (Kolkata)</a:t>
            </a:r>
          </a:p>
          <a:p>
            <a:pPr marL="457200" lvl="0" indent="-457200">
              <a:buClr>
                <a:srgbClr val="00B0F0"/>
              </a:buClr>
              <a:buFont typeface="Arial" panose="020B0604020202020204" pitchFamily="34" charset="0"/>
              <a:buChar char="•"/>
            </a:pPr>
            <a:r>
              <a:rPr lang="en-US" sz="2800" dirty="0"/>
              <a:t>DAV Model School (Kharagpur): cultural and scientific significance of River </a:t>
            </a:r>
            <a:r>
              <a:rPr lang="en-US" sz="2800" dirty="0" err="1" smtClean="0"/>
              <a:t>Kangsabati</a:t>
            </a:r>
            <a:endParaRPr lang="en-US" sz="2800" dirty="0" smtClean="0"/>
          </a:p>
          <a:p>
            <a:pPr marL="457200" lvl="0" indent="-457200">
              <a:buClr>
                <a:srgbClr val="00B0F0"/>
              </a:buClr>
              <a:buFont typeface="Arial" panose="020B0604020202020204" pitchFamily="34" charset="0"/>
              <a:buChar char="•"/>
            </a:pPr>
            <a:r>
              <a:rPr lang="en-US" sz="2800" dirty="0" smtClean="0"/>
              <a:t>DuPont Manual HS (Louisville): canoe trips on </a:t>
            </a:r>
            <a:r>
              <a:rPr lang="en-US" sz="2800" dirty="0" err="1" smtClean="0"/>
              <a:t>Beargrass</a:t>
            </a:r>
            <a:r>
              <a:rPr lang="en-US" sz="2800" dirty="0" smtClean="0"/>
              <a:t> Creek</a:t>
            </a:r>
          </a:p>
        </p:txBody>
      </p:sp>
      <p:sp>
        <p:nvSpPr>
          <p:cNvPr id="32" name="Text Placeholder 7"/>
          <p:cNvSpPr>
            <a:spLocks noGrp="1"/>
          </p:cNvSpPr>
          <p:nvPr>
            <p:ph type="body" sz="quarter" idx="19"/>
          </p:nvPr>
        </p:nvSpPr>
        <p:spPr>
          <a:xfrm>
            <a:off x="15135593" y="19999408"/>
            <a:ext cx="13916676" cy="566540"/>
          </a:xfrm>
        </p:spPr>
        <p:txBody>
          <a:bodyPr/>
          <a:lstStyle/>
          <a:p>
            <a:r>
              <a:rPr lang="en-US" sz="3200" dirty="0" smtClean="0"/>
              <a:t>Student Research Projects</a:t>
            </a:r>
            <a:endParaRPr lang="en-US" sz="3200" dirty="0"/>
          </a:p>
        </p:txBody>
      </p:sp>
      <p:sp>
        <p:nvSpPr>
          <p:cNvPr id="33" name="Text Placeholder 68"/>
          <p:cNvSpPr>
            <a:spLocks noGrp="1"/>
          </p:cNvSpPr>
          <p:nvPr>
            <p:ph type="body" sz="quarter" idx="39"/>
          </p:nvPr>
        </p:nvSpPr>
        <p:spPr>
          <a:xfrm>
            <a:off x="15123057" y="20565947"/>
            <a:ext cx="13918328" cy="4901508"/>
          </a:xfrm>
          <a:solidFill>
            <a:schemeClr val="bg1">
              <a:lumMod val="95000"/>
            </a:schemeClr>
          </a:solidFill>
        </p:spPr>
        <p:txBody>
          <a:bodyPr anchor="ctr"/>
          <a:lstStyle/>
          <a:p>
            <a:pPr marL="457200" lvl="0" indent="-457200">
              <a:buClr>
                <a:srgbClr val="00B0F0"/>
              </a:buClr>
              <a:buFont typeface="Arial" panose="020B0604020202020204" pitchFamily="34" charset="0"/>
              <a:buChar char="•"/>
            </a:pPr>
            <a:r>
              <a:rPr lang="en-US" sz="2800" dirty="0" smtClean="0"/>
              <a:t>Schools selected </a:t>
            </a:r>
            <a:r>
              <a:rPr lang="en-US" sz="2800" dirty="0"/>
              <a:t>a local water </a:t>
            </a:r>
            <a:r>
              <a:rPr lang="en-US" sz="2800" dirty="0" smtClean="0"/>
              <a:t>body, tested its </a:t>
            </a:r>
            <a:r>
              <a:rPr lang="en-US" sz="2800" dirty="0"/>
              <a:t>water </a:t>
            </a:r>
            <a:r>
              <a:rPr lang="en-US" sz="2800" dirty="0" smtClean="0"/>
              <a:t>quality, drew conclusions regarding the “health” of the water, and made community-based suggestions for improving it.</a:t>
            </a:r>
          </a:p>
          <a:p>
            <a:pPr marL="457200" lvl="0" indent="-457200">
              <a:buClr>
                <a:srgbClr val="00B0F0"/>
              </a:buClr>
              <a:buFont typeface="Arial" panose="020B0604020202020204" pitchFamily="34" charset="0"/>
              <a:buChar char="•"/>
            </a:pPr>
            <a:r>
              <a:rPr lang="en-US" sz="2800" dirty="0" smtClean="0"/>
              <a:t>Project </a:t>
            </a:r>
            <a:r>
              <a:rPr lang="en-US" sz="2800" dirty="0"/>
              <a:t>team members and collaborators reviewed and ranked research proposals</a:t>
            </a:r>
          </a:p>
          <a:p>
            <a:pPr marL="1028700" lvl="1" indent="-457200">
              <a:buClr>
                <a:srgbClr val="00B0F0"/>
              </a:buClr>
            </a:pPr>
            <a:r>
              <a:rPr lang="en-US" sz="2800" dirty="0"/>
              <a:t>Top Indian proposal: DAV Model School </a:t>
            </a:r>
            <a:r>
              <a:rPr lang="en-US" sz="2800" dirty="0" smtClean="0"/>
              <a:t>(Durgapur)—River </a:t>
            </a:r>
            <a:r>
              <a:rPr lang="en-US" sz="2800" dirty="0" err="1" smtClean="0"/>
              <a:t>Barakar</a:t>
            </a:r>
            <a:endParaRPr lang="en-US" sz="2800" dirty="0"/>
          </a:p>
          <a:p>
            <a:pPr lvl="1" indent="0" algn="ctr">
              <a:buClr>
                <a:srgbClr val="00B0F0"/>
              </a:buClr>
              <a:buNone/>
            </a:pPr>
            <a:r>
              <a:rPr lang="en-US" sz="2800" dirty="0" smtClean="0"/>
              <a:t>“The </a:t>
            </a:r>
            <a:r>
              <a:rPr lang="en-US" sz="2800" dirty="0"/>
              <a:t>Water </a:t>
            </a:r>
            <a:r>
              <a:rPr lang="en-US" sz="2800" dirty="0" err="1"/>
              <a:t>Saviours</a:t>
            </a:r>
            <a:r>
              <a:rPr lang="en-US" sz="2800" dirty="0" smtClean="0"/>
              <a:t>” @ </a:t>
            </a:r>
            <a:r>
              <a:rPr lang="en-US" sz="2800" u="sng" dirty="0" smtClean="0">
                <a:solidFill>
                  <a:srgbClr val="00B0F0"/>
                </a:solidFill>
              </a:rPr>
              <a:t>https</a:t>
            </a:r>
            <a:r>
              <a:rPr lang="en-US" sz="2800" u="sng" dirty="0">
                <a:solidFill>
                  <a:srgbClr val="00B0F0"/>
                </a:solidFill>
              </a:rPr>
              <a:t>://</a:t>
            </a:r>
            <a:r>
              <a:rPr lang="en-US" sz="2800" u="sng" dirty="0" smtClean="0">
                <a:solidFill>
                  <a:srgbClr val="00B0F0"/>
                </a:solidFill>
              </a:rPr>
              <a:t>dav-water-lite.weebly.com</a:t>
            </a:r>
            <a:endParaRPr lang="en-US" sz="2800" dirty="0">
              <a:solidFill>
                <a:srgbClr val="00B0F0"/>
              </a:solidFill>
            </a:endParaRPr>
          </a:p>
          <a:p>
            <a:pPr marL="1028700" lvl="1" indent="-457200">
              <a:buClr>
                <a:srgbClr val="00B0F0"/>
              </a:buClr>
            </a:pPr>
            <a:r>
              <a:rPr lang="en-US" sz="2800" dirty="0" smtClean="0"/>
              <a:t>Top </a:t>
            </a:r>
            <a:r>
              <a:rPr lang="en-US" sz="2800" dirty="0"/>
              <a:t>Kentucky proposal: Belfry High School—wells in Pike County (coal-mining region)</a:t>
            </a:r>
          </a:p>
        </p:txBody>
      </p:sp>
      <p:sp>
        <p:nvSpPr>
          <p:cNvPr id="34" name="Text Placeholder 7"/>
          <p:cNvSpPr>
            <a:spLocks noGrp="1"/>
          </p:cNvSpPr>
          <p:nvPr>
            <p:ph type="body" sz="quarter" idx="19"/>
          </p:nvPr>
        </p:nvSpPr>
        <p:spPr>
          <a:xfrm>
            <a:off x="29811214" y="25336995"/>
            <a:ext cx="13622392" cy="755324"/>
          </a:xfrm>
        </p:spPr>
        <p:txBody>
          <a:bodyPr/>
          <a:lstStyle/>
          <a:p>
            <a:r>
              <a:rPr lang="en-US" sz="3200" dirty="0"/>
              <a:t>Acknowledgments</a:t>
            </a:r>
          </a:p>
        </p:txBody>
      </p:sp>
      <p:sp>
        <p:nvSpPr>
          <p:cNvPr id="35" name="Text Placeholder 68"/>
          <p:cNvSpPr>
            <a:spLocks noGrp="1"/>
          </p:cNvSpPr>
          <p:nvPr>
            <p:ph type="body" sz="quarter" idx="39"/>
          </p:nvPr>
        </p:nvSpPr>
        <p:spPr>
          <a:xfrm>
            <a:off x="29794199" y="26091372"/>
            <a:ext cx="13639406" cy="6369828"/>
          </a:xfrm>
          <a:solidFill>
            <a:schemeClr val="bg1">
              <a:lumMod val="95000"/>
            </a:schemeClr>
          </a:solidFill>
        </p:spPr>
        <p:txBody>
          <a:bodyPr anchor="ctr"/>
          <a:lstStyle/>
          <a:p>
            <a:pPr marL="457200" lvl="0" indent="-457200">
              <a:buClr>
                <a:srgbClr val="00B0F0"/>
              </a:buClr>
              <a:buFont typeface="Arial" panose="020B0604020202020204" pitchFamily="34" charset="0"/>
              <a:buChar char="•"/>
            </a:pPr>
            <a:r>
              <a:rPr lang="en-US" sz="2800" dirty="0" smtClean="0"/>
              <a:t>Funding agency: U.S</a:t>
            </a:r>
            <a:r>
              <a:rPr lang="en-US" sz="2800" dirty="0"/>
              <a:t>. Department of State, Mission to </a:t>
            </a:r>
            <a:r>
              <a:rPr lang="en-US" sz="2800" dirty="0" smtClean="0"/>
              <a:t>India</a:t>
            </a:r>
            <a:endParaRPr lang="en-US" sz="2800" dirty="0"/>
          </a:p>
          <a:p>
            <a:pPr marL="457200" lvl="0" indent="-457200">
              <a:buClr>
                <a:srgbClr val="00B0F0"/>
              </a:buClr>
              <a:buFont typeface="Arial" panose="020B0604020202020204" pitchFamily="34" charset="0"/>
              <a:buChar char="•"/>
            </a:pPr>
            <a:r>
              <a:rPr lang="en-US" sz="2800" dirty="0"/>
              <a:t>Indian </a:t>
            </a:r>
            <a:r>
              <a:rPr lang="en-US" sz="2800" dirty="0" smtClean="0"/>
              <a:t>collaborators: </a:t>
            </a:r>
          </a:p>
          <a:p>
            <a:pPr marL="1028700" lvl="1" indent="-457200">
              <a:buClr>
                <a:srgbClr val="00B0F0"/>
              </a:buClr>
            </a:pPr>
            <a:r>
              <a:rPr lang="en-US" sz="2800" dirty="0" err="1" smtClean="0"/>
              <a:t>Diti</a:t>
            </a:r>
            <a:r>
              <a:rPr lang="en-US" sz="2800" dirty="0" smtClean="0"/>
              <a:t> </a:t>
            </a:r>
            <a:r>
              <a:rPr lang="en-US" sz="2800" dirty="0" err="1"/>
              <a:t>Mookherjee</a:t>
            </a:r>
            <a:r>
              <a:rPr lang="en-US" sz="2800" dirty="0"/>
              <a:t> and </a:t>
            </a:r>
            <a:r>
              <a:rPr lang="en-US" sz="2800" dirty="0" err="1"/>
              <a:t>Aarti</a:t>
            </a:r>
            <a:r>
              <a:rPr lang="en-US" sz="2800" dirty="0"/>
              <a:t> </a:t>
            </a:r>
            <a:r>
              <a:rPr lang="en-US" sz="2800" dirty="0" err="1"/>
              <a:t>Iyer</a:t>
            </a:r>
            <a:r>
              <a:rPr lang="en-US" sz="2800" dirty="0"/>
              <a:t>, Association for Social &amp; Environmental Development (Kolkata</a:t>
            </a:r>
            <a:r>
              <a:rPr lang="en-US" sz="2800" dirty="0" smtClean="0"/>
              <a:t>)</a:t>
            </a:r>
          </a:p>
          <a:p>
            <a:pPr marL="1028700" lvl="1" indent="-457200">
              <a:buClr>
                <a:srgbClr val="00B0F0"/>
              </a:buClr>
            </a:pPr>
            <a:r>
              <a:rPr lang="en-US" sz="2800" dirty="0" smtClean="0"/>
              <a:t>Abhijit </a:t>
            </a:r>
            <a:r>
              <a:rPr lang="en-US" sz="2800" dirty="0"/>
              <a:t>Mukherjee, Indian Institute of Technology </a:t>
            </a:r>
            <a:r>
              <a:rPr lang="en-US" sz="2800" dirty="0" smtClean="0"/>
              <a:t>Kharagpur</a:t>
            </a:r>
          </a:p>
          <a:p>
            <a:pPr marL="1028700" lvl="1" indent="-457200">
              <a:buClr>
                <a:srgbClr val="00B0F0"/>
              </a:buClr>
            </a:pPr>
            <a:r>
              <a:rPr lang="en-US" sz="2800" dirty="0" err="1" smtClean="0"/>
              <a:t>Chandan</a:t>
            </a:r>
            <a:r>
              <a:rPr lang="en-US" sz="2800" dirty="0" smtClean="0"/>
              <a:t> </a:t>
            </a:r>
            <a:r>
              <a:rPr lang="en-US" sz="2800" dirty="0" err="1"/>
              <a:t>Mahanta</a:t>
            </a:r>
            <a:r>
              <a:rPr lang="en-US" sz="2800" dirty="0"/>
              <a:t>, Indian Institute of Technology </a:t>
            </a:r>
            <a:r>
              <a:rPr lang="en-US" sz="2800" dirty="0" smtClean="0"/>
              <a:t>Guwahati</a:t>
            </a:r>
          </a:p>
          <a:p>
            <a:pPr marL="1028700" lvl="1" indent="-457200">
              <a:buClr>
                <a:srgbClr val="00B0F0"/>
              </a:buClr>
            </a:pPr>
            <a:r>
              <a:rPr lang="en-US" sz="2800" dirty="0" smtClean="0"/>
              <a:t>Ashok </a:t>
            </a:r>
            <a:r>
              <a:rPr lang="en-US" sz="2800" dirty="0"/>
              <a:t>Ghosh, A.N. College (</a:t>
            </a:r>
            <a:r>
              <a:rPr lang="en-US" sz="2800" dirty="0" smtClean="0"/>
              <a:t>Patna, Bihar)</a:t>
            </a:r>
            <a:endParaRPr lang="en-US" sz="2800" dirty="0"/>
          </a:p>
          <a:p>
            <a:pPr marL="457200" lvl="0" indent="-457200">
              <a:buClr>
                <a:srgbClr val="00B0F0"/>
              </a:buClr>
              <a:buFont typeface="Arial" panose="020B0604020202020204" pitchFamily="34" charset="0"/>
              <a:buChar char="•"/>
            </a:pPr>
            <a:r>
              <a:rPr lang="en-US" sz="2800" dirty="0"/>
              <a:t>U.S. </a:t>
            </a:r>
            <a:r>
              <a:rPr lang="en-US" sz="2800" dirty="0" smtClean="0"/>
              <a:t>collaborators: </a:t>
            </a:r>
          </a:p>
          <a:p>
            <a:pPr marL="1028700" lvl="1" indent="-457200">
              <a:buClr>
                <a:srgbClr val="00B0F0"/>
              </a:buClr>
            </a:pPr>
            <a:r>
              <a:rPr lang="en-US" sz="2800" dirty="0" smtClean="0"/>
              <a:t>Esther Edwards, Carmen </a:t>
            </a:r>
            <a:r>
              <a:rPr lang="en-US" sz="2800" dirty="0" err="1" smtClean="0"/>
              <a:t>Agouridis</a:t>
            </a:r>
            <a:r>
              <a:rPr lang="en-US" sz="2800" dirty="0" smtClean="0"/>
              <a:t>, Mary Arthur and Brian Lee, UK College of Agriculture, Food and Environment</a:t>
            </a:r>
          </a:p>
          <a:p>
            <a:pPr marL="1028700" lvl="1" indent="-457200">
              <a:buClr>
                <a:srgbClr val="00B0F0"/>
              </a:buClr>
            </a:pPr>
            <a:r>
              <a:rPr lang="en-US" sz="2800" dirty="0" smtClean="0"/>
              <a:t>Digital </a:t>
            </a:r>
            <a:r>
              <a:rPr lang="en-US" sz="2800" dirty="0"/>
              <a:t>Design Academy, Palmetto Ridge HS (</a:t>
            </a:r>
            <a:r>
              <a:rPr lang="en-US" sz="2800" dirty="0" smtClean="0"/>
              <a:t>Naples, </a:t>
            </a:r>
            <a:r>
              <a:rPr lang="en-US" sz="2800" dirty="0"/>
              <a:t>FL</a:t>
            </a:r>
            <a:r>
              <a:rPr lang="en-US" sz="2800" dirty="0" smtClean="0"/>
              <a:t>)</a:t>
            </a:r>
            <a:endParaRPr lang="en-US" sz="2800" dirty="0"/>
          </a:p>
        </p:txBody>
      </p:sp>
      <p:sp>
        <p:nvSpPr>
          <p:cNvPr id="9" name="Rectangle 8"/>
          <p:cNvSpPr/>
          <p:nvPr/>
        </p:nvSpPr>
        <p:spPr>
          <a:xfrm>
            <a:off x="4013200" y="29291280"/>
            <a:ext cx="1910080" cy="1040593"/>
          </a:xfrm>
          <a:prstGeom prst="rect">
            <a:avLst/>
          </a:prstGeom>
          <a:solidFill>
            <a:srgbClr val="88BBE6"/>
          </a:solidFill>
          <a:ln>
            <a:solidFill>
              <a:srgbClr val="88BB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smtClean="0"/>
          </a:p>
        </p:txBody>
      </p:sp>
      <p:grpSp>
        <p:nvGrpSpPr>
          <p:cNvPr id="51" name="Group 50"/>
          <p:cNvGrpSpPr/>
          <p:nvPr/>
        </p:nvGrpSpPr>
        <p:grpSpPr>
          <a:xfrm>
            <a:off x="6569242" y="27695541"/>
            <a:ext cx="7725983" cy="4765659"/>
            <a:chOff x="954134" y="0"/>
            <a:chExt cx="10283731" cy="6858000"/>
          </a:xfrm>
        </p:grpSpPr>
        <p:pic>
          <p:nvPicPr>
            <p:cNvPr id="52" name="Picture 51"/>
            <p:cNvPicPr>
              <a:picLocks noChangeAspect="1"/>
            </p:cNvPicPr>
            <p:nvPr/>
          </p:nvPicPr>
          <p:blipFill>
            <a:blip r:embed="rId9"/>
            <a:stretch>
              <a:fillRect/>
            </a:stretch>
          </p:blipFill>
          <p:spPr>
            <a:xfrm>
              <a:off x="954134" y="0"/>
              <a:ext cx="10283731" cy="6858000"/>
            </a:xfrm>
            <a:prstGeom prst="rect">
              <a:avLst/>
            </a:prstGeom>
            <a:solidFill>
              <a:srgbClr val="C00000"/>
            </a:solidFill>
            <a:ln>
              <a:solidFill>
                <a:schemeClr val="tx1"/>
              </a:solidFill>
            </a:ln>
          </p:spPr>
        </p:pic>
        <p:sp>
          <p:nvSpPr>
            <p:cNvPr id="53" name="Rectangle 52"/>
            <p:cNvSpPr/>
            <p:nvPr/>
          </p:nvSpPr>
          <p:spPr>
            <a:xfrm>
              <a:off x="6012872" y="2687782"/>
              <a:ext cx="166254" cy="1431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592290" y="3075710"/>
              <a:ext cx="166254" cy="1431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426036" y="3154219"/>
              <a:ext cx="166254" cy="1431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592290" y="4636655"/>
              <a:ext cx="166254" cy="1431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0030690" y="3456709"/>
              <a:ext cx="166254" cy="1431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059381" y="4421909"/>
              <a:ext cx="166254" cy="1431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549755" y="26194516"/>
            <a:ext cx="6745470" cy="1200329"/>
          </a:xfrm>
          <a:prstGeom prst="rect">
            <a:avLst/>
          </a:prstGeom>
          <a:noFill/>
        </p:spPr>
        <p:txBody>
          <a:bodyPr wrap="square" rtlCol="0">
            <a:spAutoFit/>
          </a:bodyPr>
          <a:lstStyle/>
          <a:p>
            <a:r>
              <a:rPr lang="en-US" sz="2400" i="1" dirty="0" smtClean="0"/>
              <a:t>Maps </a:t>
            </a:r>
            <a:r>
              <a:rPr lang="en-US" sz="2400" i="1" dirty="0" smtClean="0"/>
              <a:t>depicting the locations of the  participating high schools in eastern India (left) and Kentucky (below)</a:t>
            </a:r>
          </a:p>
        </p:txBody>
      </p:sp>
      <p:pic>
        <p:nvPicPr>
          <p:cNvPr id="73" name="Picture 72" descr="https://lh3.googleusercontent.com/oSUd-E6emJ7RflE7gB7OmUJNZaVJ1tn3cBLuKZcBUVfaom6I7ucTUOUsY12XJSLRQg_NRgvEFlZKp2sSgnjyvcn56qZ9CmqmuctpIJQyvpc1iB8B6_Y=w472"/>
          <p:cNvPicPr/>
          <p:nvPr/>
        </p:nvPicPr>
        <p:blipFill>
          <a:blip r:embed="rId10">
            <a:extLst>
              <a:ext uri="{28A0092B-C50C-407E-A947-70E740481C1C}">
                <a14:useLocalDpi xmlns:a14="http://schemas.microsoft.com/office/drawing/2010/main" val="0"/>
              </a:ext>
            </a:extLst>
          </a:blip>
          <a:srcRect/>
          <a:stretch>
            <a:fillRect/>
          </a:stretch>
        </p:blipFill>
        <p:spPr bwMode="auto">
          <a:xfrm>
            <a:off x="15124709" y="16214633"/>
            <a:ext cx="6784564" cy="3298607"/>
          </a:xfrm>
          <a:prstGeom prst="rect">
            <a:avLst/>
          </a:prstGeom>
          <a:noFill/>
          <a:ln>
            <a:noFill/>
          </a:ln>
        </p:spPr>
      </p:pic>
      <p:sp>
        <p:nvSpPr>
          <p:cNvPr id="13" name="TextBox 12"/>
          <p:cNvSpPr txBox="1"/>
          <p:nvPr/>
        </p:nvSpPr>
        <p:spPr>
          <a:xfrm>
            <a:off x="15117142" y="10984328"/>
            <a:ext cx="9353944" cy="830997"/>
          </a:xfrm>
          <a:prstGeom prst="rect">
            <a:avLst/>
          </a:prstGeom>
          <a:noFill/>
        </p:spPr>
        <p:txBody>
          <a:bodyPr wrap="square" rtlCol="0">
            <a:spAutoFit/>
          </a:bodyPr>
          <a:lstStyle/>
          <a:p>
            <a:r>
              <a:rPr lang="en-US" sz="2400" i="1" dirty="0" smtClean="0"/>
              <a:t>Project-based learning including hands-on water testing of a selected local </a:t>
            </a:r>
            <a:r>
              <a:rPr lang="en-US" sz="2400" i="1" dirty="0"/>
              <a:t>water body </a:t>
            </a:r>
            <a:r>
              <a:rPr lang="en-US" sz="2400" i="1" dirty="0" smtClean="0"/>
              <a:t>(Belfry High School).</a:t>
            </a:r>
            <a:endParaRPr lang="en-US" sz="2400" i="1" dirty="0" smtClean="0"/>
          </a:p>
        </p:txBody>
      </p:sp>
      <p:pic>
        <p:nvPicPr>
          <p:cNvPr id="79" name="Shape 284" descr="IMG_7253.JPG"/>
          <p:cNvPicPr/>
          <p:nvPr/>
        </p:nvPicPr>
        <p:blipFill rotWithShape="1">
          <a:blip r:embed="rId11">
            <a:alphaModFix/>
          </a:blip>
          <a:srcRect l="24011" r="16876"/>
          <a:stretch/>
        </p:blipFill>
        <p:spPr>
          <a:xfrm>
            <a:off x="15124710" y="25688903"/>
            <a:ext cx="5665760" cy="6781189"/>
          </a:xfrm>
          <a:prstGeom prst="rect">
            <a:avLst/>
          </a:prstGeom>
          <a:noFill/>
          <a:ln>
            <a:noFill/>
          </a:ln>
        </p:spPr>
      </p:pic>
      <p:pic>
        <p:nvPicPr>
          <p:cNvPr id="75" name="Picture 74" descr="C:\Users\arsh229\Downloads\Belfry.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99612" y="24107281"/>
            <a:ext cx="3395613" cy="1786539"/>
          </a:xfrm>
          <a:prstGeom prst="rect">
            <a:avLst/>
          </a:prstGeom>
          <a:noFill/>
          <a:ln>
            <a:noFill/>
          </a:ln>
        </p:spPr>
      </p:pic>
      <p:pic>
        <p:nvPicPr>
          <p:cNvPr id="76" name="Picture 75" descr="logo"/>
          <p:cNvPicPr/>
          <p:nvPr/>
        </p:nvPicPr>
        <p:blipFill>
          <a:blip r:embed="rId13">
            <a:extLst>
              <a:ext uri="{28A0092B-C50C-407E-A947-70E740481C1C}">
                <a14:useLocalDpi xmlns:a14="http://schemas.microsoft.com/office/drawing/2010/main" val="0"/>
              </a:ext>
            </a:extLst>
          </a:blip>
          <a:srcRect/>
          <a:stretch>
            <a:fillRect/>
          </a:stretch>
        </p:blipFill>
        <p:spPr bwMode="auto">
          <a:xfrm>
            <a:off x="7477210" y="23860648"/>
            <a:ext cx="3067399" cy="2223980"/>
          </a:xfrm>
          <a:prstGeom prst="rect">
            <a:avLst/>
          </a:prstGeom>
          <a:noFill/>
          <a:ln>
            <a:noFill/>
          </a:ln>
        </p:spPr>
      </p:pic>
      <p:sp>
        <p:nvSpPr>
          <p:cNvPr id="16" name="TextBox 15"/>
          <p:cNvSpPr txBox="1"/>
          <p:nvPr/>
        </p:nvSpPr>
        <p:spPr>
          <a:xfrm>
            <a:off x="22492231" y="16688897"/>
            <a:ext cx="6549153" cy="2677656"/>
          </a:xfrm>
          <a:prstGeom prst="rect">
            <a:avLst/>
          </a:prstGeom>
          <a:noFill/>
        </p:spPr>
        <p:txBody>
          <a:bodyPr wrap="square" rtlCol="0">
            <a:spAutoFit/>
          </a:bodyPr>
          <a:lstStyle/>
          <a:p>
            <a:r>
              <a:rPr lang="en-US" sz="2400" i="1" dirty="0"/>
              <a:t>Aboard The </a:t>
            </a:r>
            <a:r>
              <a:rPr lang="en-US" sz="2400" i="1" dirty="0" smtClean="0"/>
              <a:t>Sacajawea </a:t>
            </a:r>
            <a:r>
              <a:rPr lang="en-US" sz="2400" i="1" dirty="0"/>
              <a:t>and The </a:t>
            </a:r>
            <a:r>
              <a:rPr lang="en-US" sz="2400" i="1" dirty="0" err="1"/>
              <a:t>Sargeant</a:t>
            </a:r>
            <a:r>
              <a:rPr lang="en-US" sz="2400" i="1" dirty="0"/>
              <a:t> Floyd, students canoed on </a:t>
            </a:r>
            <a:r>
              <a:rPr lang="en-US" sz="2400" i="1" dirty="0" err="1"/>
              <a:t>Beargrass</a:t>
            </a:r>
            <a:r>
              <a:rPr lang="en-US" sz="2400" i="1" dirty="0"/>
              <a:t> Creek for water quality testing and to learn about the historic impact of that site on Louisville, KY. </a:t>
            </a:r>
            <a:r>
              <a:rPr lang="en-US" sz="2400" i="1" dirty="0" smtClean="0"/>
              <a:t>They </a:t>
            </a:r>
            <a:r>
              <a:rPr lang="en-US" sz="2400" i="1" dirty="0"/>
              <a:t>were hosted by Dr. David Wicks on October 20th and 27th, </a:t>
            </a:r>
            <a:r>
              <a:rPr lang="en-US" sz="2400" i="1" dirty="0" smtClean="0"/>
              <a:t>2017 (DuPont </a:t>
            </a:r>
            <a:r>
              <a:rPr lang="en-US" sz="2400" i="1" dirty="0"/>
              <a:t>Manual High </a:t>
            </a:r>
            <a:r>
              <a:rPr lang="en-US" sz="2400" i="1" dirty="0" smtClean="0"/>
              <a:t>School).</a:t>
            </a:r>
            <a:endParaRPr lang="en-US" sz="2400" i="1" dirty="0"/>
          </a:p>
        </p:txBody>
      </p:sp>
      <p:sp>
        <p:nvSpPr>
          <p:cNvPr id="83" name="TextBox 82"/>
          <p:cNvSpPr txBox="1"/>
          <p:nvPr/>
        </p:nvSpPr>
        <p:spPr>
          <a:xfrm>
            <a:off x="21031200" y="31408781"/>
            <a:ext cx="7647499" cy="830997"/>
          </a:xfrm>
          <a:prstGeom prst="rect">
            <a:avLst/>
          </a:prstGeom>
          <a:noFill/>
        </p:spPr>
        <p:txBody>
          <a:bodyPr wrap="square" rtlCol="0">
            <a:spAutoFit/>
          </a:bodyPr>
          <a:lstStyle/>
          <a:p>
            <a:r>
              <a:rPr lang="en-US" sz="2400" i="1" dirty="0" smtClean="0"/>
              <a:t>Teams in action: Belfry High School (left) and DAV Model School - Durgapur (above).</a:t>
            </a:r>
            <a:endParaRPr lang="en-US" sz="2400" i="1" dirty="0"/>
          </a:p>
        </p:txBody>
      </p:sp>
      <p:pic>
        <p:nvPicPr>
          <p:cNvPr id="85" name="Picture 84"/>
          <p:cNvPicPr/>
          <p:nvPr/>
        </p:nvPicPr>
        <p:blipFill>
          <a:blip r:embed="rId14">
            <a:extLst>
              <a:ext uri="{28A0092B-C50C-407E-A947-70E740481C1C}">
                <a14:useLocalDpi xmlns:a14="http://schemas.microsoft.com/office/drawing/2010/main" val="0"/>
              </a:ext>
            </a:extLst>
          </a:blip>
          <a:srcRect/>
          <a:stretch>
            <a:fillRect/>
          </a:stretch>
        </p:blipFill>
        <p:spPr bwMode="auto">
          <a:xfrm>
            <a:off x="29794200" y="11676185"/>
            <a:ext cx="6606332" cy="9053914"/>
          </a:xfrm>
          <a:prstGeom prst="rect">
            <a:avLst/>
          </a:prstGeom>
          <a:noFill/>
          <a:ln>
            <a:solidFill>
              <a:schemeClr val="tx1"/>
            </a:solidFill>
          </a:ln>
        </p:spPr>
      </p:pic>
      <p:pic>
        <p:nvPicPr>
          <p:cNvPr id="86" name="Picture 85" descr="C:\Users\arsh229\Downloads\DSCN0668.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926311" y="12763085"/>
            <a:ext cx="6483155" cy="4908796"/>
          </a:xfrm>
          <a:prstGeom prst="rect">
            <a:avLst/>
          </a:prstGeom>
          <a:noFill/>
          <a:ln>
            <a:noFill/>
          </a:ln>
        </p:spPr>
      </p:pic>
      <p:sp>
        <p:nvSpPr>
          <p:cNvPr id="87" name="TextBox 86"/>
          <p:cNvSpPr txBox="1"/>
          <p:nvPr/>
        </p:nvSpPr>
        <p:spPr>
          <a:xfrm>
            <a:off x="36950450" y="11938435"/>
            <a:ext cx="6483155" cy="492443"/>
          </a:xfrm>
          <a:prstGeom prst="rect">
            <a:avLst/>
          </a:prstGeom>
          <a:noFill/>
        </p:spPr>
        <p:txBody>
          <a:bodyPr wrap="square" rtlCol="0">
            <a:spAutoFit/>
          </a:bodyPr>
          <a:lstStyle/>
          <a:p>
            <a:pPr algn="ctr"/>
            <a:r>
              <a:rPr lang="en-US" sz="2600" b="1" i="1" dirty="0" smtClean="0"/>
              <a:t>Community Outreach and Engagement</a:t>
            </a:r>
            <a:endParaRPr lang="en-US" sz="2600" b="1" i="1" dirty="0"/>
          </a:p>
        </p:txBody>
      </p:sp>
      <p:sp>
        <p:nvSpPr>
          <p:cNvPr id="88" name="TextBox 87"/>
          <p:cNvSpPr txBox="1"/>
          <p:nvPr/>
        </p:nvSpPr>
        <p:spPr>
          <a:xfrm>
            <a:off x="36926312" y="18102144"/>
            <a:ext cx="6371828" cy="2308324"/>
          </a:xfrm>
          <a:prstGeom prst="rect">
            <a:avLst/>
          </a:prstGeom>
          <a:noFill/>
        </p:spPr>
        <p:txBody>
          <a:bodyPr wrap="square" rtlCol="0">
            <a:spAutoFit/>
          </a:bodyPr>
          <a:lstStyle/>
          <a:p>
            <a:r>
              <a:rPr lang="en-US" sz="2400" i="1" dirty="0" smtClean="0"/>
              <a:t>For the final component of the project, students design and implement unique community outreach and education programs to engage local residents and improve the water quality of the water body the students studied (DAV Model School – Durgapur).</a:t>
            </a:r>
            <a:endParaRPr lang="en-US" sz="2400" i="1" dirty="0"/>
          </a:p>
        </p:txBody>
      </p:sp>
      <p:sp>
        <p:nvSpPr>
          <p:cNvPr id="61" name="Rectangle 60"/>
          <p:cNvSpPr/>
          <p:nvPr/>
        </p:nvSpPr>
        <p:spPr>
          <a:xfrm>
            <a:off x="4887466" y="27253175"/>
            <a:ext cx="121599" cy="930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781697" y="27061346"/>
            <a:ext cx="121599" cy="9309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6"/>
          <a:stretch>
            <a:fillRect/>
          </a:stretch>
        </p:blipFill>
        <p:spPr>
          <a:xfrm>
            <a:off x="21031199" y="25688903"/>
            <a:ext cx="8010185" cy="5511461"/>
          </a:xfrm>
          <a:prstGeom prst="rect">
            <a:avLst/>
          </a:prstGeom>
        </p:spPr>
      </p:pic>
      <p:pic>
        <p:nvPicPr>
          <p:cNvPr id="12" name="Picture 11"/>
          <p:cNvPicPr>
            <a:picLocks noChangeAspect="1"/>
          </p:cNvPicPr>
          <p:nvPr/>
        </p:nvPicPr>
        <p:blipFill>
          <a:blip r:embed="rId17"/>
          <a:stretch>
            <a:fillRect/>
          </a:stretch>
        </p:blipFill>
        <p:spPr>
          <a:xfrm>
            <a:off x="41406906" y="9444733"/>
            <a:ext cx="1951761" cy="1951761"/>
          </a:xfrm>
          <a:prstGeom prst="rect">
            <a:avLst/>
          </a:prstGeom>
          <a:ln w="3175">
            <a:solidFill>
              <a:schemeClr val="tx1"/>
            </a:solidFill>
          </a:ln>
        </p:spPr>
      </p:pic>
      <p:pic>
        <p:nvPicPr>
          <p:cNvPr id="1026" name="Picture 2" descr="https://attachment.outlook.office.net/owa/amanda.sherman@uky.edu/service.svc/s/GetFileAttachment?id=AAMkADJjZjIyM2Y4LWFkMTgtNDIxMC04YWM3LTc2MmEzZDYyY2M3OQBGAAAAAADjCfR%2BWDeCRprfxnjQC%2B%2FKBwBe3VBIUcRmQpxspQ7L0rGwAAAAAAEJAABe3VBIUcRmQpxspQ7L0rGwAAOHUKYWAAABEgAQAImUeXE%2Bu6ZKl%2BgjpN9wF6k%3D&amp;X-OWA-CANARY=43YdEBA170ijBTWSmVaED3AEsQ7OOdYYKB5kxQqCPC6aNg-O6nVyYvXVTJ37KpxE8WqaGph4IXE.&amp;token=eyJhbGciOiJSUzI1NiIsImtpZCI6IjA2MDBGOUY2NzQ2MjA3MzdFNzM0MDRFMjg3QzQ1QTgxOENCN0NFQjgiLCJ4NXQiOiJCZ0Q1OW5SaUJ6Zm5OQVRpaDhSYWdZeTN6cmciLCJ0eXAiOiJKV1QifQ.eyJ2ZXIiOiJFeGNoYW5nZS5DYWxsYmFjay5WMSIsImFwcGN0eHNlbmRlciI6Ik93YURvd25sb2FkQDJiMzA1MzBiLTY5YjYtNDQ1Ny1iODE4LTQ4MWNiNTNkNDJhZSIsImFwcGN0eCI6IntcIm1zZXhjaHByb3RcIjpcIm93YVwiLFwicHJpbWFyeXNpZFwiOlwiUy0xLTUtMjEtMzU5MDg0MzgxOC0zMDA0OTYwMTYzLTQyMzMzNjYzMDktNjE2OTk2MFwiLFwicHVpZFwiOlwiMTE1MzgzNjI5NjM1NTU5ODAwNlwiLFwib2lkXCI6XCJkMmRkNTU5Zi1hZTFiLTQxNzQtOGI1ZS0yNjlmNjllYjNmNjJcIixcInNjb3BlXCI6XCJPd2FEb3dubG9hZFwifSIsIm5iZiI6MTU0MDM5ODQwMywiZXhwIjoxNTQwMzk5MDAzLCJpc3MiOiIwMDAwMDAwMi0wMDAwLTBmZjEtY2UwMC0wMDAwMDAwMDAwMDBAMmIzMDUzMGItNjliNi00NDU3LWI4MTgtNDgxY2I1M2Q0MmFlIiwiYXVkIjoiMDAwMDAwMDItMDAwMC0wZmYxLWNlMDAtMDAwMDAwMDAwMDAwL2F0dGFjaG1lbnQub3V0bG9vay5vZmZpY2UubmV0QDJiMzA1MzBiLTY5YjYtNDQ1Ny1iODE4LTQ4MWNiNTNkNDJhZSJ9.FU-l_zRdnqKD0hH8BtJqLB13Dz1GC2w9RlfO7nOOiHc69wi4UCRFtiN_Dj3dR-zUt_WrzJbnCgctf2V8w21LfjEzk0GIIeBJhSCkRF-6KC8cemu0xhYJjGNZ5hkR8O9aWk2-LPNEbgBGtuQh580sEgI9EteUXveBRRl531db6UYwZ-DnavkGz5yAe0W9K8r3yOnA4OgHPRHaO_mIKI7AIxwAve4cJgTGPjrtDkz8bBA3I8rWQ_GOjm5inFoVsm-5dCFKywvQSvGINtNIR1GCrE7QLX-HRS6P1YWASCNMyedYcWWsCGYT6Gq2yfR8FuEQ6my3k6qFT4i0FbhXK9SDOg&amp;owa=outlook.office.com&amp;isImagePreview=Tru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858760" y="8944473"/>
            <a:ext cx="4269926" cy="324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198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Science Poster">
  <a:themeElements>
    <a:clrScheme name="Science Poster">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2" id="{A3AC1795-03CA-4218-8E9C-394F2C72EB71}" vid="{9E91E023-53D0-48CE-AFD1-CE3DA49243D0}"/>
    </a:ext>
  </a:extLst>
</a:theme>
</file>

<file path=ppt/theme/theme2.xml><?xml version="1.0" encoding="utf-8"?>
<a:theme xmlns:a="http://schemas.openxmlformats.org/drawingml/2006/main" name="Office Theme">
  <a:themeElements>
    <a:clrScheme name="Science Poster">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cience Poster">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9B7E175-EA31-4EB5-9BCC-A945A81036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Science project poster</Template>
  <TotalTime>0</TotalTime>
  <Words>848</Words>
  <Application>Microsoft Office PowerPoint</Application>
  <PresentationFormat>Custom</PresentationFormat>
  <Paragraphs>63</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Science Poster</vt:lpstr>
      <vt:lpstr>WIIKY (Water in India and Kentucky): Integrating Field Experiences           with an Online Platform for High School Classes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2017-10-10T16:50:09Z</dcterms:created>
  <dcterms:modified xsi:type="dcterms:W3CDTF">2018-10-24T17:08:06Z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TC040013439991</vt:lpwstr>
  </property>
</Properties>
</file>