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70" r:id="rId2"/>
    <p:sldId id="271" r:id="rId3"/>
    <p:sldId id="276" r:id="rId4"/>
    <p:sldId id="277" r:id="rId5"/>
    <p:sldId id="281" r:id="rId6"/>
    <p:sldId id="273" r:id="rId7"/>
    <p:sldId id="274" r:id="rId8"/>
    <p:sldId id="275" r:id="rId9"/>
    <p:sldId id="284" r:id="rId10"/>
    <p:sldId id="303" r:id="rId11"/>
    <p:sldId id="285" r:id="rId12"/>
    <p:sldId id="302" r:id="rId13"/>
    <p:sldId id="286" r:id="rId14"/>
    <p:sldId id="299" r:id="rId15"/>
    <p:sldId id="279" r:id="rId16"/>
    <p:sldId id="280" r:id="rId17"/>
    <p:sldId id="301" r:id="rId18"/>
    <p:sldId id="298" r:id="rId19"/>
    <p:sldId id="294" r:id="rId20"/>
    <p:sldId id="287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FF00"/>
    <a:srgbClr val="009900"/>
    <a:srgbClr val="FFCC00"/>
    <a:srgbClr val="8A266D"/>
    <a:srgbClr val="FFFFFF"/>
    <a:srgbClr val="2B3164"/>
    <a:srgbClr val="313973"/>
    <a:srgbClr val="2E538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8833" autoAdjust="0"/>
  </p:normalViewPr>
  <p:slideViewPr>
    <p:cSldViewPr>
      <p:cViewPr>
        <p:scale>
          <a:sx n="84" d="100"/>
          <a:sy n="84" d="100"/>
        </p:scale>
        <p:origin x="-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823514-980C-44C8-AE0D-E8A1C8AB580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987F3-129D-40F6-8978-D2ADAA07FC0D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987F3-129D-40F6-8978-D2ADAA07FC0D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987F3-129D-40F6-8978-D2ADAA07FC0D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23514-980C-44C8-AE0D-E8A1C8AB580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1E06E-3C53-45D3-B051-F0BD52BB8F2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6AA94-4E93-4D6C-B1E5-219B691FED7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B5E8-1576-46FA-AC8B-C789F51578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A7F6B-240F-401B-ADA7-80049557B43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273AE-8F15-48CE-A2B6-08F5A519CB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922D4-AF2D-4CA1-A1A9-541E0EF7AC5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9DF83-BFDD-4359-A3ED-8C4C73F9AE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8E016-E139-4824-AF52-07CF522FCB7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6936D-D339-4587-906F-58D6D754BA8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02B29-27CB-4379-9DD2-25B6F940EB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CB655-7E8D-4255-B97F-E187086AEAF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3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4D24D0-66A2-4215-9FE7-CFE46EADB034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19200" y="1676400"/>
            <a:ext cx="6477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Sewage Treatment Plant on a Major Fault Zone, Sewickley Township, Pennsylvania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folHlink"/>
                </a:solidFill>
              </a:rPr>
              <a:t>Jim Hamel, Ph.D., P.E., P.G.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folHlink"/>
                </a:solidFill>
              </a:rPr>
              <a:t>Hamel Geotechnical </a:t>
            </a:r>
            <a:r>
              <a:rPr lang="en-US" dirty="0" smtClean="0">
                <a:solidFill>
                  <a:schemeClr val="folHlink"/>
                </a:solidFill>
              </a:rPr>
              <a:t>Consultants, Monroeville,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folHlink"/>
                </a:solidFill>
              </a:rPr>
              <a:t> PA and GTech, Inc. Pittsburgh, 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w Twp STP Photos  3-10-10 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381000" y="59436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March 10, 2010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6388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March 10, 2010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5" name="Picture 4" descr="Sew Twp STP  3-25 &amp; 25-10 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-76200"/>
            <a:ext cx="99822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198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March 31, 2010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w Twp STP  3-25 &amp; 25-10 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61722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March 31, 2010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 18 2010_0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0800000" flipV="1">
            <a:off x="7391400" y="6156588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March 18, 2010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w Twp STP 4-7-10 1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0800000" flipV="1">
            <a:off x="7543800" y="7129462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April 7, 2010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6096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April 7, 2010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913"/>
            <a:ext cx="9144000" cy="672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7200" y="6172201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By Ron Koch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8081" y="0"/>
            <a:ext cx="51935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4800600" y="89499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9900"/>
                </a:solidFill>
              </a:rPr>
              <a:t>From Iannacchione and Coyle (2002)</a:t>
            </a:r>
            <a:endParaRPr lang="en-US" sz="8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 bwMode="auto">
          <a:xfrm>
            <a:off x="381000" y="762000"/>
            <a:ext cx="830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Faults like this have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both Geologic and Engineering Implications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 bwMode="auto">
          <a:xfrm>
            <a:off x="381000" y="838200"/>
            <a:ext cx="830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Faults like this have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both Geologic and Engineering Implications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667000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FF33"/>
                </a:solidFill>
              </a:rPr>
              <a:t>Geologic Implications-</a:t>
            </a:r>
          </a:p>
          <a:p>
            <a:endParaRPr lang="en-US" sz="2000" dirty="0" smtClean="0">
              <a:solidFill>
                <a:srgbClr val="66FF33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66FF33"/>
                </a:solidFill>
              </a:rPr>
              <a:t>Tectonics of the region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66FF33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66FF33"/>
                </a:solidFill>
              </a:rPr>
              <a:t> Erosional patterns and landforms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66FF33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66FF33"/>
                </a:solidFill>
              </a:rPr>
              <a:t>Groundwater flow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66FF33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66FF33"/>
                </a:solidFill>
              </a:rPr>
              <a:t>Rock breakdown, weathering, and soil formation</a:t>
            </a:r>
            <a:endParaRPr lang="en-US" sz="2000" dirty="0">
              <a:solidFill>
                <a:srgbClr val="66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 bwMode="auto">
          <a:xfrm>
            <a:off x="381000" y="1371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Faults like this have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both Geologic and Engineering Implications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438400"/>
            <a:ext cx="769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Engineering Implications -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 Layout and interpretation of subsurface exploration programs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 Rock excavation methods and excavation support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 Slope  stability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 Groundwater flow and dewatering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 Foundation preparation, treatment, and support characteristics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0"/>
            <a:ext cx="8610600" cy="70622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90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Project Participants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838200" y="1981200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FF00"/>
                </a:solidFill>
              </a:rPr>
              <a:t> Owner:  Sewickley Township Municipal Authority, Herminie, PA</a:t>
            </a:r>
            <a:endParaRPr lang="en-US" sz="1400" dirty="0">
              <a:solidFill>
                <a:srgbClr val="00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2971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2438400"/>
            <a:ext cx="69342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FF00"/>
                </a:solidFill>
              </a:rPr>
              <a:t> Funding:  U.S. Department of Agriculture, Rural Utility Service, Greensburg, PA</a:t>
            </a:r>
          </a:p>
          <a:p>
            <a:r>
              <a:rPr lang="en-US" sz="1400" dirty="0" smtClean="0">
                <a:solidFill>
                  <a:srgbClr val="00FF00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00FF00"/>
                </a:solidFill>
              </a:rPr>
              <a:t> General Contractor:  Trinity Contracting, Inc., West Newton, PA</a:t>
            </a:r>
          </a:p>
          <a:p>
            <a:endParaRPr lang="en-US" sz="1400" dirty="0" smtClean="0">
              <a:solidFill>
                <a:srgbClr val="00FF00"/>
              </a:solidFill>
            </a:endParaRPr>
          </a:p>
          <a:p>
            <a:r>
              <a:rPr lang="en-US" sz="1400" dirty="0" smtClean="0">
                <a:solidFill>
                  <a:srgbClr val="00FF00"/>
                </a:solidFill>
              </a:rPr>
              <a:t> Owner’s Overall Consulting Engineer  –  Design and Construction Monitoring:</a:t>
            </a:r>
          </a:p>
          <a:p>
            <a:endParaRPr lang="en-US" sz="1400" dirty="0" smtClean="0">
              <a:solidFill>
                <a:srgbClr val="00FF00"/>
              </a:solidFill>
            </a:endParaRPr>
          </a:p>
          <a:p>
            <a:r>
              <a:rPr lang="en-US" sz="1400" dirty="0" smtClean="0">
                <a:solidFill>
                  <a:srgbClr val="00FF00"/>
                </a:solidFill>
              </a:rPr>
              <a:t>	Gibson- Thomas Engineering Co., Inc., Latrobe, PA</a:t>
            </a:r>
          </a:p>
          <a:p>
            <a:endParaRPr lang="en-US" sz="1400" dirty="0" smtClean="0">
              <a:solidFill>
                <a:srgbClr val="00FF00"/>
              </a:solidFill>
            </a:endParaRPr>
          </a:p>
          <a:p>
            <a:r>
              <a:rPr lang="en-US" sz="1400" dirty="0" smtClean="0">
                <a:solidFill>
                  <a:srgbClr val="00FF00"/>
                </a:solidFill>
              </a:rPr>
              <a:t>		Dan Schmitt</a:t>
            </a:r>
          </a:p>
          <a:p>
            <a:endParaRPr lang="en-US" sz="1400" dirty="0" smtClean="0">
              <a:solidFill>
                <a:srgbClr val="00FF00"/>
              </a:solidFill>
            </a:endParaRPr>
          </a:p>
          <a:p>
            <a:r>
              <a:rPr lang="en-US" sz="1400" dirty="0" smtClean="0">
                <a:solidFill>
                  <a:srgbClr val="00FF00"/>
                </a:solidFill>
              </a:rPr>
              <a:t>		Bill Glasser</a:t>
            </a:r>
          </a:p>
          <a:p>
            <a:endParaRPr lang="en-US" sz="1400" dirty="0" smtClean="0">
              <a:solidFill>
                <a:srgbClr val="00FF00"/>
              </a:solidFill>
            </a:endParaRPr>
          </a:p>
          <a:p>
            <a:r>
              <a:rPr lang="en-US" sz="1400" dirty="0" smtClean="0">
                <a:solidFill>
                  <a:srgbClr val="00FF00"/>
                </a:solidFill>
              </a:rPr>
              <a:t>		Ron Koch</a:t>
            </a:r>
          </a:p>
          <a:p>
            <a:endParaRPr lang="en-US" sz="1400" dirty="0" smtClean="0">
              <a:solidFill>
                <a:srgbClr val="00FF00"/>
              </a:solidFill>
            </a:endParaRPr>
          </a:p>
          <a:p>
            <a:r>
              <a:rPr lang="en-US" sz="1400" dirty="0" smtClean="0">
                <a:solidFill>
                  <a:srgbClr val="00FF00"/>
                </a:solidFill>
              </a:rPr>
              <a:t> Geotechnical Investigation:  PSI</a:t>
            </a:r>
            <a:r>
              <a:rPr lang="en-US" sz="1400" dirty="0" smtClean="0">
                <a:solidFill>
                  <a:srgbClr val="00FF00"/>
                </a:solidFill>
              </a:rPr>
              <a:t>, Inc</a:t>
            </a:r>
            <a:r>
              <a:rPr lang="en-US" sz="1400" dirty="0" smtClean="0">
                <a:solidFill>
                  <a:srgbClr val="00FF00"/>
                </a:solidFill>
              </a:rPr>
              <a:t>., Pittsburgh, PA  - Rochelle Dale</a:t>
            </a:r>
          </a:p>
          <a:p>
            <a:endParaRPr lang="en-US" sz="1400" dirty="0" smtClean="0">
              <a:solidFill>
                <a:srgbClr val="00FF00"/>
              </a:solidFill>
            </a:endParaRPr>
          </a:p>
          <a:p>
            <a:r>
              <a:rPr lang="en-US" sz="1400" dirty="0" smtClean="0">
                <a:solidFill>
                  <a:srgbClr val="00FF00"/>
                </a:solidFill>
              </a:rPr>
              <a:t> Overall Geotechnical Consultant:  GTech, Inc., Pittsburgh, PA – Jim Hamel</a:t>
            </a:r>
            <a:endParaRPr lang="en-US" sz="14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0"/>
            <a:ext cx="49111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5943600"/>
            <a:ext cx="1143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9900"/>
                </a:solidFill>
              </a:rPr>
              <a:t>From PSI (2008)</a:t>
            </a:r>
            <a:endParaRPr lang="en-US" sz="8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"/>
            <a:ext cx="50619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867400" y="58674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9900"/>
                </a:solidFill>
              </a:rPr>
              <a:t>From PSI (2008)</a:t>
            </a:r>
            <a:endParaRPr lang="en-US" sz="8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3000" y="0"/>
            <a:ext cx="1097882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800000" flipV="1">
            <a:off x="7696200" y="592586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April 4, 2001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0"/>
            <a:ext cx="4886938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7432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Dec. 19, 2006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52400"/>
            <a:ext cx="7490140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6019800"/>
            <a:ext cx="121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9900"/>
                </a:solidFill>
              </a:rPr>
              <a:t>From PSI (2008)</a:t>
            </a:r>
            <a:endParaRPr lang="en-US" sz="8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9141" y="0"/>
            <a:ext cx="49559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1524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   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28956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Aug. 29, 2007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w Twp STP Photos  3-10-10 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502920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March 10, 2010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7118</TotalTime>
  <Words>272</Words>
  <Application>Microsoft Office PowerPoint</Application>
  <PresentationFormat>On-screen Show (4:3)</PresentationFormat>
  <Paragraphs>87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image earth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suzy meyer</dc:creator>
  <cp:lastModifiedBy>JHamel</cp:lastModifiedBy>
  <cp:revision>500</cp:revision>
  <dcterms:created xsi:type="dcterms:W3CDTF">2010-07-13T15:39:04Z</dcterms:created>
  <dcterms:modified xsi:type="dcterms:W3CDTF">2011-02-26T13:42:29Z</dcterms:modified>
</cp:coreProperties>
</file>